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73" r:id="rId5"/>
    <p:sldId id="265" r:id="rId6"/>
    <p:sldId id="278" r:id="rId7"/>
    <p:sldId id="279" r:id="rId8"/>
    <p:sldId id="280" r:id="rId9"/>
    <p:sldId id="281" r:id="rId10"/>
    <p:sldId id="282" r:id="rId11"/>
    <p:sldId id="267" r:id="rId12"/>
    <p:sldId id="295" r:id="rId13"/>
    <p:sldId id="268" r:id="rId14"/>
    <p:sldId id="270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83" r:id="rId27"/>
    <p:sldId id="296" r:id="rId28"/>
    <p:sldId id="297" r:id="rId29"/>
    <p:sldId id="298" r:id="rId30"/>
    <p:sldId id="29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pos="914" userDrawn="1">
          <p15:clr>
            <a:srgbClr val="A4A3A4"/>
          </p15:clr>
        </p15:guide>
        <p15:guide id="4" pos="1602" userDrawn="1">
          <p15:clr>
            <a:srgbClr val="A4A3A4"/>
          </p15:clr>
        </p15:guide>
        <p15:guide id="5" pos="2207" userDrawn="1">
          <p15:clr>
            <a:srgbClr val="A4A3A4"/>
          </p15:clr>
        </p15:guide>
        <p15:guide id="6" pos="2887" userDrawn="1">
          <p15:clr>
            <a:srgbClr val="A4A3A4"/>
          </p15:clr>
        </p15:guide>
        <p15:guide id="7" pos="3528" userDrawn="1">
          <p15:clr>
            <a:srgbClr val="A4A3A4"/>
          </p15:clr>
        </p15:guide>
        <p15:guide id="8" pos="4180" userDrawn="1">
          <p15:clr>
            <a:srgbClr val="A4A3A4"/>
          </p15:clr>
        </p15:guide>
        <p15:guide id="9" pos="4815" userDrawn="1">
          <p15:clr>
            <a:srgbClr val="A4A3A4"/>
          </p15:clr>
        </p15:guide>
        <p15:guide id="10" pos="5442" userDrawn="1">
          <p15:clr>
            <a:srgbClr val="A4A3A4"/>
          </p15:clr>
        </p15:guide>
        <p15:guide id="11" pos="6085" userDrawn="1">
          <p15:clr>
            <a:srgbClr val="A4A3A4"/>
          </p15:clr>
        </p15:guide>
        <p15:guide id="12" pos="6720" userDrawn="1">
          <p15:clr>
            <a:srgbClr val="A4A3A4"/>
          </p15:clr>
        </p15:guide>
        <p15:guide id="13" pos="737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vrizal Maruapey" initials="DM" lastIdx="1" clrIdx="0">
    <p:extLst>
      <p:ext uri="{19B8F6BF-5375-455C-9EA6-DF929625EA0E}">
        <p15:presenceInfo xmlns:p15="http://schemas.microsoft.com/office/powerpoint/2012/main" userId="73835e99cd6025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67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62" y="96"/>
      </p:cViewPr>
      <p:guideLst>
        <p:guide orient="horz" pos="2160"/>
        <p:guide pos="325"/>
        <p:guide pos="914"/>
        <p:guide pos="1602"/>
        <p:guide pos="2207"/>
        <p:guide pos="2887"/>
        <p:guide pos="3528"/>
        <p:guide pos="4180"/>
        <p:guide pos="4815"/>
        <p:guide pos="5442"/>
        <p:guide pos="6085"/>
        <p:guide pos="6720"/>
        <p:guide pos="73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vrizal Maruapey" userId="73835e99cd6025c3" providerId="LiveId" clId="{AB82DBC3-02BA-4516-B925-26AC2B487AFC}"/>
    <pc:docChg chg="undo redo custSel modSld modMainMaster">
      <pc:chgData name="Devrizal Maruapey" userId="73835e99cd6025c3" providerId="LiveId" clId="{AB82DBC3-02BA-4516-B925-26AC2B487AFC}" dt="2022-01-24T14:44:13.996" v="1576" actId="21"/>
      <pc:docMkLst>
        <pc:docMk/>
      </pc:docMkLst>
      <pc:sldChg chg="addSp delSp modSp mod modClrScheme chgLayout">
        <pc:chgData name="Devrizal Maruapey" userId="73835e99cd6025c3" providerId="LiveId" clId="{AB82DBC3-02BA-4516-B925-26AC2B487AFC}" dt="2022-01-24T12:55:23.529" v="98" actId="21"/>
        <pc:sldMkLst>
          <pc:docMk/>
          <pc:sldMk cId="372515481" sldId="258"/>
        </pc:sldMkLst>
        <pc:spChg chg="add mod ord">
          <ac:chgData name="Devrizal Maruapey" userId="73835e99cd6025c3" providerId="LiveId" clId="{AB82DBC3-02BA-4516-B925-26AC2B487AFC}" dt="2022-01-24T12:55:19.839" v="96"/>
          <ac:spMkLst>
            <pc:docMk/>
            <pc:sldMk cId="372515481" sldId="258"/>
            <ac:spMk id="2" creationId="{1528F490-0E2F-4F47-936E-961714909049}"/>
          </ac:spMkLst>
        </pc:spChg>
        <pc:spChg chg="add mod ord">
          <ac:chgData name="Devrizal Maruapey" userId="73835e99cd6025c3" providerId="LiveId" clId="{AB82DBC3-02BA-4516-B925-26AC2B487AFC}" dt="2022-01-24T12:55:15.961" v="94" actId="167"/>
          <ac:spMkLst>
            <pc:docMk/>
            <pc:sldMk cId="372515481" sldId="258"/>
            <ac:spMk id="3" creationId="{7C62B40C-2FCD-47F9-957C-8130DCB42167}"/>
          </ac:spMkLst>
        </pc:spChg>
        <pc:spChg chg="del mod">
          <ac:chgData name="Devrizal Maruapey" userId="73835e99cd6025c3" providerId="LiveId" clId="{AB82DBC3-02BA-4516-B925-26AC2B487AFC}" dt="2022-01-24T12:55:23.529" v="98" actId="21"/>
          <ac:spMkLst>
            <pc:docMk/>
            <pc:sldMk cId="372515481" sldId="258"/>
            <ac:spMk id="4" creationId="{1A4C2530-9BA0-4685-B44A-0DBAB8B80000}"/>
          </ac:spMkLst>
        </pc:spChg>
        <pc:spChg chg="add mod ord">
          <ac:chgData name="Devrizal Maruapey" userId="73835e99cd6025c3" providerId="LiveId" clId="{AB82DBC3-02BA-4516-B925-26AC2B487AFC}" dt="2022-01-24T12:55:22.403" v="97"/>
          <ac:spMkLst>
            <pc:docMk/>
            <pc:sldMk cId="372515481" sldId="258"/>
            <ac:spMk id="5" creationId="{F992E8BA-46CB-4DF8-B6B8-453DD758698D}"/>
          </ac:spMkLst>
        </pc:spChg>
        <pc:spChg chg="del mod">
          <ac:chgData name="Devrizal Maruapey" userId="73835e99cd6025c3" providerId="LiveId" clId="{AB82DBC3-02BA-4516-B925-26AC2B487AFC}" dt="2022-01-24T12:55:23.529" v="98" actId="21"/>
          <ac:spMkLst>
            <pc:docMk/>
            <pc:sldMk cId="372515481" sldId="258"/>
            <ac:spMk id="8" creationId="{A20215CD-AF78-4100-A0FF-6A096AE4B82C}"/>
          </ac:spMkLst>
        </pc:spChg>
        <pc:spChg chg="mod">
          <ac:chgData name="Devrizal Maruapey" userId="73835e99cd6025c3" providerId="LiveId" clId="{AB82DBC3-02BA-4516-B925-26AC2B487AFC}" dt="2022-01-24T12:55:17.083" v="95" actId="553"/>
          <ac:spMkLst>
            <pc:docMk/>
            <pc:sldMk cId="372515481" sldId="258"/>
            <ac:spMk id="20" creationId="{2694E110-67A4-4518-A320-D90B2D28BB11}"/>
          </ac:spMkLst>
        </pc:spChg>
        <pc:picChg chg="del">
          <ac:chgData name="Devrizal Maruapey" userId="73835e99cd6025c3" providerId="LiveId" clId="{AB82DBC3-02BA-4516-B925-26AC2B487AFC}" dt="2022-01-24T12:55:09.175" v="91" actId="21"/>
          <ac:picMkLst>
            <pc:docMk/>
            <pc:sldMk cId="372515481" sldId="258"/>
            <ac:picMk id="21" creationId="{3649A971-347C-4512-B70D-8D9A89A18365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2:58:42.660" v="136" actId="21"/>
        <pc:sldMkLst>
          <pc:docMk/>
          <pc:sldMk cId="2923171081" sldId="261"/>
        </pc:sldMkLst>
        <pc:spChg chg="add mod ord">
          <ac:chgData name="Devrizal Maruapey" userId="73835e99cd6025c3" providerId="LiveId" clId="{AB82DBC3-02BA-4516-B925-26AC2B487AFC}" dt="2022-01-24T12:58:40.674" v="134"/>
          <ac:spMkLst>
            <pc:docMk/>
            <pc:sldMk cId="2923171081" sldId="261"/>
            <ac:spMk id="2" creationId="{1E15A540-A698-40D3-A9A5-F9CACDDC0187}"/>
          </ac:spMkLst>
        </pc:spChg>
        <pc:spChg chg="add mod ord">
          <ac:chgData name="Devrizal Maruapey" userId="73835e99cd6025c3" providerId="LiveId" clId="{AB82DBC3-02BA-4516-B925-26AC2B487AFC}" dt="2022-01-24T12:58:39.314" v="133" actId="553"/>
          <ac:spMkLst>
            <pc:docMk/>
            <pc:sldMk cId="2923171081" sldId="261"/>
            <ac:spMk id="3" creationId="{69BC32C8-1E7B-47E6-B177-7E2ECBC684C8}"/>
          </ac:spMkLst>
        </pc:spChg>
        <pc:spChg chg="add mod ord">
          <ac:chgData name="Devrizal Maruapey" userId="73835e99cd6025c3" providerId="LiveId" clId="{AB82DBC3-02BA-4516-B925-26AC2B487AFC}" dt="2022-01-24T12:58:35.581" v="131" actId="700"/>
          <ac:spMkLst>
            <pc:docMk/>
            <pc:sldMk cId="2923171081" sldId="261"/>
            <ac:spMk id="4" creationId="{6510B68B-3F56-4CCC-B771-DAD9CA20EF71}"/>
          </ac:spMkLst>
        </pc:spChg>
        <pc:spChg chg="add mod ord">
          <ac:chgData name="Devrizal Maruapey" userId="73835e99cd6025c3" providerId="LiveId" clId="{AB82DBC3-02BA-4516-B925-26AC2B487AFC}" dt="2022-01-24T12:58:41.611" v="135"/>
          <ac:spMkLst>
            <pc:docMk/>
            <pc:sldMk cId="2923171081" sldId="261"/>
            <ac:spMk id="5" creationId="{50BF69EA-7201-446F-9EB1-F2926FA6670A}"/>
          </ac:spMkLst>
        </pc:spChg>
        <pc:spChg chg="mod">
          <ac:chgData name="Devrizal Maruapey" userId="73835e99cd6025c3" providerId="LiveId" clId="{AB82DBC3-02BA-4516-B925-26AC2B487AFC}" dt="2022-01-24T12:58:39.314" v="133" actId="553"/>
          <ac:spMkLst>
            <pc:docMk/>
            <pc:sldMk cId="2923171081" sldId="261"/>
            <ac:spMk id="34" creationId="{84034DD4-A3FC-4E64-AB7F-8F2DDA414B7C}"/>
          </ac:spMkLst>
        </pc:spChg>
        <pc:grpChg chg="del mod">
          <ac:chgData name="Devrizal Maruapey" userId="73835e99cd6025c3" providerId="LiveId" clId="{AB82DBC3-02BA-4516-B925-26AC2B487AFC}" dt="2022-01-24T12:58:42.660" v="136" actId="21"/>
          <ac:grpSpMkLst>
            <pc:docMk/>
            <pc:sldMk cId="2923171081" sldId="261"/>
            <ac:grpSpMk id="41" creationId="{7E28E8A7-54C2-45A9-AF4D-56E986B32777}"/>
          </ac:grpSpMkLst>
        </pc:grpChg>
        <pc:picChg chg="del">
          <ac:chgData name="Devrizal Maruapey" userId="73835e99cd6025c3" providerId="LiveId" clId="{AB82DBC3-02BA-4516-B925-26AC2B487AFC}" dt="2022-01-24T12:58:33.419" v="130" actId="21"/>
          <ac:picMkLst>
            <pc:docMk/>
            <pc:sldMk cId="2923171081" sldId="261"/>
            <ac:picMk id="39" creationId="{9A73142C-F817-41B9-A1CB-9CC78F060CC3}"/>
          </ac:picMkLst>
        </pc:picChg>
        <pc:picChg chg="del">
          <ac:chgData name="Devrizal Maruapey" userId="73835e99cd6025c3" providerId="LiveId" clId="{AB82DBC3-02BA-4516-B925-26AC2B487AFC}" dt="2022-01-24T12:58:33.419" v="130" actId="21"/>
          <ac:picMkLst>
            <pc:docMk/>
            <pc:sldMk cId="2923171081" sldId="261"/>
            <ac:picMk id="40" creationId="{C2C78187-0993-490F-94EB-2BDC5013B476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02:25.252" v="203" actId="21"/>
        <pc:sldMkLst>
          <pc:docMk/>
          <pc:sldMk cId="1648346520" sldId="262"/>
        </pc:sldMkLst>
        <pc:spChg chg="add mod ord">
          <ac:chgData name="Devrizal Maruapey" userId="73835e99cd6025c3" providerId="LiveId" clId="{AB82DBC3-02BA-4516-B925-26AC2B487AFC}" dt="2022-01-24T13:02:17.853" v="196"/>
          <ac:spMkLst>
            <pc:docMk/>
            <pc:sldMk cId="1648346520" sldId="262"/>
            <ac:spMk id="2" creationId="{AA221B07-99C4-465E-8224-C460020827C2}"/>
          </ac:spMkLst>
        </pc:spChg>
        <pc:spChg chg="add mod ord">
          <ac:chgData name="Devrizal Maruapey" userId="73835e99cd6025c3" providerId="LiveId" clId="{AB82DBC3-02BA-4516-B925-26AC2B487AFC}" dt="2022-01-24T13:02:16.431" v="195" actId="167"/>
          <ac:spMkLst>
            <pc:docMk/>
            <pc:sldMk cId="1648346520" sldId="262"/>
            <ac:spMk id="3" creationId="{27EF73A4-86D6-4B94-B380-9FD880524042}"/>
          </ac:spMkLst>
        </pc:spChg>
        <pc:spChg chg="add mod ord">
          <ac:chgData name="Devrizal Maruapey" userId="73835e99cd6025c3" providerId="LiveId" clId="{AB82DBC3-02BA-4516-B925-26AC2B487AFC}" dt="2022-01-24T13:02:18.895" v="197"/>
          <ac:spMkLst>
            <pc:docMk/>
            <pc:sldMk cId="1648346520" sldId="262"/>
            <ac:spMk id="4" creationId="{3E4DE18D-26D7-44B4-B4B5-A59EE3FC8913}"/>
          </ac:spMkLst>
        </pc:spChg>
        <pc:spChg chg="add mod ord">
          <ac:chgData name="Devrizal Maruapey" userId="73835e99cd6025c3" providerId="LiveId" clId="{AB82DBC3-02BA-4516-B925-26AC2B487AFC}" dt="2022-01-24T13:02:16.431" v="195" actId="167"/>
          <ac:spMkLst>
            <pc:docMk/>
            <pc:sldMk cId="1648346520" sldId="262"/>
            <ac:spMk id="5" creationId="{C1AEE5C3-8CFB-4B44-9A2A-2FB12E140C8B}"/>
          </ac:spMkLst>
        </pc:spChg>
        <pc:spChg chg="add mod ord">
          <ac:chgData name="Devrizal Maruapey" userId="73835e99cd6025c3" providerId="LiveId" clId="{AB82DBC3-02BA-4516-B925-26AC2B487AFC}" dt="2022-01-24T13:02:24.231" v="202"/>
          <ac:spMkLst>
            <pc:docMk/>
            <pc:sldMk cId="1648346520" sldId="262"/>
            <ac:spMk id="6" creationId="{05924F9D-8C55-49E4-A97D-C7884CCFEC38}"/>
          </ac:spMkLst>
        </pc:spChg>
        <pc:spChg chg="add mod ord">
          <ac:chgData name="Devrizal Maruapey" userId="73835e99cd6025c3" providerId="LiveId" clId="{AB82DBC3-02BA-4516-B925-26AC2B487AFC}" dt="2022-01-24T13:02:22.748" v="201"/>
          <ac:spMkLst>
            <pc:docMk/>
            <pc:sldMk cId="1648346520" sldId="262"/>
            <ac:spMk id="7" creationId="{C03D2107-B029-47ED-A190-326B775255D4}"/>
          </ac:spMkLst>
        </pc:spChg>
        <pc:spChg chg="add mod ord">
          <ac:chgData name="Devrizal Maruapey" userId="73835e99cd6025c3" providerId="LiveId" clId="{AB82DBC3-02BA-4516-B925-26AC2B487AFC}" dt="2022-01-24T13:02:21.411" v="200"/>
          <ac:spMkLst>
            <pc:docMk/>
            <pc:sldMk cId="1648346520" sldId="262"/>
            <ac:spMk id="8" creationId="{D21DDD3A-CD58-4284-AA4B-50ADE74B835C}"/>
          </ac:spMkLst>
        </pc:spChg>
        <pc:spChg chg="add mod ord">
          <ac:chgData name="Devrizal Maruapey" userId="73835e99cd6025c3" providerId="LiveId" clId="{AB82DBC3-02BA-4516-B925-26AC2B487AFC}" dt="2022-01-24T13:02:19.278" v="198"/>
          <ac:spMkLst>
            <pc:docMk/>
            <pc:sldMk cId="1648346520" sldId="262"/>
            <ac:spMk id="9" creationId="{D8F7B828-C3D6-456F-88DB-27DA7098B895}"/>
          </ac:spMkLst>
        </pc:spChg>
        <pc:spChg chg="add mod ord">
          <ac:chgData name="Devrizal Maruapey" userId="73835e99cd6025c3" providerId="LiveId" clId="{AB82DBC3-02BA-4516-B925-26AC2B487AFC}" dt="2022-01-24T13:02:19.654" v="199"/>
          <ac:spMkLst>
            <pc:docMk/>
            <pc:sldMk cId="1648346520" sldId="262"/>
            <ac:spMk id="10" creationId="{E6E23EA2-4A15-4B64-A1E7-C5A7E423B19C}"/>
          </ac:spMkLst>
        </pc:spChg>
        <pc:grpChg chg="del mod">
          <ac:chgData name="Devrizal Maruapey" userId="73835e99cd6025c3" providerId="LiveId" clId="{AB82DBC3-02BA-4516-B925-26AC2B487AFC}" dt="2022-01-24T13:02:25.252" v="203" actId="21"/>
          <ac:grpSpMkLst>
            <pc:docMk/>
            <pc:sldMk cId="1648346520" sldId="262"/>
            <ac:grpSpMk id="34" creationId="{07C33AC9-F485-458A-BBB4-212F4FDCDDF3}"/>
          </ac:grpSpMkLst>
        </pc:grpChg>
        <pc:picChg chg="del">
          <ac:chgData name="Devrizal Maruapey" userId="73835e99cd6025c3" providerId="LiveId" clId="{AB82DBC3-02BA-4516-B925-26AC2B487AFC}" dt="2022-01-24T13:02:07.409" v="189" actId="21"/>
          <ac:picMkLst>
            <pc:docMk/>
            <pc:sldMk cId="1648346520" sldId="262"/>
            <ac:picMk id="36" creationId="{6949F7A3-ADA9-43B2-B6B2-9200AE2B96B1}"/>
          </ac:picMkLst>
        </pc:picChg>
        <pc:picChg chg="del">
          <ac:chgData name="Devrizal Maruapey" userId="73835e99cd6025c3" providerId="LiveId" clId="{AB82DBC3-02BA-4516-B925-26AC2B487AFC}" dt="2022-01-24T13:02:07.409" v="189" actId="21"/>
          <ac:picMkLst>
            <pc:docMk/>
            <pc:sldMk cId="1648346520" sldId="262"/>
            <ac:picMk id="39" creationId="{5F3E9C32-09F8-47B0-96FC-CDE629ED810B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08:16.879" v="301" actId="21"/>
        <pc:sldMkLst>
          <pc:docMk/>
          <pc:sldMk cId="4150311932" sldId="265"/>
        </pc:sldMkLst>
        <pc:spChg chg="add mod ord">
          <ac:chgData name="Devrizal Maruapey" userId="73835e99cd6025c3" providerId="LiveId" clId="{AB82DBC3-02BA-4516-B925-26AC2B487AFC}" dt="2022-01-24T13:07:59.328" v="289"/>
          <ac:spMkLst>
            <pc:docMk/>
            <pc:sldMk cId="4150311932" sldId="265"/>
            <ac:spMk id="2" creationId="{BD11F7EC-41DB-4E1E-B412-0FDC209D6D31}"/>
          </ac:spMkLst>
        </pc:spChg>
        <pc:spChg chg="add mod ord">
          <ac:chgData name="Devrizal Maruapey" userId="73835e99cd6025c3" providerId="LiveId" clId="{AB82DBC3-02BA-4516-B925-26AC2B487AFC}" dt="2022-01-24T13:08:03.258" v="292"/>
          <ac:spMkLst>
            <pc:docMk/>
            <pc:sldMk cId="4150311932" sldId="265"/>
            <ac:spMk id="3" creationId="{DD4C5B4F-3047-4172-A86C-010AF96BEF52}"/>
          </ac:spMkLst>
        </pc:spChg>
        <pc:spChg chg="add mod ord">
          <ac:chgData name="Devrizal Maruapey" userId="73835e99cd6025c3" providerId="LiveId" clId="{AB82DBC3-02BA-4516-B925-26AC2B487AFC}" dt="2022-01-24T13:08:11.893" v="299"/>
          <ac:spMkLst>
            <pc:docMk/>
            <pc:sldMk cId="4150311932" sldId="265"/>
            <ac:spMk id="4" creationId="{034D0CF6-F417-4F37-8513-50ADB323DB11}"/>
          </ac:spMkLst>
        </pc:spChg>
        <pc:spChg chg="add mod ord">
          <ac:chgData name="Devrizal Maruapey" userId="73835e99cd6025c3" providerId="LiveId" clId="{AB82DBC3-02BA-4516-B925-26AC2B487AFC}" dt="2022-01-24T13:08:00.689" v="290"/>
          <ac:spMkLst>
            <pc:docMk/>
            <pc:sldMk cId="4150311932" sldId="265"/>
            <ac:spMk id="5" creationId="{123A43EE-1D62-4A69-90E4-42DE9AC0E68D}"/>
          </ac:spMkLst>
        </pc:spChg>
        <pc:spChg chg="add mod ord">
          <ac:chgData name="Devrizal Maruapey" userId="73835e99cd6025c3" providerId="LiveId" clId="{AB82DBC3-02BA-4516-B925-26AC2B487AFC}" dt="2022-01-24T13:08:06.557" v="293"/>
          <ac:spMkLst>
            <pc:docMk/>
            <pc:sldMk cId="4150311932" sldId="265"/>
            <ac:spMk id="6" creationId="{F21A4A24-A42F-4C3D-A7ED-A14ACFEEE2F2}"/>
          </ac:spMkLst>
        </pc:spChg>
        <pc:spChg chg="add mod ord">
          <ac:chgData name="Devrizal Maruapey" userId="73835e99cd6025c3" providerId="LiveId" clId="{AB82DBC3-02BA-4516-B925-26AC2B487AFC}" dt="2022-01-24T13:08:10.879" v="298"/>
          <ac:spMkLst>
            <pc:docMk/>
            <pc:sldMk cId="4150311932" sldId="265"/>
            <ac:spMk id="7" creationId="{A1D6FD6D-5153-4971-8C64-2A6C21E654A9}"/>
          </ac:spMkLst>
        </pc:spChg>
        <pc:spChg chg="add mod ord">
          <ac:chgData name="Devrizal Maruapey" userId="73835e99cd6025c3" providerId="LiveId" clId="{AB82DBC3-02BA-4516-B925-26AC2B487AFC}" dt="2022-01-24T13:08:07.118" v="294"/>
          <ac:spMkLst>
            <pc:docMk/>
            <pc:sldMk cId="4150311932" sldId="265"/>
            <ac:spMk id="8" creationId="{E8C7086D-A0B3-4B22-8455-99D188C689C7}"/>
          </ac:spMkLst>
        </pc:spChg>
        <pc:spChg chg="add mod ord">
          <ac:chgData name="Devrizal Maruapey" userId="73835e99cd6025c3" providerId="LiveId" clId="{AB82DBC3-02BA-4516-B925-26AC2B487AFC}" dt="2022-01-24T13:08:09.939" v="297"/>
          <ac:spMkLst>
            <pc:docMk/>
            <pc:sldMk cId="4150311932" sldId="265"/>
            <ac:spMk id="9" creationId="{3FB4D6DB-63F0-4BF8-8163-FD70D1DAB435}"/>
          </ac:spMkLst>
        </pc:spChg>
        <pc:spChg chg="add mod ord">
          <ac:chgData name="Devrizal Maruapey" userId="73835e99cd6025c3" providerId="LiveId" clId="{AB82DBC3-02BA-4516-B925-26AC2B487AFC}" dt="2022-01-24T13:08:07.541" v="295"/>
          <ac:spMkLst>
            <pc:docMk/>
            <pc:sldMk cId="4150311932" sldId="265"/>
            <ac:spMk id="10" creationId="{D90EFCE5-4078-4A2F-BD75-1ED86621AE60}"/>
          </ac:spMkLst>
        </pc:spChg>
        <pc:spChg chg="add mod ord">
          <ac:chgData name="Devrizal Maruapey" userId="73835e99cd6025c3" providerId="LiveId" clId="{AB82DBC3-02BA-4516-B925-26AC2B487AFC}" dt="2022-01-24T13:08:08.776" v="296"/>
          <ac:spMkLst>
            <pc:docMk/>
            <pc:sldMk cId="4150311932" sldId="265"/>
            <ac:spMk id="11" creationId="{439206F8-274C-4BFB-A468-D85EACD88F75}"/>
          </ac:spMkLst>
        </pc:spChg>
        <pc:spChg chg="del">
          <ac:chgData name="Devrizal Maruapey" userId="73835e99cd6025c3" providerId="LiveId" clId="{AB82DBC3-02BA-4516-B925-26AC2B487AFC}" dt="2022-01-24T13:07:50.610" v="281" actId="21"/>
          <ac:spMkLst>
            <pc:docMk/>
            <pc:sldMk cId="4150311932" sldId="265"/>
            <ac:spMk id="40" creationId="{59BDA900-A0A1-47E9-B434-31178A627526}"/>
          </ac:spMkLst>
        </pc:spChg>
        <pc:spChg chg="del mod">
          <ac:chgData name="Devrizal Maruapey" userId="73835e99cd6025c3" providerId="LiveId" clId="{AB82DBC3-02BA-4516-B925-26AC2B487AFC}" dt="2022-01-24T13:08:13.490" v="300" actId="21"/>
          <ac:spMkLst>
            <pc:docMk/>
            <pc:sldMk cId="4150311932" sldId="265"/>
            <ac:spMk id="41" creationId="{9148C4D5-CDE0-49A4-8E2B-A2A60457CF7E}"/>
          </ac:spMkLst>
        </pc:spChg>
        <pc:spChg chg="del">
          <ac:chgData name="Devrizal Maruapey" userId="73835e99cd6025c3" providerId="LiveId" clId="{AB82DBC3-02BA-4516-B925-26AC2B487AFC}" dt="2022-01-24T13:07:50.610" v="281" actId="21"/>
          <ac:spMkLst>
            <pc:docMk/>
            <pc:sldMk cId="4150311932" sldId="265"/>
            <ac:spMk id="42" creationId="{449C1C98-17D2-45A5-AA7B-380B2B9532A8}"/>
          </ac:spMkLst>
        </pc:spChg>
        <pc:spChg chg="del mod">
          <ac:chgData name="Devrizal Maruapey" userId="73835e99cd6025c3" providerId="LiveId" clId="{AB82DBC3-02BA-4516-B925-26AC2B487AFC}" dt="2022-01-24T13:08:13.490" v="300" actId="21"/>
          <ac:spMkLst>
            <pc:docMk/>
            <pc:sldMk cId="4150311932" sldId="265"/>
            <ac:spMk id="43" creationId="{534D7C7A-8F38-4FC4-A29D-ADF9005A7E58}"/>
          </ac:spMkLst>
        </pc:spChg>
        <pc:spChg chg="del mod">
          <ac:chgData name="Devrizal Maruapey" userId="73835e99cd6025c3" providerId="LiveId" clId="{AB82DBC3-02BA-4516-B925-26AC2B487AFC}" dt="2022-01-24T13:08:16.879" v="301" actId="21"/>
          <ac:spMkLst>
            <pc:docMk/>
            <pc:sldMk cId="4150311932" sldId="265"/>
            <ac:spMk id="44" creationId="{67D3E241-98AE-4ABD-AE61-3A4D3A95FB76}"/>
          </ac:spMkLst>
        </pc:spChg>
        <pc:spChg chg="del mod">
          <ac:chgData name="Devrizal Maruapey" userId="73835e99cd6025c3" providerId="LiveId" clId="{AB82DBC3-02BA-4516-B925-26AC2B487AFC}" dt="2022-01-24T13:08:13.490" v="300" actId="21"/>
          <ac:spMkLst>
            <pc:docMk/>
            <pc:sldMk cId="4150311932" sldId="265"/>
            <ac:spMk id="45" creationId="{AEA02993-A81D-47CF-962F-01A64C23CF09}"/>
          </ac:spMkLst>
        </pc:spChg>
        <pc:spChg chg="del">
          <ac:chgData name="Devrizal Maruapey" userId="73835e99cd6025c3" providerId="LiveId" clId="{AB82DBC3-02BA-4516-B925-26AC2B487AFC}" dt="2022-01-24T13:07:50.610" v="281" actId="21"/>
          <ac:spMkLst>
            <pc:docMk/>
            <pc:sldMk cId="4150311932" sldId="265"/>
            <ac:spMk id="46" creationId="{0B3E62AD-3262-4A39-9581-B19821090DC4}"/>
          </ac:spMkLst>
        </pc:spChg>
        <pc:spChg chg="del mod">
          <ac:chgData name="Devrizal Maruapey" userId="73835e99cd6025c3" providerId="LiveId" clId="{AB82DBC3-02BA-4516-B925-26AC2B487AFC}" dt="2022-01-24T13:08:13.490" v="300" actId="21"/>
          <ac:spMkLst>
            <pc:docMk/>
            <pc:sldMk cId="4150311932" sldId="265"/>
            <ac:spMk id="47" creationId="{127087DB-7712-42FB-9B21-7870822BF37F}"/>
          </ac:spMkLst>
        </pc:spChg>
        <pc:spChg chg="del mod topLvl">
          <ac:chgData name="Devrizal Maruapey" userId="73835e99cd6025c3" providerId="LiveId" clId="{AB82DBC3-02BA-4516-B925-26AC2B487AFC}" dt="2022-01-24T13:08:01.441" v="291" actId="21"/>
          <ac:spMkLst>
            <pc:docMk/>
            <pc:sldMk cId="4150311932" sldId="265"/>
            <ac:spMk id="57" creationId="{6F6683D1-BEC9-49FB-9F8D-DE5AC78A9A93}"/>
          </ac:spMkLst>
        </pc:spChg>
        <pc:spChg chg="del mod topLvl">
          <ac:chgData name="Devrizal Maruapey" userId="73835e99cd6025c3" providerId="LiveId" clId="{AB82DBC3-02BA-4516-B925-26AC2B487AFC}" dt="2022-01-24T13:08:01.441" v="291" actId="21"/>
          <ac:spMkLst>
            <pc:docMk/>
            <pc:sldMk cId="4150311932" sldId="265"/>
            <ac:spMk id="67" creationId="{61D85777-6F0F-491D-93A1-31416ECE31D4}"/>
          </ac:spMkLst>
        </pc:spChg>
        <pc:grpChg chg="del">
          <ac:chgData name="Devrizal Maruapey" userId="73835e99cd6025c3" providerId="LiveId" clId="{AB82DBC3-02BA-4516-B925-26AC2B487AFC}" dt="2022-01-24T13:04:51.590" v="239" actId="165"/>
          <ac:grpSpMkLst>
            <pc:docMk/>
            <pc:sldMk cId="4150311932" sldId="265"/>
            <ac:grpSpMk id="68" creationId="{8E08D1C5-B274-44CC-88D9-D63C45D9A0AC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3:30:51.735" v="629" actId="21"/>
        <pc:sldMkLst>
          <pc:docMk/>
          <pc:sldMk cId="1865478980" sldId="267"/>
        </pc:sldMkLst>
        <pc:spChg chg="add mod ord">
          <ac:chgData name="Devrizal Maruapey" userId="73835e99cd6025c3" providerId="LiveId" clId="{AB82DBC3-02BA-4516-B925-26AC2B487AFC}" dt="2022-01-24T13:30:32.051" v="620"/>
          <ac:spMkLst>
            <pc:docMk/>
            <pc:sldMk cId="1865478980" sldId="267"/>
            <ac:spMk id="2" creationId="{F7E1CD82-162E-433B-8778-F4865476414B}"/>
          </ac:spMkLst>
        </pc:spChg>
        <pc:spChg chg="add mod ord">
          <ac:chgData name="Devrizal Maruapey" userId="73835e99cd6025c3" providerId="LiveId" clId="{AB82DBC3-02BA-4516-B925-26AC2B487AFC}" dt="2022-01-24T13:30:33.269" v="621"/>
          <ac:spMkLst>
            <pc:docMk/>
            <pc:sldMk cId="1865478980" sldId="267"/>
            <ac:spMk id="3" creationId="{CF172711-38F0-4626-97CD-DBEA267530B9}"/>
          </ac:spMkLst>
        </pc:spChg>
        <pc:spChg chg="add mod ord">
          <ac:chgData name="Devrizal Maruapey" userId="73835e99cd6025c3" providerId="LiveId" clId="{AB82DBC3-02BA-4516-B925-26AC2B487AFC}" dt="2022-01-24T13:30:30.612" v="617" actId="700"/>
          <ac:spMkLst>
            <pc:docMk/>
            <pc:sldMk cId="1865478980" sldId="267"/>
            <ac:spMk id="5" creationId="{1ED440E7-9F42-4594-90C5-BD0C0F54F296}"/>
          </ac:spMkLst>
        </pc:spChg>
        <pc:spChg chg="add mod ord">
          <ac:chgData name="Devrizal Maruapey" userId="73835e99cd6025c3" providerId="LiveId" clId="{AB82DBC3-02BA-4516-B925-26AC2B487AFC}" dt="2022-01-24T13:30:49.483" v="628"/>
          <ac:spMkLst>
            <pc:docMk/>
            <pc:sldMk cId="1865478980" sldId="267"/>
            <ac:spMk id="6" creationId="{73B07DBB-833E-49C4-A944-BF8166530D2E}"/>
          </ac:spMkLst>
        </pc:spChg>
        <pc:spChg chg="add mod ord">
          <ac:chgData name="Devrizal Maruapey" userId="73835e99cd6025c3" providerId="LiveId" clId="{AB82DBC3-02BA-4516-B925-26AC2B487AFC}" dt="2022-01-24T13:30:42.169" v="624" actId="167"/>
          <ac:spMkLst>
            <pc:docMk/>
            <pc:sldMk cId="1865478980" sldId="267"/>
            <ac:spMk id="15" creationId="{E2834058-EDB6-4043-83E8-9D2E8704FFD6}"/>
          </ac:spMkLst>
        </pc:spChg>
        <pc:spChg chg="add mod ord">
          <ac:chgData name="Devrizal Maruapey" userId="73835e99cd6025c3" providerId="LiveId" clId="{AB82DBC3-02BA-4516-B925-26AC2B487AFC}" dt="2022-01-24T13:30:47.484" v="627"/>
          <ac:spMkLst>
            <pc:docMk/>
            <pc:sldMk cId="1865478980" sldId="267"/>
            <ac:spMk id="16" creationId="{E4DCAD6F-76C7-43E4-9CE9-9FE6AF2A5F26}"/>
          </ac:spMkLst>
        </pc:spChg>
        <pc:spChg chg="del mod">
          <ac:chgData name="Devrizal Maruapey" userId="73835e99cd6025c3" providerId="LiveId" clId="{AB82DBC3-02BA-4516-B925-26AC2B487AFC}" dt="2022-01-24T13:30:51.735" v="629" actId="21"/>
          <ac:spMkLst>
            <pc:docMk/>
            <pc:sldMk cId="1865478980" sldId="267"/>
            <ac:spMk id="34" creationId="{3440153E-A841-44A9-BB4D-3E8B8FE9A68E}"/>
          </ac:spMkLst>
        </pc:spChg>
        <pc:spChg chg="del mod">
          <ac:chgData name="Devrizal Maruapey" userId="73835e99cd6025c3" providerId="LiveId" clId="{AB82DBC3-02BA-4516-B925-26AC2B487AFC}" dt="2022-01-24T13:30:51.735" v="629" actId="21"/>
          <ac:spMkLst>
            <pc:docMk/>
            <pc:sldMk cId="1865478980" sldId="267"/>
            <ac:spMk id="35" creationId="{30B36BA8-9490-4DC0-A01C-0C9C3EE59806}"/>
          </ac:spMkLst>
        </pc:spChg>
        <pc:spChg chg="del mod">
          <ac:chgData name="Devrizal Maruapey" userId="73835e99cd6025c3" providerId="LiveId" clId="{AB82DBC3-02BA-4516-B925-26AC2B487AFC}" dt="2022-01-24T13:30:51.735" v="629" actId="21"/>
          <ac:spMkLst>
            <pc:docMk/>
            <pc:sldMk cId="1865478980" sldId="267"/>
            <ac:spMk id="36" creationId="{FFC1516D-3364-43FD-9D6A-8C7DA70B959C}"/>
          </ac:spMkLst>
        </pc:spChg>
        <pc:spChg chg="del mod topLvl">
          <ac:chgData name="Devrizal Maruapey" userId="73835e99cd6025c3" providerId="LiveId" clId="{AB82DBC3-02BA-4516-B925-26AC2B487AFC}" dt="2022-01-24T13:30:51.735" v="629" actId="21"/>
          <ac:spMkLst>
            <pc:docMk/>
            <pc:sldMk cId="1865478980" sldId="267"/>
            <ac:spMk id="37" creationId="{7D975488-2B27-4118-8B8E-D7EAC1195C7D}"/>
          </ac:spMkLst>
        </pc:spChg>
        <pc:spChg chg="del mod topLvl">
          <ac:chgData name="Devrizal Maruapey" userId="73835e99cd6025c3" providerId="LiveId" clId="{AB82DBC3-02BA-4516-B925-26AC2B487AFC}" dt="2022-01-24T13:30:51.735" v="629" actId="21"/>
          <ac:spMkLst>
            <pc:docMk/>
            <pc:sldMk cId="1865478980" sldId="267"/>
            <ac:spMk id="38" creationId="{BD958DBC-D002-4911-AA5A-BE40C2D54BBE}"/>
          </ac:spMkLst>
        </pc:spChg>
        <pc:grpChg chg="del mod">
          <ac:chgData name="Devrizal Maruapey" userId="73835e99cd6025c3" providerId="LiveId" clId="{AB82DBC3-02BA-4516-B925-26AC2B487AFC}" dt="2022-01-24T13:30:45.232" v="626" actId="165"/>
          <ac:grpSpMkLst>
            <pc:docMk/>
            <pc:sldMk cId="1865478980" sldId="267"/>
            <ac:grpSpMk id="4" creationId="{BED2317D-033B-48A7-AE86-37E76EA52CE5}"/>
          </ac:grpSpMkLst>
        </pc:grpChg>
        <pc:picChg chg="del">
          <ac:chgData name="Devrizal Maruapey" userId="73835e99cd6025c3" providerId="LiveId" clId="{AB82DBC3-02BA-4516-B925-26AC2B487AFC}" dt="2022-01-24T13:30:28.578" v="616" actId="21"/>
          <ac:picMkLst>
            <pc:docMk/>
            <pc:sldMk cId="1865478980" sldId="267"/>
            <ac:picMk id="43" creationId="{AAC39190-B482-432B-BE8A-BA2A6ECBB70D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35:27.443" v="706" actId="21"/>
        <pc:sldMkLst>
          <pc:docMk/>
          <pc:sldMk cId="2031989254" sldId="268"/>
        </pc:sldMkLst>
        <pc:spChg chg="add mod ord">
          <ac:chgData name="Devrizal Maruapey" userId="73835e99cd6025c3" providerId="LiveId" clId="{AB82DBC3-02BA-4516-B925-26AC2B487AFC}" dt="2022-01-24T13:35:25.454" v="704"/>
          <ac:spMkLst>
            <pc:docMk/>
            <pc:sldMk cId="2031989254" sldId="268"/>
            <ac:spMk id="2" creationId="{7C7203D4-1C07-4E9A-8BD8-8B7438E4F35E}"/>
          </ac:spMkLst>
        </pc:spChg>
        <pc:spChg chg="add mod ord">
          <ac:chgData name="Devrizal Maruapey" userId="73835e99cd6025c3" providerId="LiveId" clId="{AB82DBC3-02BA-4516-B925-26AC2B487AFC}" dt="2022-01-24T13:35:26.675" v="705"/>
          <ac:spMkLst>
            <pc:docMk/>
            <pc:sldMk cId="2031989254" sldId="268"/>
            <ac:spMk id="3" creationId="{3287BC68-C90F-474A-A9D9-9B6C53280B93}"/>
          </ac:spMkLst>
        </pc:spChg>
        <pc:spChg chg="add mod ord">
          <ac:chgData name="Devrizal Maruapey" userId="73835e99cd6025c3" providerId="LiveId" clId="{AB82DBC3-02BA-4516-B925-26AC2B487AFC}" dt="2022-01-24T13:35:23.047" v="703" actId="166"/>
          <ac:spMkLst>
            <pc:docMk/>
            <pc:sldMk cId="2031989254" sldId="268"/>
            <ac:spMk id="4" creationId="{008F9710-CB54-4E10-9630-BF0A303CD874}"/>
          </ac:spMkLst>
        </pc:spChg>
        <pc:spChg chg="add mod ord">
          <ac:chgData name="Devrizal Maruapey" userId="73835e99cd6025c3" providerId="LiveId" clId="{AB82DBC3-02BA-4516-B925-26AC2B487AFC}" dt="2022-01-24T13:35:19.681" v="702" actId="700"/>
          <ac:spMkLst>
            <pc:docMk/>
            <pc:sldMk cId="2031989254" sldId="268"/>
            <ac:spMk id="5" creationId="{18EB0515-FCD2-49A6-B2CE-793BF106A52C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55" creationId="{4275D421-99EA-441B-A545-F5981AB8FB96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56" creationId="{023E70F3-B7B7-43BC-BBA6-F6205A55D0B8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57" creationId="{36AC298B-E22A-4C25-A137-AA6FF422D9CA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58" creationId="{E494271D-1C76-48AE-98C0-0BEC6D0F9E67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59" creationId="{52875732-BC55-4C93-926F-A264FA3F1163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0" creationId="{C881021E-6082-4762-B23D-8029445D4338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1" creationId="{43585AA3-DA9A-41E4-9F38-68A7078E7597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2" creationId="{42403611-81AC-4055-8C97-326DF5014FC2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3" creationId="{8934D407-F61E-4147-8A2C-CB9C9D433AE8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4" creationId="{78E17646-B9BB-46F4-88CB-E840B3BB1F50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6" creationId="{B88F6998-D887-4753-A8D7-A91A6A4BDDDD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7" creationId="{8166438E-7221-427F-9254-25D6910A5C2A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8" creationId="{6AD6099F-7057-4619-86B4-275FE63146E4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69" creationId="{771F84D4-1CE4-461D-BED5-077C89424C52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0" creationId="{75B62952-B0AA-4E59-903C-42E326FF54E1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1" creationId="{B7902CDA-2094-47C8-A669-8DBC7FA7DCF4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2" creationId="{C2703056-6593-4143-90CC-2319321BB3FB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3" creationId="{C48F8FD5-07CB-43A8-8AD5-1954CC47DC56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4" creationId="{D4FCB513-987E-475B-B44B-4AFEE3E44D3D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5" creationId="{BBB22218-F208-40C1-B4BC-5F287F07925C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6" creationId="{DB34A110-EDD3-48D9-9C0F-76361DE60AEB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7" creationId="{87C0423D-6CDB-4B09-ADE5-BBF631712BBA}"/>
          </ac:spMkLst>
        </pc:spChg>
        <pc:spChg chg="mod">
          <ac:chgData name="Devrizal Maruapey" userId="73835e99cd6025c3" providerId="LiveId" clId="{AB82DBC3-02BA-4516-B925-26AC2B487AFC}" dt="2022-01-24T13:33:26.211" v="670" actId="165"/>
          <ac:spMkLst>
            <pc:docMk/>
            <pc:sldMk cId="2031989254" sldId="268"/>
            <ac:spMk id="78" creationId="{FC3D8E5F-F190-49CF-8DFE-3DA2A9E8E5F0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2" creationId="{FF7F62EF-8615-49E5-A7FE-1AED128DB41E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3" creationId="{FE045D51-FB12-4DDD-9157-CB012AA05222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4" creationId="{44D53A8C-A09F-45F6-BA2B-4C19D0D750C9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5" creationId="{4E1E004B-09D3-475D-853F-93433E78AE43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6" creationId="{C7780DC5-6A5C-4976-BD2B-1518C8F450C7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7" creationId="{A2C7B270-3385-43A5-AF02-1133895A04F2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8" creationId="{9210C51D-5FD2-4A70-BD3F-D4FE97036B92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89" creationId="{34ABF6A4-40F3-4972-ADFC-BB8B376EAF4A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0" creationId="{AEEC085A-AC59-4F75-88A6-1187FDF53074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1" creationId="{B8339F60-5B6E-47E2-9076-CBDFA28334DE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3" creationId="{F6716EC9-4BF9-4D55-955D-2FEA91C9D5B0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4" creationId="{A11E059E-FF34-4353-9C58-722A6B35FB2F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5" creationId="{85146941-683B-4C9A-80D9-646B04405F52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6" creationId="{C16C7B76-E5C8-4AA7-815C-2F4C34D6B210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7" creationId="{345693E0-ED4A-4B01-83ED-656A9DA23D72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8" creationId="{DD62CAB6-6A6A-439B-BE83-A99CC27A7C3A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99" creationId="{ACFC084D-8164-4CC0-96CA-27059389F451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100" creationId="{09713BE4-AB2F-4C2F-820A-7BB4759E50EC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101" creationId="{57660A23-1ED9-49DB-87A9-EDF8D30EA0A0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102" creationId="{CB5F579F-022F-4372-8069-A187440048D8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103" creationId="{2AC7E68C-0A43-4656-9F7B-D0961BB90F5B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104" creationId="{A8D29B8D-6D86-43FA-A6D7-074AF7843C50}"/>
          </ac:spMkLst>
        </pc:spChg>
        <pc:spChg chg="mod">
          <ac:chgData name="Devrizal Maruapey" userId="73835e99cd6025c3" providerId="LiveId" clId="{AB82DBC3-02BA-4516-B925-26AC2B487AFC}" dt="2022-01-24T13:33:24.231" v="669" actId="165"/>
          <ac:spMkLst>
            <pc:docMk/>
            <pc:sldMk cId="2031989254" sldId="268"/>
            <ac:spMk id="105" creationId="{30EDC431-0929-4B97-9391-1FF40B9D0E6F}"/>
          </ac:spMkLst>
        </pc:spChg>
        <pc:spChg chg="del mod topLvl">
          <ac:chgData name="Devrizal Maruapey" userId="73835e99cd6025c3" providerId="LiveId" clId="{AB82DBC3-02BA-4516-B925-26AC2B487AFC}" dt="2022-01-24T13:35:27.443" v="706" actId="21"/>
          <ac:spMkLst>
            <pc:docMk/>
            <pc:sldMk cId="2031989254" sldId="268"/>
            <ac:spMk id="124" creationId="{0EF96975-7039-4CE3-A50F-E5BAE150FE6F}"/>
          </ac:spMkLst>
        </pc:spChg>
        <pc:spChg chg="del mod topLvl">
          <ac:chgData name="Devrizal Maruapey" userId="73835e99cd6025c3" providerId="LiveId" clId="{AB82DBC3-02BA-4516-B925-26AC2B487AFC}" dt="2022-01-24T13:35:27.443" v="706" actId="21"/>
          <ac:spMkLst>
            <pc:docMk/>
            <pc:sldMk cId="2031989254" sldId="268"/>
            <ac:spMk id="131" creationId="{F87D6233-EFF4-4DD6-8247-907195C33B72}"/>
          </ac:spMkLst>
        </pc:spChg>
        <pc:spChg chg="mod topLvl">
          <ac:chgData name="Devrizal Maruapey" userId="73835e99cd6025c3" providerId="LiveId" clId="{AB82DBC3-02BA-4516-B925-26AC2B487AFC}" dt="2022-01-24T13:33:31.066" v="671" actId="165"/>
          <ac:spMkLst>
            <pc:docMk/>
            <pc:sldMk cId="2031989254" sldId="268"/>
            <ac:spMk id="132" creationId="{A3DF314C-1957-425F-AC64-FA70EBFDB3F2}"/>
          </ac:spMkLst>
        </pc:spChg>
        <pc:grpChg chg="mod topLvl">
          <ac:chgData name="Devrizal Maruapey" userId="73835e99cd6025c3" providerId="LiveId" clId="{AB82DBC3-02BA-4516-B925-26AC2B487AFC}" dt="2022-01-24T13:35:23.047" v="703" actId="166"/>
          <ac:grpSpMkLst>
            <pc:docMk/>
            <pc:sldMk cId="2031989254" sldId="268"/>
            <ac:grpSpMk id="54" creationId="{8FB4A06C-B49E-4FAB-AEF2-E0DAB3186A6C}"/>
          </ac:grpSpMkLst>
        </pc:grpChg>
        <pc:grpChg chg="mod">
          <ac:chgData name="Devrizal Maruapey" userId="73835e99cd6025c3" providerId="LiveId" clId="{AB82DBC3-02BA-4516-B925-26AC2B487AFC}" dt="2022-01-24T13:33:26.211" v="670" actId="165"/>
          <ac:grpSpMkLst>
            <pc:docMk/>
            <pc:sldMk cId="2031989254" sldId="268"/>
            <ac:grpSpMk id="65" creationId="{A9788EBE-E0EC-4303-BC7A-AC62C035CEA6}"/>
          </ac:grpSpMkLst>
        </pc:grpChg>
        <pc:grpChg chg="mod topLvl">
          <ac:chgData name="Devrizal Maruapey" userId="73835e99cd6025c3" providerId="LiveId" clId="{AB82DBC3-02BA-4516-B925-26AC2B487AFC}" dt="2022-01-24T13:33:24.231" v="669" actId="165"/>
          <ac:grpSpMkLst>
            <pc:docMk/>
            <pc:sldMk cId="2031989254" sldId="268"/>
            <ac:grpSpMk id="81" creationId="{A91C3A5E-7CE7-41A1-8FC0-9E2B4920ACAF}"/>
          </ac:grpSpMkLst>
        </pc:grpChg>
        <pc:grpChg chg="mod">
          <ac:chgData name="Devrizal Maruapey" userId="73835e99cd6025c3" providerId="LiveId" clId="{AB82DBC3-02BA-4516-B925-26AC2B487AFC}" dt="2022-01-24T13:33:24.231" v="669" actId="165"/>
          <ac:grpSpMkLst>
            <pc:docMk/>
            <pc:sldMk cId="2031989254" sldId="268"/>
            <ac:grpSpMk id="92" creationId="{8BD1F138-704D-4EAE-8226-F012998A2B40}"/>
          </ac:grpSpMkLst>
        </pc:grpChg>
        <pc:grpChg chg="del">
          <ac:chgData name="Devrizal Maruapey" userId="73835e99cd6025c3" providerId="LiveId" clId="{AB82DBC3-02BA-4516-B925-26AC2B487AFC}" dt="2022-01-24T13:33:24.231" v="669" actId="165"/>
          <ac:grpSpMkLst>
            <pc:docMk/>
            <pc:sldMk cId="2031989254" sldId="268"/>
            <ac:grpSpMk id="119" creationId="{29FBD09A-1ED4-4927-9693-966CC8B5CA85}"/>
          </ac:grpSpMkLst>
        </pc:grpChg>
        <pc:grpChg chg="del">
          <ac:chgData name="Devrizal Maruapey" userId="73835e99cd6025c3" providerId="LiveId" clId="{AB82DBC3-02BA-4516-B925-26AC2B487AFC}" dt="2022-01-24T13:33:26.211" v="670" actId="165"/>
          <ac:grpSpMkLst>
            <pc:docMk/>
            <pc:sldMk cId="2031989254" sldId="268"/>
            <ac:grpSpMk id="133" creationId="{6D792467-5F74-4CC1-88BF-A6836F84CCE3}"/>
          </ac:grpSpMkLst>
        </pc:grpChg>
        <pc:grpChg chg="del">
          <ac:chgData name="Devrizal Maruapey" userId="73835e99cd6025c3" providerId="LiveId" clId="{AB82DBC3-02BA-4516-B925-26AC2B487AFC}" dt="2022-01-24T13:33:31.066" v="671" actId="165"/>
          <ac:grpSpMkLst>
            <pc:docMk/>
            <pc:sldMk cId="2031989254" sldId="268"/>
            <ac:grpSpMk id="134" creationId="{90339F9C-4C5C-457B-B895-A15FB5B4FF37}"/>
          </ac:grpSpMkLst>
        </pc:grpChg>
        <pc:picChg chg="del mod topLvl">
          <ac:chgData name="Devrizal Maruapey" userId="73835e99cd6025c3" providerId="LiveId" clId="{AB82DBC3-02BA-4516-B925-26AC2B487AFC}" dt="2022-01-24T13:35:17.165" v="701" actId="21"/>
          <ac:picMkLst>
            <pc:docMk/>
            <pc:sldMk cId="2031989254" sldId="268"/>
            <ac:picMk id="118" creationId="{1412254D-92F5-48E7-8B06-B42706D79C1C}"/>
          </ac:picMkLst>
        </pc:picChg>
        <pc:picChg chg="del mod topLvl">
          <ac:chgData name="Devrizal Maruapey" userId="73835e99cd6025c3" providerId="LiveId" clId="{AB82DBC3-02BA-4516-B925-26AC2B487AFC}" dt="2022-01-24T13:35:17.165" v="701" actId="21"/>
          <ac:picMkLst>
            <pc:docMk/>
            <pc:sldMk cId="2031989254" sldId="268"/>
            <ac:picMk id="122" creationId="{D049F283-8900-4748-A3D2-6A640ED31C5C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37:51.260" v="728" actId="21"/>
        <pc:sldMkLst>
          <pc:docMk/>
          <pc:sldMk cId="1126373913" sldId="270"/>
        </pc:sldMkLst>
        <pc:spChg chg="add del mod ord">
          <ac:chgData name="Devrizal Maruapey" userId="73835e99cd6025c3" providerId="LiveId" clId="{AB82DBC3-02BA-4516-B925-26AC2B487AFC}" dt="2022-01-24T13:37:41.714" v="724" actId="700"/>
          <ac:spMkLst>
            <pc:docMk/>
            <pc:sldMk cId="1126373913" sldId="270"/>
            <ac:spMk id="2" creationId="{E91B4EE0-9E30-49AB-A8AA-A0D68395E059}"/>
          </ac:spMkLst>
        </pc:spChg>
        <pc:spChg chg="add del mod ord">
          <ac:chgData name="Devrizal Maruapey" userId="73835e99cd6025c3" providerId="LiveId" clId="{AB82DBC3-02BA-4516-B925-26AC2B487AFC}" dt="2022-01-24T13:37:41.714" v="724" actId="700"/>
          <ac:spMkLst>
            <pc:docMk/>
            <pc:sldMk cId="1126373913" sldId="270"/>
            <ac:spMk id="3" creationId="{3FC8C25E-365B-482D-8297-C79514EEFEFE}"/>
          </ac:spMkLst>
        </pc:spChg>
        <pc:spChg chg="add del mod ord">
          <ac:chgData name="Devrizal Maruapey" userId="73835e99cd6025c3" providerId="LiveId" clId="{AB82DBC3-02BA-4516-B925-26AC2B487AFC}" dt="2022-01-24T13:37:41.714" v="724" actId="700"/>
          <ac:spMkLst>
            <pc:docMk/>
            <pc:sldMk cId="1126373913" sldId="270"/>
            <ac:spMk id="4" creationId="{FA541E55-90BB-4E5D-8026-77F35D201F53}"/>
          </ac:spMkLst>
        </pc:spChg>
        <pc:spChg chg="add del mod ord">
          <ac:chgData name="Devrizal Maruapey" userId="73835e99cd6025c3" providerId="LiveId" clId="{AB82DBC3-02BA-4516-B925-26AC2B487AFC}" dt="2022-01-24T13:37:41.714" v="724" actId="700"/>
          <ac:spMkLst>
            <pc:docMk/>
            <pc:sldMk cId="1126373913" sldId="270"/>
            <ac:spMk id="5" creationId="{2D0AF976-98E3-4708-9D7A-A9192AD1718C}"/>
          </ac:spMkLst>
        </pc:spChg>
        <pc:spChg chg="add mod ord">
          <ac:chgData name="Devrizal Maruapey" userId="73835e99cd6025c3" providerId="LiveId" clId="{AB82DBC3-02BA-4516-B925-26AC2B487AFC}" dt="2022-01-24T13:37:48.247" v="726"/>
          <ac:spMkLst>
            <pc:docMk/>
            <pc:sldMk cId="1126373913" sldId="270"/>
            <ac:spMk id="6" creationId="{DBFFBCE1-3E4E-41C5-90D6-A1378CA1989A}"/>
          </ac:spMkLst>
        </pc:spChg>
        <pc:spChg chg="add mod ord">
          <ac:chgData name="Devrizal Maruapey" userId="73835e99cd6025c3" providerId="LiveId" clId="{AB82DBC3-02BA-4516-B925-26AC2B487AFC}" dt="2022-01-24T13:37:49.294" v="727"/>
          <ac:spMkLst>
            <pc:docMk/>
            <pc:sldMk cId="1126373913" sldId="270"/>
            <ac:spMk id="8" creationId="{6E539F59-A796-4224-A97F-6B0D7D56CE8C}"/>
          </ac:spMkLst>
        </pc:spChg>
        <pc:grpChg chg="del mod">
          <ac:chgData name="Devrizal Maruapey" userId="73835e99cd6025c3" providerId="LiveId" clId="{AB82DBC3-02BA-4516-B925-26AC2B487AFC}" dt="2022-01-24T13:37:51.260" v="728" actId="21"/>
          <ac:grpSpMkLst>
            <pc:docMk/>
            <pc:sldMk cId="1126373913" sldId="270"/>
            <ac:grpSpMk id="11" creationId="{B8123BA8-15FE-431D-A663-6D68083C4AB2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3:04:18.062" v="238" actId="21"/>
        <pc:sldMkLst>
          <pc:docMk/>
          <pc:sldMk cId="248636806" sldId="273"/>
        </pc:sldMkLst>
        <pc:spChg chg="add del mod ord">
          <ac:chgData name="Devrizal Maruapey" userId="73835e99cd6025c3" providerId="LiveId" clId="{AB82DBC3-02BA-4516-B925-26AC2B487AFC}" dt="2022-01-24T13:04:05.538" v="229" actId="700"/>
          <ac:spMkLst>
            <pc:docMk/>
            <pc:sldMk cId="248636806" sldId="273"/>
            <ac:spMk id="2" creationId="{23D84A12-0967-4257-9B5D-3751EC7B9F29}"/>
          </ac:spMkLst>
        </pc:spChg>
        <pc:spChg chg="add del mod ord">
          <ac:chgData name="Devrizal Maruapey" userId="73835e99cd6025c3" providerId="LiveId" clId="{AB82DBC3-02BA-4516-B925-26AC2B487AFC}" dt="2022-01-24T13:04:05.538" v="229" actId="700"/>
          <ac:spMkLst>
            <pc:docMk/>
            <pc:sldMk cId="248636806" sldId="273"/>
            <ac:spMk id="3" creationId="{BD76AD41-F884-4D01-8D92-DB8BDC1880EE}"/>
          </ac:spMkLst>
        </pc:spChg>
        <pc:spChg chg="add del mod ord">
          <ac:chgData name="Devrizal Maruapey" userId="73835e99cd6025c3" providerId="LiveId" clId="{AB82DBC3-02BA-4516-B925-26AC2B487AFC}" dt="2022-01-24T13:04:05.538" v="229" actId="700"/>
          <ac:spMkLst>
            <pc:docMk/>
            <pc:sldMk cId="248636806" sldId="273"/>
            <ac:spMk id="4" creationId="{D81B27A8-186C-4FC7-A978-E68BE6284579}"/>
          </ac:spMkLst>
        </pc:spChg>
        <pc:spChg chg="add del mod ord">
          <ac:chgData name="Devrizal Maruapey" userId="73835e99cd6025c3" providerId="LiveId" clId="{AB82DBC3-02BA-4516-B925-26AC2B487AFC}" dt="2022-01-24T13:04:05.538" v="229" actId="700"/>
          <ac:spMkLst>
            <pc:docMk/>
            <pc:sldMk cId="248636806" sldId="273"/>
            <ac:spMk id="5" creationId="{C39CCABE-EB68-4061-902D-BDCFC6FA8620}"/>
          </ac:spMkLst>
        </pc:spChg>
        <pc:spChg chg="add mod ord">
          <ac:chgData name="Devrizal Maruapey" userId="73835e99cd6025c3" providerId="LiveId" clId="{AB82DBC3-02BA-4516-B925-26AC2B487AFC}" dt="2022-01-24T13:04:16.702" v="237"/>
          <ac:spMkLst>
            <pc:docMk/>
            <pc:sldMk cId="248636806" sldId="273"/>
            <ac:spMk id="6" creationId="{A453E908-54B4-4E9B-9E98-0C0D9E61586D}"/>
          </ac:spMkLst>
        </pc:spChg>
        <pc:spChg chg="add mod ord">
          <ac:chgData name="Devrizal Maruapey" userId="73835e99cd6025c3" providerId="LiveId" clId="{AB82DBC3-02BA-4516-B925-26AC2B487AFC}" dt="2022-01-24T13:04:13.042" v="233" actId="167"/>
          <ac:spMkLst>
            <pc:docMk/>
            <pc:sldMk cId="248636806" sldId="273"/>
            <ac:spMk id="7" creationId="{34DFE6C0-347D-497C-98EB-C619204E3E87}"/>
          </ac:spMkLst>
        </pc:spChg>
        <pc:spChg chg="add mod ord">
          <ac:chgData name="Devrizal Maruapey" userId="73835e99cd6025c3" providerId="LiveId" clId="{AB82DBC3-02BA-4516-B925-26AC2B487AFC}" dt="2022-01-24T13:04:16.265" v="236"/>
          <ac:spMkLst>
            <pc:docMk/>
            <pc:sldMk cId="248636806" sldId="273"/>
            <ac:spMk id="8" creationId="{F2B42E53-D3DE-4C4D-A39D-63FEC7F66BDF}"/>
          </ac:spMkLst>
        </pc:spChg>
        <pc:spChg chg="add mod ord">
          <ac:chgData name="Devrizal Maruapey" userId="73835e99cd6025c3" providerId="LiveId" clId="{AB82DBC3-02BA-4516-B925-26AC2B487AFC}" dt="2022-01-24T13:04:15.826" v="235"/>
          <ac:spMkLst>
            <pc:docMk/>
            <pc:sldMk cId="248636806" sldId="273"/>
            <ac:spMk id="9" creationId="{7A2D0CB0-2528-41AA-B5D2-5F1C0520645C}"/>
          </ac:spMkLst>
        </pc:spChg>
        <pc:spChg chg="mod">
          <ac:chgData name="Devrizal Maruapey" userId="73835e99cd6025c3" providerId="LiveId" clId="{AB82DBC3-02BA-4516-B925-26AC2B487AFC}" dt="2022-01-24T13:04:14.447" v="234" actId="553"/>
          <ac:spMkLst>
            <pc:docMk/>
            <pc:sldMk cId="248636806" sldId="273"/>
            <ac:spMk id="20" creationId="{375A5BEF-30DE-4353-B727-68D717DD052A}"/>
          </ac:spMkLst>
        </pc:spChg>
        <pc:spChg chg="mod">
          <ac:chgData name="Devrizal Maruapey" userId="73835e99cd6025c3" providerId="LiveId" clId="{AB82DBC3-02BA-4516-B925-26AC2B487AFC}" dt="2022-01-24T13:02:34.822" v="206" actId="1076"/>
          <ac:spMkLst>
            <pc:docMk/>
            <pc:sldMk cId="248636806" sldId="273"/>
            <ac:spMk id="29" creationId="{9B0DE8F1-311E-4625-A897-5098B6D9F7B7}"/>
          </ac:spMkLst>
        </pc:spChg>
        <pc:spChg chg="del">
          <ac:chgData name="Devrizal Maruapey" userId="73835e99cd6025c3" providerId="LiveId" clId="{AB82DBC3-02BA-4516-B925-26AC2B487AFC}" dt="2022-01-24T13:04:07.008" v="230" actId="21"/>
          <ac:spMkLst>
            <pc:docMk/>
            <pc:sldMk cId="248636806" sldId="273"/>
            <ac:spMk id="31" creationId="{623ED617-749F-41E9-87BB-381F05403C6E}"/>
          </ac:spMkLst>
        </pc:spChg>
        <pc:spChg chg="del mod">
          <ac:chgData name="Devrizal Maruapey" userId="73835e99cd6025c3" providerId="LiveId" clId="{AB82DBC3-02BA-4516-B925-26AC2B487AFC}" dt="2022-01-24T13:04:18.062" v="238" actId="21"/>
          <ac:spMkLst>
            <pc:docMk/>
            <pc:sldMk cId="248636806" sldId="273"/>
            <ac:spMk id="32" creationId="{3CBAA09C-C792-4773-BE24-F0659462CE25}"/>
          </ac:spMkLst>
        </pc:spChg>
        <pc:spChg chg="del">
          <ac:chgData name="Devrizal Maruapey" userId="73835e99cd6025c3" providerId="LiveId" clId="{AB82DBC3-02BA-4516-B925-26AC2B487AFC}" dt="2022-01-24T13:04:07.008" v="230" actId="21"/>
          <ac:spMkLst>
            <pc:docMk/>
            <pc:sldMk cId="248636806" sldId="273"/>
            <ac:spMk id="33" creationId="{08802463-4B33-4844-9814-9B22020E3CEE}"/>
          </ac:spMkLst>
        </pc:spChg>
        <pc:picChg chg="del mod">
          <ac:chgData name="Devrizal Maruapey" userId="73835e99cd6025c3" providerId="LiveId" clId="{AB82DBC3-02BA-4516-B925-26AC2B487AFC}" dt="2022-01-24T13:03:55.609" v="223" actId="21"/>
          <ac:picMkLst>
            <pc:docMk/>
            <pc:sldMk cId="248636806" sldId="273"/>
            <ac:picMk id="16" creationId="{4C4CED13-1946-4538-89D9-6E618A506026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10:14.164" v="341" actId="21"/>
        <pc:sldMkLst>
          <pc:docMk/>
          <pc:sldMk cId="288304652" sldId="278"/>
        </pc:sldMkLst>
        <pc:spChg chg="add mod ord">
          <ac:chgData name="Devrizal Maruapey" userId="73835e99cd6025c3" providerId="LiveId" clId="{AB82DBC3-02BA-4516-B925-26AC2B487AFC}" dt="2022-01-24T13:10:11.380" v="339"/>
          <ac:spMkLst>
            <pc:docMk/>
            <pc:sldMk cId="288304652" sldId="278"/>
            <ac:spMk id="2" creationId="{BF1B5607-53A0-43D8-A904-8C5EEC99D2DA}"/>
          </ac:spMkLst>
        </pc:spChg>
        <pc:spChg chg="add mod ord">
          <ac:chgData name="Devrizal Maruapey" userId="73835e99cd6025c3" providerId="LiveId" clId="{AB82DBC3-02BA-4516-B925-26AC2B487AFC}" dt="2022-01-24T13:10:12.422" v="340"/>
          <ac:spMkLst>
            <pc:docMk/>
            <pc:sldMk cId="288304652" sldId="278"/>
            <ac:spMk id="4" creationId="{222CAA2C-1EF5-4214-B9CB-091302B79098}"/>
          </ac:spMkLst>
        </pc:spChg>
        <pc:spChg chg="add mod ord">
          <ac:chgData name="Devrizal Maruapey" userId="73835e99cd6025c3" providerId="LiveId" clId="{AB82DBC3-02BA-4516-B925-26AC2B487AFC}" dt="2022-01-24T13:10:09.806" v="338"/>
          <ac:spMkLst>
            <pc:docMk/>
            <pc:sldMk cId="288304652" sldId="278"/>
            <ac:spMk id="5" creationId="{24435994-4BDB-4A39-8BE0-2C5747A84B77}"/>
          </ac:spMkLst>
        </pc:spChg>
        <pc:spChg chg="add mod ord">
          <ac:chgData name="Devrizal Maruapey" userId="73835e99cd6025c3" providerId="LiveId" clId="{AB82DBC3-02BA-4516-B925-26AC2B487AFC}" dt="2022-01-24T13:10:09.275" v="337"/>
          <ac:spMkLst>
            <pc:docMk/>
            <pc:sldMk cId="288304652" sldId="278"/>
            <ac:spMk id="6" creationId="{C7D9FFC2-6D7D-4FF3-B381-61E558BAF286}"/>
          </ac:spMkLst>
        </pc:spChg>
        <pc:spChg chg="add mod ord">
          <ac:chgData name="Devrizal Maruapey" userId="73835e99cd6025c3" providerId="LiveId" clId="{AB82DBC3-02BA-4516-B925-26AC2B487AFC}" dt="2022-01-24T13:10:04.989" v="335"/>
          <ac:spMkLst>
            <pc:docMk/>
            <pc:sldMk cId="288304652" sldId="278"/>
            <ac:spMk id="7" creationId="{70B0249B-3EBE-4F8F-B733-EA780C0FD091}"/>
          </ac:spMkLst>
        </pc:spChg>
        <pc:spChg chg="add mod ord">
          <ac:chgData name="Devrizal Maruapey" userId="73835e99cd6025c3" providerId="LiveId" clId="{AB82DBC3-02BA-4516-B925-26AC2B487AFC}" dt="2022-01-24T13:10:05.519" v="336"/>
          <ac:spMkLst>
            <pc:docMk/>
            <pc:sldMk cId="288304652" sldId="278"/>
            <ac:spMk id="8" creationId="{C3A9BD44-EFC2-4275-9EC0-7CD5B31A9068}"/>
          </ac:spMkLst>
        </pc:spChg>
        <pc:spChg chg="del">
          <ac:chgData name="Devrizal Maruapey" userId="73835e99cd6025c3" providerId="LiveId" clId="{AB82DBC3-02BA-4516-B925-26AC2B487AFC}" dt="2022-01-24T13:09:55.277" v="331" actId="21"/>
          <ac:spMkLst>
            <pc:docMk/>
            <pc:sldMk cId="288304652" sldId="278"/>
            <ac:spMk id="58" creationId="{64C96B0F-17FE-4580-A6EC-A6A59C0BF980}"/>
          </ac:spMkLst>
        </pc:spChg>
        <pc:spChg chg="del">
          <ac:chgData name="Devrizal Maruapey" userId="73835e99cd6025c3" providerId="LiveId" clId="{AB82DBC3-02BA-4516-B925-26AC2B487AFC}" dt="2022-01-24T13:09:55.277" v="331" actId="21"/>
          <ac:spMkLst>
            <pc:docMk/>
            <pc:sldMk cId="288304652" sldId="278"/>
            <ac:spMk id="99" creationId="{BAC37FD6-43B8-44A4-AC05-8240C81B0FAB}"/>
          </ac:spMkLst>
        </pc:spChg>
        <pc:spChg chg="del mod">
          <ac:chgData name="Devrizal Maruapey" userId="73835e99cd6025c3" providerId="LiveId" clId="{AB82DBC3-02BA-4516-B925-26AC2B487AFC}" dt="2022-01-24T13:10:14.164" v="341" actId="21"/>
          <ac:spMkLst>
            <pc:docMk/>
            <pc:sldMk cId="288304652" sldId="278"/>
            <ac:spMk id="114" creationId="{0D11C311-4205-404B-9DFC-F71233DED674}"/>
          </ac:spMkLst>
        </pc:spChg>
        <pc:spChg chg="del">
          <ac:chgData name="Devrizal Maruapey" userId="73835e99cd6025c3" providerId="LiveId" clId="{AB82DBC3-02BA-4516-B925-26AC2B487AFC}" dt="2022-01-24T13:09:55.277" v="331" actId="21"/>
          <ac:spMkLst>
            <pc:docMk/>
            <pc:sldMk cId="288304652" sldId="278"/>
            <ac:spMk id="128" creationId="{99A351B6-F740-4856-B1A9-AF49515008C3}"/>
          </ac:spMkLst>
        </pc:spChg>
        <pc:grpChg chg="del mod">
          <ac:chgData name="Devrizal Maruapey" userId="73835e99cd6025c3" providerId="LiveId" clId="{AB82DBC3-02BA-4516-B925-26AC2B487AFC}" dt="2022-01-24T13:10:14.164" v="341" actId="21"/>
          <ac:grpSpMkLst>
            <pc:docMk/>
            <pc:sldMk cId="288304652" sldId="278"/>
            <ac:grpSpMk id="3" creationId="{1A89C914-C2AF-41BD-AE2F-35F6F3333B85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3:14:26.249" v="409" actId="21"/>
        <pc:sldMkLst>
          <pc:docMk/>
          <pc:sldMk cId="2198221805" sldId="279"/>
        </pc:sldMkLst>
        <pc:spChg chg="add mod ord">
          <ac:chgData name="Devrizal Maruapey" userId="73835e99cd6025c3" providerId="LiveId" clId="{AB82DBC3-02BA-4516-B925-26AC2B487AFC}" dt="2022-01-24T13:14:11.297" v="398"/>
          <ac:spMkLst>
            <pc:docMk/>
            <pc:sldMk cId="2198221805" sldId="279"/>
            <ac:spMk id="10" creationId="{86D27E63-40B4-4725-9413-3B2987D7831B}"/>
          </ac:spMkLst>
        </pc:spChg>
        <pc:spChg chg="add mod ord">
          <ac:chgData name="Devrizal Maruapey" userId="73835e99cd6025c3" providerId="LiveId" clId="{AB82DBC3-02BA-4516-B925-26AC2B487AFC}" dt="2022-01-24T13:14:12.774" v="399"/>
          <ac:spMkLst>
            <pc:docMk/>
            <pc:sldMk cId="2198221805" sldId="279"/>
            <ac:spMk id="11" creationId="{D9DA2DEA-94E1-41CB-84CA-13E246B54CED}"/>
          </ac:spMkLst>
        </pc:spChg>
        <pc:spChg chg="del mod">
          <ac:chgData name="Devrizal Maruapey" userId="73835e99cd6025c3" providerId="LiveId" clId="{AB82DBC3-02BA-4516-B925-26AC2B487AFC}" dt="2022-01-24T13:14:26.249" v="409" actId="21"/>
          <ac:spMkLst>
            <pc:docMk/>
            <pc:sldMk cId="2198221805" sldId="279"/>
            <ac:spMk id="12" creationId="{76849840-95AF-4C22-8626-415954E12D4F}"/>
          </ac:spMkLst>
        </pc:spChg>
        <pc:spChg chg="add mod ord">
          <ac:chgData name="Devrizal Maruapey" userId="73835e99cd6025c3" providerId="LiveId" clId="{AB82DBC3-02BA-4516-B925-26AC2B487AFC}" dt="2022-01-24T13:14:14.989" v="403"/>
          <ac:spMkLst>
            <pc:docMk/>
            <pc:sldMk cId="2198221805" sldId="279"/>
            <ac:spMk id="13" creationId="{571608EC-370F-416E-9EE6-1C8062B739E8}"/>
          </ac:spMkLst>
        </pc:spChg>
        <pc:spChg chg="add mod ord">
          <ac:chgData name="Devrizal Maruapey" userId="73835e99cd6025c3" providerId="LiveId" clId="{AB82DBC3-02BA-4516-B925-26AC2B487AFC}" dt="2022-01-24T13:14:21.137" v="407"/>
          <ac:spMkLst>
            <pc:docMk/>
            <pc:sldMk cId="2198221805" sldId="279"/>
            <ac:spMk id="14" creationId="{D4691FE9-7FFF-41D3-8EA8-3EDE94FF177E}"/>
          </ac:spMkLst>
        </pc:spChg>
        <pc:spChg chg="add mod ord">
          <ac:chgData name="Devrizal Maruapey" userId="73835e99cd6025c3" providerId="LiveId" clId="{AB82DBC3-02BA-4516-B925-26AC2B487AFC}" dt="2022-01-24T13:14:19.736" v="406"/>
          <ac:spMkLst>
            <pc:docMk/>
            <pc:sldMk cId="2198221805" sldId="279"/>
            <ac:spMk id="15" creationId="{FFD4EE37-5D55-4DCC-B73B-A492B1301C14}"/>
          </ac:spMkLst>
        </pc:spChg>
        <pc:spChg chg="add mod ord">
          <ac:chgData name="Devrizal Maruapey" userId="73835e99cd6025c3" providerId="LiveId" clId="{AB82DBC3-02BA-4516-B925-26AC2B487AFC}" dt="2022-01-24T13:14:18.600" v="405"/>
          <ac:spMkLst>
            <pc:docMk/>
            <pc:sldMk cId="2198221805" sldId="279"/>
            <ac:spMk id="16" creationId="{89502537-F310-4B16-891D-559F6B484D8D}"/>
          </ac:spMkLst>
        </pc:spChg>
        <pc:spChg chg="add mod ord">
          <ac:chgData name="Devrizal Maruapey" userId="73835e99cd6025c3" providerId="LiveId" clId="{AB82DBC3-02BA-4516-B925-26AC2B487AFC}" dt="2022-01-24T13:14:17.508" v="404"/>
          <ac:spMkLst>
            <pc:docMk/>
            <pc:sldMk cId="2198221805" sldId="279"/>
            <ac:spMk id="17" creationId="{2D6331C4-4135-44AC-ABE1-6BA09E2F4808}"/>
          </ac:spMkLst>
        </pc:spChg>
        <pc:spChg chg="add mod ord">
          <ac:chgData name="Devrizal Maruapey" userId="73835e99cd6025c3" providerId="LiveId" clId="{AB82DBC3-02BA-4516-B925-26AC2B487AFC}" dt="2022-01-24T13:14:14.612" v="402"/>
          <ac:spMkLst>
            <pc:docMk/>
            <pc:sldMk cId="2198221805" sldId="279"/>
            <ac:spMk id="18" creationId="{96794851-A495-45BC-8D16-F17BFEDFA5CE}"/>
          </ac:spMkLst>
        </pc:spChg>
        <pc:spChg chg="add mod ord">
          <ac:chgData name="Devrizal Maruapey" userId="73835e99cd6025c3" providerId="LiveId" clId="{AB82DBC3-02BA-4516-B925-26AC2B487AFC}" dt="2022-01-24T13:14:14.238" v="401"/>
          <ac:spMkLst>
            <pc:docMk/>
            <pc:sldMk cId="2198221805" sldId="279"/>
            <ac:spMk id="19" creationId="{48F7525F-9AFA-428D-AF4F-AC0502A32AE7}"/>
          </ac:spMkLst>
        </pc:spChg>
        <pc:spChg chg="add mod ord">
          <ac:chgData name="Devrizal Maruapey" userId="73835e99cd6025c3" providerId="LiveId" clId="{AB82DBC3-02BA-4516-B925-26AC2B487AFC}" dt="2022-01-24T13:14:13.834" v="400"/>
          <ac:spMkLst>
            <pc:docMk/>
            <pc:sldMk cId="2198221805" sldId="279"/>
            <ac:spMk id="20" creationId="{04CA33F7-0791-4C82-BF3E-7A94276424EC}"/>
          </ac:spMkLst>
        </pc:spChg>
        <pc:spChg chg="del mod">
          <ac:chgData name="Devrizal Maruapey" userId="73835e99cd6025c3" providerId="LiveId" clId="{AB82DBC3-02BA-4516-B925-26AC2B487AFC}" dt="2022-01-24T13:14:26.249" v="409" actId="21"/>
          <ac:spMkLst>
            <pc:docMk/>
            <pc:sldMk cId="2198221805" sldId="279"/>
            <ac:spMk id="78" creationId="{72E4D403-288D-4468-8060-5E40C6097876}"/>
          </ac:spMkLst>
        </pc:spChg>
        <pc:spChg chg="mod">
          <ac:chgData name="Devrizal Maruapey" userId="73835e99cd6025c3" providerId="LiveId" clId="{AB82DBC3-02BA-4516-B925-26AC2B487AFC}" dt="2022-01-24T13:13:57.317" v="393" actId="1076"/>
          <ac:spMkLst>
            <pc:docMk/>
            <pc:sldMk cId="2198221805" sldId="279"/>
            <ac:spMk id="90" creationId="{C4759DC0-DB08-4489-98E7-56818DFA78AB}"/>
          </ac:spMkLst>
        </pc:spChg>
        <pc:spChg chg="del">
          <ac:chgData name="Devrizal Maruapey" userId="73835e99cd6025c3" providerId="LiveId" clId="{AB82DBC3-02BA-4516-B925-26AC2B487AFC}" dt="2022-01-24T13:13:50.329" v="391" actId="21"/>
          <ac:spMkLst>
            <pc:docMk/>
            <pc:sldMk cId="2198221805" sldId="279"/>
            <ac:spMk id="175" creationId="{3896F360-0F99-4F5B-B492-DCA4C68DFF79}"/>
          </ac:spMkLst>
        </pc:spChg>
        <pc:spChg chg="del mod">
          <ac:chgData name="Devrizal Maruapey" userId="73835e99cd6025c3" providerId="LiveId" clId="{AB82DBC3-02BA-4516-B925-26AC2B487AFC}" dt="2022-01-24T13:14:24.530" v="408" actId="21"/>
          <ac:spMkLst>
            <pc:docMk/>
            <pc:sldMk cId="2198221805" sldId="279"/>
            <ac:spMk id="176" creationId="{CD35B364-28EE-4624-9285-601E647B0498}"/>
          </ac:spMkLst>
        </pc:spChg>
        <pc:spChg chg="del">
          <ac:chgData name="Devrizal Maruapey" userId="73835e99cd6025c3" providerId="LiveId" clId="{AB82DBC3-02BA-4516-B925-26AC2B487AFC}" dt="2022-01-24T13:13:50.329" v="391" actId="21"/>
          <ac:spMkLst>
            <pc:docMk/>
            <pc:sldMk cId="2198221805" sldId="279"/>
            <ac:spMk id="178" creationId="{780FF410-A9D0-4F8F-BA79-D59FA9116942}"/>
          </ac:spMkLst>
        </pc:spChg>
        <pc:spChg chg="del mod">
          <ac:chgData name="Devrizal Maruapey" userId="73835e99cd6025c3" providerId="LiveId" clId="{AB82DBC3-02BA-4516-B925-26AC2B487AFC}" dt="2022-01-24T13:14:24.530" v="408" actId="21"/>
          <ac:spMkLst>
            <pc:docMk/>
            <pc:sldMk cId="2198221805" sldId="279"/>
            <ac:spMk id="179" creationId="{C67EB5FE-EBC5-4B34-B1D4-EAD824393D16}"/>
          </ac:spMkLst>
        </pc:spChg>
        <pc:spChg chg="del">
          <ac:chgData name="Devrizal Maruapey" userId="73835e99cd6025c3" providerId="LiveId" clId="{AB82DBC3-02BA-4516-B925-26AC2B487AFC}" dt="2022-01-24T13:13:50.329" v="391" actId="21"/>
          <ac:spMkLst>
            <pc:docMk/>
            <pc:sldMk cId="2198221805" sldId="279"/>
            <ac:spMk id="181" creationId="{180B0A1B-6F3C-44B2-8574-B32F206F8EF6}"/>
          </ac:spMkLst>
        </pc:spChg>
        <pc:spChg chg="del mod">
          <ac:chgData name="Devrizal Maruapey" userId="73835e99cd6025c3" providerId="LiveId" clId="{AB82DBC3-02BA-4516-B925-26AC2B487AFC}" dt="2022-01-24T13:14:24.530" v="408" actId="21"/>
          <ac:spMkLst>
            <pc:docMk/>
            <pc:sldMk cId="2198221805" sldId="279"/>
            <ac:spMk id="182" creationId="{C0C5F6F6-15B0-4C80-BCEE-6966E978F861}"/>
          </ac:spMkLst>
        </pc:spChg>
        <pc:spChg chg="del mod">
          <ac:chgData name="Devrizal Maruapey" userId="73835e99cd6025c3" providerId="LiveId" clId="{AB82DBC3-02BA-4516-B925-26AC2B487AFC}" dt="2022-01-24T13:14:24.530" v="408" actId="21"/>
          <ac:spMkLst>
            <pc:docMk/>
            <pc:sldMk cId="2198221805" sldId="279"/>
            <ac:spMk id="184" creationId="{147351DB-F95A-43E9-8846-7EEDAF26C669}"/>
          </ac:spMkLst>
        </pc:spChg>
        <pc:spChg chg="del mod">
          <ac:chgData name="Devrizal Maruapey" userId="73835e99cd6025c3" providerId="LiveId" clId="{AB82DBC3-02BA-4516-B925-26AC2B487AFC}" dt="2022-01-24T13:14:24.530" v="408" actId="21"/>
          <ac:spMkLst>
            <pc:docMk/>
            <pc:sldMk cId="2198221805" sldId="279"/>
            <ac:spMk id="185" creationId="{C047004D-B1A9-4EF3-9B9B-69F898422BA6}"/>
          </ac:spMkLst>
        </pc:spChg>
      </pc:sldChg>
      <pc:sldChg chg="addSp delSp modSp mod modClrScheme chgLayout">
        <pc:chgData name="Devrizal Maruapey" userId="73835e99cd6025c3" providerId="LiveId" clId="{AB82DBC3-02BA-4516-B925-26AC2B487AFC}" dt="2022-01-24T13:21:18.905" v="478" actId="21"/>
        <pc:sldMkLst>
          <pc:docMk/>
          <pc:sldMk cId="1650737602" sldId="280"/>
        </pc:sldMkLst>
        <pc:spChg chg="del mod">
          <ac:chgData name="Devrizal Maruapey" userId="73835e99cd6025c3" providerId="LiveId" clId="{AB82DBC3-02BA-4516-B925-26AC2B487AFC}" dt="2022-01-24T13:21:18.905" v="478" actId="21"/>
          <ac:spMkLst>
            <pc:docMk/>
            <pc:sldMk cId="1650737602" sldId="280"/>
            <ac:spMk id="12" creationId="{5AF413EC-D40C-4769-8330-24FFC2B0D18B}"/>
          </ac:spMkLst>
        </pc:spChg>
        <pc:spChg chg="add mod ord">
          <ac:chgData name="Devrizal Maruapey" userId="73835e99cd6025c3" providerId="LiveId" clId="{AB82DBC3-02BA-4516-B925-26AC2B487AFC}" dt="2022-01-24T13:21:05.660" v="469"/>
          <ac:spMkLst>
            <pc:docMk/>
            <pc:sldMk cId="1650737602" sldId="280"/>
            <ac:spMk id="15" creationId="{735074A6-874C-4558-8F00-D49AA4A4F4FA}"/>
          </ac:spMkLst>
        </pc:spChg>
        <pc:spChg chg="add mod ord">
          <ac:chgData name="Devrizal Maruapey" userId="73835e99cd6025c3" providerId="LiveId" clId="{AB82DBC3-02BA-4516-B925-26AC2B487AFC}" dt="2022-01-24T13:21:06.720" v="470"/>
          <ac:spMkLst>
            <pc:docMk/>
            <pc:sldMk cId="1650737602" sldId="280"/>
            <ac:spMk id="17" creationId="{CE8DB66B-4F23-4868-B5CD-6E9DC4726BEE}"/>
          </ac:spMkLst>
        </pc:spChg>
        <pc:spChg chg="add mod ord">
          <ac:chgData name="Devrizal Maruapey" userId="73835e99cd6025c3" providerId="LiveId" clId="{AB82DBC3-02BA-4516-B925-26AC2B487AFC}" dt="2022-01-24T13:21:08.507" v="471"/>
          <ac:spMkLst>
            <pc:docMk/>
            <pc:sldMk cId="1650737602" sldId="280"/>
            <ac:spMk id="19" creationId="{FDEF1E0A-CF34-4F22-B9C6-A5C07C4A609D}"/>
          </ac:spMkLst>
        </pc:spChg>
        <pc:spChg chg="del mod">
          <ac:chgData name="Devrizal Maruapey" userId="73835e99cd6025c3" providerId="LiveId" clId="{AB82DBC3-02BA-4516-B925-26AC2B487AFC}" dt="2022-01-24T13:21:18.905" v="478" actId="21"/>
          <ac:spMkLst>
            <pc:docMk/>
            <pc:sldMk cId="1650737602" sldId="280"/>
            <ac:spMk id="20" creationId="{0D0A7C3B-AA52-4676-AF5C-B9B7E08EC348}"/>
          </ac:spMkLst>
        </pc:spChg>
        <pc:spChg chg="add mod ord">
          <ac:chgData name="Devrizal Maruapey" userId="73835e99cd6025c3" providerId="LiveId" clId="{AB82DBC3-02BA-4516-B925-26AC2B487AFC}" dt="2022-01-24T13:21:14.855" v="475"/>
          <ac:spMkLst>
            <pc:docMk/>
            <pc:sldMk cId="1650737602" sldId="280"/>
            <ac:spMk id="21" creationId="{C1771207-028E-4332-BC0B-3E5A974C59DF}"/>
          </ac:spMkLst>
        </pc:spChg>
        <pc:spChg chg="add mod ord">
          <ac:chgData name="Devrizal Maruapey" userId="73835e99cd6025c3" providerId="LiveId" clId="{AB82DBC3-02BA-4516-B925-26AC2B487AFC}" dt="2022-01-24T13:21:15.419" v="476"/>
          <ac:spMkLst>
            <pc:docMk/>
            <pc:sldMk cId="1650737602" sldId="280"/>
            <ac:spMk id="22" creationId="{2CC1FCDA-84C6-4554-BEAE-A65149D4EDFB}"/>
          </ac:spMkLst>
        </pc:spChg>
        <pc:spChg chg="del mod">
          <ac:chgData name="Devrizal Maruapey" userId="73835e99cd6025c3" providerId="LiveId" clId="{AB82DBC3-02BA-4516-B925-26AC2B487AFC}" dt="2022-01-24T13:21:18.905" v="478" actId="21"/>
          <ac:spMkLst>
            <pc:docMk/>
            <pc:sldMk cId="1650737602" sldId="280"/>
            <ac:spMk id="25" creationId="{674ECB38-6EE1-449A-8C20-CE5E9EEE1E81}"/>
          </ac:spMkLst>
        </pc:spChg>
        <pc:spChg chg="add mod ord">
          <ac:chgData name="Devrizal Maruapey" userId="73835e99cd6025c3" providerId="LiveId" clId="{AB82DBC3-02BA-4516-B925-26AC2B487AFC}" dt="2022-01-24T13:21:15.935" v="477"/>
          <ac:spMkLst>
            <pc:docMk/>
            <pc:sldMk cId="1650737602" sldId="280"/>
            <ac:spMk id="26" creationId="{31B4FBB4-A897-4CE7-A02E-6E9ED0B2E77E}"/>
          </ac:spMkLst>
        </pc:spChg>
        <pc:spChg chg="del mod">
          <ac:chgData name="Devrizal Maruapey" userId="73835e99cd6025c3" providerId="LiveId" clId="{AB82DBC3-02BA-4516-B925-26AC2B487AFC}" dt="2022-01-24T13:21:18.905" v="478" actId="21"/>
          <ac:spMkLst>
            <pc:docMk/>
            <pc:sldMk cId="1650737602" sldId="280"/>
            <ac:spMk id="29" creationId="{6046355C-EB43-4F49-A643-F9CC25DEAFE1}"/>
          </ac:spMkLst>
        </pc:spChg>
        <pc:spChg chg="add mod ord">
          <ac:chgData name="Devrizal Maruapey" userId="73835e99cd6025c3" providerId="LiveId" clId="{AB82DBC3-02BA-4516-B925-26AC2B487AFC}" dt="2022-01-24T13:21:09.853" v="472"/>
          <ac:spMkLst>
            <pc:docMk/>
            <pc:sldMk cId="1650737602" sldId="280"/>
            <ac:spMk id="30" creationId="{490DF947-7970-4369-8B2C-CA3F93E8D7F3}"/>
          </ac:spMkLst>
        </pc:spChg>
        <pc:spChg chg="add mod ord">
          <ac:chgData name="Devrizal Maruapey" userId="73835e99cd6025c3" providerId="LiveId" clId="{AB82DBC3-02BA-4516-B925-26AC2B487AFC}" dt="2022-01-24T13:21:11.866" v="473"/>
          <ac:spMkLst>
            <pc:docMk/>
            <pc:sldMk cId="1650737602" sldId="280"/>
            <ac:spMk id="31" creationId="{ABC91F6A-B1F1-44B8-A2ED-E232A3B8120B}"/>
          </ac:spMkLst>
        </pc:spChg>
        <pc:spChg chg="add mod ord">
          <ac:chgData name="Devrizal Maruapey" userId="73835e99cd6025c3" providerId="LiveId" clId="{AB82DBC3-02BA-4516-B925-26AC2B487AFC}" dt="2022-01-24T13:21:13.137" v="474"/>
          <ac:spMkLst>
            <pc:docMk/>
            <pc:sldMk cId="1650737602" sldId="280"/>
            <ac:spMk id="32" creationId="{A1975662-F9DB-43BD-B7B7-090039D426BB}"/>
          </ac:spMkLst>
        </pc:spChg>
        <pc:spChg chg="mod topLvl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01" creationId="{C28C0EAB-FC0F-4E1C-8B38-6A69406F4655}"/>
          </ac:spMkLst>
        </pc:spChg>
        <pc:spChg chg="del mod topLvl">
          <ac:chgData name="Devrizal Maruapey" userId="73835e99cd6025c3" providerId="LiveId" clId="{AB82DBC3-02BA-4516-B925-26AC2B487AFC}" dt="2022-01-24T13:21:18.905" v="478" actId="21"/>
          <ac:spMkLst>
            <pc:docMk/>
            <pc:sldMk cId="1650737602" sldId="280"/>
            <ac:spMk id="102" creationId="{07883EA4-FC09-4705-924F-92D590334F1D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04" creationId="{2B5A00AF-B661-477F-8604-888F6B3CB010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06" creationId="{CB8275E4-4E27-44EF-BF5A-3222850BE94D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07" creationId="{244BD047-FBA2-41AA-A605-E9DB64BA229B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08" creationId="{2004DBF2-EA93-4489-A442-92903988B5A6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09" creationId="{7F0892A7-F6BE-4D64-B908-6022548E5E13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10" creationId="{B96CB347-5338-46C6-8026-BC73A650DAF0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12" creationId="{789CDD72-E823-439B-BEA7-0B7632E95C43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13" creationId="{8D7A93B1-567A-416D-B48C-9B064684B0EB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14" creationId="{FB4A20F2-7D42-44AF-B9D2-ABC21BA1B214}"/>
          </ac:spMkLst>
        </pc:spChg>
        <pc:spChg chg="mod topLvl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16" creationId="{BEA0A40A-5030-4196-9667-32A05E69969A}"/>
          </ac:spMkLst>
        </pc:spChg>
        <pc:spChg chg="del mod topLvl">
          <ac:chgData name="Devrizal Maruapey" userId="73835e99cd6025c3" providerId="LiveId" clId="{AB82DBC3-02BA-4516-B925-26AC2B487AFC}" dt="2022-01-24T13:21:01.058" v="466" actId="21"/>
          <ac:spMkLst>
            <pc:docMk/>
            <pc:sldMk cId="1650737602" sldId="280"/>
            <ac:spMk id="117" creationId="{2F79D567-31DD-4538-A942-47E5C2A9A122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19" creationId="{C1D7E798-1BBA-4027-AECD-2EC6A2D248D8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1" creationId="{5707E1C2-98A9-43D9-8B46-5B4E5102CBC7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2" creationId="{13EC16B4-B78F-4BA3-9DBF-E4E11C340EAF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3" creationId="{6E122CCF-DE42-4D50-B0DD-001BFF6825F3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4" creationId="{B57F8160-B65C-4131-BC67-ED27B3C97794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5" creationId="{8DA4B99A-ED81-4966-9563-4D8B4DDF11C7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6" creationId="{732ABEB2-902B-4996-8A7A-E4B05236ECEA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7" creationId="{ADE7D9D4-9010-4010-B220-E12E3E3C5290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8" creationId="{71268720-EDAF-4D7D-9604-8FD84AFB8918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29" creationId="{9D1B539C-D9F9-4CF4-A0E6-0705EB6F076F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0" creationId="{DD1C3879-6FC9-45DB-B3F1-A48EBD4606F5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1" creationId="{C4DCFADB-9B91-4726-A112-ACAAD906165B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2" creationId="{8A8AD265-D6E6-48A8-B8D4-387647B21D15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3" creationId="{4CE1415C-16D7-4D91-86E1-468D0E014C9D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4" creationId="{8102B1DB-01E3-492E-B375-DBDA4FF13EB7}"/>
          </ac:spMkLst>
        </pc:spChg>
        <pc:spChg chg="mod topLvl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6" creationId="{55CFD2C5-2D47-4855-B098-E39AADCA7A45}"/>
          </ac:spMkLst>
        </pc:spChg>
        <pc:spChg chg="del mod topLvl">
          <ac:chgData name="Devrizal Maruapey" userId="73835e99cd6025c3" providerId="LiveId" clId="{AB82DBC3-02BA-4516-B925-26AC2B487AFC}" dt="2022-01-24T13:21:01.058" v="466" actId="21"/>
          <ac:spMkLst>
            <pc:docMk/>
            <pc:sldMk cId="1650737602" sldId="280"/>
            <ac:spMk id="137" creationId="{F2346159-F585-4E6E-A76D-5E340221C124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39" creationId="{E05529CB-77CD-4DE5-9362-4B4FB1CC72F1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1" creationId="{0009F4EE-2B6D-40B2-87A4-DABC0BA95639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2" creationId="{732EEF80-76E8-4D3C-8D07-F03E8D66A665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3" creationId="{5E331FC2-C355-48A3-A1FE-5BF3F01206AC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4" creationId="{15233E97-946A-4B8E-9927-8BF9153E806B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5" creationId="{9CA4DB78-F84A-4E65-9588-4C3E80B0AF2B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7" creationId="{9616958E-A3E7-4EE2-AC74-D8A70CFD8235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8" creationId="{2D1D07F3-6961-4DDA-B850-ACD3CEAB0767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49" creationId="{2F949CCF-5BD0-4199-B3C3-E79243D611EA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50" creationId="{D39D5E2E-A259-4D5A-A830-C12219A32E52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51" creationId="{D004C88E-72B3-4578-BE9D-ACFF8DEAB91A}"/>
          </ac:spMkLst>
        </pc:spChg>
        <pc:spChg chg="mod">
          <ac:chgData name="Devrizal Maruapey" userId="73835e99cd6025c3" providerId="LiveId" clId="{AB82DBC3-02BA-4516-B925-26AC2B487AFC}" dt="2022-01-24T13:14:33.599" v="411" actId="165"/>
          <ac:spMkLst>
            <pc:docMk/>
            <pc:sldMk cId="1650737602" sldId="280"/>
            <ac:spMk id="152" creationId="{A99C472A-C4FA-4947-AE91-B2B90979CFF8}"/>
          </ac:spMkLst>
        </pc:spChg>
        <pc:grpChg chg="del mod">
          <ac:chgData name="Devrizal Maruapey" userId="73835e99cd6025c3" providerId="LiveId" clId="{AB82DBC3-02BA-4516-B925-26AC2B487AFC}" dt="2022-01-24T13:21:18.905" v="478" actId="21"/>
          <ac:grpSpMkLst>
            <pc:docMk/>
            <pc:sldMk cId="1650737602" sldId="280"/>
            <ac:grpSpMk id="10" creationId="{9F8BAE85-C499-4094-9B72-C9C83D89F522}"/>
          </ac:grpSpMkLst>
        </pc:grpChg>
        <pc:grpChg chg="del">
          <ac:chgData name="Devrizal Maruapey" userId="73835e99cd6025c3" providerId="LiveId" clId="{AB82DBC3-02BA-4516-B925-26AC2B487AFC}" dt="2022-01-24T13:14:33.082" v="410" actId="165"/>
          <ac:grpSpMkLst>
            <pc:docMk/>
            <pc:sldMk cId="1650737602" sldId="280"/>
            <ac:grpSpMk id="11" creationId="{4DF61CA0-3B67-40A4-B58A-14E17C29F8C0}"/>
          </ac:grpSpMkLst>
        </pc:grpChg>
        <pc:grpChg chg="del mod topLvl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00" creationId="{49FA829E-BD46-46CF-9236-12F15DA69E50}"/>
          </ac:grpSpMkLst>
        </pc:grpChg>
        <pc:grpChg chg="mod topLvl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03" creationId="{E19B8777-5519-449B-80A8-7EE6E7F43ADF}"/>
          </ac:grpSpMkLst>
        </pc:grpChg>
        <pc:grpChg chg="mod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05" creationId="{93FB3292-A701-4B93-A95D-F779948B4EAA}"/>
          </ac:grpSpMkLst>
        </pc:grpChg>
        <pc:grpChg chg="mod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11" creationId="{026FD371-A648-477D-A0B6-3A07E417A47F}"/>
          </ac:grpSpMkLst>
        </pc:grpChg>
        <pc:grpChg chg="del mod topLvl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15" creationId="{FEB537D6-A7B8-4310-8470-51C15DF8A761}"/>
          </ac:grpSpMkLst>
        </pc:grpChg>
        <pc:grpChg chg="mod topLvl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18" creationId="{290E5DD3-E0B5-4084-97E9-57A12CE2B10B}"/>
          </ac:grpSpMkLst>
        </pc:grpChg>
        <pc:grpChg chg="mod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20" creationId="{05FA5E32-AF08-47FC-B12B-9BF07F32E99B}"/>
          </ac:grpSpMkLst>
        </pc:grpChg>
        <pc:grpChg chg="del mod topLvl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35" creationId="{649B5A97-932D-4FF7-840B-175F61042C4A}"/>
          </ac:grpSpMkLst>
        </pc:grpChg>
        <pc:grpChg chg="mod topLvl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38" creationId="{961F1B00-E897-44A6-8FA3-91B7D11B958D}"/>
          </ac:grpSpMkLst>
        </pc:grpChg>
        <pc:grpChg chg="mod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40" creationId="{08EC97F0-AAE8-4819-941A-BD49773C307C}"/>
          </ac:grpSpMkLst>
        </pc:grpChg>
        <pc:grpChg chg="mod">
          <ac:chgData name="Devrizal Maruapey" userId="73835e99cd6025c3" providerId="LiveId" clId="{AB82DBC3-02BA-4516-B925-26AC2B487AFC}" dt="2022-01-24T13:14:33.599" v="411" actId="165"/>
          <ac:grpSpMkLst>
            <pc:docMk/>
            <pc:sldMk cId="1650737602" sldId="280"/>
            <ac:grpSpMk id="146" creationId="{33A42AAD-3F3C-4CFB-909F-7DCE9C1F867B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3:24:18.399" v="515" actId="21"/>
        <pc:sldMkLst>
          <pc:docMk/>
          <pc:sldMk cId="1833675260" sldId="281"/>
        </pc:sldMkLst>
        <pc:spChg chg="add mod ord">
          <ac:chgData name="Devrizal Maruapey" userId="73835e99cd6025c3" providerId="LiveId" clId="{AB82DBC3-02BA-4516-B925-26AC2B487AFC}" dt="2022-01-24T13:24:10.785" v="510"/>
          <ac:spMkLst>
            <pc:docMk/>
            <pc:sldMk cId="1833675260" sldId="281"/>
            <ac:spMk id="11" creationId="{70175A86-BAFC-4267-8999-F792D5A4D48E}"/>
          </ac:spMkLst>
        </pc:spChg>
        <pc:spChg chg="add mod ord">
          <ac:chgData name="Devrizal Maruapey" userId="73835e99cd6025c3" providerId="LiveId" clId="{AB82DBC3-02BA-4516-B925-26AC2B487AFC}" dt="2022-01-24T13:24:11.888" v="511"/>
          <ac:spMkLst>
            <pc:docMk/>
            <pc:sldMk cId="1833675260" sldId="281"/>
            <ac:spMk id="14" creationId="{1AEACC44-5ADD-479E-80E8-F48BB66F80C2}"/>
          </ac:spMkLst>
        </pc:spChg>
        <pc:spChg chg="add mod ord">
          <ac:chgData name="Devrizal Maruapey" userId="73835e99cd6025c3" providerId="LiveId" clId="{AB82DBC3-02BA-4516-B925-26AC2B487AFC}" dt="2022-01-24T13:24:09.179" v="509" actId="700"/>
          <ac:spMkLst>
            <pc:docMk/>
            <pc:sldMk cId="1833675260" sldId="281"/>
            <ac:spMk id="16" creationId="{FBC55751-0E94-48AD-8546-C685604C8A25}"/>
          </ac:spMkLst>
        </pc:spChg>
        <pc:spChg chg="add mod ord">
          <ac:chgData name="Devrizal Maruapey" userId="73835e99cd6025c3" providerId="LiveId" clId="{AB82DBC3-02BA-4516-B925-26AC2B487AFC}" dt="2022-01-24T13:24:13.722" v="512"/>
          <ac:spMkLst>
            <pc:docMk/>
            <pc:sldMk cId="1833675260" sldId="281"/>
            <ac:spMk id="17" creationId="{51CA1D4E-18F2-4F8F-8E17-E3B82D953195}"/>
          </ac:spMkLst>
        </pc:spChg>
        <pc:spChg chg="add mod ord">
          <ac:chgData name="Devrizal Maruapey" userId="73835e99cd6025c3" providerId="LiveId" clId="{AB82DBC3-02BA-4516-B925-26AC2B487AFC}" dt="2022-01-24T13:24:16.152" v="514"/>
          <ac:spMkLst>
            <pc:docMk/>
            <pc:sldMk cId="1833675260" sldId="281"/>
            <ac:spMk id="18" creationId="{74DD20B5-04B4-4E95-9D0C-A14533A53DD8}"/>
          </ac:spMkLst>
        </pc:spChg>
        <pc:spChg chg="add mod ord">
          <ac:chgData name="Devrizal Maruapey" userId="73835e99cd6025c3" providerId="LiveId" clId="{AB82DBC3-02BA-4516-B925-26AC2B487AFC}" dt="2022-01-24T13:24:15.149" v="513"/>
          <ac:spMkLst>
            <pc:docMk/>
            <pc:sldMk cId="1833675260" sldId="281"/>
            <ac:spMk id="19" creationId="{E4111CF1-F33B-4D70-BFCE-67CB0CF1BA31}"/>
          </ac:spMkLst>
        </pc:spChg>
        <pc:grpChg chg="del mod">
          <ac:chgData name="Devrizal Maruapey" userId="73835e99cd6025c3" providerId="LiveId" clId="{AB82DBC3-02BA-4516-B925-26AC2B487AFC}" dt="2022-01-24T13:24:18.399" v="515" actId="21"/>
          <ac:grpSpMkLst>
            <pc:docMk/>
            <pc:sldMk cId="1833675260" sldId="281"/>
            <ac:grpSpMk id="15" creationId="{AB83A45B-23FE-458E-9D9D-F155F05025BD}"/>
          </ac:grpSpMkLst>
        </pc:grpChg>
        <pc:picChg chg="del mod">
          <ac:chgData name="Devrizal Maruapey" userId="73835e99cd6025c3" providerId="LiveId" clId="{AB82DBC3-02BA-4516-B925-26AC2B487AFC}" dt="2022-01-24T13:24:03.974" v="507" actId="21"/>
          <ac:picMkLst>
            <pc:docMk/>
            <pc:sldMk cId="1833675260" sldId="281"/>
            <ac:picMk id="1026" creationId="{29D909A9-644C-457C-AB24-47B8D317FCE2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28:24.963" v="579" actId="21"/>
        <pc:sldMkLst>
          <pc:docMk/>
          <pc:sldMk cId="4225899374" sldId="282"/>
        </pc:sldMkLst>
        <pc:spChg chg="add mod ord">
          <ac:chgData name="Devrizal Maruapey" userId="73835e99cd6025c3" providerId="LiveId" clId="{AB82DBC3-02BA-4516-B925-26AC2B487AFC}" dt="2022-01-24T13:28:14.221" v="578"/>
          <ac:spMkLst>
            <pc:docMk/>
            <pc:sldMk cId="4225899374" sldId="282"/>
            <ac:spMk id="2" creationId="{E8045B2E-3FF2-4A19-AEE4-003317088890}"/>
          </ac:spMkLst>
        </pc:spChg>
        <pc:spChg chg="add mod ord">
          <ac:chgData name="Devrizal Maruapey" userId="73835e99cd6025c3" providerId="LiveId" clId="{AB82DBC3-02BA-4516-B925-26AC2B487AFC}" dt="2022-01-24T13:28:10.705" v="575"/>
          <ac:spMkLst>
            <pc:docMk/>
            <pc:sldMk cId="4225899374" sldId="282"/>
            <ac:spMk id="3" creationId="{0FA5CE73-94EA-47C5-A667-F903A016D2D0}"/>
          </ac:spMkLst>
        </pc:spChg>
        <pc:spChg chg="add mod ord">
          <ac:chgData name="Devrizal Maruapey" userId="73835e99cd6025c3" providerId="LiveId" clId="{AB82DBC3-02BA-4516-B925-26AC2B487AFC}" dt="2022-01-24T13:28:06.358" v="570" actId="700"/>
          <ac:spMkLst>
            <pc:docMk/>
            <pc:sldMk cId="4225899374" sldId="282"/>
            <ac:spMk id="4" creationId="{25765724-9205-469B-9349-CDA864D58C70}"/>
          </ac:spMkLst>
        </pc:spChg>
        <pc:spChg chg="add mod ord">
          <ac:chgData name="Devrizal Maruapey" userId="73835e99cd6025c3" providerId="LiveId" clId="{AB82DBC3-02BA-4516-B925-26AC2B487AFC}" dt="2022-01-24T13:28:11.840" v="576"/>
          <ac:spMkLst>
            <pc:docMk/>
            <pc:sldMk cId="4225899374" sldId="282"/>
            <ac:spMk id="5" creationId="{12E23387-EFA3-4C63-89F5-829C1B1113A8}"/>
          </ac:spMkLst>
        </pc:spChg>
        <pc:spChg chg="add mod ord">
          <ac:chgData name="Devrizal Maruapey" userId="73835e99cd6025c3" providerId="LiveId" clId="{AB82DBC3-02BA-4516-B925-26AC2B487AFC}" dt="2022-01-24T13:28:08.607" v="573"/>
          <ac:spMkLst>
            <pc:docMk/>
            <pc:sldMk cId="4225899374" sldId="282"/>
            <ac:spMk id="6" creationId="{341B6797-9900-407E-BD6E-ABBB5AD2A19A}"/>
          </ac:spMkLst>
        </pc:spChg>
        <pc:spChg chg="add mod ord">
          <ac:chgData name="Devrizal Maruapey" userId="73835e99cd6025c3" providerId="LiveId" clId="{AB82DBC3-02BA-4516-B925-26AC2B487AFC}" dt="2022-01-24T13:28:10.092" v="574"/>
          <ac:spMkLst>
            <pc:docMk/>
            <pc:sldMk cId="4225899374" sldId="282"/>
            <ac:spMk id="7" creationId="{9217E8B0-5B83-47CE-BD68-E1DB75487F8E}"/>
          </ac:spMkLst>
        </pc:spChg>
        <pc:spChg chg="add mod ord">
          <ac:chgData name="Devrizal Maruapey" userId="73835e99cd6025c3" providerId="LiveId" clId="{AB82DBC3-02BA-4516-B925-26AC2B487AFC}" dt="2022-01-24T13:28:13.220" v="577"/>
          <ac:spMkLst>
            <pc:docMk/>
            <pc:sldMk cId="4225899374" sldId="282"/>
            <ac:spMk id="8" creationId="{DCD6E426-0C24-48ED-B177-16CD34BC3C4D}"/>
          </ac:spMkLst>
        </pc:spChg>
        <pc:spChg chg="del mod">
          <ac:chgData name="Devrizal Maruapey" userId="73835e99cd6025c3" providerId="LiveId" clId="{AB82DBC3-02BA-4516-B925-26AC2B487AFC}" dt="2022-01-24T13:28:24.963" v="579" actId="21"/>
          <ac:spMkLst>
            <pc:docMk/>
            <pc:sldMk cId="4225899374" sldId="282"/>
            <ac:spMk id="14" creationId="{847E6FE7-C2D0-4A76-B987-C4084F77B482}"/>
          </ac:spMkLst>
        </pc:spChg>
        <pc:spChg chg="del mod topLvl">
          <ac:chgData name="Devrizal Maruapey" userId="73835e99cd6025c3" providerId="LiveId" clId="{AB82DBC3-02BA-4516-B925-26AC2B487AFC}" dt="2022-01-24T13:27:52.468" v="567" actId="21"/>
          <ac:spMkLst>
            <pc:docMk/>
            <pc:sldMk cId="4225899374" sldId="282"/>
            <ac:spMk id="18" creationId="{CDFB50F6-1974-43D1-B1D8-E8CA2A57C3DB}"/>
          </ac:spMkLst>
        </pc:spChg>
        <pc:spChg chg="del mod topLvl">
          <ac:chgData name="Devrizal Maruapey" userId="73835e99cd6025c3" providerId="LiveId" clId="{AB82DBC3-02BA-4516-B925-26AC2B487AFC}" dt="2022-01-24T13:28:24.963" v="579" actId="21"/>
          <ac:spMkLst>
            <pc:docMk/>
            <pc:sldMk cId="4225899374" sldId="282"/>
            <ac:spMk id="20" creationId="{580F8D91-B610-469F-9BFC-9FB32784598A}"/>
          </ac:spMkLst>
        </pc:spChg>
        <pc:spChg chg="mod topLvl">
          <ac:chgData name="Devrizal Maruapey" userId="73835e99cd6025c3" providerId="LiveId" clId="{AB82DBC3-02BA-4516-B925-26AC2B487AFC}" dt="2022-01-24T13:24:23.858" v="519" actId="165"/>
          <ac:spMkLst>
            <pc:docMk/>
            <pc:sldMk cId="4225899374" sldId="282"/>
            <ac:spMk id="21" creationId="{DC8B1637-D885-4864-83A2-E48C62ADC248}"/>
          </ac:spMkLst>
        </pc:spChg>
        <pc:spChg chg="del mod topLvl">
          <ac:chgData name="Devrizal Maruapey" userId="73835e99cd6025c3" providerId="LiveId" clId="{AB82DBC3-02BA-4516-B925-26AC2B487AFC}" dt="2022-01-24T13:28:24.963" v="579" actId="21"/>
          <ac:spMkLst>
            <pc:docMk/>
            <pc:sldMk cId="4225899374" sldId="282"/>
            <ac:spMk id="22" creationId="{E8E7AF24-317E-4473-9B11-5402CE049E1D}"/>
          </ac:spMkLst>
        </pc:spChg>
        <pc:spChg chg="del mod topLvl">
          <ac:chgData name="Devrizal Maruapey" userId="73835e99cd6025c3" providerId="LiveId" clId="{AB82DBC3-02BA-4516-B925-26AC2B487AFC}" dt="2022-01-24T13:28:24.963" v="579" actId="21"/>
          <ac:spMkLst>
            <pc:docMk/>
            <pc:sldMk cId="4225899374" sldId="282"/>
            <ac:spMk id="24" creationId="{BA040BD4-2E7C-4DCB-AA41-93A88BBD94C8}"/>
          </ac:spMkLst>
        </pc:spChg>
        <pc:spChg chg="mod topLvl">
          <ac:chgData name="Devrizal Maruapey" userId="73835e99cd6025c3" providerId="LiveId" clId="{AB82DBC3-02BA-4516-B925-26AC2B487AFC}" dt="2022-01-24T13:24:23.079" v="518" actId="165"/>
          <ac:spMkLst>
            <pc:docMk/>
            <pc:sldMk cId="4225899374" sldId="282"/>
            <ac:spMk id="25" creationId="{B289F639-C09E-4E59-BB20-D4884093B903}"/>
          </ac:spMkLst>
        </pc:spChg>
        <pc:spChg chg="del mod">
          <ac:chgData name="Devrizal Maruapey" userId="73835e99cd6025c3" providerId="LiveId" clId="{AB82DBC3-02BA-4516-B925-26AC2B487AFC}" dt="2022-01-24T13:28:24.963" v="579" actId="21"/>
          <ac:spMkLst>
            <pc:docMk/>
            <pc:sldMk cId="4225899374" sldId="282"/>
            <ac:spMk id="34" creationId="{938C3C25-F521-44FF-9FDF-599708239A82}"/>
          </ac:spMkLst>
        </pc:spChg>
        <pc:grpChg chg="del">
          <ac:chgData name="Devrizal Maruapey" userId="73835e99cd6025c3" providerId="LiveId" clId="{AB82DBC3-02BA-4516-B925-26AC2B487AFC}" dt="2022-01-24T13:24:21.951" v="517" actId="165"/>
          <ac:grpSpMkLst>
            <pc:docMk/>
            <pc:sldMk cId="4225899374" sldId="282"/>
            <ac:grpSpMk id="12" creationId="{5CACB337-DCBB-47C5-ABA3-8E2499B4B3A5}"/>
          </ac:grpSpMkLst>
        </pc:grpChg>
        <pc:grpChg chg="del mod topLvl">
          <ac:chgData name="Devrizal Maruapey" userId="73835e99cd6025c3" providerId="LiveId" clId="{AB82DBC3-02BA-4516-B925-26AC2B487AFC}" dt="2022-01-24T13:24:23.858" v="519" actId="165"/>
          <ac:grpSpMkLst>
            <pc:docMk/>
            <pc:sldMk cId="4225899374" sldId="282"/>
            <ac:grpSpMk id="19" creationId="{16C3F193-D727-41DE-88DA-DD0D2DC4E5B2}"/>
          </ac:grpSpMkLst>
        </pc:grpChg>
        <pc:grpChg chg="del mod topLvl">
          <ac:chgData name="Devrizal Maruapey" userId="73835e99cd6025c3" providerId="LiveId" clId="{AB82DBC3-02BA-4516-B925-26AC2B487AFC}" dt="2022-01-24T13:24:23.079" v="518" actId="165"/>
          <ac:grpSpMkLst>
            <pc:docMk/>
            <pc:sldMk cId="4225899374" sldId="282"/>
            <ac:grpSpMk id="23" creationId="{1704A37F-3343-4D18-B1C2-E6CBA69CE366}"/>
          </ac:grpSpMkLst>
        </pc:grpChg>
        <pc:grpChg chg="del">
          <ac:chgData name="Devrizal Maruapey" userId="73835e99cd6025c3" providerId="LiveId" clId="{AB82DBC3-02BA-4516-B925-26AC2B487AFC}" dt="2022-01-24T13:24:21.499" v="516" actId="165"/>
          <ac:grpSpMkLst>
            <pc:docMk/>
            <pc:sldMk cId="4225899374" sldId="282"/>
            <ac:grpSpMk id="30" creationId="{57A718A0-01C9-4DB7-B352-0D76F610D99C}"/>
          </ac:grpSpMkLst>
        </pc:grpChg>
        <pc:picChg chg="del">
          <ac:chgData name="Devrizal Maruapey" userId="73835e99cd6025c3" providerId="LiveId" clId="{AB82DBC3-02BA-4516-B925-26AC2B487AFC}" dt="2022-01-24T13:27:47.163" v="565" actId="21"/>
          <ac:picMkLst>
            <pc:docMk/>
            <pc:sldMk cId="4225899374" sldId="282"/>
            <ac:picMk id="1026" creationId="{19D9CACF-2944-418A-9781-412216FE378C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30:09.915" v="1358" actId="21"/>
        <pc:sldMkLst>
          <pc:docMk/>
          <pc:sldMk cId="2584010554" sldId="283"/>
        </pc:sldMkLst>
        <pc:spChg chg="add mod ord">
          <ac:chgData name="Devrizal Maruapey" userId="73835e99cd6025c3" providerId="LiveId" clId="{AB82DBC3-02BA-4516-B925-26AC2B487AFC}" dt="2022-01-24T14:30:05.897" v="1354"/>
          <ac:spMkLst>
            <pc:docMk/>
            <pc:sldMk cId="2584010554" sldId="283"/>
            <ac:spMk id="4" creationId="{F657397D-2B40-49FD-8340-4452DEAFE2C6}"/>
          </ac:spMkLst>
        </pc:spChg>
        <pc:spChg chg="add mod ord">
          <ac:chgData name="Devrizal Maruapey" userId="73835e99cd6025c3" providerId="LiveId" clId="{AB82DBC3-02BA-4516-B925-26AC2B487AFC}" dt="2022-01-24T14:29:53.471" v="1351" actId="700"/>
          <ac:spMkLst>
            <pc:docMk/>
            <pc:sldMk cId="2584010554" sldId="283"/>
            <ac:spMk id="5" creationId="{AEC062E2-3793-475E-9B2A-62C6D3BADF3E}"/>
          </ac:spMkLst>
        </pc:spChg>
        <pc:spChg chg="add mod ord">
          <ac:chgData name="Devrizal Maruapey" userId="73835e99cd6025c3" providerId="LiveId" clId="{AB82DBC3-02BA-4516-B925-26AC2B487AFC}" dt="2022-01-24T14:30:03.707" v="1353" actId="166"/>
          <ac:spMkLst>
            <pc:docMk/>
            <pc:sldMk cId="2584010554" sldId="283"/>
            <ac:spMk id="6" creationId="{350D3349-FE95-4F38-9137-8F4B31219582}"/>
          </ac:spMkLst>
        </pc:spChg>
        <pc:spChg chg="add mod ord">
          <ac:chgData name="Devrizal Maruapey" userId="73835e99cd6025c3" providerId="LiveId" clId="{AB82DBC3-02BA-4516-B925-26AC2B487AFC}" dt="2022-01-24T14:29:53.471" v="1351" actId="700"/>
          <ac:spMkLst>
            <pc:docMk/>
            <pc:sldMk cId="2584010554" sldId="283"/>
            <ac:spMk id="7" creationId="{4977FD67-666F-4CFE-9020-21D4FBCFCC56}"/>
          </ac:spMkLst>
        </pc:spChg>
        <pc:spChg chg="add mod ord">
          <ac:chgData name="Devrizal Maruapey" userId="73835e99cd6025c3" providerId="LiveId" clId="{AB82DBC3-02BA-4516-B925-26AC2B487AFC}" dt="2022-01-24T14:30:07.209" v="1355"/>
          <ac:spMkLst>
            <pc:docMk/>
            <pc:sldMk cId="2584010554" sldId="283"/>
            <ac:spMk id="8" creationId="{42EDE209-94F1-45D7-9992-C08FC41E652B}"/>
          </ac:spMkLst>
        </pc:spChg>
        <pc:spChg chg="add mod ord">
          <ac:chgData name="Devrizal Maruapey" userId="73835e99cd6025c3" providerId="LiveId" clId="{AB82DBC3-02BA-4516-B925-26AC2B487AFC}" dt="2022-01-24T14:30:07.694" v="1356"/>
          <ac:spMkLst>
            <pc:docMk/>
            <pc:sldMk cId="2584010554" sldId="283"/>
            <ac:spMk id="9" creationId="{FE212277-380A-49F7-B88B-7AECBEE1E389}"/>
          </ac:spMkLst>
        </pc:spChg>
        <pc:spChg chg="add mod ord">
          <ac:chgData name="Devrizal Maruapey" userId="73835e99cd6025c3" providerId="LiveId" clId="{AB82DBC3-02BA-4516-B925-26AC2B487AFC}" dt="2022-01-24T14:30:08.383" v="1357"/>
          <ac:spMkLst>
            <pc:docMk/>
            <pc:sldMk cId="2584010554" sldId="283"/>
            <ac:spMk id="10" creationId="{98708B9D-2AE4-4685-AEB6-A99D26613217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15" creationId="{A159C7A4-12A5-4D00-8E51-2AA9D5C6C047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16" creationId="{3EC21211-2FD9-4C8E-9A74-B43E41036AFC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17" creationId="{C3FC54CB-02D0-4DFF-B6DB-933E0D073022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18" creationId="{CC318C44-399C-43E1-81C8-16775D94CF66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19" creationId="{F8109A0E-1741-461A-A62A-205AC9725CD6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0" creationId="{12187E02-0D73-40CE-B247-56FE9E3F2324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1" creationId="{40518B13-E4A5-4D59-9B5B-83A36398423A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2" creationId="{7254A7A5-C4CD-4DF8-AA44-F8748D032C35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3" creationId="{517F52CB-8A73-4995-8631-EEED8F794770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4" creationId="{566538CC-4584-4212-81EC-2D89DBB52D46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6" creationId="{F6A9857D-559F-49E8-8951-B7F6C7E3CDA4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7" creationId="{06CC6AAF-2345-452E-A783-6BA4097D6A40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8" creationId="{2697AB09-2FF5-4139-B8A1-DBDF3CD64E73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29" creationId="{244E86B6-1F40-4F95-A19E-94A508C7B8B8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0" creationId="{CEF11B62-F426-4CE1-BDAA-706A2B4DD4BC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1" creationId="{849BCCDA-169B-4894-90F5-00FC092F9BF1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2" creationId="{DA446072-7FA6-47C6-AAC4-9C39A20CF52C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3" creationId="{0FAC2C4A-A40E-4D02-8EE1-644E057A5262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4" creationId="{8D5F6C81-F5C1-4C2F-B791-C41C89719058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5" creationId="{58FDA6F4-D24A-4B96-86D3-A3985BD045C5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6" creationId="{BCB4F550-9379-4192-B6B3-542F4538E9FE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7" creationId="{5F75FAE4-1C62-4A91-92E3-B9E3F3723CD3}"/>
          </ac:spMkLst>
        </pc:spChg>
        <pc:spChg chg="mod">
          <ac:chgData name="Devrizal Maruapey" userId="73835e99cd6025c3" providerId="LiveId" clId="{AB82DBC3-02BA-4516-B925-26AC2B487AFC}" dt="2022-01-24T14:27:34.270" v="1303" actId="165"/>
          <ac:spMkLst>
            <pc:docMk/>
            <pc:sldMk cId="2584010554" sldId="283"/>
            <ac:spMk id="38" creationId="{EEBF957E-9673-46CF-9026-588B6FDB7ACC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0" creationId="{CC6F5FDF-8C27-49F7-8420-D2AD3916A1F9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1" creationId="{D573FB29-BADD-4A73-A935-C68A5E49B5E8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2" creationId="{F610FCCF-26D5-43B4-8541-46FCDBC59691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3" creationId="{09A9DE77-F988-49E9-B8B1-6E1B9C41F191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4" creationId="{A29FF987-618D-4EE5-B523-D8A2469B4FAE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5" creationId="{1447311F-F977-4E12-AF68-D007FC2985B3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6" creationId="{79B90ABB-C7B4-4FB5-B09D-9297172C0DCA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7" creationId="{C2E1601E-3119-4318-B608-9188D2B44E91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8" creationId="{3B4374C4-58A1-473F-AD4E-C3083FCE5BC0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49" creationId="{B0EC1366-82D6-4637-BC20-DC00F2A36B5E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1" creationId="{A6729A23-5D82-4067-8AFE-9199366B4671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2" creationId="{5AB4A663-A48E-4CC5-97BD-CC89E6609AB2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3" creationId="{8A8088CF-8F32-42CD-8DFE-9B664B362DB1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4" creationId="{91C76A43-3697-4D8A-9BE6-F712F1843DD8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5" creationId="{4368BF34-DD9E-486C-805F-BCCA0EB5293E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6" creationId="{55021FF1-33ED-4451-8FD9-78547F5CF459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7" creationId="{C303114D-4BDE-46FE-B69D-8240C70D8AD3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8" creationId="{3F74FBB7-642B-4844-BAE6-412108E77C29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59" creationId="{560F7C60-D292-43C8-A195-9782A316032D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60" creationId="{CEF74DB6-3A52-46BD-8FE8-9272CF290449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61" creationId="{B2C204D0-2ACB-4D93-85A5-2D6EFD0ED8FE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62" creationId="{C65F434E-8828-4A2B-9AB9-488701297864}"/>
          </ac:spMkLst>
        </pc:spChg>
        <pc:spChg chg="mod">
          <ac:chgData name="Devrizal Maruapey" userId="73835e99cd6025c3" providerId="LiveId" clId="{AB82DBC3-02BA-4516-B925-26AC2B487AFC}" dt="2022-01-24T14:27:35.698" v="1304" actId="165"/>
          <ac:spMkLst>
            <pc:docMk/>
            <pc:sldMk cId="2584010554" sldId="283"/>
            <ac:spMk id="63" creationId="{490892C9-5261-4D39-AD37-2E7F5E1FABE8}"/>
          </ac:spMkLst>
        </pc:spChg>
        <pc:spChg chg="del mod">
          <ac:chgData name="Devrizal Maruapey" userId="73835e99cd6025c3" providerId="LiveId" clId="{AB82DBC3-02BA-4516-B925-26AC2B487AFC}" dt="2022-01-24T14:30:09.915" v="1358" actId="21"/>
          <ac:spMkLst>
            <pc:docMk/>
            <pc:sldMk cId="2584010554" sldId="283"/>
            <ac:spMk id="78" creationId="{42A785CD-88C2-4AB4-BC8F-3DD5A275F88B}"/>
          </ac:spMkLst>
        </pc:spChg>
        <pc:spChg chg="del">
          <ac:chgData name="Devrizal Maruapey" userId="73835e99cd6025c3" providerId="LiveId" clId="{AB82DBC3-02BA-4516-B925-26AC2B487AFC}" dt="2022-01-24T14:29:45.160" v="1348" actId="21"/>
          <ac:spMkLst>
            <pc:docMk/>
            <pc:sldMk cId="2584010554" sldId="283"/>
            <ac:spMk id="95" creationId="{17B769EA-880E-4082-B300-569331C362BC}"/>
          </ac:spMkLst>
        </pc:spChg>
        <pc:spChg chg="del">
          <ac:chgData name="Devrizal Maruapey" userId="73835e99cd6025c3" providerId="LiveId" clId="{AB82DBC3-02BA-4516-B925-26AC2B487AFC}" dt="2022-01-24T14:29:45.160" v="1348" actId="21"/>
          <ac:spMkLst>
            <pc:docMk/>
            <pc:sldMk cId="2584010554" sldId="283"/>
            <ac:spMk id="114" creationId="{A147D6EF-7606-46F7-A838-B3812BFF4FD9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0" creationId="{81A63511-822B-4851-BC6A-7F6FB5E876F6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1" creationId="{26D159D6-43B9-42DB-AC9F-BAA996AED0D7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2" creationId="{21BF6DFD-11A7-4F7A-BBA9-744BCBE3C279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3" creationId="{258EF307-3076-4E06-80AF-005BFEE0F477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4" creationId="{C3D7E8AF-7074-4AAB-A3EC-CDC5B198AFC1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5" creationId="{F673B829-8746-4F75-ACB6-FC4E481C9EBB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6" creationId="{E5253039-5F8B-43EA-8E21-AE41209B5D98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7" creationId="{7B6BE425-4C92-4D6C-96D5-513D2ED36375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8" creationId="{E5A65851-F4C7-46BA-A1D5-5C955E7DBB0F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39" creationId="{F060EFAF-FAE3-488E-9C43-E4F17D89A466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1" creationId="{50BDD6EA-C0B0-4FEC-8A67-BAE5FFF8A75B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2" creationId="{42CFFE97-9FB1-4DB2-B65F-D3444BCBD0CA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3" creationId="{243EE133-B449-47C8-AA4E-F69EA7B61284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4" creationId="{1DE7818F-F437-4704-9D95-E886049502ED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5" creationId="{141A62FC-C9C2-4698-B156-5190181DA9FC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6" creationId="{79DB2CEF-6756-4BDA-B6A1-755F8312538F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7" creationId="{CA77F851-91E3-4444-80F1-93B08C6BFC83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8" creationId="{73517893-F54C-48AB-80E7-D52C4C07FF6E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49" creationId="{CCAB0C13-57AC-4AA4-9211-B85F41C0B21B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50" creationId="{A4FAFE92-38FB-4C16-890C-33ED12234B52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51" creationId="{D067BFF7-28B9-4CB1-9D49-964DEF5C29D7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52" creationId="{04B6DE14-A8BF-4C08-9A12-A4F79BF451C7}"/>
          </ac:spMkLst>
        </pc:spChg>
        <pc:spChg chg="mod">
          <ac:chgData name="Devrizal Maruapey" userId="73835e99cd6025c3" providerId="LiveId" clId="{AB82DBC3-02BA-4516-B925-26AC2B487AFC}" dt="2022-01-24T14:27:36.292" v="1305" actId="165"/>
          <ac:spMkLst>
            <pc:docMk/>
            <pc:sldMk cId="2584010554" sldId="283"/>
            <ac:spMk id="153" creationId="{1387940C-8D88-4072-8F9A-29F69136B9ED}"/>
          </ac:spMkLst>
        </pc:spChg>
        <pc:spChg chg="del mod">
          <ac:chgData name="Devrizal Maruapey" userId="73835e99cd6025c3" providerId="LiveId" clId="{AB82DBC3-02BA-4516-B925-26AC2B487AFC}" dt="2022-01-24T14:30:09.915" v="1358" actId="21"/>
          <ac:spMkLst>
            <pc:docMk/>
            <pc:sldMk cId="2584010554" sldId="283"/>
            <ac:spMk id="156" creationId="{8D08FB71-29DC-4120-84D1-C8449093DC55}"/>
          </ac:spMkLst>
        </pc:spChg>
        <pc:grpChg chg="del">
          <ac:chgData name="Devrizal Maruapey" userId="73835e99cd6025c3" providerId="LiveId" clId="{AB82DBC3-02BA-4516-B925-26AC2B487AFC}" dt="2022-01-24T14:27:34.270" v="1303" actId="165"/>
          <ac:grpSpMkLst>
            <pc:docMk/>
            <pc:sldMk cId="2584010554" sldId="283"/>
            <ac:grpSpMk id="2" creationId="{F4C4A4D1-A8C2-466F-86B8-1A3BE05BB74D}"/>
          </ac:grpSpMkLst>
        </pc:grpChg>
        <pc:grpChg chg="del">
          <ac:chgData name="Devrizal Maruapey" userId="73835e99cd6025c3" providerId="LiveId" clId="{AB82DBC3-02BA-4516-B925-26AC2B487AFC}" dt="2022-01-24T14:27:35.698" v="1304" actId="165"/>
          <ac:grpSpMkLst>
            <pc:docMk/>
            <pc:sldMk cId="2584010554" sldId="283"/>
            <ac:grpSpMk id="3" creationId="{649776A1-EAAD-4825-95D1-1871524EFC62}"/>
          </ac:grpSpMkLst>
        </pc:grpChg>
        <pc:grpChg chg="mod topLvl">
          <ac:chgData name="Devrizal Maruapey" userId="73835e99cd6025c3" providerId="LiveId" clId="{AB82DBC3-02BA-4516-B925-26AC2B487AFC}" dt="2022-01-24T14:30:03.707" v="1353" actId="166"/>
          <ac:grpSpMkLst>
            <pc:docMk/>
            <pc:sldMk cId="2584010554" sldId="283"/>
            <ac:grpSpMk id="14" creationId="{6D1373F2-D64F-499C-BC40-A7536EB1403B}"/>
          </ac:grpSpMkLst>
        </pc:grpChg>
        <pc:grpChg chg="mod">
          <ac:chgData name="Devrizal Maruapey" userId="73835e99cd6025c3" providerId="LiveId" clId="{AB82DBC3-02BA-4516-B925-26AC2B487AFC}" dt="2022-01-24T14:27:34.270" v="1303" actId="165"/>
          <ac:grpSpMkLst>
            <pc:docMk/>
            <pc:sldMk cId="2584010554" sldId="283"/>
            <ac:grpSpMk id="25" creationId="{7381999C-40D9-4CDB-B0F4-92D6190976EF}"/>
          </ac:grpSpMkLst>
        </pc:grpChg>
        <pc:grpChg chg="mod topLvl">
          <ac:chgData name="Devrizal Maruapey" userId="73835e99cd6025c3" providerId="LiveId" clId="{AB82DBC3-02BA-4516-B925-26AC2B487AFC}" dt="2022-01-24T14:29:59.156" v="1352" actId="166"/>
          <ac:grpSpMkLst>
            <pc:docMk/>
            <pc:sldMk cId="2584010554" sldId="283"/>
            <ac:grpSpMk id="39" creationId="{3814C67E-72BA-40F2-915B-DA70A677E5F0}"/>
          </ac:grpSpMkLst>
        </pc:grpChg>
        <pc:grpChg chg="mod">
          <ac:chgData name="Devrizal Maruapey" userId="73835e99cd6025c3" providerId="LiveId" clId="{AB82DBC3-02BA-4516-B925-26AC2B487AFC}" dt="2022-01-24T14:27:35.698" v="1304" actId="165"/>
          <ac:grpSpMkLst>
            <pc:docMk/>
            <pc:sldMk cId="2584010554" sldId="283"/>
            <ac:grpSpMk id="50" creationId="{9134E8D8-1044-4BEC-AC35-D3F5F226318F}"/>
          </ac:grpSpMkLst>
        </pc:grpChg>
        <pc:grpChg chg="del">
          <ac:chgData name="Devrizal Maruapey" userId="73835e99cd6025c3" providerId="LiveId" clId="{AB82DBC3-02BA-4516-B925-26AC2B487AFC}" dt="2022-01-24T14:27:36.292" v="1305" actId="165"/>
          <ac:grpSpMkLst>
            <pc:docMk/>
            <pc:sldMk cId="2584010554" sldId="283"/>
            <ac:grpSpMk id="127" creationId="{085B3100-3CD9-4C56-B658-C99778EADA36}"/>
          </ac:grpSpMkLst>
        </pc:grpChg>
        <pc:grpChg chg="mod topLvl">
          <ac:chgData name="Devrizal Maruapey" userId="73835e99cd6025c3" providerId="LiveId" clId="{AB82DBC3-02BA-4516-B925-26AC2B487AFC}" dt="2022-01-24T14:29:59.156" v="1352" actId="166"/>
          <ac:grpSpMkLst>
            <pc:docMk/>
            <pc:sldMk cId="2584010554" sldId="283"/>
            <ac:grpSpMk id="129" creationId="{1CF153F1-1201-465E-8076-72CB030EB28D}"/>
          </ac:grpSpMkLst>
        </pc:grpChg>
        <pc:grpChg chg="mod">
          <ac:chgData name="Devrizal Maruapey" userId="73835e99cd6025c3" providerId="LiveId" clId="{AB82DBC3-02BA-4516-B925-26AC2B487AFC}" dt="2022-01-24T14:27:36.292" v="1305" actId="165"/>
          <ac:grpSpMkLst>
            <pc:docMk/>
            <pc:sldMk cId="2584010554" sldId="283"/>
            <ac:grpSpMk id="140" creationId="{EAAE4A1D-A0D2-4A83-91B4-2BDD5BE79A8A}"/>
          </ac:grpSpMkLst>
        </pc:grpChg>
        <pc:picChg chg="del mod topLvl">
          <ac:chgData name="Devrizal Maruapey" userId="73835e99cd6025c3" providerId="LiveId" clId="{AB82DBC3-02BA-4516-B925-26AC2B487AFC}" dt="2022-01-24T14:29:50.400" v="1350" actId="21"/>
          <ac:picMkLst>
            <pc:docMk/>
            <pc:sldMk cId="2584010554" sldId="283"/>
            <ac:picMk id="128" creationId="{0396B53C-31DF-48C0-B138-9D24CF561A54}"/>
          </ac:picMkLst>
        </pc:picChg>
        <pc:picChg chg="del mod topLvl">
          <ac:chgData name="Devrizal Maruapey" userId="73835e99cd6025c3" providerId="LiveId" clId="{AB82DBC3-02BA-4516-B925-26AC2B487AFC}" dt="2022-01-24T14:29:50.400" v="1350" actId="21"/>
          <ac:picMkLst>
            <pc:docMk/>
            <pc:sldMk cId="2584010554" sldId="283"/>
            <ac:picMk id="2050" creationId="{2BDC34C7-6429-421A-BD5D-829C7D85F081}"/>
          </ac:picMkLst>
        </pc:picChg>
        <pc:picChg chg="del mod topLvl">
          <ac:chgData name="Devrizal Maruapey" userId="73835e99cd6025c3" providerId="LiveId" clId="{AB82DBC3-02BA-4516-B925-26AC2B487AFC}" dt="2022-01-24T14:29:50.400" v="1350" actId="21"/>
          <ac:picMkLst>
            <pc:docMk/>
            <pc:sldMk cId="2584010554" sldId="283"/>
            <ac:picMk id="2052" creationId="{7775D306-820C-4B0E-8015-F0D43BD36A9E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42:19.483" v="789" actId="21"/>
        <pc:sldMkLst>
          <pc:docMk/>
          <pc:sldMk cId="846647337" sldId="284"/>
        </pc:sldMkLst>
        <pc:spChg chg="add mod ord">
          <ac:chgData name="Devrizal Maruapey" userId="73835e99cd6025c3" providerId="LiveId" clId="{AB82DBC3-02BA-4516-B925-26AC2B487AFC}" dt="2022-01-24T13:42:04.329" v="780"/>
          <ac:spMkLst>
            <pc:docMk/>
            <pc:sldMk cId="846647337" sldId="284"/>
            <ac:spMk id="11" creationId="{F069842D-C3FB-4839-A659-01B4E3CC752F}"/>
          </ac:spMkLst>
        </pc:spChg>
        <pc:spChg chg="add mod ord">
          <ac:chgData name="Devrizal Maruapey" userId="73835e99cd6025c3" providerId="LiveId" clId="{AB82DBC3-02BA-4516-B925-26AC2B487AFC}" dt="2022-01-24T13:42:09.617" v="784"/>
          <ac:spMkLst>
            <pc:docMk/>
            <pc:sldMk cId="846647337" sldId="284"/>
            <ac:spMk id="12" creationId="{87A22248-0B7F-4F22-8422-0C4DD0176844}"/>
          </ac:spMkLst>
        </pc:spChg>
        <pc:spChg chg="del mod topLvl">
          <ac:chgData name="Devrizal Maruapey" userId="73835e99cd6025c3" providerId="LiveId" clId="{AB82DBC3-02BA-4516-B925-26AC2B487AFC}" dt="2022-01-24T13:42:17.496" v="788" actId="21"/>
          <ac:spMkLst>
            <pc:docMk/>
            <pc:sldMk cId="846647337" sldId="284"/>
            <ac:spMk id="14" creationId="{2BA5188B-BBBF-4EE0-8EAF-B637EF7E8C39}"/>
          </ac:spMkLst>
        </pc:spChg>
        <pc:spChg chg="del mod topLvl">
          <ac:chgData name="Devrizal Maruapey" userId="73835e99cd6025c3" providerId="LiveId" clId="{AB82DBC3-02BA-4516-B925-26AC2B487AFC}" dt="2022-01-24T13:42:17.496" v="788" actId="21"/>
          <ac:spMkLst>
            <pc:docMk/>
            <pc:sldMk cId="846647337" sldId="284"/>
            <ac:spMk id="18" creationId="{92171A5E-326F-40EE-BA66-9B745316AB1D}"/>
          </ac:spMkLst>
        </pc:spChg>
        <pc:spChg chg="mod topLvl">
          <ac:chgData name="Devrizal Maruapey" userId="73835e99cd6025c3" providerId="LiveId" clId="{AB82DBC3-02BA-4516-B925-26AC2B487AFC}" dt="2022-01-24T13:38:06.592" v="732" actId="165"/>
          <ac:spMkLst>
            <pc:docMk/>
            <pc:sldMk cId="846647337" sldId="284"/>
            <ac:spMk id="19" creationId="{A2DC0977-9D6D-49C8-846F-AD2385AF5B1A}"/>
          </ac:spMkLst>
        </pc:spChg>
        <pc:spChg chg="del mod topLvl">
          <ac:chgData name="Devrizal Maruapey" userId="73835e99cd6025c3" providerId="LiveId" clId="{AB82DBC3-02BA-4516-B925-26AC2B487AFC}" dt="2022-01-24T13:42:17.496" v="788" actId="21"/>
          <ac:spMkLst>
            <pc:docMk/>
            <pc:sldMk cId="846647337" sldId="284"/>
            <ac:spMk id="20" creationId="{4CC5D5E1-6B1D-4BD5-AEC6-32B26435233D}"/>
          </ac:spMkLst>
        </pc:spChg>
        <pc:spChg chg="del mod topLvl">
          <ac:chgData name="Devrizal Maruapey" userId="73835e99cd6025c3" providerId="LiveId" clId="{AB82DBC3-02BA-4516-B925-26AC2B487AFC}" dt="2022-01-24T13:42:17.496" v="788" actId="21"/>
          <ac:spMkLst>
            <pc:docMk/>
            <pc:sldMk cId="846647337" sldId="284"/>
            <ac:spMk id="22" creationId="{F7A18337-DE2C-4553-B6CF-E46E577DD71A}"/>
          </ac:spMkLst>
        </pc:spChg>
        <pc:spChg chg="mod topLvl">
          <ac:chgData name="Devrizal Maruapey" userId="73835e99cd6025c3" providerId="LiveId" clId="{AB82DBC3-02BA-4516-B925-26AC2B487AFC}" dt="2022-01-24T13:38:08" v="734" actId="165"/>
          <ac:spMkLst>
            <pc:docMk/>
            <pc:sldMk cId="846647337" sldId="284"/>
            <ac:spMk id="23" creationId="{19EA96BB-0CFA-4257-BB10-94F0435C0B13}"/>
          </ac:spMkLst>
        </pc:spChg>
        <pc:spChg chg="del mod topLvl">
          <ac:chgData name="Devrizal Maruapey" userId="73835e99cd6025c3" providerId="LiveId" clId="{AB82DBC3-02BA-4516-B925-26AC2B487AFC}" dt="2022-01-24T13:42:17.496" v="788" actId="21"/>
          <ac:spMkLst>
            <pc:docMk/>
            <pc:sldMk cId="846647337" sldId="284"/>
            <ac:spMk id="27" creationId="{7934B818-8186-43DD-8EE8-0F320264630D}"/>
          </ac:spMkLst>
        </pc:spChg>
        <pc:spChg chg="del mod topLvl">
          <ac:chgData name="Devrizal Maruapey" userId="73835e99cd6025c3" providerId="LiveId" clId="{AB82DBC3-02BA-4516-B925-26AC2B487AFC}" dt="2022-01-24T13:42:17.496" v="788" actId="21"/>
          <ac:spMkLst>
            <pc:docMk/>
            <pc:sldMk cId="846647337" sldId="284"/>
            <ac:spMk id="29" creationId="{AAEF95FC-4B21-48D7-809F-403D7829C167}"/>
          </ac:spMkLst>
        </pc:spChg>
        <pc:spChg chg="mod topLvl">
          <ac:chgData name="Devrizal Maruapey" userId="73835e99cd6025c3" providerId="LiveId" clId="{AB82DBC3-02BA-4516-B925-26AC2B487AFC}" dt="2022-01-24T13:38:07.090" v="733" actId="165"/>
          <ac:spMkLst>
            <pc:docMk/>
            <pc:sldMk cId="846647337" sldId="284"/>
            <ac:spMk id="30" creationId="{F059FA52-4543-4397-B79D-6AE7F50C12E1}"/>
          </ac:spMkLst>
        </pc:spChg>
        <pc:spChg chg="add mod ord">
          <ac:chgData name="Devrizal Maruapey" userId="73835e99cd6025c3" providerId="LiveId" clId="{AB82DBC3-02BA-4516-B925-26AC2B487AFC}" dt="2022-01-24T13:42:10.909" v="785"/>
          <ac:spMkLst>
            <pc:docMk/>
            <pc:sldMk cId="846647337" sldId="284"/>
            <ac:spMk id="31" creationId="{E0EDE7AF-00B9-4394-A0E5-41DED146E0D0}"/>
          </ac:spMkLst>
        </pc:spChg>
        <pc:spChg chg="add mod ord">
          <ac:chgData name="Devrizal Maruapey" userId="73835e99cd6025c3" providerId="LiveId" clId="{AB82DBC3-02BA-4516-B925-26AC2B487AFC}" dt="2022-01-24T13:42:05.349" v="781"/>
          <ac:spMkLst>
            <pc:docMk/>
            <pc:sldMk cId="846647337" sldId="284"/>
            <ac:spMk id="32" creationId="{4F5FD090-FDA9-4522-897A-77C0ECFBF916}"/>
          </ac:spMkLst>
        </pc:spChg>
        <pc:spChg chg="add mod ord">
          <ac:chgData name="Devrizal Maruapey" userId="73835e99cd6025c3" providerId="LiveId" clId="{AB82DBC3-02BA-4516-B925-26AC2B487AFC}" dt="2022-01-24T13:42:09.091" v="783"/>
          <ac:spMkLst>
            <pc:docMk/>
            <pc:sldMk cId="846647337" sldId="284"/>
            <ac:spMk id="33" creationId="{6CEC23E2-8E1A-4F00-BDEE-FB6C2D6D0994}"/>
          </ac:spMkLst>
        </pc:spChg>
        <pc:spChg chg="add mod ord">
          <ac:chgData name="Devrizal Maruapey" userId="73835e99cd6025c3" providerId="LiveId" clId="{AB82DBC3-02BA-4516-B925-26AC2B487AFC}" dt="2022-01-24T13:42:12.415" v="786"/>
          <ac:spMkLst>
            <pc:docMk/>
            <pc:sldMk cId="846647337" sldId="284"/>
            <ac:spMk id="34" creationId="{2DEC563F-CB5D-4C30-9918-6B99CC293B6A}"/>
          </ac:spMkLst>
        </pc:spChg>
        <pc:spChg chg="add mod ord">
          <ac:chgData name="Devrizal Maruapey" userId="73835e99cd6025c3" providerId="LiveId" clId="{AB82DBC3-02BA-4516-B925-26AC2B487AFC}" dt="2022-01-24T13:42:07.319" v="782"/>
          <ac:spMkLst>
            <pc:docMk/>
            <pc:sldMk cId="846647337" sldId="284"/>
            <ac:spMk id="35" creationId="{AE271755-22AF-4F5E-87CD-7203040A10E5}"/>
          </ac:spMkLst>
        </pc:spChg>
        <pc:spChg chg="add mod ord">
          <ac:chgData name="Devrizal Maruapey" userId="73835e99cd6025c3" providerId="LiveId" clId="{AB82DBC3-02BA-4516-B925-26AC2B487AFC}" dt="2022-01-24T13:42:13.589" v="787"/>
          <ac:spMkLst>
            <pc:docMk/>
            <pc:sldMk cId="846647337" sldId="284"/>
            <ac:spMk id="36" creationId="{C71FF101-5ECA-4DE6-B123-D44403034760}"/>
          </ac:spMkLst>
        </pc:spChg>
        <pc:grpChg chg="del">
          <ac:chgData name="Devrizal Maruapey" userId="73835e99cd6025c3" providerId="LiveId" clId="{AB82DBC3-02BA-4516-B925-26AC2B487AFC}" dt="2022-01-24T13:38:04.248" v="730" actId="165"/>
          <ac:grpSpMkLst>
            <pc:docMk/>
            <pc:sldMk cId="846647337" sldId="284"/>
            <ac:grpSpMk id="10" creationId="{88D31CC4-4AD2-4D87-92BF-3232BEC7137D}"/>
          </ac:grpSpMkLst>
        </pc:grpChg>
        <pc:grpChg chg="del mod topLvl">
          <ac:chgData name="Devrizal Maruapey" userId="73835e99cd6025c3" providerId="LiveId" clId="{AB82DBC3-02BA-4516-B925-26AC2B487AFC}" dt="2022-01-24T13:38:06.592" v="732" actId="165"/>
          <ac:grpSpMkLst>
            <pc:docMk/>
            <pc:sldMk cId="846647337" sldId="284"/>
            <ac:grpSpMk id="17" creationId="{FF2CC9C0-5111-448E-8743-745A24813D62}"/>
          </ac:grpSpMkLst>
        </pc:grpChg>
        <pc:grpChg chg="del mod topLvl">
          <ac:chgData name="Devrizal Maruapey" userId="73835e99cd6025c3" providerId="LiveId" clId="{AB82DBC3-02BA-4516-B925-26AC2B487AFC}" dt="2022-01-24T13:38:08" v="734" actId="165"/>
          <ac:grpSpMkLst>
            <pc:docMk/>
            <pc:sldMk cId="846647337" sldId="284"/>
            <ac:grpSpMk id="21" creationId="{A3B7EB37-EBFE-4C88-8A06-7DA3C56789E8}"/>
          </ac:grpSpMkLst>
        </pc:grpChg>
        <pc:grpChg chg="del">
          <ac:chgData name="Devrizal Maruapey" userId="73835e99cd6025c3" providerId="LiveId" clId="{AB82DBC3-02BA-4516-B925-26AC2B487AFC}" dt="2022-01-24T13:38:05.029" v="731" actId="165"/>
          <ac:grpSpMkLst>
            <pc:docMk/>
            <pc:sldMk cId="846647337" sldId="284"/>
            <ac:grpSpMk id="24" creationId="{2AF13F22-02C5-4B83-B1CF-23A5AC0A0E99}"/>
          </ac:grpSpMkLst>
        </pc:grpChg>
        <pc:grpChg chg="del">
          <ac:chgData name="Devrizal Maruapey" userId="73835e99cd6025c3" providerId="LiveId" clId="{AB82DBC3-02BA-4516-B925-26AC2B487AFC}" dt="2022-01-24T13:38:03.669" v="729" actId="165"/>
          <ac:grpSpMkLst>
            <pc:docMk/>
            <pc:sldMk cId="846647337" sldId="284"/>
            <ac:grpSpMk id="25" creationId="{63667197-329E-4B5F-A266-BAC4BE2273DC}"/>
          </ac:grpSpMkLst>
        </pc:grpChg>
        <pc:grpChg chg="del mod">
          <ac:chgData name="Devrizal Maruapey" userId="73835e99cd6025c3" providerId="LiveId" clId="{AB82DBC3-02BA-4516-B925-26AC2B487AFC}" dt="2022-01-24T13:42:19.483" v="789" actId="21"/>
          <ac:grpSpMkLst>
            <pc:docMk/>
            <pc:sldMk cId="846647337" sldId="284"/>
            <ac:grpSpMk id="26" creationId="{C8239BA0-B2AE-4F16-9452-0EF840F4DB3C}"/>
          </ac:grpSpMkLst>
        </pc:grpChg>
        <pc:grpChg chg="del mod topLvl">
          <ac:chgData name="Devrizal Maruapey" userId="73835e99cd6025c3" providerId="LiveId" clId="{AB82DBC3-02BA-4516-B925-26AC2B487AFC}" dt="2022-01-24T13:38:07.090" v="733" actId="165"/>
          <ac:grpSpMkLst>
            <pc:docMk/>
            <pc:sldMk cId="846647337" sldId="284"/>
            <ac:grpSpMk id="28" creationId="{E93A5177-1233-4204-800A-0134FA80C634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3:49:07.609" v="850" actId="21"/>
        <pc:sldMkLst>
          <pc:docMk/>
          <pc:sldMk cId="4024362188" sldId="285"/>
        </pc:sldMkLst>
        <pc:spChg chg="add mod ord">
          <ac:chgData name="Devrizal Maruapey" userId="73835e99cd6025c3" providerId="LiveId" clId="{AB82DBC3-02BA-4516-B925-26AC2B487AFC}" dt="2022-01-24T13:48:58.837" v="842"/>
          <ac:spMkLst>
            <pc:docMk/>
            <pc:sldMk cId="4024362188" sldId="285"/>
            <ac:spMk id="6" creationId="{EA906A93-4413-4E49-A014-B24C04FC37A1}"/>
          </ac:spMkLst>
        </pc:spChg>
        <pc:spChg chg="add mod ord">
          <ac:chgData name="Devrizal Maruapey" userId="73835e99cd6025c3" providerId="LiveId" clId="{AB82DBC3-02BA-4516-B925-26AC2B487AFC}" dt="2022-01-24T13:48:59.889" v="843"/>
          <ac:spMkLst>
            <pc:docMk/>
            <pc:sldMk cId="4024362188" sldId="285"/>
            <ac:spMk id="7" creationId="{627C8B9F-08DD-43B1-A0EF-8E27A5EC2EE4}"/>
          </ac:spMkLst>
        </pc:spChg>
        <pc:spChg chg="add mod ord">
          <ac:chgData name="Devrizal Maruapey" userId="73835e99cd6025c3" providerId="LiveId" clId="{AB82DBC3-02BA-4516-B925-26AC2B487AFC}" dt="2022-01-24T13:48:57.217" v="838" actId="700"/>
          <ac:spMkLst>
            <pc:docMk/>
            <pc:sldMk cId="4024362188" sldId="285"/>
            <ac:spMk id="8" creationId="{1234AF55-EF8F-4B37-B090-23A1170C4953}"/>
          </ac:spMkLst>
        </pc:spChg>
        <pc:spChg chg="add mod ord">
          <ac:chgData name="Devrizal Maruapey" userId="73835e99cd6025c3" providerId="LiveId" clId="{AB82DBC3-02BA-4516-B925-26AC2B487AFC}" dt="2022-01-24T13:49:04.711" v="848"/>
          <ac:spMkLst>
            <pc:docMk/>
            <pc:sldMk cId="4024362188" sldId="285"/>
            <ac:spMk id="9" creationId="{5A195AE3-AD22-46DD-B972-19B19816DA6F}"/>
          </ac:spMkLst>
        </pc:spChg>
        <pc:spChg chg="add mod ord">
          <ac:chgData name="Devrizal Maruapey" userId="73835e99cd6025c3" providerId="LiveId" clId="{AB82DBC3-02BA-4516-B925-26AC2B487AFC}" dt="2022-01-24T13:49:00.320" v="844"/>
          <ac:spMkLst>
            <pc:docMk/>
            <pc:sldMk cId="4024362188" sldId="285"/>
            <ac:spMk id="10" creationId="{AD652311-5DD3-4B3B-85AB-DEA8D96F7221}"/>
          </ac:spMkLst>
        </pc:spChg>
        <pc:spChg chg="add mod ord">
          <ac:chgData name="Devrizal Maruapey" userId="73835e99cd6025c3" providerId="LiveId" clId="{AB82DBC3-02BA-4516-B925-26AC2B487AFC}" dt="2022-01-24T13:49:03.497" v="847"/>
          <ac:spMkLst>
            <pc:docMk/>
            <pc:sldMk cId="4024362188" sldId="285"/>
            <ac:spMk id="11" creationId="{0886F5E5-A43F-4C85-9CE6-503604E99010}"/>
          </ac:spMkLst>
        </pc:spChg>
        <pc:spChg chg="add mod ord">
          <ac:chgData name="Devrizal Maruapey" userId="73835e99cd6025c3" providerId="LiveId" clId="{AB82DBC3-02BA-4516-B925-26AC2B487AFC}" dt="2022-01-24T13:49:00.837" v="845"/>
          <ac:spMkLst>
            <pc:docMk/>
            <pc:sldMk cId="4024362188" sldId="285"/>
            <ac:spMk id="14" creationId="{FD17AECF-AD4D-4EC2-8CC0-1A08F0991F02}"/>
          </ac:spMkLst>
        </pc:spChg>
        <pc:spChg chg="add mod ord">
          <ac:chgData name="Devrizal Maruapey" userId="73835e99cd6025c3" providerId="LiveId" clId="{AB82DBC3-02BA-4516-B925-26AC2B487AFC}" dt="2022-01-24T13:49:02.122" v="846"/>
          <ac:spMkLst>
            <pc:docMk/>
            <pc:sldMk cId="4024362188" sldId="285"/>
            <ac:spMk id="15" creationId="{8D286B9F-D6B6-4442-A0E1-E2D373C06ECD}"/>
          </ac:spMkLst>
        </pc:spChg>
        <pc:spChg chg="del mod">
          <ac:chgData name="Devrizal Maruapey" userId="73835e99cd6025c3" providerId="LiveId" clId="{AB82DBC3-02BA-4516-B925-26AC2B487AFC}" dt="2022-01-24T13:49:07.609" v="850" actId="21"/>
          <ac:spMkLst>
            <pc:docMk/>
            <pc:sldMk cId="4024362188" sldId="285"/>
            <ac:spMk id="24" creationId="{F3783B6C-CB04-415B-B354-D2C6C71174E5}"/>
          </ac:spMkLst>
        </pc:spChg>
        <pc:spChg chg="add mod ord">
          <ac:chgData name="Devrizal Maruapey" userId="73835e99cd6025c3" providerId="LiveId" clId="{AB82DBC3-02BA-4516-B925-26AC2B487AFC}" dt="2022-01-24T13:49:06.029" v="849"/>
          <ac:spMkLst>
            <pc:docMk/>
            <pc:sldMk cId="4024362188" sldId="285"/>
            <ac:spMk id="25" creationId="{91BEE55D-48C5-478F-B4D6-664FD6934380}"/>
          </ac:spMkLst>
        </pc:spChg>
        <pc:grpChg chg="del mod">
          <ac:chgData name="Devrizal Maruapey" userId="73835e99cd6025c3" providerId="LiveId" clId="{AB82DBC3-02BA-4516-B925-26AC2B487AFC}" dt="2022-01-24T13:49:07.609" v="850" actId="21"/>
          <ac:grpSpMkLst>
            <pc:docMk/>
            <pc:sldMk cId="4024362188" sldId="285"/>
            <ac:grpSpMk id="5" creationId="{0CCCC2B3-D5B0-41D8-B45C-862756E0F61D}"/>
          </ac:grpSpMkLst>
        </pc:grpChg>
        <pc:picChg chg="del">
          <ac:chgData name="Devrizal Maruapey" userId="73835e99cd6025c3" providerId="LiveId" clId="{AB82DBC3-02BA-4516-B925-26AC2B487AFC}" dt="2022-01-24T13:48:53.363" v="836" actId="21"/>
          <ac:picMkLst>
            <pc:docMk/>
            <pc:sldMk cId="4024362188" sldId="285"/>
            <ac:picMk id="1026" creationId="{9B4520FD-FC31-4D97-9673-7944FBE4142D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51:40.380" v="895" actId="21"/>
        <pc:sldMkLst>
          <pc:docMk/>
          <pc:sldMk cId="3410390279" sldId="286"/>
        </pc:sldMkLst>
        <pc:spChg chg="add mod ord">
          <ac:chgData name="Devrizal Maruapey" userId="73835e99cd6025c3" providerId="LiveId" clId="{AB82DBC3-02BA-4516-B925-26AC2B487AFC}" dt="2022-01-24T13:51:36.798" v="892"/>
          <ac:spMkLst>
            <pc:docMk/>
            <pc:sldMk cId="3410390279" sldId="286"/>
            <ac:spMk id="10" creationId="{3A23A00F-0935-4FF6-8516-ECFFAE81177F}"/>
          </ac:spMkLst>
        </pc:spChg>
        <pc:spChg chg="add mod ord">
          <ac:chgData name="Devrizal Maruapey" userId="73835e99cd6025c3" providerId="LiveId" clId="{AB82DBC3-02BA-4516-B925-26AC2B487AFC}" dt="2022-01-24T13:51:38.831" v="894"/>
          <ac:spMkLst>
            <pc:docMk/>
            <pc:sldMk cId="3410390279" sldId="286"/>
            <ac:spMk id="11" creationId="{C99180DA-6A1E-4265-89DA-F315E6FF79C1}"/>
          </ac:spMkLst>
        </pc:spChg>
        <pc:spChg chg="add mod ord">
          <ac:chgData name="Devrizal Maruapey" userId="73835e99cd6025c3" providerId="LiveId" clId="{AB82DBC3-02BA-4516-B925-26AC2B487AFC}" dt="2022-01-24T13:51:38.159" v="893"/>
          <ac:spMkLst>
            <pc:docMk/>
            <pc:sldMk cId="3410390279" sldId="286"/>
            <ac:spMk id="12" creationId="{E36912C6-D396-4054-819C-67A99BBF596F}"/>
          </ac:spMkLst>
        </pc:spChg>
        <pc:spChg chg="del mod">
          <ac:chgData name="Devrizal Maruapey" userId="73835e99cd6025c3" providerId="LiveId" clId="{AB82DBC3-02BA-4516-B925-26AC2B487AFC}" dt="2022-01-24T13:51:40.380" v="895" actId="21"/>
          <ac:spMkLst>
            <pc:docMk/>
            <pc:sldMk cId="3410390279" sldId="286"/>
            <ac:spMk id="14" creationId="{8DC8A2E8-06C8-421F-8CA2-819A37787CD2}"/>
          </ac:spMkLst>
        </pc:spChg>
        <pc:spChg chg="add mod ord">
          <ac:chgData name="Devrizal Maruapey" userId="73835e99cd6025c3" providerId="LiveId" clId="{AB82DBC3-02BA-4516-B925-26AC2B487AFC}" dt="2022-01-24T13:51:32.951" v="890" actId="167"/>
          <ac:spMkLst>
            <pc:docMk/>
            <pc:sldMk cId="3410390279" sldId="286"/>
            <ac:spMk id="15" creationId="{89AE415F-9E4C-4745-ACE8-AA45CFD9CCC3}"/>
          </ac:spMkLst>
        </pc:spChg>
        <pc:spChg chg="add mod ord">
          <ac:chgData name="Devrizal Maruapey" userId="73835e99cd6025c3" providerId="LiveId" clId="{AB82DBC3-02BA-4516-B925-26AC2B487AFC}" dt="2022-01-24T13:51:35.030" v="891" actId="553"/>
          <ac:spMkLst>
            <pc:docMk/>
            <pc:sldMk cId="3410390279" sldId="286"/>
            <ac:spMk id="16" creationId="{5EAB6529-2A6C-4543-8723-73CE7B05AA82}"/>
          </ac:spMkLst>
        </pc:spChg>
        <pc:spChg chg="del mod">
          <ac:chgData name="Devrizal Maruapey" userId="73835e99cd6025c3" providerId="LiveId" clId="{AB82DBC3-02BA-4516-B925-26AC2B487AFC}" dt="2022-01-24T13:51:40.380" v="895" actId="21"/>
          <ac:spMkLst>
            <pc:docMk/>
            <pc:sldMk cId="3410390279" sldId="286"/>
            <ac:spMk id="19" creationId="{D7BBC288-8B0F-49A4-8EC4-893615FCBFA1}"/>
          </ac:spMkLst>
        </pc:spChg>
        <pc:spChg chg="del mod">
          <ac:chgData name="Devrizal Maruapey" userId="73835e99cd6025c3" providerId="LiveId" clId="{AB82DBC3-02BA-4516-B925-26AC2B487AFC}" dt="2022-01-24T13:51:40.380" v="895" actId="21"/>
          <ac:spMkLst>
            <pc:docMk/>
            <pc:sldMk cId="3410390279" sldId="286"/>
            <ac:spMk id="32" creationId="{72F4A0AE-1ADD-44F3-96DC-E0543122ED5C}"/>
          </ac:spMkLst>
        </pc:spChg>
        <pc:spChg chg="mod">
          <ac:chgData name="Devrizal Maruapey" userId="73835e99cd6025c3" providerId="LiveId" clId="{AB82DBC3-02BA-4516-B925-26AC2B487AFC}" dt="2022-01-24T13:51:35.030" v="891" actId="553"/>
          <ac:spMkLst>
            <pc:docMk/>
            <pc:sldMk cId="3410390279" sldId="286"/>
            <ac:spMk id="51" creationId="{60CBC638-CCD4-459A-B1D7-8409290A2355}"/>
          </ac:spMkLst>
        </pc:spChg>
        <pc:picChg chg="del">
          <ac:chgData name="Devrizal Maruapey" userId="73835e99cd6025c3" providerId="LiveId" clId="{AB82DBC3-02BA-4516-B925-26AC2B487AFC}" dt="2022-01-24T13:51:15.169" v="887" actId="21"/>
          <ac:picMkLst>
            <pc:docMk/>
            <pc:sldMk cId="3410390279" sldId="286"/>
            <ac:picMk id="2050" creationId="{7D42829B-CB27-4FDE-B4B3-A251D67661D5}"/>
          </ac:picMkLst>
        </pc:picChg>
        <pc:picChg chg="del mod">
          <ac:chgData name="Devrizal Maruapey" userId="73835e99cd6025c3" providerId="LiveId" clId="{AB82DBC3-02BA-4516-B925-26AC2B487AFC}" dt="2022-01-24T13:51:15.169" v="887" actId="21"/>
          <ac:picMkLst>
            <pc:docMk/>
            <pc:sldMk cId="3410390279" sldId="286"/>
            <ac:picMk id="2052" creationId="{7D8DBA78-1351-4B73-AA5C-EB270C01951F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57:15.811" v="962" actId="21"/>
        <pc:sldMkLst>
          <pc:docMk/>
          <pc:sldMk cId="2136601415" sldId="287"/>
        </pc:sldMkLst>
        <pc:spChg chg="add mod ord">
          <ac:chgData name="Devrizal Maruapey" userId="73835e99cd6025c3" providerId="LiveId" clId="{AB82DBC3-02BA-4516-B925-26AC2B487AFC}" dt="2022-01-24T13:56:07.234" v="958"/>
          <ac:spMkLst>
            <pc:docMk/>
            <pc:sldMk cId="2136601415" sldId="287"/>
            <ac:spMk id="11" creationId="{EE0A6E03-C2E8-4F8B-82C6-99B07A19956B}"/>
          </ac:spMkLst>
        </pc:spChg>
        <pc:spChg chg="add mod ord">
          <ac:chgData name="Devrizal Maruapey" userId="73835e99cd6025c3" providerId="LiveId" clId="{AB82DBC3-02BA-4516-B925-26AC2B487AFC}" dt="2022-01-24T13:55:50.543" v="952" actId="555"/>
          <ac:spMkLst>
            <pc:docMk/>
            <pc:sldMk cId="2136601415" sldId="287"/>
            <ac:spMk id="12" creationId="{FC594AAE-1D2B-4E11-8938-2DC3E522E0C8}"/>
          </ac:spMkLst>
        </pc:spChg>
        <pc:spChg chg="add mod ord">
          <ac:chgData name="Devrizal Maruapey" userId="73835e99cd6025c3" providerId="LiveId" clId="{AB82DBC3-02BA-4516-B925-26AC2B487AFC}" dt="2022-01-24T13:55:49.228" v="951" actId="555"/>
          <ac:spMkLst>
            <pc:docMk/>
            <pc:sldMk cId="2136601415" sldId="287"/>
            <ac:spMk id="13" creationId="{0EC205EC-C325-4F7D-B6F8-F9BCCA08AB4F}"/>
          </ac:spMkLst>
        </pc:spChg>
        <pc:spChg chg="add mod ord">
          <ac:chgData name="Devrizal Maruapey" userId="73835e99cd6025c3" providerId="LiveId" clId="{AB82DBC3-02BA-4516-B925-26AC2B487AFC}" dt="2022-01-24T13:55:47.491" v="950" actId="555"/>
          <ac:spMkLst>
            <pc:docMk/>
            <pc:sldMk cId="2136601415" sldId="287"/>
            <ac:spMk id="20" creationId="{1774114B-A33A-4CE3-BA88-EB9910CE51E7}"/>
          </ac:spMkLst>
        </pc:spChg>
        <pc:spChg chg="del mod">
          <ac:chgData name="Devrizal Maruapey" userId="73835e99cd6025c3" providerId="LiveId" clId="{AB82DBC3-02BA-4516-B925-26AC2B487AFC}" dt="2022-01-24T13:57:15.811" v="962" actId="21"/>
          <ac:spMkLst>
            <pc:docMk/>
            <pc:sldMk cId="2136601415" sldId="287"/>
            <ac:spMk id="21" creationId="{88CD9AC1-452B-4C02-BF9E-B94BE5C5851A}"/>
          </ac:spMkLst>
        </pc:spChg>
        <pc:spChg chg="add mod ord">
          <ac:chgData name="Devrizal Maruapey" userId="73835e99cd6025c3" providerId="LiveId" clId="{AB82DBC3-02BA-4516-B925-26AC2B487AFC}" dt="2022-01-24T13:56:08.579" v="959"/>
          <ac:spMkLst>
            <pc:docMk/>
            <pc:sldMk cId="2136601415" sldId="287"/>
            <ac:spMk id="22" creationId="{2A13CFEB-954A-40D8-9790-93D9FE7E7594}"/>
          </ac:spMkLst>
        </pc:spChg>
        <pc:spChg chg="add mod ord">
          <ac:chgData name="Devrizal Maruapey" userId="73835e99cd6025c3" providerId="LiveId" clId="{AB82DBC3-02BA-4516-B925-26AC2B487AFC}" dt="2022-01-24T13:55:54.756" v="953"/>
          <ac:spMkLst>
            <pc:docMk/>
            <pc:sldMk cId="2136601415" sldId="287"/>
            <ac:spMk id="23" creationId="{22816407-B68C-48D3-B273-A6838F51A9B6}"/>
          </ac:spMkLst>
        </pc:spChg>
        <pc:spChg chg="add mod ord">
          <ac:chgData name="Devrizal Maruapey" userId="73835e99cd6025c3" providerId="LiveId" clId="{AB82DBC3-02BA-4516-B925-26AC2B487AFC}" dt="2022-01-24T13:55:58.526" v="954"/>
          <ac:spMkLst>
            <pc:docMk/>
            <pc:sldMk cId="2136601415" sldId="287"/>
            <ac:spMk id="24" creationId="{4F819F15-3D4D-4019-BF7D-5CA4C92CA480}"/>
          </ac:spMkLst>
        </pc:spChg>
        <pc:spChg chg="add mod ord">
          <ac:chgData name="Devrizal Maruapey" userId="73835e99cd6025c3" providerId="LiveId" clId="{AB82DBC3-02BA-4516-B925-26AC2B487AFC}" dt="2022-01-24T13:56:02.714" v="955"/>
          <ac:spMkLst>
            <pc:docMk/>
            <pc:sldMk cId="2136601415" sldId="287"/>
            <ac:spMk id="25" creationId="{8FD406DE-50A6-42E2-AB4E-1A86410C4414}"/>
          </ac:spMkLst>
        </pc:spChg>
        <pc:spChg chg="add mod ord">
          <ac:chgData name="Devrizal Maruapey" userId="73835e99cd6025c3" providerId="LiveId" clId="{AB82DBC3-02BA-4516-B925-26AC2B487AFC}" dt="2022-01-24T13:56:06.688" v="957"/>
          <ac:spMkLst>
            <pc:docMk/>
            <pc:sldMk cId="2136601415" sldId="287"/>
            <ac:spMk id="26" creationId="{7001A791-AE4D-4270-B287-7D06A1EE5901}"/>
          </ac:spMkLst>
        </pc:spChg>
        <pc:spChg chg="add mod ord">
          <ac:chgData name="Devrizal Maruapey" userId="73835e99cd6025c3" providerId="LiveId" clId="{AB82DBC3-02BA-4516-B925-26AC2B487AFC}" dt="2022-01-24T13:56:10.111" v="960"/>
          <ac:spMkLst>
            <pc:docMk/>
            <pc:sldMk cId="2136601415" sldId="287"/>
            <ac:spMk id="27" creationId="{4C974657-9049-4DA8-917B-297A589457CF}"/>
          </ac:spMkLst>
        </pc:spChg>
        <pc:spChg chg="add mod ord">
          <ac:chgData name="Devrizal Maruapey" userId="73835e99cd6025c3" providerId="LiveId" clId="{AB82DBC3-02BA-4516-B925-26AC2B487AFC}" dt="2022-01-24T13:56:06.093" v="956"/>
          <ac:spMkLst>
            <pc:docMk/>
            <pc:sldMk cId="2136601415" sldId="287"/>
            <ac:spMk id="29" creationId="{804864F4-908E-479C-9ED6-CECE1952E873}"/>
          </ac:spMkLst>
        </pc:spChg>
        <pc:spChg chg="del mod">
          <ac:chgData name="Devrizal Maruapey" userId="73835e99cd6025c3" providerId="LiveId" clId="{AB82DBC3-02BA-4516-B925-26AC2B487AFC}" dt="2022-01-24T13:57:15.811" v="962" actId="21"/>
          <ac:spMkLst>
            <pc:docMk/>
            <pc:sldMk cId="2136601415" sldId="287"/>
            <ac:spMk id="31" creationId="{22841706-29B9-463A-8909-BAE74C44D052}"/>
          </ac:spMkLst>
        </pc:spChg>
        <pc:spChg chg="add mod ord">
          <ac:chgData name="Devrizal Maruapey" userId="73835e99cd6025c3" providerId="LiveId" clId="{AB82DBC3-02BA-4516-B925-26AC2B487AFC}" dt="2022-01-24T13:56:11.768" v="961"/>
          <ac:spMkLst>
            <pc:docMk/>
            <pc:sldMk cId="2136601415" sldId="287"/>
            <ac:spMk id="34" creationId="{0400229A-6BF7-4F39-BECA-003129925B7E}"/>
          </ac:spMkLst>
        </pc:spChg>
        <pc:spChg chg="del mod">
          <ac:chgData name="Devrizal Maruapey" userId="73835e99cd6025c3" providerId="LiveId" clId="{AB82DBC3-02BA-4516-B925-26AC2B487AFC}" dt="2022-01-24T13:57:15.811" v="962" actId="21"/>
          <ac:spMkLst>
            <pc:docMk/>
            <pc:sldMk cId="2136601415" sldId="287"/>
            <ac:spMk id="38" creationId="{12AC7D07-0DCC-47A8-AEC3-5B16FC69DEB5}"/>
          </ac:spMkLst>
        </pc:spChg>
        <pc:spChg chg="mod">
          <ac:chgData name="Devrizal Maruapey" userId="73835e99cd6025c3" providerId="LiveId" clId="{AB82DBC3-02BA-4516-B925-26AC2B487AFC}" dt="2022-01-24T13:55:50.543" v="952" actId="555"/>
          <ac:spMkLst>
            <pc:docMk/>
            <pc:sldMk cId="2136601415" sldId="287"/>
            <ac:spMk id="42" creationId="{930C83C5-98F6-4475-8A5B-C549B76CF895}"/>
          </ac:spMkLst>
        </pc:spChg>
        <pc:spChg chg="mod">
          <ac:chgData name="Devrizal Maruapey" userId="73835e99cd6025c3" providerId="LiveId" clId="{AB82DBC3-02BA-4516-B925-26AC2B487AFC}" dt="2022-01-24T13:55:49.228" v="951" actId="555"/>
          <ac:spMkLst>
            <pc:docMk/>
            <pc:sldMk cId="2136601415" sldId="287"/>
            <ac:spMk id="43" creationId="{9A8702E7-E30F-42FA-BC5B-54C59C936728}"/>
          </ac:spMkLst>
        </pc:spChg>
        <pc:spChg chg="mod">
          <ac:chgData name="Devrizal Maruapey" userId="73835e99cd6025c3" providerId="LiveId" clId="{AB82DBC3-02BA-4516-B925-26AC2B487AFC}" dt="2022-01-24T13:55:47.491" v="950" actId="555"/>
          <ac:spMkLst>
            <pc:docMk/>
            <pc:sldMk cId="2136601415" sldId="287"/>
            <ac:spMk id="44" creationId="{B9685277-3358-4EE4-BDB8-94778729A764}"/>
          </ac:spMkLst>
        </pc:spChg>
        <pc:grpChg chg="del mod">
          <ac:chgData name="Devrizal Maruapey" userId="73835e99cd6025c3" providerId="LiveId" clId="{AB82DBC3-02BA-4516-B925-26AC2B487AFC}" dt="2022-01-24T13:57:15.811" v="962" actId="21"/>
          <ac:grpSpMkLst>
            <pc:docMk/>
            <pc:sldMk cId="2136601415" sldId="287"/>
            <ac:grpSpMk id="10" creationId="{B0EC65E2-ACE3-4263-86CE-D22713DD8F8F}"/>
          </ac:grpSpMkLst>
        </pc:grpChg>
        <pc:grpChg chg="del mod">
          <ac:chgData name="Devrizal Maruapey" userId="73835e99cd6025c3" providerId="LiveId" clId="{AB82DBC3-02BA-4516-B925-26AC2B487AFC}" dt="2022-01-24T13:57:15.811" v="962" actId="21"/>
          <ac:grpSpMkLst>
            <pc:docMk/>
            <pc:sldMk cId="2136601415" sldId="287"/>
            <ac:grpSpMk id="28" creationId="{A4E7F5D4-EDCF-4F35-8A94-5E04CBC9AB87}"/>
          </ac:grpSpMkLst>
        </pc:grpChg>
        <pc:grpChg chg="del mod">
          <ac:chgData name="Devrizal Maruapey" userId="73835e99cd6025c3" providerId="LiveId" clId="{AB82DBC3-02BA-4516-B925-26AC2B487AFC}" dt="2022-01-24T13:57:15.811" v="962" actId="21"/>
          <ac:grpSpMkLst>
            <pc:docMk/>
            <pc:sldMk cId="2136601415" sldId="287"/>
            <ac:grpSpMk id="35" creationId="{1DB3020B-9047-471B-92F0-45D98E051274}"/>
          </ac:grpSpMkLst>
        </pc:grpChg>
        <pc:picChg chg="del">
          <ac:chgData name="Devrizal Maruapey" userId="73835e99cd6025c3" providerId="LiveId" clId="{AB82DBC3-02BA-4516-B925-26AC2B487AFC}" dt="2022-01-24T13:55:24.216" v="944" actId="21"/>
          <ac:picMkLst>
            <pc:docMk/>
            <pc:sldMk cId="2136601415" sldId="287"/>
            <ac:picMk id="3074" creationId="{B5AE2BA0-3956-4CF8-AB4C-8111AC9702AA}"/>
          </ac:picMkLst>
        </pc:picChg>
        <pc:picChg chg="del">
          <ac:chgData name="Devrizal Maruapey" userId="73835e99cd6025c3" providerId="LiveId" clId="{AB82DBC3-02BA-4516-B925-26AC2B487AFC}" dt="2022-01-24T13:55:24.216" v="944" actId="21"/>
          <ac:picMkLst>
            <pc:docMk/>
            <pc:sldMk cId="2136601415" sldId="287"/>
            <ac:picMk id="3076" creationId="{7E868A99-7962-4886-8F28-F62A3AB3CD27}"/>
          </ac:picMkLst>
        </pc:picChg>
        <pc:picChg chg="del">
          <ac:chgData name="Devrizal Maruapey" userId="73835e99cd6025c3" providerId="LiveId" clId="{AB82DBC3-02BA-4516-B925-26AC2B487AFC}" dt="2022-01-24T13:55:24.216" v="944" actId="21"/>
          <ac:picMkLst>
            <pc:docMk/>
            <pc:sldMk cId="2136601415" sldId="287"/>
            <ac:picMk id="3078" creationId="{482BC80C-6F1A-4750-8633-E22EBBFAA4E2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02:30.438" v="1000" actId="1076"/>
        <pc:sldMkLst>
          <pc:docMk/>
          <pc:sldMk cId="1622936262" sldId="288"/>
        </pc:sldMkLst>
        <pc:spChg chg="add mod ord">
          <ac:chgData name="Devrizal Maruapey" userId="73835e99cd6025c3" providerId="LiveId" clId="{AB82DBC3-02BA-4516-B925-26AC2B487AFC}" dt="2022-01-24T14:02:25.013" v="995"/>
          <ac:spMkLst>
            <pc:docMk/>
            <pc:sldMk cId="1622936262" sldId="288"/>
            <ac:spMk id="3" creationId="{F9525E60-B056-443F-89DC-58A1323B5954}"/>
          </ac:spMkLst>
        </pc:spChg>
        <pc:spChg chg="add mod ord">
          <ac:chgData name="Devrizal Maruapey" userId="73835e99cd6025c3" providerId="LiveId" clId="{AB82DBC3-02BA-4516-B925-26AC2B487AFC}" dt="2022-01-24T14:02:26.014" v="996"/>
          <ac:spMkLst>
            <pc:docMk/>
            <pc:sldMk cId="1622936262" sldId="288"/>
            <ac:spMk id="4" creationId="{66D63E76-38DD-48DD-A3EB-8AD77C56E4A7}"/>
          </ac:spMkLst>
        </pc:spChg>
        <pc:spChg chg="add mod ord">
          <ac:chgData name="Devrizal Maruapey" userId="73835e99cd6025c3" providerId="LiveId" clId="{AB82DBC3-02BA-4516-B925-26AC2B487AFC}" dt="2022-01-24T14:02:30.438" v="1000" actId="1076"/>
          <ac:spMkLst>
            <pc:docMk/>
            <pc:sldMk cId="1622936262" sldId="288"/>
            <ac:spMk id="5" creationId="{E3A9B852-2FBB-4C99-9F4D-9E28715AF089}"/>
          </ac:spMkLst>
        </pc:spChg>
        <pc:spChg chg="add mod ord">
          <ac:chgData name="Devrizal Maruapey" userId="73835e99cd6025c3" providerId="LiveId" clId="{AB82DBC3-02BA-4516-B925-26AC2B487AFC}" dt="2022-01-24T14:02:27.424" v="997"/>
          <ac:spMkLst>
            <pc:docMk/>
            <pc:sldMk cId="1622936262" sldId="288"/>
            <ac:spMk id="6" creationId="{A1908E10-1F10-4BDB-8EED-DB5A12191155}"/>
          </ac:spMkLst>
        </pc:spChg>
        <pc:spChg chg="mod">
          <ac:chgData name="Devrizal Maruapey" userId="73835e99cd6025c3" providerId="LiveId" clId="{AB82DBC3-02BA-4516-B925-26AC2B487AFC}" dt="2022-01-24T13:57:19.886" v="963" actId="165"/>
          <ac:spMkLst>
            <pc:docMk/>
            <pc:sldMk cId="1622936262" sldId="288"/>
            <ac:spMk id="21" creationId="{00223864-9488-432E-9195-D50CE579CE8F}"/>
          </ac:spMkLst>
        </pc:spChg>
        <pc:spChg chg="mod">
          <ac:chgData name="Devrizal Maruapey" userId="73835e99cd6025c3" providerId="LiveId" clId="{AB82DBC3-02BA-4516-B925-26AC2B487AFC}" dt="2022-01-24T13:57:19.886" v="963" actId="165"/>
          <ac:spMkLst>
            <pc:docMk/>
            <pc:sldMk cId="1622936262" sldId="288"/>
            <ac:spMk id="23" creationId="{B36778D1-5FCE-4BA6-9C84-33B36DB11317}"/>
          </ac:spMkLst>
        </pc:spChg>
        <pc:spChg chg="mod">
          <ac:chgData name="Devrizal Maruapey" userId="73835e99cd6025c3" providerId="LiveId" clId="{AB82DBC3-02BA-4516-B925-26AC2B487AFC}" dt="2022-01-24T13:57:19.886" v="963" actId="165"/>
          <ac:spMkLst>
            <pc:docMk/>
            <pc:sldMk cId="1622936262" sldId="288"/>
            <ac:spMk id="24" creationId="{3AA43669-0656-45B2-A7A2-434A27DE7D4D}"/>
          </ac:spMkLst>
        </pc:spChg>
        <pc:spChg chg="mod topLvl">
          <ac:chgData name="Devrizal Maruapey" userId="73835e99cd6025c3" providerId="LiveId" clId="{AB82DBC3-02BA-4516-B925-26AC2B487AFC}" dt="2022-01-24T13:57:19.886" v="963" actId="165"/>
          <ac:spMkLst>
            <pc:docMk/>
            <pc:sldMk cId="1622936262" sldId="288"/>
            <ac:spMk id="25" creationId="{461E9D39-5AA7-4345-BE60-74F1A579F7E6}"/>
          </ac:spMkLst>
        </pc:spChg>
        <pc:grpChg chg="del">
          <ac:chgData name="Devrizal Maruapey" userId="73835e99cd6025c3" providerId="LiveId" clId="{AB82DBC3-02BA-4516-B925-26AC2B487AFC}" dt="2022-01-24T13:57:19.886" v="963" actId="165"/>
          <ac:grpSpMkLst>
            <pc:docMk/>
            <pc:sldMk cId="1622936262" sldId="288"/>
            <ac:grpSpMk id="2" creationId="{416B23B3-97FA-46F2-8ECD-6758961047E7}"/>
          </ac:grpSpMkLst>
        </pc:grpChg>
        <pc:grpChg chg="del mod topLvl">
          <ac:chgData name="Devrizal Maruapey" userId="73835e99cd6025c3" providerId="LiveId" clId="{AB82DBC3-02BA-4516-B925-26AC2B487AFC}" dt="2022-01-24T14:02:28.562" v="998" actId="21"/>
          <ac:grpSpMkLst>
            <pc:docMk/>
            <pc:sldMk cId="1622936262" sldId="288"/>
            <ac:grpSpMk id="10" creationId="{7EDF7376-B411-4FF7-9E1D-0A9AF87757EE}"/>
          </ac:grpSpMkLst>
        </pc:grpChg>
        <pc:grpChg chg="mod">
          <ac:chgData name="Devrizal Maruapey" userId="73835e99cd6025c3" providerId="LiveId" clId="{AB82DBC3-02BA-4516-B925-26AC2B487AFC}" dt="2022-01-24T13:57:19.886" v="963" actId="165"/>
          <ac:grpSpMkLst>
            <pc:docMk/>
            <pc:sldMk cId="1622936262" sldId="288"/>
            <ac:grpSpMk id="22" creationId="{4155E289-4392-46C3-AE6C-E60AA6093462}"/>
          </ac:grpSpMkLst>
        </pc:grpChg>
        <pc:picChg chg="del mod topLvl">
          <ac:chgData name="Devrizal Maruapey" userId="73835e99cd6025c3" providerId="LiveId" clId="{AB82DBC3-02BA-4516-B925-26AC2B487AFC}" dt="2022-01-24T14:02:15.178" v="992" actId="21"/>
          <ac:picMkLst>
            <pc:docMk/>
            <pc:sldMk cId="1622936262" sldId="288"/>
            <ac:picMk id="4098" creationId="{91FA7BC7-E709-44BC-8319-CD9BD8956FF2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05:00.957" v="1047" actId="21"/>
        <pc:sldMkLst>
          <pc:docMk/>
          <pc:sldMk cId="1924314859" sldId="289"/>
        </pc:sldMkLst>
        <pc:spChg chg="add mod ord">
          <ac:chgData name="Devrizal Maruapey" userId="73835e99cd6025c3" providerId="LiveId" clId="{AB82DBC3-02BA-4516-B925-26AC2B487AFC}" dt="2022-01-24T14:04:53.651" v="1043"/>
          <ac:spMkLst>
            <pc:docMk/>
            <pc:sldMk cId="1924314859" sldId="289"/>
            <ac:spMk id="10" creationId="{818DB00C-FD36-432D-9C0B-77334EA56319}"/>
          </ac:spMkLst>
        </pc:spChg>
        <pc:spChg chg="add mod ord">
          <ac:chgData name="Devrizal Maruapey" userId="73835e99cd6025c3" providerId="LiveId" clId="{AB82DBC3-02BA-4516-B925-26AC2B487AFC}" dt="2022-01-24T14:04:59.173" v="1046"/>
          <ac:spMkLst>
            <pc:docMk/>
            <pc:sldMk cId="1924314859" sldId="289"/>
            <ac:spMk id="11" creationId="{B7CB6A4F-C481-4717-B09D-FB7D1934C7AB}"/>
          </ac:spMkLst>
        </pc:spChg>
        <pc:spChg chg="add mod ord">
          <ac:chgData name="Devrizal Maruapey" userId="73835e99cd6025c3" providerId="LiveId" clId="{AB82DBC3-02BA-4516-B925-26AC2B487AFC}" dt="2022-01-24T14:04:51.737" v="1040" actId="700"/>
          <ac:spMkLst>
            <pc:docMk/>
            <pc:sldMk cId="1924314859" sldId="289"/>
            <ac:spMk id="12" creationId="{8165F46A-ACBC-4C89-8C34-92DCA00D0B1D}"/>
          </ac:spMkLst>
        </pc:spChg>
        <pc:spChg chg="add mod ord">
          <ac:chgData name="Devrizal Maruapey" userId="73835e99cd6025c3" providerId="LiveId" clId="{AB82DBC3-02BA-4516-B925-26AC2B487AFC}" dt="2022-01-24T14:04:51.737" v="1040" actId="700"/>
          <ac:spMkLst>
            <pc:docMk/>
            <pc:sldMk cId="1924314859" sldId="289"/>
            <ac:spMk id="13" creationId="{C90919A4-5CDF-421E-8E43-72392E899F25}"/>
          </ac:spMkLst>
        </pc:spChg>
        <pc:spChg chg="mod topLvl">
          <ac:chgData name="Devrizal Maruapey" userId="73835e99cd6025c3" providerId="LiveId" clId="{AB82DBC3-02BA-4516-B925-26AC2B487AFC}" dt="2022-01-24T14:02:36.773" v="1006" actId="165"/>
          <ac:spMkLst>
            <pc:docMk/>
            <pc:sldMk cId="1924314859" sldId="289"/>
            <ac:spMk id="14" creationId="{DCDB92FB-FD74-4987-88C4-CEAE0CF83737}"/>
          </ac:spMkLst>
        </pc:spChg>
        <pc:spChg chg="mod topLvl">
          <ac:chgData name="Devrizal Maruapey" userId="73835e99cd6025c3" providerId="LiveId" clId="{AB82DBC3-02BA-4516-B925-26AC2B487AFC}" dt="2022-01-24T14:02:36.241" v="1005" actId="165"/>
          <ac:spMkLst>
            <pc:docMk/>
            <pc:sldMk cId="1924314859" sldId="289"/>
            <ac:spMk id="15" creationId="{EB5BEFE3-84A6-4CAF-9F50-E06FA9291550}"/>
          </ac:spMkLst>
        </pc:spChg>
        <pc:spChg chg="add mod ord">
          <ac:chgData name="Devrizal Maruapey" userId="73835e99cd6025c3" providerId="LiveId" clId="{AB82DBC3-02BA-4516-B925-26AC2B487AFC}" dt="2022-01-24T14:04:57.110" v="1045"/>
          <ac:spMkLst>
            <pc:docMk/>
            <pc:sldMk cId="1924314859" sldId="289"/>
            <ac:spMk id="16" creationId="{635749DD-08FC-4C96-A038-8BE6A0BF60FA}"/>
          </ac:spMkLst>
        </pc:spChg>
        <pc:spChg chg="add mod ord">
          <ac:chgData name="Devrizal Maruapey" userId="73835e99cd6025c3" providerId="LiveId" clId="{AB82DBC3-02BA-4516-B925-26AC2B487AFC}" dt="2022-01-24T14:04:54.310" v="1044"/>
          <ac:spMkLst>
            <pc:docMk/>
            <pc:sldMk cId="1924314859" sldId="289"/>
            <ac:spMk id="19" creationId="{B4E7E6F3-0250-488D-B7AF-CEC874EE38EC}"/>
          </ac:spMkLst>
        </pc:spChg>
        <pc:spChg chg="del mod topLvl">
          <ac:chgData name="Devrizal Maruapey" userId="73835e99cd6025c3" providerId="LiveId" clId="{AB82DBC3-02BA-4516-B925-26AC2B487AFC}" dt="2022-01-24T14:05:00.957" v="1047" actId="21"/>
          <ac:spMkLst>
            <pc:docMk/>
            <pc:sldMk cId="1924314859" sldId="289"/>
            <ac:spMk id="20" creationId="{9E3B2717-6555-47FE-A54D-79F6D9123180}"/>
          </ac:spMkLst>
        </pc:spChg>
        <pc:spChg chg="del mod topLvl">
          <ac:chgData name="Devrizal Maruapey" userId="73835e99cd6025c3" providerId="LiveId" clId="{AB82DBC3-02BA-4516-B925-26AC2B487AFC}" dt="2022-01-24T14:05:00.957" v="1047" actId="21"/>
          <ac:spMkLst>
            <pc:docMk/>
            <pc:sldMk cId="1924314859" sldId="289"/>
            <ac:spMk id="22" creationId="{E8ADCC39-A613-45D1-B9E5-99AD2D72BDD4}"/>
          </ac:spMkLst>
        </pc:spChg>
        <pc:spChg chg="mod topLvl">
          <ac:chgData name="Devrizal Maruapey" userId="73835e99cd6025c3" providerId="LiveId" clId="{AB82DBC3-02BA-4516-B925-26AC2B487AFC}" dt="2022-01-24T14:02:56.399" v="1009" actId="165"/>
          <ac:spMkLst>
            <pc:docMk/>
            <pc:sldMk cId="1924314859" sldId="289"/>
            <ac:spMk id="23" creationId="{4C488513-8147-46A0-A8C8-E3336FAF2407}"/>
          </ac:spMkLst>
        </pc:spChg>
        <pc:spChg chg="del mod topLvl">
          <ac:chgData name="Devrizal Maruapey" userId="73835e99cd6025c3" providerId="LiveId" clId="{AB82DBC3-02BA-4516-B925-26AC2B487AFC}" dt="2022-01-24T14:05:00.957" v="1047" actId="21"/>
          <ac:spMkLst>
            <pc:docMk/>
            <pc:sldMk cId="1924314859" sldId="289"/>
            <ac:spMk id="25" creationId="{E282B861-BE2D-473D-88D4-5D75C338C3FE}"/>
          </ac:spMkLst>
        </pc:spChg>
        <pc:spChg chg="del mod topLvl">
          <ac:chgData name="Devrizal Maruapey" userId="73835e99cd6025c3" providerId="LiveId" clId="{AB82DBC3-02BA-4516-B925-26AC2B487AFC}" dt="2022-01-24T14:05:00.957" v="1047" actId="21"/>
          <ac:spMkLst>
            <pc:docMk/>
            <pc:sldMk cId="1924314859" sldId="289"/>
            <ac:spMk id="27" creationId="{0D29B130-CFFB-4F44-98B7-126F2F3DD0CE}"/>
          </ac:spMkLst>
        </pc:spChg>
        <pc:spChg chg="mod topLvl">
          <ac:chgData name="Devrizal Maruapey" userId="73835e99cd6025c3" providerId="LiveId" clId="{AB82DBC3-02BA-4516-B925-26AC2B487AFC}" dt="2022-01-24T14:02:56.399" v="1009" actId="165"/>
          <ac:spMkLst>
            <pc:docMk/>
            <pc:sldMk cId="1924314859" sldId="289"/>
            <ac:spMk id="28" creationId="{AE81C2F1-FEFD-4C6C-81B6-D47CF734A3A1}"/>
          </ac:spMkLst>
        </pc:spChg>
        <pc:grpChg chg="del mod topLvl">
          <ac:chgData name="Devrizal Maruapey" userId="73835e99cd6025c3" providerId="LiveId" clId="{AB82DBC3-02BA-4516-B925-26AC2B487AFC}" dt="2022-01-24T14:02:35.334" v="1004" actId="165"/>
          <ac:grpSpMkLst>
            <pc:docMk/>
            <pc:sldMk cId="1924314859" sldId="289"/>
            <ac:grpSpMk id="17" creationId="{BA668F2C-BECC-42C9-B654-FCBD8E7B4736}"/>
          </ac:grpSpMkLst>
        </pc:grpChg>
        <pc:grpChg chg="del mod topLvl">
          <ac:chgData name="Devrizal Maruapey" userId="73835e99cd6025c3" providerId="LiveId" clId="{AB82DBC3-02BA-4516-B925-26AC2B487AFC}" dt="2022-01-24T14:02:34.724" v="1003" actId="165"/>
          <ac:grpSpMkLst>
            <pc:docMk/>
            <pc:sldMk cId="1924314859" sldId="289"/>
            <ac:grpSpMk id="18" creationId="{7DF4A284-91A4-4B82-B855-F488B128DA6E}"/>
          </ac:grpSpMkLst>
        </pc:grpChg>
        <pc:grpChg chg="del mod topLvl">
          <ac:chgData name="Devrizal Maruapey" userId="73835e99cd6025c3" providerId="LiveId" clId="{AB82DBC3-02BA-4516-B925-26AC2B487AFC}" dt="2022-01-24T14:02:56.399" v="1009" actId="165"/>
          <ac:grpSpMkLst>
            <pc:docMk/>
            <pc:sldMk cId="1924314859" sldId="289"/>
            <ac:grpSpMk id="21" creationId="{7B6B06F3-7E50-450C-8A3B-7B5A97F32C07}"/>
          </ac:grpSpMkLst>
        </pc:grpChg>
        <pc:grpChg chg="del mod topLvl">
          <ac:chgData name="Devrizal Maruapey" userId="73835e99cd6025c3" providerId="LiveId" clId="{AB82DBC3-02BA-4516-B925-26AC2B487AFC}" dt="2022-01-24T14:02:56.399" v="1009" actId="165"/>
          <ac:grpSpMkLst>
            <pc:docMk/>
            <pc:sldMk cId="1924314859" sldId="289"/>
            <ac:grpSpMk id="26" creationId="{D3149E57-EC3D-4015-9CD4-E9D12C718EFD}"/>
          </ac:grpSpMkLst>
        </pc:grpChg>
        <pc:grpChg chg="del mod topLvl">
          <ac:chgData name="Devrizal Maruapey" userId="73835e99cd6025c3" providerId="LiveId" clId="{AB82DBC3-02BA-4516-B925-26AC2B487AFC}" dt="2022-01-24T14:02:36.773" v="1006" actId="165"/>
          <ac:grpSpMkLst>
            <pc:docMk/>
            <pc:sldMk cId="1924314859" sldId="289"/>
            <ac:grpSpMk id="29" creationId="{F9B62341-6B36-42C7-BFE5-4AAE50DC83EA}"/>
          </ac:grpSpMkLst>
        </pc:grpChg>
        <pc:grpChg chg="del mod topLvl">
          <ac:chgData name="Devrizal Maruapey" userId="73835e99cd6025c3" providerId="LiveId" clId="{AB82DBC3-02BA-4516-B925-26AC2B487AFC}" dt="2022-01-24T14:02:36.241" v="1005" actId="165"/>
          <ac:grpSpMkLst>
            <pc:docMk/>
            <pc:sldMk cId="1924314859" sldId="289"/>
            <ac:grpSpMk id="30" creationId="{ED492391-2BE8-40F6-A788-01CD4E87794C}"/>
          </ac:grpSpMkLst>
        </pc:grpChg>
        <pc:grpChg chg="del">
          <ac:chgData name="Devrizal Maruapey" userId="73835e99cd6025c3" providerId="LiveId" clId="{AB82DBC3-02BA-4516-B925-26AC2B487AFC}" dt="2022-01-24T14:02:33.317" v="1002" actId="165"/>
          <ac:grpSpMkLst>
            <pc:docMk/>
            <pc:sldMk cId="1924314859" sldId="289"/>
            <ac:grpSpMk id="31" creationId="{6FABD012-BCCC-47DB-AAE1-C6EF60EABA66}"/>
          </ac:grpSpMkLst>
        </pc:grpChg>
        <pc:grpChg chg="del">
          <ac:chgData name="Devrizal Maruapey" userId="73835e99cd6025c3" providerId="LiveId" clId="{AB82DBC3-02BA-4516-B925-26AC2B487AFC}" dt="2022-01-24T14:02:32.795" v="1001" actId="165"/>
          <ac:grpSpMkLst>
            <pc:docMk/>
            <pc:sldMk cId="1924314859" sldId="289"/>
            <ac:grpSpMk id="32" creationId="{3E4DB036-6512-4A46-9903-86BD6E3F5E28}"/>
          </ac:grpSpMkLst>
        </pc:grpChg>
        <pc:picChg chg="del mod topLvl">
          <ac:chgData name="Devrizal Maruapey" userId="73835e99cd6025c3" providerId="LiveId" clId="{AB82DBC3-02BA-4516-B925-26AC2B487AFC}" dt="2022-01-24T14:04:45.958" v="1038" actId="21"/>
          <ac:picMkLst>
            <pc:docMk/>
            <pc:sldMk cId="1924314859" sldId="289"/>
            <ac:picMk id="5122" creationId="{CA975F53-751A-4B5B-B5AE-5B6DD46AFE1B}"/>
          </ac:picMkLst>
        </pc:picChg>
        <pc:picChg chg="del mod topLvl">
          <ac:chgData name="Devrizal Maruapey" userId="73835e99cd6025c3" providerId="LiveId" clId="{AB82DBC3-02BA-4516-B925-26AC2B487AFC}" dt="2022-01-24T14:04:45.958" v="1038" actId="21"/>
          <ac:picMkLst>
            <pc:docMk/>
            <pc:sldMk cId="1924314859" sldId="289"/>
            <ac:picMk id="5124" creationId="{BB986E74-9735-4380-83F7-9D192F7C437A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07:17.197" v="1093" actId="21"/>
        <pc:sldMkLst>
          <pc:docMk/>
          <pc:sldMk cId="1602979356" sldId="290"/>
        </pc:sldMkLst>
        <pc:spChg chg="add mod ord">
          <ac:chgData name="Devrizal Maruapey" userId="73835e99cd6025c3" providerId="LiveId" clId="{AB82DBC3-02BA-4516-B925-26AC2B487AFC}" dt="2022-01-24T14:07:10.004" v="1086"/>
          <ac:spMkLst>
            <pc:docMk/>
            <pc:sldMk cId="1602979356" sldId="290"/>
            <ac:spMk id="3" creationId="{E882043A-40BF-43D8-B547-AE2861AF9A81}"/>
          </ac:spMkLst>
        </pc:spChg>
        <pc:spChg chg="add mod ord">
          <ac:chgData name="Devrizal Maruapey" userId="73835e99cd6025c3" providerId="LiveId" clId="{AB82DBC3-02BA-4516-B925-26AC2B487AFC}" dt="2022-01-24T14:07:11.052" v="1087"/>
          <ac:spMkLst>
            <pc:docMk/>
            <pc:sldMk cId="1602979356" sldId="290"/>
            <ac:spMk id="4" creationId="{668AB128-7E09-497C-B273-B615838E6527}"/>
          </ac:spMkLst>
        </pc:spChg>
        <pc:spChg chg="add mod ord">
          <ac:chgData name="Devrizal Maruapey" userId="73835e99cd6025c3" providerId="LiveId" clId="{AB82DBC3-02BA-4516-B925-26AC2B487AFC}" dt="2022-01-24T14:07:14.243" v="1089"/>
          <ac:spMkLst>
            <pc:docMk/>
            <pc:sldMk cId="1602979356" sldId="290"/>
            <ac:spMk id="5" creationId="{8CDFBB04-A368-4026-97F8-D2F0452006DD}"/>
          </ac:spMkLst>
        </pc:spChg>
        <pc:spChg chg="add mod ord">
          <ac:chgData name="Devrizal Maruapey" userId="73835e99cd6025c3" providerId="LiveId" clId="{AB82DBC3-02BA-4516-B925-26AC2B487AFC}" dt="2022-01-24T14:07:14.945" v="1090"/>
          <ac:spMkLst>
            <pc:docMk/>
            <pc:sldMk cId="1602979356" sldId="290"/>
            <ac:spMk id="6" creationId="{10E64AE6-0E45-48C4-A4CE-1815F0EA070F}"/>
          </ac:spMkLst>
        </pc:spChg>
        <pc:spChg chg="add mod ord">
          <ac:chgData name="Devrizal Maruapey" userId="73835e99cd6025c3" providerId="LiveId" clId="{AB82DBC3-02BA-4516-B925-26AC2B487AFC}" dt="2022-01-24T14:07:15.650" v="1091"/>
          <ac:spMkLst>
            <pc:docMk/>
            <pc:sldMk cId="1602979356" sldId="290"/>
            <ac:spMk id="7" creationId="{B6740D18-4C68-4721-9122-54C29AE0FAD7}"/>
          </ac:spMkLst>
        </pc:spChg>
        <pc:spChg chg="add mod ord">
          <ac:chgData name="Devrizal Maruapey" userId="73835e99cd6025c3" providerId="LiveId" clId="{AB82DBC3-02BA-4516-B925-26AC2B487AFC}" dt="2022-01-24T14:07:16.118" v="1092"/>
          <ac:spMkLst>
            <pc:docMk/>
            <pc:sldMk cId="1602979356" sldId="290"/>
            <ac:spMk id="8" creationId="{65536A8A-04BB-4521-8413-962BB044439F}"/>
          </ac:spMkLst>
        </pc:spChg>
        <pc:spChg chg="mod topLvl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24" creationId="{188F677A-A56B-4542-B963-8BCC89475BB0}"/>
          </ac:spMkLst>
        </pc:spChg>
        <pc:spChg chg="del mod topLvl">
          <ac:chgData name="Devrizal Maruapey" userId="73835e99cd6025c3" providerId="LiveId" clId="{AB82DBC3-02BA-4516-B925-26AC2B487AFC}" dt="2022-01-24T14:06:57.088" v="1082" actId="21"/>
          <ac:spMkLst>
            <pc:docMk/>
            <pc:sldMk cId="1602979356" sldId="290"/>
            <ac:spMk id="25" creationId="{80DE57E2-F3F9-4C80-9E54-F7F7A2B21F13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27" creationId="{C380396E-A2AA-4F9B-9FA8-CAE1B4B0CE04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29" creationId="{C8950288-2483-461E-ADE5-68C85339C898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0" creationId="{A51FAC9D-535E-4A2C-AA55-FDEF7BBCEFC3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1" creationId="{0420C665-953C-41DF-B2E5-34AEA6AFB53E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2" creationId="{706B2445-8BBC-4BE9-BC5E-037DB3409D53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3" creationId="{2F2E6FEF-7DBE-4F9F-AE90-7F29DFCEE6E8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5" creationId="{E84B2BE5-CE6E-48F9-B703-55F482EC1ADC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6" creationId="{C0F56442-B6D5-4736-B4F5-A8764D3E8437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7" creationId="{9E96C907-52A3-40AD-BF92-DE243A6C065D}"/>
          </ac:spMkLst>
        </pc:spChg>
        <pc:spChg chg="mod topLvl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39" creationId="{27AEE623-8740-4281-809E-AFBC023BE3FD}"/>
          </ac:spMkLst>
        </pc:spChg>
        <pc:spChg chg="del mod topLvl">
          <ac:chgData name="Devrizal Maruapey" userId="73835e99cd6025c3" providerId="LiveId" clId="{AB82DBC3-02BA-4516-B925-26AC2B487AFC}" dt="2022-01-24T14:06:57.088" v="1082" actId="21"/>
          <ac:spMkLst>
            <pc:docMk/>
            <pc:sldMk cId="1602979356" sldId="290"/>
            <ac:spMk id="40" creationId="{2802896C-111C-42EA-AA72-8A7AB736A6AF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2" creationId="{15C84D6D-AF74-4C1A-A531-9D55AA9517DD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4" creationId="{FD6004F1-81AB-4DE8-8505-6C50D81B30DF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5" creationId="{AF3A7E50-D76D-4A33-8E4F-7B14F5A41749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6" creationId="{55B38EEA-B325-4144-B6D4-193BF24D014A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7" creationId="{AC3E1432-27C2-4938-82D4-E0BFE85E8CA5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8" creationId="{85D908B9-904E-4BE0-9A9B-BE5F9441AFBE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49" creationId="{5730D016-9965-45F7-AF0F-F7C6B5723747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0" creationId="{59345B83-C635-4B27-88FD-DBAD80D0D578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1" creationId="{22FF7A5E-C327-450B-9D8C-1EE140CCA6FC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2" creationId="{3ABB653B-2BBA-43DC-9E7B-E887E4AD61DF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3" creationId="{143BD0FB-2185-49E6-81AE-B77DAE110BE6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4" creationId="{04607D58-8C40-47C0-A784-431694FAAC38}"/>
          </ac:spMkLst>
        </pc:spChg>
        <pc:spChg chg="mod topLvl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6" creationId="{65F24FB8-D366-4AD3-8DA6-05608131C9E6}"/>
          </ac:spMkLst>
        </pc:spChg>
        <pc:spChg chg="del mod topLvl">
          <ac:chgData name="Devrizal Maruapey" userId="73835e99cd6025c3" providerId="LiveId" clId="{AB82DBC3-02BA-4516-B925-26AC2B487AFC}" dt="2022-01-24T14:07:17.197" v="1093" actId="21"/>
          <ac:spMkLst>
            <pc:docMk/>
            <pc:sldMk cId="1602979356" sldId="290"/>
            <ac:spMk id="57" creationId="{02FD33C4-3C1F-4B36-B332-FA28DA466C43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59" creationId="{B27541FE-E9BD-4A65-871C-261888D80264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1" creationId="{E8C97EA3-FB60-4693-99E4-28EFB6021B8B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2" creationId="{70AB5B4C-5A86-425A-A824-5462784DF812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3" creationId="{E7DC908F-1FAF-4E03-8E51-3D12A3B7D24F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4" creationId="{41A3C961-2D29-43C5-9827-E2BD64C2A5A1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5" creationId="{ED1CBCF3-2376-46E4-BD45-D3DED4EE31A8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6" creationId="{4E261CFE-BAD3-41C6-8124-6CC74BEEEB06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7" creationId="{DD168E1D-F916-437B-8246-C1CE9C55FAC0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8" creationId="{8165A0AC-2C31-400F-AC1E-AF2D4D9A54C0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69" creationId="{1D3E6905-F619-4FD3-A6DF-CBB5E3300ECE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0" creationId="{C176837C-B087-4473-B834-10A127139777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1" creationId="{C75C0B94-6184-4678-AB80-1F385D8F5155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2" creationId="{681BE405-BC94-4BDD-81E5-A792A3DC1048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3" creationId="{DAB10B89-6474-43C2-BF88-1037C9F9383A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4" creationId="{C97E58C4-4FCB-4DBB-981F-C7F3A3AD9486}"/>
          </ac:spMkLst>
        </pc:spChg>
        <pc:spChg chg="mod topLvl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6" creationId="{2FFCD38F-875C-4A11-86ED-478AFAEE53B9}"/>
          </ac:spMkLst>
        </pc:spChg>
        <pc:spChg chg="del mod topLvl">
          <ac:chgData name="Devrizal Maruapey" userId="73835e99cd6025c3" providerId="LiveId" clId="{AB82DBC3-02BA-4516-B925-26AC2B487AFC}" dt="2022-01-24T14:06:57.088" v="1082" actId="21"/>
          <ac:spMkLst>
            <pc:docMk/>
            <pc:sldMk cId="1602979356" sldId="290"/>
            <ac:spMk id="77" creationId="{A6AF4936-CD3A-4B3E-B4BA-94202C2CE9BD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79" creationId="{3E4FBB4B-B515-42E8-BC95-A493BD1ED365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1" creationId="{79FF6120-FF76-4609-9933-A94C94040B0F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2" creationId="{880CF59F-C837-4095-914E-94B859760B05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3" creationId="{C1E36AC2-A4D8-4857-8FEE-D150C8BED8EE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4" creationId="{CF99ACF2-5E51-4B11-95A4-8A5169DB8286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5" creationId="{B7842D3C-8DA8-4246-9AA6-CFA4BD0CF747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7" creationId="{9B61257C-60E2-4095-ABF7-6FAAD81C2A07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8" creationId="{D224FD0E-3D55-4831-AE78-EE8D19DF1A5F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89" creationId="{69753F62-9790-4902-BC68-5BFFB8AF2C93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90" creationId="{E3965BBD-CB36-4A2B-9EE6-5432390D5504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91" creationId="{DF95BFEB-75ED-4286-BDC8-B9136E45D625}"/>
          </ac:spMkLst>
        </pc:spChg>
        <pc:spChg chg="mod">
          <ac:chgData name="Devrizal Maruapey" userId="73835e99cd6025c3" providerId="LiveId" clId="{AB82DBC3-02BA-4516-B925-26AC2B487AFC}" dt="2022-01-24T14:05:04.242" v="1048" actId="165"/>
          <ac:spMkLst>
            <pc:docMk/>
            <pc:sldMk cId="1602979356" sldId="290"/>
            <ac:spMk id="92" creationId="{FE169605-2676-47FC-9C4C-51EE7E1929CC}"/>
          </ac:spMkLst>
        </pc:spChg>
        <pc:grpChg chg="del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2" creationId="{8D345C42-FD5E-41F2-9696-3390E851FF4D}"/>
          </ac:grpSpMkLst>
        </pc:grpChg>
        <pc:grpChg chg="mod topLvl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26" creationId="{675113B7-A6EA-4EAE-8D5E-88E5BE7D1875}"/>
          </ac:grpSpMkLst>
        </pc:grpChg>
        <pc:grpChg chg="mod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28" creationId="{AA639CF7-7C0E-4262-9F67-705AAF17DECB}"/>
          </ac:grpSpMkLst>
        </pc:grpChg>
        <pc:grpChg chg="mod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34" creationId="{74A71148-5E6B-482B-9E64-59BAF45A24B8}"/>
          </ac:grpSpMkLst>
        </pc:grpChg>
        <pc:grpChg chg="mod topLvl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41" creationId="{4599D882-6ADE-4AF8-83B5-799C277D9BD2}"/>
          </ac:grpSpMkLst>
        </pc:grpChg>
        <pc:grpChg chg="mod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43" creationId="{59FA16B6-4ADC-4848-8DA5-BA90AF6B6FBA}"/>
          </ac:grpSpMkLst>
        </pc:grpChg>
        <pc:grpChg chg="mod topLvl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58" creationId="{E6B39C47-8FBE-43B3-83C8-873451BFF10A}"/>
          </ac:grpSpMkLst>
        </pc:grpChg>
        <pc:grpChg chg="mod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60" creationId="{208EF6C9-644C-416B-9668-A43A9F215314}"/>
          </ac:grpSpMkLst>
        </pc:grpChg>
        <pc:grpChg chg="mod topLvl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78" creationId="{88EF6FE5-F2C9-4B9E-873D-3A228659DDFD}"/>
          </ac:grpSpMkLst>
        </pc:grpChg>
        <pc:grpChg chg="mod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80" creationId="{23164816-976D-4F2E-B65F-66D95F724D7C}"/>
          </ac:grpSpMkLst>
        </pc:grpChg>
        <pc:grpChg chg="mod">
          <ac:chgData name="Devrizal Maruapey" userId="73835e99cd6025c3" providerId="LiveId" clId="{AB82DBC3-02BA-4516-B925-26AC2B487AFC}" dt="2022-01-24T14:05:04.242" v="1048" actId="165"/>
          <ac:grpSpMkLst>
            <pc:docMk/>
            <pc:sldMk cId="1602979356" sldId="290"/>
            <ac:grpSpMk id="86" creationId="{9680B79B-6FC6-413A-B861-7F7934949DE7}"/>
          </ac:grpSpMkLst>
        </pc:grpChg>
        <pc:grpChg chg="del mod">
          <ac:chgData name="Devrizal Maruapey" userId="73835e99cd6025c3" providerId="LiveId" clId="{AB82DBC3-02BA-4516-B925-26AC2B487AFC}" dt="2022-01-24T14:07:12.539" v="1088" actId="21"/>
          <ac:grpSpMkLst>
            <pc:docMk/>
            <pc:sldMk cId="1602979356" sldId="290"/>
            <ac:grpSpMk id="93" creationId="{95D0B205-838D-4306-A0D6-0AE44952DDEF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4:17:29.472" v="1163" actId="21"/>
        <pc:sldMkLst>
          <pc:docMk/>
          <pc:sldMk cId="1389145169" sldId="291"/>
        </pc:sldMkLst>
        <pc:spChg chg="add mod ord">
          <ac:chgData name="Devrizal Maruapey" userId="73835e99cd6025c3" providerId="LiveId" clId="{AB82DBC3-02BA-4516-B925-26AC2B487AFC}" dt="2022-01-24T14:17:27.751" v="1162"/>
          <ac:spMkLst>
            <pc:docMk/>
            <pc:sldMk cId="1389145169" sldId="291"/>
            <ac:spMk id="10" creationId="{8ED9B52A-51E1-4A32-A349-94AD8FDFFC35}"/>
          </ac:spMkLst>
        </pc:spChg>
        <pc:spChg chg="del mod">
          <ac:chgData name="Devrizal Maruapey" userId="73835e99cd6025c3" providerId="LiveId" clId="{AB82DBC3-02BA-4516-B925-26AC2B487AFC}" dt="2022-01-24T14:17:29.472" v="1163" actId="21"/>
          <ac:spMkLst>
            <pc:docMk/>
            <pc:sldMk cId="1389145169" sldId="291"/>
            <ac:spMk id="13" creationId="{FC04C43A-AED1-4843-9E09-0487B6FF4E47}"/>
          </ac:spMkLst>
        </pc:spChg>
        <pc:spChg chg="del mod">
          <ac:chgData name="Devrizal Maruapey" userId="73835e99cd6025c3" providerId="LiveId" clId="{AB82DBC3-02BA-4516-B925-26AC2B487AFC}" dt="2022-01-24T14:17:29.472" v="1163" actId="21"/>
          <ac:spMkLst>
            <pc:docMk/>
            <pc:sldMk cId="1389145169" sldId="291"/>
            <ac:spMk id="14" creationId="{D306FFF8-B8AC-4CC2-8A51-C441C10253C6}"/>
          </ac:spMkLst>
        </pc:spChg>
        <pc:spChg chg="add mod ord">
          <ac:chgData name="Devrizal Maruapey" userId="73835e99cd6025c3" providerId="LiveId" clId="{AB82DBC3-02BA-4516-B925-26AC2B487AFC}" dt="2022-01-24T14:17:10.488" v="1152"/>
          <ac:spMkLst>
            <pc:docMk/>
            <pc:sldMk cId="1389145169" sldId="291"/>
            <ac:spMk id="15" creationId="{D532EE7D-3AC9-45A1-A4D0-56A2A942937B}"/>
          </ac:spMkLst>
        </pc:spChg>
        <pc:spChg chg="del mod">
          <ac:chgData name="Devrizal Maruapey" userId="73835e99cd6025c3" providerId="LiveId" clId="{AB82DBC3-02BA-4516-B925-26AC2B487AFC}" dt="2022-01-24T14:17:29.472" v="1163" actId="21"/>
          <ac:spMkLst>
            <pc:docMk/>
            <pc:sldMk cId="1389145169" sldId="291"/>
            <ac:spMk id="16" creationId="{64086394-ABFC-4BA6-BC6C-C5E35DBA0267}"/>
          </ac:spMkLst>
        </pc:spChg>
        <pc:spChg chg="add mod ord">
          <ac:chgData name="Devrizal Maruapey" userId="73835e99cd6025c3" providerId="LiveId" clId="{AB82DBC3-02BA-4516-B925-26AC2B487AFC}" dt="2022-01-24T14:17:19.133" v="1158"/>
          <ac:spMkLst>
            <pc:docMk/>
            <pc:sldMk cId="1389145169" sldId="291"/>
            <ac:spMk id="19" creationId="{45B41891-7C92-4F7A-8E41-D6A5F8049E2C}"/>
          </ac:spMkLst>
        </pc:spChg>
        <pc:spChg chg="add mod ord">
          <ac:chgData name="Devrizal Maruapey" userId="73835e99cd6025c3" providerId="LiveId" clId="{AB82DBC3-02BA-4516-B925-26AC2B487AFC}" dt="2022-01-24T14:17:14.630" v="1156"/>
          <ac:spMkLst>
            <pc:docMk/>
            <pc:sldMk cId="1389145169" sldId="291"/>
            <ac:spMk id="20" creationId="{D8F8B62C-BFFB-4DD5-853B-0FC68D73B866}"/>
          </ac:spMkLst>
        </pc:spChg>
        <pc:spChg chg="add mod ord">
          <ac:chgData name="Devrizal Maruapey" userId="73835e99cd6025c3" providerId="LiveId" clId="{AB82DBC3-02BA-4516-B925-26AC2B487AFC}" dt="2022-01-24T14:17:08.684" v="1148" actId="700"/>
          <ac:spMkLst>
            <pc:docMk/>
            <pc:sldMk cId="1389145169" sldId="291"/>
            <ac:spMk id="21" creationId="{7A3E3859-1B32-4020-810E-F796C7274FEC}"/>
          </ac:spMkLst>
        </pc:spChg>
        <pc:spChg chg="add mod ord">
          <ac:chgData name="Devrizal Maruapey" userId="73835e99cd6025c3" providerId="LiveId" clId="{AB82DBC3-02BA-4516-B925-26AC2B487AFC}" dt="2022-01-24T14:17:12.049" v="1153"/>
          <ac:spMkLst>
            <pc:docMk/>
            <pc:sldMk cId="1389145169" sldId="291"/>
            <ac:spMk id="22" creationId="{3A115821-6B4B-4A48-BF9D-145B09283326}"/>
          </ac:spMkLst>
        </pc:spChg>
        <pc:spChg chg="add mod ord">
          <ac:chgData name="Devrizal Maruapey" userId="73835e99cd6025c3" providerId="LiveId" clId="{AB82DBC3-02BA-4516-B925-26AC2B487AFC}" dt="2022-01-24T14:17:20.808" v="1159"/>
          <ac:spMkLst>
            <pc:docMk/>
            <pc:sldMk cId="1389145169" sldId="291"/>
            <ac:spMk id="23" creationId="{5463E5B2-9A75-40B8-A2C1-4EB6B94A90DE}"/>
          </ac:spMkLst>
        </pc:spChg>
        <pc:spChg chg="add mod ord">
          <ac:chgData name="Devrizal Maruapey" userId="73835e99cd6025c3" providerId="LiveId" clId="{AB82DBC3-02BA-4516-B925-26AC2B487AFC}" dt="2022-01-24T14:17:14.114" v="1155"/>
          <ac:spMkLst>
            <pc:docMk/>
            <pc:sldMk cId="1389145169" sldId="291"/>
            <ac:spMk id="24" creationId="{74556338-9DE9-4DC8-BAF0-44DDC7EAA093}"/>
          </ac:spMkLst>
        </pc:spChg>
        <pc:spChg chg="add mod ord">
          <ac:chgData name="Devrizal Maruapey" userId="73835e99cd6025c3" providerId="LiveId" clId="{AB82DBC3-02BA-4516-B925-26AC2B487AFC}" dt="2022-01-24T14:17:22.184" v="1160"/>
          <ac:spMkLst>
            <pc:docMk/>
            <pc:sldMk cId="1389145169" sldId="291"/>
            <ac:spMk id="25" creationId="{468D75B4-5A5A-4B2B-BCEB-9329C9C249F3}"/>
          </ac:spMkLst>
        </pc:spChg>
        <pc:spChg chg="add mod ord">
          <ac:chgData name="Devrizal Maruapey" userId="73835e99cd6025c3" providerId="LiveId" clId="{AB82DBC3-02BA-4516-B925-26AC2B487AFC}" dt="2022-01-24T14:17:13.576" v="1154"/>
          <ac:spMkLst>
            <pc:docMk/>
            <pc:sldMk cId="1389145169" sldId="291"/>
            <ac:spMk id="26" creationId="{662F8F9E-FD6E-4CCB-8088-5C6F65E90AA0}"/>
          </ac:spMkLst>
        </pc:spChg>
        <pc:grpChg chg="del mod">
          <ac:chgData name="Devrizal Maruapey" userId="73835e99cd6025c3" providerId="LiveId" clId="{AB82DBC3-02BA-4516-B925-26AC2B487AFC}" dt="2022-01-24T14:17:23.373" v="1161" actId="21"/>
          <ac:grpSpMkLst>
            <pc:docMk/>
            <pc:sldMk cId="1389145169" sldId="291"/>
            <ac:grpSpMk id="11" creationId="{FAE09150-31BE-4D35-B7FC-374D5E342BA3}"/>
          </ac:grpSpMkLst>
        </pc:grpChg>
        <pc:picChg chg="del">
          <ac:chgData name="Devrizal Maruapey" userId="73835e99cd6025c3" providerId="LiveId" clId="{AB82DBC3-02BA-4516-B925-26AC2B487AFC}" dt="2022-01-24T14:16:57.987" v="1145" actId="21"/>
          <ac:picMkLst>
            <pc:docMk/>
            <pc:sldMk cId="1389145169" sldId="291"/>
            <ac:picMk id="6146" creationId="{A28AE4F5-7712-4149-A059-109C732CD432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21:08.489" v="1213" actId="21"/>
        <pc:sldMkLst>
          <pc:docMk/>
          <pc:sldMk cId="4239152087" sldId="292"/>
        </pc:sldMkLst>
        <pc:spChg chg="add mod ord">
          <ac:chgData name="Devrizal Maruapey" userId="73835e99cd6025c3" providerId="LiveId" clId="{AB82DBC3-02BA-4516-B925-26AC2B487AFC}" dt="2022-01-24T14:21:01.766" v="1208"/>
          <ac:spMkLst>
            <pc:docMk/>
            <pc:sldMk cId="4239152087" sldId="292"/>
            <ac:spMk id="11" creationId="{A58AC56D-55AE-4F39-8F27-38283166F036}"/>
          </ac:spMkLst>
        </pc:spChg>
        <pc:spChg chg="add mod ord">
          <ac:chgData name="Devrizal Maruapey" userId="73835e99cd6025c3" providerId="LiveId" clId="{AB82DBC3-02BA-4516-B925-26AC2B487AFC}" dt="2022-01-24T14:21:00.326" v="1207"/>
          <ac:spMkLst>
            <pc:docMk/>
            <pc:sldMk cId="4239152087" sldId="292"/>
            <ac:spMk id="12" creationId="{3D631E3E-A8CA-44F4-93ED-2F368C186BDD}"/>
          </ac:spMkLst>
        </pc:spChg>
        <pc:spChg chg="add mod ord">
          <ac:chgData name="Devrizal Maruapey" userId="73835e99cd6025c3" providerId="LiveId" clId="{AB82DBC3-02BA-4516-B925-26AC2B487AFC}" dt="2022-01-24T14:20:42.152" v="1205" actId="167"/>
          <ac:spMkLst>
            <pc:docMk/>
            <pc:sldMk cId="4239152087" sldId="292"/>
            <ac:spMk id="13" creationId="{737C5DBD-5F2F-4EFD-8598-66CD2B6F9B34}"/>
          </ac:spMkLst>
        </pc:spChg>
        <pc:spChg chg="add mod ord">
          <ac:chgData name="Devrizal Maruapey" userId="73835e99cd6025c3" providerId="LiveId" clId="{AB82DBC3-02BA-4516-B925-26AC2B487AFC}" dt="2022-01-24T14:20:55.104" v="1206" actId="553"/>
          <ac:spMkLst>
            <pc:docMk/>
            <pc:sldMk cId="4239152087" sldId="292"/>
            <ac:spMk id="14" creationId="{628CE2E0-1DF5-4A20-977C-D801F9D8B957}"/>
          </ac:spMkLst>
        </pc:spChg>
        <pc:spChg chg="add mod ord">
          <ac:chgData name="Devrizal Maruapey" userId="73835e99cd6025c3" providerId="LiveId" clId="{AB82DBC3-02BA-4516-B925-26AC2B487AFC}" dt="2022-01-24T14:21:05.955" v="1212"/>
          <ac:spMkLst>
            <pc:docMk/>
            <pc:sldMk cId="4239152087" sldId="292"/>
            <ac:spMk id="15" creationId="{816B12E9-337A-419A-AF10-C9461DB792C8}"/>
          </ac:spMkLst>
        </pc:spChg>
        <pc:spChg chg="del mod">
          <ac:chgData name="Devrizal Maruapey" userId="73835e99cd6025c3" providerId="LiveId" clId="{AB82DBC3-02BA-4516-B925-26AC2B487AFC}" dt="2022-01-24T14:21:02.798" v="1209" actId="21"/>
          <ac:spMkLst>
            <pc:docMk/>
            <pc:sldMk cId="4239152087" sldId="292"/>
            <ac:spMk id="16" creationId="{30D31BA9-01FE-482F-95BB-6EF67B4AA58B}"/>
          </ac:spMkLst>
        </pc:spChg>
        <pc:spChg chg="del mod topLvl">
          <ac:chgData name="Devrizal Maruapey" userId="73835e99cd6025c3" providerId="LiveId" clId="{AB82DBC3-02BA-4516-B925-26AC2B487AFC}" dt="2022-01-24T14:21:02.798" v="1209" actId="21"/>
          <ac:spMkLst>
            <pc:docMk/>
            <pc:sldMk cId="4239152087" sldId="292"/>
            <ac:spMk id="17" creationId="{66E19B01-FDDA-4C4C-8939-BB0FB0E7E653}"/>
          </ac:spMkLst>
        </pc:spChg>
        <pc:spChg chg="add mod ord">
          <ac:chgData name="Devrizal Maruapey" userId="73835e99cd6025c3" providerId="LiveId" clId="{AB82DBC3-02BA-4516-B925-26AC2B487AFC}" dt="2022-01-24T14:21:05.424" v="1211"/>
          <ac:spMkLst>
            <pc:docMk/>
            <pc:sldMk cId="4239152087" sldId="292"/>
            <ac:spMk id="18" creationId="{A2B0347D-46C7-4615-9463-522AE52C4048}"/>
          </ac:spMkLst>
        </pc:spChg>
        <pc:spChg chg="del">
          <ac:chgData name="Devrizal Maruapey" userId="73835e99cd6025c3" providerId="LiveId" clId="{AB82DBC3-02BA-4516-B925-26AC2B487AFC}" dt="2022-01-24T14:20:31.301" v="1202" actId="21"/>
          <ac:spMkLst>
            <pc:docMk/>
            <pc:sldMk cId="4239152087" sldId="292"/>
            <ac:spMk id="19" creationId="{AB0914A7-2D9A-4E04-B03B-D4FD691D2025}"/>
          </ac:spMkLst>
        </pc:spChg>
        <pc:spChg chg="add mod ord">
          <ac:chgData name="Devrizal Maruapey" userId="73835e99cd6025c3" providerId="LiveId" clId="{AB82DBC3-02BA-4516-B925-26AC2B487AFC}" dt="2022-01-24T14:21:04.626" v="1210"/>
          <ac:spMkLst>
            <pc:docMk/>
            <pc:sldMk cId="4239152087" sldId="292"/>
            <ac:spMk id="20" creationId="{273EF8C1-3714-452B-8B59-FE8FF2AA82BB}"/>
          </ac:spMkLst>
        </pc:spChg>
        <pc:spChg chg="mod topLvl">
          <ac:chgData name="Devrizal Maruapey" userId="73835e99cd6025c3" providerId="LiveId" clId="{AB82DBC3-02BA-4516-B925-26AC2B487AFC}" dt="2022-01-24T14:17:41.420" v="1165" actId="165"/>
          <ac:spMkLst>
            <pc:docMk/>
            <pc:sldMk cId="4239152087" sldId="292"/>
            <ac:spMk id="23" creationId="{32E436D7-85F1-450A-8D0D-721B0E35D920}"/>
          </ac:spMkLst>
        </pc:spChg>
        <pc:spChg chg="del mod">
          <ac:chgData name="Devrizal Maruapey" userId="73835e99cd6025c3" providerId="LiveId" clId="{AB82DBC3-02BA-4516-B925-26AC2B487AFC}" dt="2022-01-24T14:21:08.489" v="1213" actId="21"/>
          <ac:spMkLst>
            <pc:docMk/>
            <pc:sldMk cId="4239152087" sldId="292"/>
            <ac:spMk id="29" creationId="{B2FF8CD0-22F0-4A38-A8D1-AE000290E02D}"/>
          </ac:spMkLst>
        </pc:spChg>
        <pc:spChg chg="del">
          <ac:chgData name="Devrizal Maruapey" userId="73835e99cd6025c3" providerId="LiveId" clId="{AB82DBC3-02BA-4516-B925-26AC2B487AFC}" dt="2022-01-24T14:20:31.301" v="1202" actId="21"/>
          <ac:spMkLst>
            <pc:docMk/>
            <pc:sldMk cId="4239152087" sldId="292"/>
            <ac:spMk id="30" creationId="{8990B9C0-14EC-411C-993F-EE6EF7A090C6}"/>
          </ac:spMkLst>
        </pc:spChg>
        <pc:spChg chg="mod">
          <ac:chgData name="Devrizal Maruapey" userId="73835e99cd6025c3" providerId="LiveId" clId="{AB82DBC3-02BA-4516-B925-26AC2B487AFC}" dt="2022-01-24T14:20:55.104" v="1206" actId="553"/>
          <ac:spMkLst>
            <pc:docMk/>
            <pc:sldMk cId="4239152087" sldId="292"/>
            <ac:spMk id="31" creationId="{7C227796-91E8-497D-9A7E-9617087934C1}"/>
          </ac:spMkLst>
        </pc:spChg>
        <pc:grpChg chg="del">
          <ac:chgData name="Devrizal Maruapey" userId="73835e99cd6025c3" providerId="LiveId" clId="{AB82DBC3-02BA-4516-B925-26AC2B487AFC}" dt="2022-01-24T14:17:41.420" v="1165" actId="165"/>
          <ac:grpSpMkLst>
            <pc:docMk/>
            <pc:sldMk cId="4239152087" sldId="292"/>
            <ac:grpSpMk id="10" creationId="{A7D07B2D-2E95-49A8-9CB8-2B5E64152520}"/>
          </ac:grpSpMkLst>
        </pc:grpChg>
        <pc:picChg chg="del">
          <ac:chgData name="Devrizal Maruapey" userId="73835e99cd6025c3" providerId="LiveId" clId="{AB82DBC3-02BA-4516-B925-26AC2B487AFC}" dt="2022-01-24T14:20:28.547" v="1200" actId="21"/>
          <ac:picMkLst>
            <pc:docMk/>
            <pc:sldMk cId="4239152087" sldId="292"/>
            <ac:picMk id="8194" creationId="{D5F82187-45AD-40F1-BE27-08F0035EAA4C}"/>
          </ac:picMkLst>
        </pc:picChg>
        <pc:picChg chg="del">
          <ac:chgData name="Devrizal Maruapey" userId="73835e99cd6025c3" providerId="LiveId" clId="{AB82DBC3-02BA-4516-B925-26AC2B487AFC}" dt="2022-01-24T14:20:28.547" v="1200" actId="21"/>
          <ac:picMkLst>
            <pc:docMk/>
            <pc:sldMk cId="4239152087" sldId="292"/>
            <ac:picMk id="8196" creationId="{C7DF5C5E-C3BE-4C82-BB71-F6F456590444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25:04.778" v="1266" actId="21"/>
        <pc:sldMkLst>
          <pc:docMk/>
          <pc:sldMk cId="2539075425" sldId="293"/>
        </pc:sldMkLst>
        <pc:spChg chg="add mod ord">
          <ac:chgData name="Devrizal Maruapey" userId="73835e99cd6025c3" providerId="LiveId" clId="{AB82DBC3-02BA-4516-B925-26AC2B487AFC}" dt="2022-01-24T14:24:56.346" v="1259"/>
          <ac:spMkLst>
            <pc:docMk/>
            <pc:sldMk cId="2539075425" sldId="293"/>
            <ac:spMk id="10" creationId="{73904666-391C-43BB-B9D9-9CE49F305FB2}"/>
          </ac:spMkLst>
        </pc:spChg>
        <pc:spChg chg="add mod ord">
          <ac:chgData name="Devrizal Maruapey" userId="73835e99cd6025c3" providerId="LiveId" clId="{AB82DBC3-02BA-4516-B925-26AC2B487AFC}" dt="2022-01-24T14:24:59.944" v="1262"/>
          <ac:spMkLst>
            <pc:docMk/>
            <pc:sldMk cId="2539075425" sldId="293"/>
            <ac:spMk id="12" creationId="{6553106D-EE05-4556-ACD6-465313754FF6}"/>
          </ac:spMkLst>
        </pc:spChg>
        <pc:spChg chg="mod">
          <ac:chgData name="Devrizal Maruapey" userId="73835e99cd6025c3" providerId="LiveId" clId="{AB82DBC3-02BA-4516-B925-26AC2B487AFC}" dt="2022-01-24T14:24:49.511" v="1255" actId="1076"/>
          <ac:spMkLst>
            <pc:docMk/>
            <pc:sldMk cId="2539075425" sldId="293"/>
            <ac:spMk id="13" creationId="{64A52A50-DB49-4ED1-B69F-5EFFCE7E5DE9}"/>
          </ac:spMkLst>
        </pc:spChg>
        <pc:spChg chg="add mod ord">
          <ac:chgData name="Devrizal Maruapey" userId="73835e99cd6025c3" providerId="LiveId" clId="{AB82DBC3-02BA-4516-B925-26AC2B487AFC}" dt="2022-01-24T14:24:57.395" v="1260"/>
          <ac:spMkLst>
            <pc:docMk/>
            <pc:sldMk cId="2539075425" sldId="293"/>
            <ac:spMk id="14" creationId="{2D41C7AD-DDBB-4D7C-BD6A-34103546C3D7}"/>
          </ac:spMkLst>
        </pc:spChg>
        <pc:spChg chg="add mod ord">
          <ac:chgData name="Devrizal Maruapey" userId="73835e99cd6025c3" providerId="LiveId" clId="{AB82DBC3-02BA-4516-B925-26AC2B487AFC}" dt="2022-01-24T14:24:55.198" v="1258" actId="700"/>
          <ac:spMkLst>
            <pc:docMk/>
            <pc:sldMk cId="2539075425" sldId="293"/>
            <ac:spMk id="15" creationId="{96708F12-A161-4490-A527-9184D73BB36F}"/>
          </ac:spMkLst>
        </pc:spChg>
        <pc:spChg chg="add mod ord">
          <ac:chgData name="Devrizal Maruapey" userId="73835e99cd6025c3" providerId="LiveId" clId="{AB82DBC3-02BA-4516-B925-26AC2B487AFC}" dt="2022-01-24T14:25:00.742" v="1263"/>
          <ac:spMkLst>
            <pc:docMk/>
            <pc:sldMk cId="2539075425" sldId="293"/>
            <ac:spMk id="16" creationId="{B0C323C3-0163-47DC-8734-37ED419E749F}"/>
          </ac:spMkLst>
        </pc:spChg>
        <pc:spChg chg="add mod ord">
          <ac:chgData name="Devrizal Maruapey" userId="73835e99cd6025c3" providerId="LiveId" clId="{AB82DBC3-02BA-4516-B925-26AC2B487AFC}" dt="2022-01-24T14:25:01.868" v="1264"/>
          <ac:spMkLst>
            <pc:docMk/>
            <pc:sldMk cId="2539075425" sldId="293"/>
            <ac:spMk id="17" creationId="{D9869E49-20D4-4864-810F-265EF2A8127D}"/>
          </ac:spMkLst>
        </pc:spChg>
        <pc:spChg chg="add mod ord">
          <ac:chgData name="Devrizal Maruapey" userId="73835e99cd6025c3" providerId="LiveId" clId="{AB82DBC3-02BA-4516-B925-26AC2B487AFC}" dt="2022-01-24T14:25:02.457" v="1265"/>
          <ac:spMkLst>
            <pc:docMk/>
            <pc:sldMk cId="2539075425" sldId="293"/>
            <ac:spMk id="18" creationId="{EDC08BF9-F028-4512-8B65-F04B357ACEE2}"/>
          </ac:spMkLst>
        </pc:spChg>
        <pc:spChg chg="mod topLvl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19" creationId="{4C0ED414-01A9-40E4-B18A-F2C8A1D7C2C2}"/>
          </ac:spMkLst>
        </pc:spChg>
        <pc:spChg chg="del mod topLvl">
          <ac:chgData name="Devrizal Maruapey" userId="73835e99cd6025c3" providerId="LiveId" clId="{AB82DBC3-02BA-4516-B925-26AC2B487AFC}" dt="2022-01-24T14:24:44.602" v="1252" actId="21"/>
          <ac:spMkLst>
            <pc:docMk/>
            <pc:sldMk cId="2539075425" sldId="293"/>
            <ac:spMk id="20" creationId="{CB98900B-A771-4800-A058-95E6B24B1E6D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24" creationId="{FED028DA-D800-4845-93EF-9A073A3D2AB8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25" creationId="{8286085F-FE0F-4D29-89EB-D86D52940106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26" creationId="{41EF856D-02DF-4B8C-94EC-C34C7AA1E9B6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27" creationId="{F4141559-1CAB-45E2-BFC4-AE5A7F43A8B8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28" creationId="{C8DF8A5A-661E-41A5-9651-E455CBC4E53D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0" creationId="{35942387-E043-4019-B291-F6FD9C4DBEDD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1" creationId="{87884A74-1971-46FC-909D-DDBFFB7B2434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2" creationId="{C78B2D75-89C3-4EC5-85B0-F3A34870557D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3" creationId="{3D191E45-6869-4B32-9445-95C53B4860B4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4" creationId="{BB8777B1-3EB6-4153-A3A3-B5120DF03610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5" creationId="{130B8E2D-8CF8-434A-8F60-37A64DACDF74}"/>
          </ac:spMkLst>
        </pc:spChg>
        <pc:spChg chg="mod topLvl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36" creationId="{0D1059E9-27B0-4FFA-B650-EA34C71C66E6}"/>
          </ac:spMkLst>
        </pc:spChg>
        <pc:spChg chg="del mod topLvl">
          <ac:chgData name="Devrizal Maruapey" userId="73835e99cd6025c3" providerId="LiveId" clId="{AB82DBC3-02BA-4516-B925-26AC2B487AFC}" dt="2022-01-24T14:25:04.778" v="1266" actId="21"/>
          <ac:spMkLst>
            <pc:docMk/>
            <pc:sldMk cId="2539075425" sldId="293"/>
            <ac:spMk id="37" creationId="{86DF45BE-5DC3-47BD-A6FE-492C4EDCB2AC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1" creationId="{37F2922E-8E61-4362-A4B9-AE9832CEC13B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2" creationId="{0BBB08A9-85D0-4EAD-A3E6-74ACEE10DB4C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3" creationId="{878604CA-B996-456D-A08E-AF69794B914A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4" creationId="{EF7D59B9-2510-4D80-827D-00A346286D0A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5" creationId="{2CC323A6-EE9B-46CC-B497-9D3D80B6E289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6" creationId="{22D91118-2973-4B92-8C87-48C99CF4A0DF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7" creationId="{FFBAE346-4344-42DE-B9A7-15531AEBE222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8" creationId="{6AB69984-F47C-4496-BA59-C466FD14FEBD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49" creationId="{F692B8A3-D328-4FE5-96B6-AED8FCBFDBF0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50" creationId="{82942FA8-62C2-415D-8176-830B06B4D0F0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51" creationId="{61F653E7-2000-4536-AA0C-8F6070AF84C9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52" creationId="{A797803B-AD38-4EE7-8050-1341BEDB7DB7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53" creationId="{00AD8B39-77CF-46D0-8C23-F8CA41BE1097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54" creationId="{8D2ABC4C-2869-4CB3-9649-6884A68B80B3}"/>
          </ac:spMkLst>
        </pc:spChg>
        <pc:spChg chg="mod topLvl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55" creationId="{D3D25753-43F6-4CB1-BF9B-0CA9EFACCCE4}"/>
          </ac:spMkLst>
        </pc:spChg>
        <pc:spChg chg="del mod topLvl">
          <ac:chgData name="Devrizal Maruapey" userId="73835e99cd6025c3" providerId="LiveId" clId="{AB82DBC3-02BA-4516-B925-26AC2B487AFC}" dt="2022-01-24T14:24:44.602" v="1252" actId="21"/>
          <ac:spMkLst>
            <pc:docMk/>
            <pc:sldMk cId="2539075425" sldId="293"/>
            <ac:spMk id="56" creationId="{470E4BD0-77A7-4D05-99F6-5FBDEBC11FDE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0" creationId="{0F2CE3A2-2878-48F5-B8E1-603FC008BBE1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1" creationId="{EBE1CAD6-B63B-4197-A5C5-5F76DC2D67B9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2" creationId="{643B8372-54BF-4169-BFC7-3E802DD315C5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3" creationId="{B5E2A613-6A9C-4BEF-B3A6-AAEE9FEBD104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4" creationId="{B4B7B541-D681-4691-9604-373F46DFA70F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5" creationId="{26D1D91F-9AD4-4DC1-9EBC-900A17F16F12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6" creationId="{D3A67AAB-71B5-4D97-98C5-DC2B77BD6BFE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7" creationId="{42C6878E-8E0A-4327-B546-0E73FC2D9EF0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8" creationId="{9156CA8B-3554-4C9B-87A2-FA26B60EF934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69" creationId="{8BC1192E-5526-49DD-8949-D6F95DB2118A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70" creationId="{B7A27A38-2FAD-49F6-ACBA-EB2EA6247C98}"/>
          </ac:spMkLst>
        </pc:spChg>
        <pc:spChg chg="mod topLvl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71" creationId="{5698C8C7-38E5-47D5-835C-44F7BFF8D4B5}"/>
          </ac:spMkLst>
        </pc:spChg>
        <pc:spChg chg="del mod topLvl">
          <ac:chgData name="Devrizal Maruapey" userId="73835e99cd6025c3" providerId="LiveId" clId="{AB82DBC3-02BA-4516-B925-26AC2B487AFC}" dt="2022-01-24T14:24:44.602" v="1252" actId="21"/>
          <ac:spMkLst>
            <pc:docMk/>
            <pc:sldMk cId="2539075425" sldId="293"/>
            <ac:spMk id="72" creationId="{5197E370-AB46-4B22-8F58-8865F88C0A82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76" creationId="{994F950F-FB37-4813-8B52-2D31C884CCFA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77" creationId="{74537CC7-9471-4D04-B84C-0A1B26338206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78" creationId="{67E15A36-DC13-4095-A870-24D2115FA181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79" creationId="{5EE4E923-9AB6-43F1-89BD-D9EFBF1CBCBA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80" creationId="{4479BE7E-F819-46CE-BBD1-F9F7381F918A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82" creationId="{88A4D429-2A7D-47E5-85B2-29A83111F264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83" creationId="{6F6C8817-29E2-442E-B10F-7E6DD052F321}"/>
          </ac:spMkLst>
        </pc:spChg>
        <pc:spChg chg="mod">
          <ac:chgData name="Devrizal Maruapey" userId="73835e99cd6025c3" providerId="LiveId" clId="{AB82DBC3-02BA-4516-B925-26AC2B487AFC}" dt="2022-01-24T14:22:05.462" v="1214" actId="165"/>
          <ac:spMkLst>
            <pc:docMk/>
            <pc:sldMk cId="2539075425" sldId="293"/>
            <ac:spMk id="84" creationId="{870BFE2F-73BF-47C0-962B-F9E724F26482}"/>
          </ac:spMkLst>
        </pc:spChg>
        <pc:grpChg chg="del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11" creationId="{1C184E6D-3A4D-461D-9EF4-349AE9EA4DA7}"/>
          </ac:grpSpMkLst>
        </pc:grpChg>
        <pc:grpChg chg="mod topLvl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23" creationId="{1F990039-87AF-46FF-8487-0C27AD5EC4D3}"/>
          </ac:grpSpMkLst>
        </pc:grpChg>
        <pc:grpChg chg="mod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29" creationId="{2A6AA687-9472-4040-A9A9-311777AF277A}"/>
          </ac:grpSpMkLst>
        </pc:grpChg>
        <pc:grpChg chg="mod topLvl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40" creationId="{236EC36C-4900-4ADB-954D-1C699B91326E}"/>
          </ac:grpSpMkLst>
        </pc:grpChg>
        <pc:grpChg chg="mod topLvl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59" creationId="{62412CF7-528B-4976-A516-6002A353925A}"/>
          </ac:grpSpMkLst>
        </pc:grpChg>
        <pc:grpChg chg="mod topLvl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75" creationId="{1192D1A8-7202-4C7B-9038-B9AD1637218E}"/>
          </ac:grpSpMkLst>
        </pc:grpChg>
        <pc:grpChg chg="mod">
          <ac:chgData name="Devrizal Maruapey" userId="73835e99cd6025c3" providerId="LiveId" clId="{AB82DBC3-02BA-4516-B925-26AC2B487AFC}" dt="2022-01-24T14:22:05.462" v="1214" actId="165"/>
          <ac:grpSpMkLst>
            <pc:docMk/>
            <pc:sldMk cId="2539075425" sldId="293"/>
            <ac:grpSpMk id="81" creationId="{E778627B-CE39-4C89-B2E6-7CF120E797FF}"/>
          </ac:grpSpMkLst>
        </pc:grpChg>
        <pc:grpChg chg="del mod">
          <ac:chgData name="Devrizal Maruapey" userId="73835e99cd6025c3" providerId="LiveId" clId="{AB82DBC3-02BA-4516-B925-26AC2B487AFC}" dt="2022-01-24T14:24:58.332" v="1261" actId="21"/>
          <ac:grpSpMkLst>
            <pc:docMk/>
            <pc:sldMk cId="2539075425" sldId="293"/>
            <ac:grpSpMk id="85" creationId="{CB0C77FB-9B0D-4B51-A547-020650487AD1}"/>
          </ac:grpSpMkLst>
        </pc:grpChg>
        <pc:picChg chg="del">
          <ac:chgData name="Devrizal Maruapey" userId="73835e99cd6025c3" providerId="LiveId" clId="{AB82DBC3-02BA-4516-B925-26AC2B487AFC}" dt="2022-01-24T14:24:52.875" v="1257" actId="21"/>
          <ac:picMkLst>
            <pc:docMk/>
            <pc:sldMk cId="2539075425" sldId="293"/>
            <ac:picMk id="9218" creationId="{97457C0D-745B-4A56-9EF2-08B1C2A5F4E1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27:28.505" v="1302" actId="21"/>
        <pc:sldMkLst>
          <pc:docMk/>
          <pc:sldMk cId="2870750736" sldId="294"/>
        </pc:sldMkLst>
        <pc:spChg chg="add mod ord">
          <ac:chgData name="Devrizal Maruapey" userId="73835e99cd6025c3" providerId="LiveId" clId="{AB82DBC3-02BA-4516-B925-26AC2B487AFC}" dt="2022-01-24T14:27:25.752" v="1299"/>
          <ac:spMkLst>
            <pc:docMk/>
            <pc:sldMk cId="2870750736" sldId="294"/>
            <ac:spMk id="10" creationId="{F9C72576-D7A9-4635-80C8-D13095119D97}"/>
          </ac:spMkLst>
        </pc:spChg>
        <pc:spChg chg="add mod ord">
          <ac:chgData name="Devrizal Maruapey" userId="73835e99cd6025c3" providerId="LiveId" clId="{AB82DBC3-02BA-4516-B925-26AC2B487AFC}" dt="2022-01-24T14:27:24.972" v="1298"/>
          <ac:spMkLst>
            <pc:docMk/>
            <pc:sldMk cId="2870750736" sldId="294"/>
            <ac:spMk id="11" creationId="{D86B16BE-ACC4-4F1D-9C3E-8919F6A4A1BE}"/>
          </ac:spMkLst>
        </pc:spChg>
        <pc:spChg chg="del mod">
          <ac:chgData name="Devrizal Maruapey" userId="73835e99cd6025c3" providerId="LiveId" clId="{AB82DBC3-02BA-4516-B925-26AC2B487AFC}" dt="2022-01-24T14:27:28.505" v="1302" actId="21"/>
          <ac:spMkLst>
            <pc:docMk/>
            <pc:sldMk cId="2870750736" sldId="294"/>
            <ac:spMk id="12" creationId="{34785B8B-DEB0-4DEE-A96A-D8F7172DD2A6}"/>
          </ac:spMkLst>
        </pc:spChg>
        <pc:spChg chg="add mod ord">
          <ac:chgData name="Devrizal Maruapey" userId="73835e99cd6025c3" providerId="LiveId" clId="{AB82DBC3-02BA-4516-B925-26AC2B487AFC}" dt="2022-01-24T14:27:26.753" v="1300"/>
          <ac:spMkLst>
            <pc:docMk/>
            <pc:sldMk cId="2870750736" sldId="294"/>
            <ac:spMk id="13" creationId="{6B3EB2C8-06C1-473E-B182-7036D5E22255}"/>
          </ac:spMkLst>
        </pc:spChg>
        <pc:spChg chg="del mod">
          <ac:chgData name="Devrizal Maruapey" userId="73835e99cd6025c3" providerId="LiveId" clId="{AB82DBC3-02BA-4516-B925-26AC2B487AFC}" dt="2022-01-24T14:27:28.505" v="1302" actId="21"/>
          <ac:spMkLst>
            <pc:docMk/>
            <pc:sldMk cId="2870750736" sldId="294"/>
            <ac:spMk id="14" creationId="{0A391415-10D3-4107-B562-5A47C88591D5}"/>
          </ac:spMkLst>
        </pc:spChg>
        <pc:spChg chg="del mod">
          <ac:chgData name="Devrizal Maruapey" userId="73835e99cd6025c3" providerId="LiveId" clId="{AB82DBC3-02BA-4516-B925-26AC2B487AFC}" dt="2022-01-24T14:27:28.505" v="1302" actId="21"/>
          <ac:spMkLst>
            <pc:docMk/>
            <pc:sldMk cId="2870750736" sldId="294"/>
            <ac:spMk id="17" creationId="{02069B5F-0331-42D9-90F7-3B6DB511D873}"/>
          </ac:spMkLst>
        </pc:spChg>
        <pc:spChg chg="del mod">
          <ac:chgData name="Devrizal Maruapey" userId="73835e99cd6025c3" providerId="LiveId" clId="{AB82DBC3-02BA-4516-B925-26AC2B487AFC}" dt="2022-01-24T14:27:28.505" v="1302" actId="21"/>
          <ac:spMkLst>
            <pc:docMk/>
            <pc:sldMk cId="2870750736" sldId="294"/>
            <ac:spMk id="31" creationId="{FEDDFEE0-FA0E-4021-B87A-7902F242C530}"/>
          </ac:spMkLst>
        </pc:spChg>
        <pc:spChg chg="add mod ord">
          <ac:chgData name="Devrizal Maruapey" userId="73835e99cd6025c3" providerId="LiveId" clId="{AB82DBC3-02BA-4516-B925-26AC2B487AFC}" dt="2022-01-24T14:27:27.145" v="1301"/>
          <ac:spMkLst>
            <pc:docMk/>
            <pc:sldMk cId="2870750736" sldId="294"/>
            <ac:spMk id="49" creationId="{43B66F6F-C54F-458A-8FE5-2656B2BC4F77}"/>
          </ac:spMkLst>
        </pc:spChg>
        <pc:spChg chg="add mod ord">
          <ac:chgData name="Devrizal Maruapey" userId="73835e99cd6025c3" providerId="LiveId" clId="{AB82DBC3-02BA-4516-B925-26AC2B487AFC}" dt="2022-01-24T14:27:22.974" v="1297" actId="700"/>
          <ac:spMkLst>
            <pc:docMk/>
            <pc:sldMk cId="2870750736" sldId="294"/>
            <ac:spMk id="50" creationId="{DE79B9BF-836F-4038-8E2F-B383CEF7503E}"/>
          </ac:spMkLst>
        </pc:spChg>
        <pc:picChg chg="del">
          <ac:chgData name="Devrizal Maruapey" userId="73835e99cd6025c3" providerId="LiveId" clId="{AB82DBC3-02BA-4516-B925-26AC2B487AFC}" dt="2022-01-24T14:27:14.354" v="1295" actId="21"/>
          <ac:picMkLst>
            <pc:docMk/>
            <pc:sldMk cId="2870750736" sldId="294"/>
            <ac:picMk id="10242" creationId="{65718B7A-B8C0-4160-9FC0-7B48D67F2C8D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3:32:54.675" v="668" actId="21"/>
        <pc:sldMkLst>
          <pc:docMk/>
          <pc:sldMk cId="3185195027" sldId="295"/>
        </pc:sldMkLst>
        <pc:spChg chg="add mod ord">
          <ac:chgData name="Devrizal Maruapey" userId="73835e99cd6025c3" providerId="LiveId" clId="{AB82DBC3-02BA-4516-B925-26AC2B487AFC}" dt="2022-01-24T13:32:46.123" v="664"/>
          <ac:spMkLst>
            <pc:docMk/>
            <pc:sldMk cId="3185195027" sldId="295"/>
            <ac:spMk id="10" creationId="{C3421012-9828-4F3C-A750-83F33416CF2F}"/>
          </ac:spMkLst>
        </pc:spChg>
        <pc:spChg chg="add mod ord">
          <ac:chgData name="Devrizal Maruapey" userId="73835e99cd6025c3" providerId="LiveId" clId="{AB82DBC3-02BA-4516-B925-26AC2B487AFC}" dt="2022-01-24T13:32:47.249" v="665"/>
          <ac:spMkLst>
            <pc:docMk/>
            <pc:sldMk cId="3185195027" sldId="295"/>
            <ac:spMk id="11" creationId="{57E6C63B-B769-4EEB-9304-EE56F4C86216}"/>
          </ac:spMkLst>
        </pc:spChg>
        <pc:spChg chg="del mod">
          <ac:chgData name="Devrizal Maruapey" userId="73835e99cd6025c3" providerId="LiveId" clId="{AB82DBC3-02BA-4516-B925-26AC2B487AFC}" dt="2022-01-24T13:32:48.719" v="666" actId="21"/>
          <ac:spMkLst>
            <pc:docMk/>
            <pc:sldMk cId="3185195027" sldId="295"/>
            <ac:spMk id="20" creationId="{A63E5E0E-05EF-4D92-B4C3-98842B59DE10}"/>
          </ac:spMkLst>
        </pc:spChg>
        <pc:spChg chg="add mod ord">
          <ac:chgData name="Devrizal Maruapey" userId="73835e99cd6025c3" providerId="LiveId" clId="{AB82DBC3-02BA-4516-B925-26AC2B487AFC}" dt="2022-01-24T13:32:44.747" v="663" actId="700"/>
          <ac:spMkLst>
            <pc:docMk/>
            <pc:sldMk cId="3185195027" sldId="295"/>
            <ac:spMk id="21" creationId="{0AA58EF5-C5D6-4352-B39F-C1CEFAD60A3D}"/>
          </ac:spMkLst>
        </pc:spChg>
        <pc:spChg chg="add mod ord">
          <ac:chgData name="Devrizal Maruapey" userId="73835e99cd6025c3" providerId="LiveId" clId="{AB82DBC3-02BA-4516-B925-26AC2B487AFC}" dt="2022-01-24T13:32:52.188" v="667"/>
          <ac:spMkLst>
            <pc:docMk/>
            <pc:sldMk cId="3185195027" sldId="295"/>
            <ac:spMk id="22" creationId="{430E541F-0FED-4111-8CA9-38CB0B2E7FE7}"/>
          </ac:spMkLst>
        </pc:spChg>
        <pc:spChg chg="del mod">
          <ac:chgData name="Devrizal Maruapey" userId="73835e99cd6025c3" providerId="LiveId" clId="{AB82DBC3-02BA-4516-B925-26AC2B487AFC}" dt="2022-01-24T13:32:54.675" v="668" actId="21"/>
          <ac:spMkLst>
            <pc:docMk/>
            <pc:sldMk cId="3185195027" sldId="295"/>
            <ac:spMk id="24" creationId="{D608900C-692B-4528-BEC1-B21DCE4EC7A6}"/>
          </ac:spMkLst>
        </pc:spChg>
        <pc:spChg chg="del mod">
          <ac:chgData name="Devrizal Maruapey" userId="73835e99cd6025c3" providerId="LiveId" clId="{AB82DBC3-02BA-4516-B925-26AC2B487AFC}" dt="2022-01-24T13:32:48.719" v="666" actId="21"/>
          <ac:spMkLst>
            <pc:docMk/>
            <pc:sldMk cId="3185195027" sldId="295"/>
            <ac:spMk id="25" creationId="{E390A134-959A-411A-8E91-A5AEF2E5F94E}"/>
          </ac:spMkLst>
        </pc:spChg>
        <pc:picChg chg="del">
          <ac:chgData name="Devrizal Maruapey" userId="73835e99cd6025c3" providerId="LiveId" clId="{AB82DBC3-02BA-4516-B925-26AC2B487AFC}" dt="2022-01-24T13:32:42.822" v="662" actId="21"/>
          <ac:picMkLst>
            <pc:docMk/>
            <pc:sldMk cId="3185195027" sldId="295"/>
            <ac:picMk id="11266" creationId="{1BF55FAF-14DD-40B0-A1DC-0CDDEB792BD8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34:38.173" v="1402" actId="21"/>
        <pc:sldMkLst>
          <pc:docMk/>
          <pc:sldMk cId="1702950349" sldId="296"/>
        </pc:sldMkLst>
        <pc:spChg chg="add mod ord">
          <ac:chgData name="Devrizal Maruapey" userId="73835e99cd6025c3" providerId="LiveId" clId="{AB82DBC3-02BA-4516-B925-26AC2B487AFC}" dt="2022-01-24T14:34:34.546" v="1399"/>
          <ac:spMkLst>
            <pc:docMk/>
            <pc:sldMk cId="1702950349" sldId="296"/>
            <ac:spMk id="2" creationId="{2E59B5D7-4A9C-4533-A830-92F91B841C04}"/>
          </ac:spMkLst>
        </pc:spChg>
        <pc:spChg chg="add mod ord">
          <ac:chgData name="Devrizal Maruapey" userId="73835e99cd6025c3" providerId="LiveId" clId="{AB82DBC3-02BA-4516-B925-26AC2B487AFC}" dt="2022-01-24T14:34:35.875" v="1400"/>
          <ac:spMkLst>
            <pc:docMk/>
            <pc:sldMk cId="1702950349" sldId="296"/>
            <ac:spMk id="3" creationId="{45364D79-ECC5-42C5-A1C9-2D6A9F8CF27D}"/>
          </ac:spMkLst>
        </pc:spChg>
        <pc:spChg chg="add mod ord">
          <ac:chgData name="Devrizal Maruapey" userId="73835e99cd6025c3" providerId="LiveId" clId="{AB82DBC3-02BA-4516-B925-26AC2B487AFC}" dt="2022-01-24T14:34:02.884" v="1397" actId="700"/>
          <ac:spMkLst>
            <pc:docMk/>
            <pc:sldMk cId="1702950349" sldId="296"/>
            <ac:spMk id="4" creationId="{29EE1816-23A3-4D6A-9C2D-9F11A8BA732C}"/>
          </ac:spMkLst>
        </pc:spChg>
        <pc:spChg chg="add mod ord">
          <ac:chgData name="Devrizal Maruapey" userId="73835e99cd6025c3" providerId="LiveId" clId="{AB82DBC3-02BA-4516-B925-26AC2B487AFC}" dt="2022-01-24T14:34:02.884" v="1397" actId="700"/>
          <ac:spMkLst>
            <pc:docMk/>
            <pc:sldMk cId="1702950349" sldId="296"/>
            <ac:spMk id="5" creationId="{51E3D4CC-422C-415D-A459-480447B92BEF}"/>
          </ac:spMkLst>
        </pc:spChg>
        <pc:spChg chg="add mod ord">
          <ac:chgData name="Devrizal Maruapey" userId="73835e99cd6025c3" providerId="LiveId" clId="{AB82DBC3-02BA-4516-B925-26AC2B487AFC}" dt="2022-01-24T14:34:37.392" v="1401"/>
          <ac:spMkLst>
            <pc:docMk/>
            <pc:sldMk cId="1702950349" sldId="296"/>
            <ac:spMk id="6" creationId="{5FE0F503-FA97-42DD-AADA-0FFEDF056666}"/>
          </ac:spMkLst>
        </pc:spChg>
        <pc:spChg chg="del mod">
          <ac:chgData name="Devrizal Maruapey" userId="73835e99cd6025c3" providerId="LiveId" clId="{AB82DBC3-02BA-4516-B925-26AC2B487AFC}" dt="2022-01-24T14:34:38.173" v="1402" actId="21"/>
          <ac:spMkLst>
            <pc:docMk/>
            <pc:sldMk cId="1702950349" sldId="296"/>
            <ac:spMk id="57" creationId="{9DD8CA3B-C6BF-4332-9066-E779F4C56129}"/>
          </ac:spMkLst>
        </pc:spChg>
        <pc:grpChg chg="mod">
          <ac:chgData name="Devrizal Maruapey" userId="73835e99cd6025c3" providerId="LiveId" clId="{AB82DBC3-02BA-4516-B925-26AC2B487AFC}" dt="2022-01-24T14:34:15.562" v="1398" actId="166"/>
          <ac:grpSpMkLst>
            <pc:docMk/>
            <pc:sldMk cId="1702950349" sldId="296"/>
            <ac:grpSpMk id="20" creationId="{1B638CCD-BB3C-4BB7-8676-6C08E298F4E7}"/>
          </ac:grpSpMkLst>
        </pc:grpChg>
        <pc:grpChg chg="del mod">
          <ac:chgData name="Devrizal Maruapey" userId="73835e99cd6025c3" providerId="LiveId" clId="{AB82DBC3-02BA-4516-B925-26AC2B487AFC}" dt="2022-01-24T14:34:38.173" v="1402" actId="21"/>
          <ac:grpSpMkLst>
            <pc:docMk/>
            <pc:sldMk cId="1702950349" sldId="296"/>
            <ac:grpSpMk id="58" creationId="{12FBB0A4-5033-478A-B68F-E0548A92A427}"/>
          </ac:grpSpMkLst>
        </pc:grpChg>
        <pc:picChg chg="del">
          <ac:chgData name="Devrizal Maruapey" userId="73835e99cd6025c3" providerId="LiveId" clId="{AB82DBC3-02BA-4516-B925-26AC2B487AFC}" dt="2022-01-24T14:33:48.541" v="1396" actId="21"/>
          <ac:picMkLst>
            <pc:docMk/>
            <pc:sldMk cId="1702950349" sldId="296"/>
            <ac:picMk id="72" creationId="{109E12CE-095F-4BCB-B5D3-B1EDC398E6E4}"/>
          </ac:picMkLst>
        </pc:picChg>
        <pc:picChg chg="del">
          <ac:chgData name="Devrizal Maruapey" userId="73835e99cd6025c3" providerId="LiveId" clId="{AB82DBC3-02BA-4516-B925-26AC2B487AFC}" dt="2022-01-24T14:33:48.541" v="1396" actId="21"/>
          <ac:picMkLst>
            <pc:docMk/>
            <pc:sldMk cId="1702950349" sldId="296"/>
            <ac:picMk id="12292" creationId="{22311437-492E-4C89-91BC-62B8113B8BF4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38:58.497" v="1485" actId="21"/>
        <pc:sldMkLst>
          <pc:docMk/>
          <pc:sldMk cId="382166710" sldId="297"/>
        </pc:sldMkLst>
        <pc:spChg chg="add mod ord">
          <ac:chgData name="Devrizal Maruapey" userId="73835e99cd6025c3" providerId="LiveId" clId="{AB82DBC3-02BA-4516-B925-26AC2B487AFC}" dt="2022-01-24T14:38:50.363" v="1480"/>
          <ac:spMkLst>
            <pc:docMk/>
            <pc:sldMk cId="382166710" sldId="297"/>
            <ac:spMk id="11" creationId="{876B6C01-E1C8-43A6-B0F8-33F4F2DC27C9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3" creationId="{271E0448-DB11-4313-8B66-2BDF365E2794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4" creationId="{33018439-FD0E-44BD-9A9E-08EF72526DCF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5" creationId="{8C18FA7B-AA0F-40B9-AC73-FE4C51D77578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6" creationId="{C460C6C4-51F1-4732-A98C-446E0D06CA5C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7" creationId="{78C6D178-7876-482C-B01C-8553C71C97F8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8" creationId="{8FBA0386-2D91-45FB-B313-6BCB3E9CEC98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19" creationId="{DBD9F115-EF56-473E-BC42-BB02420FF52C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0" creationId="{008529F2-C660-403A-B4BF-91BF0804C681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1" creationId="{4A2C81BA-D955-45BC-B7CF-6F7B583FC868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2" creationId="{B3BE759E-188C-49E7-ACC3-8556D8ED69C8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4" creationId="{03078F73-71FA-4AC2-A010-E165FFF93B0C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5" creationId="{A525CB55-3B27-45A2-980E-2FC6356FB04E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6" creationId="{4EBA75B8-635A-408E-8199-29FB1F0F8F7A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7" creationId="{7FB0B6D1-6752-47B4-AF07-136D0A54658E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8" creationId="{49F22FF5-2409-4346-817D-53187E6D0C3E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29" creationId="{C8E1854E-B7D5-473F-A6F8-54DB7DE96EA3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0" creationId="{B06E68CD-9066-4ADC-A849-4F382F4F9101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1" creationId="{095DC822-B91E-4B0A-B3CC-E90519E08401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2" creationId="{9E1CE546-2AAE-44BB-99AE-A59C97FA3FCA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3" creationId="{F2DC73AE-7DDA-434E-B7F4-6715239F919E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4" creationId="{F8DB5B76-714F-47A8-B72B-9F9D6357FEA6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5" creationId="{5C7CFBD0-8D49-4FF7-BE3A-756697E3AB79}"/>
          </ac:spMkLst>
        </pc:spChg>
        <pc:spChg chg="mod">
          <ac:chgData name="Devrizal Maruapey" userId="73835e99cd6025c3" providerId="LiveId" clId="{AB82DBC3-02BA-4516-B925-26AC2B487AFC}" dt="2022-01-24T14:38:18.650" v="1467" actId="165"/>
          <ac:spMkLst>
            <pc:docMk/>
            <pc:sldMk cId="382166710" sldId="297"/>
            <ac:spMk id="36" creationId="{74E685B6-23BA-4B37-8D65-8EAEA9029B42}"/>
          </ac:spMkLst>
        </pc:spChg>
        <pc:spChg chg="del mod topLvl">
          <ac:chgData name="Devrizal Maruapey" userId="73835e99cd6025c3" providerId="LiveId" clId="{AB82DBC3-02BA-4516-B925-26AC2B487AFC}" dt="2022-01-24T14:38:58.497" v="1485" actId="21"/>
          <ac:spMkLst>
            <pc:docMk/>
            <pc:sldMk cId="382166710" sldId="297"/>
            <ac:spMk id="38" creationId="{0A6EB33A-1AA0-4522-8C7D-D20F5E475CAD}"/>
          </ac:spMkLst>
        </pc:spChg>
        <pc:spChg chg="add mod ord">
          <ac:chgData name="Devrizal Maruapey" userId="73835e99cd6025c3" providerId="LiveId" clId="{AB82DBC3-02BA-4516-B925-26AC2B487AFC}" dt="2022-01-24T14:38:54.241" v="1483"/>
          <ac:spMkLst>
            <pc:docMk/>
            <pc:sldMk cId="382166710" sldId="297"/>
            <ac:spMk id="39" creationId="{EC062B3A-ED68-41A9-BE31-6580D11B9175}"/>
          </ac:spMkLst>
        </pc:spChg>
        <pc:spChg chg="del mod topLvl">
          <ac:chgData name="Devrizal Maruapey" userId="73835e99cd6025c3" providerId="LiveId" clId="{AB82DBC3-02BA-4516-B925-26AC2B487AFC}" dt="2022-01-24T14:37:46.046" v="1458" actId="21"/>
          <ac:spMkLst>
            <pc:docMk/>
            <pc:sldMk cId="382166710" sldId="297"/>
            <ac:spMk id="40" creationId="{1024D7DF-E440-4B99-995A-328931DD7FC4}"/>
          </ac:spMkLst>
        </pc:spChg>
        <pc:spChg chg="del mod topLvl">
          <ac:chgData name="Devrizal Maruapey" userId="73835e99cd6025c3" providerId="LiveId" clId="{AB82DBC3-02BA-4516-B925-26AC2B487AFC}" dt="2022-01-24T14:38:58.497" v="1485" actId="21"/>
          <ac:spMkLst>
            <pc:docMk/>
            <pc:sldMk cId="382166710" sldId="297"/>
            <ac:spMk id="42" creationId="{6AEFDAE2-887D-43D6-9943-1B9A7BDAC41A}"/>
          </ac:spMkLst>
        </pc:spChg>
        <pc:spChg chg="mod topLvl">
          <ac:chgData name="Devrizal Maruapey" userId="73835e99cd6025c3" providerId="LiveId" clId="{AB82DBC3-02BA-4516-B925-26AC2B487AFC}" dt="2022-01-24T14:34:53.725" v="1411" actId="165"/>
          <ac:spMkLst>
            <pc:docMk/>
            <pc:sldMk cId="382166710" sldId="297"/>
            <ac:spMk id="43" creationId="{DD0665A8-2528-4FD6-8D5B-0E291DBAA339}"/>
          </ac:spMkLst>
        </pc:spChg>
        <pc:spChg chg="add mod ord">
          <ac:chgData name="Devrizal Maruapey" userId="73835e99cd6025c3" providerId="LiveId" clId="{AB82DBC3-02BA-4516-B925-26AC2B487AFC}" dt="2022-01-24T14:38:45.257" v="1477"/>
          <ac:spMkLst>
            <pc:docMk/>
            <pc:sldMk cId="382166710" sldId="297"/>
            <ac:spMk id="44" creationId="{EAD0A448-8935-49C8-AF3D-6A2E2B2B4698}"/>
          </ac:spMkLst>
        </pc:spChg>
        <pc:spChg chg="add mod ord">
          <ac:chgData name="Devrizal Maruapey" userId="73835e99cd6025c3" providerId="LiveId" clId="{AB82DBC3-02BA-4516-B925-26AC2B487AFC}" dt="2022-01-24T14:38:36.992" v="1475" actId="553"/>
          <ac:spMkLst>
            <pc:docMk/>
            <pc:sldMk cId="382166710" sldId="297"/>
            <ac:spMk id="45" creationId="{09437796-093E-4D72-AD04-B2DE324A8B8C}"/>
          </ac:spMkLst>
        </pc:spChg>
        <pc:spChg chg="add mod ord">
          <ac:chgData name="Devrizal Maruapey" userId="73835e99cd6025c3" providerId="LiveId" clId="{AB82DBC3-02BA-4516-B925-26AC2B487AFC}" dt="2022-01-24T14:38:33.504" v="1474" actId="166"/>
          <ac:spMkLst>
            <pc:docMk/>
            <pc:sldMk cId="382166710" sldId="297"/>
            <ac:spMk id="46" creationId="{5ADCBDD0-C61C-492D-A1C1-CA48CB02AFEC}"/>
          </ac:spMkLst>
        </pc:spChg>
        <pc:spChg chg="add mod ord">
          <ac:chgData name="Devrizal Maruapey" userId="73835e99cd6025c3" providerId="LiveId" clId="{AB82DBC3-02BA-4516-B925-26AC2B487AFC}" dt="2022-01-24T14:38:55.572" v="1484"/>
          <ac:spMkLst>
            <pc:docMk/>
            <pc:sldMk cId="382166710" sldId="297"/>
            <ac:spMk id="47" creationId="{6D352FE3-A118-4E91-BEE1-BC1F5DE50A1F}"/>
          </ac:spMkLst>
        </pc:spChg>
        <pc:spChg chg="add mod ord">
          <ac:chgData name="Devrizal Maruapey" userId="73835e99cd6025c3" providerId="LiveId" clId="{AB82DBC3-02BA-4516-B925-26AC2B487AFC}" dt="2022-01-24T14:38:53.802" v="1482"/>
          <ac:spMkLst>
            <pc:docMk/>
            <pc:sldMk cId="382166710" sldId="297"/>
            <ac:spMk id="48" creationId="{8E28A5AE-57FE-4CC5-AAFF-44BA102BB8D2}"/>
          </ac:spMkLst>
        </pc:spChg>
        <pc:spChg chg="add mod ord">
          <ac:chgData name="Devrizal Maruapey" userId="73835e99cd6025c3" providerId="LiveId" clId="{AB82DBC3-02BA-4516-B925-26AC2B487AFC}" dt="2022-01-24T14:38:47.242" v="1478"/>
          <ac:spMkLst>
            <pc:docMk/>
            <pc:sldMk cId="382166710" sldId="297"/>
            <ac:spMk id="49" creationId="{A445EE59-439A-49D7-9B08-19CBD203FED5}"/>
          </ac:spMkLst>
        </pc:spChg>
        <pc:spChg chg="add mod ord">
          <ac:chgData name="Devrizal Maruapey" userId="73835e99cd6025c3" providerId="LiveId" clId="{AB82DBC3-02BA-4516-B925-26AC2B487AFC}" dt="2022-01-24T14:38:53.163" v="1481"/>
          <ac:spMkLst>
            <pc:docMk/>
            <pc:sldMk cId="382166710" sldId="297"/>
            <ac:spMk id="50" creationId="{A4BB8262-8310-44EA-91E7-9E2CAB7A67F6}"/>
          </ac:spMkLst>
        </pc:spChg>
        <pc:spChg chg="add mod ord">
          <ac:chgData name="Devrizal Maruapey" userId="73835e99cd6025c3" providerId="LiveId" clId="{AB82DBC3-02BA-4516-B925-26AC2B487AFC}" dt="2022-01-24T14:38:48.892" v="1479"/>
          <ac:spMkLst>
            <pc:docMk/>
            <pc:sldMk cId="382166710" sldId="297"/>
            <ac:spMk id="51" creationId="{1144A712-D058-4191-AF59-C38440BE18E6}"/>
          </ac:spMkLst>
        </pc:spChg>
        <pc:spChg chg="del mod topLvl">
          <ac:chgData name="Devrizal Maruapey" userId="73835e99cd6025c3" providerId="LiveId" clId="{AB82DBC3-02BA-4516-B925-26AC2B487AFC}" dt="2022-01-24T14:38:58.497" v="1485" actId="21"/>
          <ac:spMkLst>
            <pc:docMk/>
            <pc:sldMk cId="382166710" sldId="297"/>
            <ac:spMk id="55" creationId="{C67586E2-C0AC-4FAE-9FC5-DC62A50A82A6}"/>
          </ac:spMkLst>
        </pc:spChg>
        <pc:spChg chg="del mod topLvl">
          <ac:chgData name="Devrizal Maruapey" userId="73835e99cd6025c3" providerId="LiveId" clId="{AB82DBC3-02BA-4516-B925-26AC2B487AFC}" dt="2022-01-24T14:38:58.497" v="1485" actId="21"/>
          <ac:spMkLst>
            <pc:docMk/>
            <pc:sldMk cId="382166710" sldId="297"/>
            <ac:spMk id="57" creationId="{6922D329-544C-46A2-92B8-833DB09B1388}"/>
          </ac:spMkLst>
        </pc:spChg>
        <pc:spChg chg="mod topLvl">
          <ac:chgData name="Devrizal Maruapey" userId="73835e99cd6025c3" providerId="LiveId" clId="{AB82DBC3-02BA-4516-B925-26AC2B487AFC}" dt="2022-01-24T14:35:11.751" v="1413" actId="165"/>
          <ac:spMkLst>
            <pc:docMk/>
            <pc:sldMk cId="382166710" sldId="297"/>
            <ac:spMk id="58" creationId="{A9B16F22-5AAC-45B3-8BD6-8E1BE2F447EB}"/>
          </ac:spMkLst>
        </pc:spChg>
        <pc:spChg chg="del mod topLvl">
          <ac:chgData name="Devrizal Maruapey" userId="73835e99cd6025c3" providerId="LiveId" clId="{AB82DBC3-02BA-4516-B925-26AC2B487AFC}" dt="2022-01-24T14:37:46.046" v="1458" actId="21"/>
          <ac:spMkLst>
            <pc:docMk/>
            <pc:sldMk cId="382166710" sldId="297"/>
            <ac:spMk id="60" creationId="{64D3AF36-D3A4-4B6F-94C5-88521D3E2331}"/>
          </ac:spMkLst>
        </pc:spChg>
        <pc:spChg chg="del mod topLvl">
          <ac:chgData name="Devrizal Maruapey" userId="73835e99cd6025c3" providerId="LiveId" clId="{AB82DBC3-02BA-4516-B925-26AC2B487AFC}" dt="2022-01-24T14:38:58.497" v="1485" actId="21"/>
          <ac:spMkLst>
            <pc:docMk/>
            <pc:sldMk cId="382166710" sldId="297"/>
            <ac:spMk id="62" creationId="{EAC5AE36-7ADF-4336-909C-963ABF1599A3}"/>
          </ac:spMkLst>
        </pc:spChg>
        <pc:spChg chg="mod topLvl">
          <ac:chgData name="Devrizal Maruapey" userId="73835e99cd6025c3" providerId="LiveId" clId="{AB82DBC3-02BA-4516-B925-26AC2B487AFC}" dt="2022-01-24T14:35:12.813" v="1414" actId="165"/>
          <ac:spMkLst>
            <pc:docMk/>
            <pc:sldMk cId="382166710" sldId="297"/>
            <ac:spMk id="63" creationId="{8E483B12-47F1-4D41-B679-1552CF7B2B5E}"/>
          </ac:spMkLst>
        </pc:spChg>
        <pc:spChg chg="del mod topLvl">
          <ac:chgData name="Devrizal Maruapey" userId="73835e99cd6025c3" providerId="LiveId" clId="{AB82DBC3-02BA-4516-B925-26AC2B487AFC}" dt="2022-01-24T14:38:58.497" v="1485" actId="21"/>
          <ac:spMkLst>
            <pc:docMk/>
            <pc:sldMk cId="382166710" sldId="297"/>
            <ac:spMk id="75" creationId="{1B939153-2A90-4B61-9D30-B7CD4FC9785A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0" creationId="{4F762848-B3D6-48F1-ACC8-6A4B3AD93B6B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1" creationId="{52D8072F-E68C-44D1-A805-D8D3033932FE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2" creationId="{97837DA0-E9A2-443E-9B59-0579DD998B0A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3" creationId="{E14E6A0C-0F73-4CAD-9B82-722A647325FE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4" creationId="{4D2CD7A1-13CB-4EAE-ABC4-E285D5F0E8AF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5" creationId="{D06663DE-97FF-4A42-A8DC-F443D77851B6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6" creationId="{099EF639-CA4F-427F-BC21-A1389E02B5B1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7" creationId="{A53FB06F-5CA1-4985-B629-13452526BC40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8" creationId="{686870E9-C2AE-4D12-A07D-3F83CF4455C5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89" creationId="{DE149C95-274B-4707-BBA5-BC4701EC789B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1" creationId="{09037AB0-B419-4907-A67C-8764F54D4D95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2" creationId="{D8549503-D597-427D-87B1-D65AC18289EE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3" creationId="{B35E3DD4-48D8-4010-AB0D-F8941874A327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4" creationId="{A1F13A93-75A1-473A-BCAF-4741ED3A669E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5" creationId="{76C6DB17-ABC8-45CF-A7AF-7AFA00372A50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6" creationId="{0FC30293-D9D0-420B-8B32-A8517518E778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7" creationId="{3F65FA2C-A151-4867-B79E-958EDD5BC0B4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8" creationId="{35E52E4E-DB31-470C-923E-FA7483C29C9E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99" creationId="{7F666924-1AD9-4180-B8EB-AE8730D6E2F2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100" creationId="{BB8B1A38-2A08-4293-8A2B-60AA38D1DE85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101" creationId="{FCDB2989-2B1E-48A3-A6A5-15AC9B6D809F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102" creationId="{79A4389E-BC48-4833-8E4B-DB32445B9BDE}"/>
          </ac:spMkLst>
        </pc:spChg>
        <pc:spChg chg="mod">
          <ac:chgData name="Devrizal Maruapey" userId="73835e99cd6025c3" providerId="LiveId" clId="{AB82DBC3-02BA-4516-B925-26AC2B487AFC}" dt="2022-01-24T14:34:43.052" v="1405" actId="165"/>
          <ac:spMkLst>
            <pc:docMk/>
            <pc:sldMk cId="382166710" sldId="297"/>
            <ac:spMk id="103" creationId="{6E257A27-E397-4CA2-B8E9-ECC7BC5912D9}"/>
          </ac:spMkLst>
        </pc:spChg>
        <pc:spChg chg="mod topLvl">
          <ac:chgData name="Devrizal Maruapey" userId="73835e99cd6025c3" providerId="LiveId" clId="{AB82DBC3-02BA-4516-B925-26AC2B487AFC}" dt="2022-01-24T14:38:41.247" v="1476" actId="14100"/>
          <ac:spMkLst>
            <pc:docMk/>
            <pc:sldMk cId="382166710" sldId="297"/>
            <ac:spMk id="106" creationId="{8918D4AF-2207-4717-8F0B-BFFFD7FCCCA5}"/>
          </ac:spMkLst>
        </pc:spChg>
        <pc:grpChg chg="add del">
          <ac:chgData name="Devrizal Maruapey" userId="73835e99cd6025c3" providerId="LiveId" clId="{AB82DBC3-02BA-4516-B925-26AC2B487AFC}" dt="2022-01-24T14:38:18.650" v="1467" actId="165"/>
          <ac:grpSpMkLst>
            <pc:docMk/>
            <pc:sldMk cId="382166710" sldId="297"/>
            <ac:grpSpMk id="10" creationId="{ADB58559-14B7-48AB-A9C0-E0D93428DBAA}"/>
          </ac:grpSpMkLst>
        </pc:grpChg>
        <pc:grpChg chg="mod topLvl">
          <ac:chgData name="Devrizal Maruapey" userId="73835e99cd6025c3" providerId="LiveId" clId="{AB82DBC3-02BA-4516-B925-26AC2B487AFC}" dt="2022-01-24T14:38:33.504" v="1474" actId="166"/>
          <ac:grpSpMkLst>
            <pc:docMk/>
            <pc:sldMk cId="382166710" sldId="297"/>
            <ac:grpSpMk id="12" creationId="{C8CBA654-8CB8-4E4C-BD87-6EC0695022A4}"/>
          </ac:grpSpMkLst>
        </pc:grpChg>
        <pc:grpChg chg="mod">
          <ac:chgData name="Devrizal Maruapey" userId="73835e99cd6025c3" providerId="LiveId" clId="{AB82DBC3-02BA-4516-B925-26AC2B487AFC}" dt="2022-01-24T14:38:18.650" v="1467" actId="165"/>
          <ac:grpSpMkLst>
            <pc:docMk/>
            <pc:sldMk cId="382166710" sldId="297"/>
            <ac:grpSpMk id="23" creationId="{78E5C13C-3E92-48A8-BD39-6A6E4CE9E21F}"/>
          </ac:grpSpMkLst>
        </pc:grpChg>
        <pc:grpChg chg="del mod topLvl">
          <ac:chgData name="Devrizal Maruapey" userId="73835e99cd6025c3" providerId="LiveId" clId="{AB82DBC3-02BA-4516-B925-26AC2B487AFC}" dt="2022-01-24T14:34:53.725" v="1411" actId="165"/>
          <ac:grpSpMkLst>
            <pc:docMk/>
            <pc:sldMk cId="382166710" sldId="297"/>
            <ac:grpSpMk id="41" creationId="{A3716DFA-10A8-422E-B989-21FE21BFD31C}"/>
          </ac:grpSpMkLst>
        </pc:grpChg>
        <pc:grpChg chg="del mod topLvl">
          <ac:chgData name="Devrizal Maruapey" userId="73835e99cd6025c3" providerId="LiveId" clId="{AB82DBC3-02BA-4516-B925-26AC2B487AFC}" dt="2022-01-24T14:35:11.751" v="1413" actId="165"/>
          <ac:grpSpMkLst>
            <pc:docMk/>
            <pc:sldMk cId="382166710" sldId="297"/>
            <ac:grpSpMk id="56" creationId="{9F4F7BDC-C7F9-4E7F-A461-1419AD01471A}"/>
          </ac:grpSpMkLst>
        </pc:grpChg>
        <pc:grpChg chg="del mod topLvl">
          <ac:chgData name="Devrizal Maruapey" userId="73835e99cd6025c3" providerId="LiveId" clId="{AB82DBC3-02BA-4516-B925-26AC2B487AFC}" dt="2022-01-24T14:35:12.813" v="1414" actId="165"/>
          <ac:grpSpMkLst>
            <pc:docMk/>
            <pc:sldMk cId="382166710" sldId="297"/>
            <ac:grpSpMk id="61" creationId="{7CED0082-3618-46FA-A0C0-0389A7F50943}"/>
          </ac:grpSpMkLst>
        </pc:grpChg>
        <pc:grpChg chg="del mod topLvl">
          <ac:chgData name="Devrizal Maruapey" userId="73835e99cd6025c3" providerId="LiveId" clId="{AB82DBC3-02BA-4516-B925-26AC2B487AFC}" dt="2022-01-24T14:34:51.560" v="1410" actId="165"/>
          <ac:grpSpMkLst>
            <pc:docMk/>
            <pc:sldMk cId="382166710" sldId="297"/>
            <ac:grpSpMk id="70" creationId="{7FB1243A-4359-4BF5-9A7C-D40D8B22DEF8}"/>
          </ac:grpSpMkLst>
        </pc:grpChg>
        <pc:grpChg chg="del mod topLvl">
          <ac:chgData name="Devrizal Maruapey" userId="73835e99cd6025c3" providerId="LiveId" clId="{AB82DBC3-02BA-4516-B925-26AC2B487AFC}" dt="2022-01-24T14:34:55.025" v="1412" actId="165"/>
          <ac:grpSpMkLst>
            <pc:docMk/>
            <pc:sldMk cId="382166710" sldId="297"/>
            <ac:grpSpMk id="71" creationId="{CB99FDFC-5021-4BBC-8F6B-DF14D788E41D}"/>
          </ac:grpSpMkLst>
        </pc:grpChg>
        <pc:grpChg chg="del mod topLvl">
          <ac:chgData name="Devrizal Maruapey" userId="73835e99cd6025c3" providerId="LiveId" clId="{AB82DBC3-02BA-4516-B925-26AC2B487AFC}" dt="2022-01-24T14:34:49.152" v="1409" actId="165"/>
          <ac:grpSpMkLst>
            <pc:docMk/>
            <pc:sldMk cId="382166710" sldId="297"/>
            <ac:grpSpMk id="73" creationId="{DC5FE53F-17EF-466F-BECB-165F12ECFAF9}"/>
          </ac:grpSpMkLst>
        </pc:grpChg>
        <pc:grpChg chg="del">
          <ac:chgData name="Devrizal Maruapey" userId="73835e99cd6025c3" providerId="LiveId" clId="{AB82DBC3-02BA-4516-B925-26AC2B487AFC}" dt="2022-01-24T14:34:48.128" v="1408" actId="165"/>
          <ac:grpSpMkLst>
            <pc:docMk/>
            <pc:sldMk cId="382166710" sldId="297"/>
            <ac:grpSpMk id="76" creationId="{B8CFE7BB-CC0F-4B81-AC79-C3F693486E76}"/>
          </ac:grpSpMkLst>
        </pc:grpChg>
        <pc:grpChg chg="mod topLvl">
          <ac:chgData name="Devrizal Maruapey" userId="73835e99cd6025c3" providerId="LiveId" clId="{AB82DBC3-02BA-4516-B925-26AC2B487AFC}" dt="2022-01-24T14:34:43.052" v="1405" actId="165"/>
          <ac:grpSpMkLst>
            <pc:docMk/>
            <pc:sldMk cId="382166710" sldId="297"/>
            <ac:grpSpMk id="79" creationId="{CCF2152C-92BC-4953-B45D-9403527E2E10}"/>
          </ac:grpSpMkLst>
        </pc:grpChg>
        <pc:grpChg chg="mod">
          <ac:chgData name="Devrizal Maruapey" userId="73835e99cd6025c3" providerId="LiveId" clId="{AB82DBC3-02BA-4516-B925-26AC2B487AFC}" dt="2022-01-24T14:34:43.052" v="1405" actId="165"/>
          <ac:grpSpMkLst>
            <pc:docMk/>
            <pc:sldMk cId="382166710" sldId="297"/>
            <ac:grpSpMk id="90" creationId="{36FD22F0-5FB6-435F-8A8F-F2EF865FEB09}"/>
          </ac:grpSpMkLst>
        </pc:grpChg>
        <pc:grpChg chg="del mod">
          <ac:chgData name="Devrizal Maruapey" userId="73835e99cd6025c3" providerId="LiveId" clId="{AB82DBC3-02BA-4516-B925-26AC2B487AFC}" dt="2022-01-24T14:34:43.052" v="1405" actId="165"/>
          <ac:grpSpMkLst>
            <pc:docMk/>
            <pc:sldMk cId="382166710" sldId="297"/>
            <ac:grpSpMk id="107" creationId="{23AE6026-E14E-432E-94E4-FFDE85380433}"/>
          </ac:grpSpMkLst>
        </pc:grpChg>
        <pc:picChg chg="del mod topLvl">
          <ac:chgData name="Devrizal Maruapey" userId="73835e99cd6025c3" providerId="LiveId" clId="{AB82DBC3-02BA-4516-B925-26AC2B487AFC}" dt="2022-01-24T14:38:19.717" v="1468" actId="21"/>
          <ac:picMkLst>
            <pc:docMk/>
            <pc:sldMk cId="382166710" sldId="297"/>
            <ac:picMk id="37" creationId="{81144BED-D30E-475C-A332-231057218707}"/>
          </ac:picMkLst>
        </pc:picChg>
        <pc:picChg chg="del mod topLvl">
          <ac:chgData name="Devrizal Maruapey" userId="73835e99cd6025c3" providerId="LiveId" clId="{AB82DBC3-02BA-4516-B925-26AC2B487AFC}" dt="2022-01-24T14:38:16.492" v="1464" actId="21"/>
          <ac:picMkLst>
            <pc:docMk/>
            <pc:sldMk cId="382166710" sldId="297"/>
            <ac:picMk id="78" creationId="{CE5C7968-0383-45C6-B51F-54E94D029C69}"/>
          </ac:picMkLst>
        </pc:picChg>
      </pc:sldChg>
      <pc:sldChg chg="addSp delSp modSp mod modClrScheme chgLayout">
        <pc:chgData name="Devrizal Maruapey" userId="73835e99cd6025c3" providerId="LiveId" clId="{AB82DBC3-02BA-4516-B925-26AC2B487AFC}" dt="2022-01-24T14:41:57.517" v="1538" actId="21"/>
        <pc:sldMkLst>
          <pc:docMk/>
          <pc:sldMk cId="2046552742" sldId="298"/>
        </pc:sldMkLst>
        <pc:spChg chg="add mod ord">
          <ac:chgData name="Devrizal Maruapey" userId="73835e99cd6025c3" providerId="LiveId" clId="{AB82DBC3-02BA-4516-B925-26AC2B487AFC}" dt="2022-01-24T14:41:48.344" v="1532"/>
          <ac:spMkLst>
            <pc:docMk/>
            <pc:sldMk cId="2046552742" sldId="298"/>
            <ac:spMk id="10" creationId="{4B851D07-55C4-4F64-9431-205567E9B77D}"/>
          </ac:spMkLst>
        </pc:spChg>
        <pc:spChg chg="del mod topLvl">
          <ac:chgData name="Devrizal Maruapey" userId="73835e99cd6025c3" providerId="LiveId" clId="{AB82DBC3-02BA-4516-B925-26AC2B487AFC}" dt="2022-01-24T14:41:41.416" v="1529" actId="21"/>
          <ac:spMkLst>
            <pc:docMk/>
            <pc:sldMk cId="2046552742" sldId="298"/>
            <ac:spMk id="15" creationId="{6BC20BE1-FF9A-4DE6-B7F2-E5A46A39E67A}"/>
          </ac:spMkLst>
        </pc:spChg>
        <pc:spChg chg="add mod ord">
          <ac:chgData name="Devrizal Maruapey" userId="73835e99cd6025c3" providerId="LiveId" clId="{AB82DBC3-02BA-4516-B925-26AC2B487AFC}" dt="2022-01-24T14:41:51.597" v="1534"/>
          <ac:spMkLst>
            <pc:docMk/>
            <pc:sldMk cId="2046552742" sldId="298"/>
            <ac:spMk id="16" creationId="{CA8CF40D-9BB8-4D75-A55C-45A456168188}"/>
          </ac:spMkLst>
        </pc:spChg>
        <pc:spChg chg="add mod ord">
          <ac:chgData name="Devrizal Maruapey" userId="73835e99cd6025c3" providerId="LiveId" clId="{AB82DBC3-02BA-4516-B925-26AC2B487AFC}" dt="2022-01-24T14:41:50.291" v="1533"/>
          <ac:spMkLst>
            <pc:docMk/>
            <pc:sldMk cId="2046552742" sldId="298"/>
            <ac:spMk id="17" creationId="{A11AE4A9-1C52-4CF5-B5FF-5AED43E0A21F}"/>
          </ac:spMkLst>
        </pc:spChg>
        <pc:spChg chg="add mod ord">
          <ac:chgData name="Devrizal Maruapey" userId="73835e99cd6025c3" providerId="LiveId" clId="{AB82DBC3-02BA-4516-B925-26AC2B487AFC}" dt="2022-01-24T14:41:51.966" v="1535"/>
          <ac:spMkLst>
            <pc:docMk/>
            <pc:sldMk cId="2046552742" sldId="298"/>
            <ac:spMk id="18" creationId="{FFEA8239-B8CB-4A4B-95E7-A287C1CC4CA3}"/>
          </ac:spMkLst>
        </pc:spChg>
        <pc:spChg chg="add mod ord">
          <ac:chgData name="Devrizal Maruapey" userId="73835e99cd6025c3" providerId="LiveId" clId="{AB82DBC3-02BA-4516-B925-26AC2B487AFC}" dt="2022-01-24T14:41:52.551" v="1536"/>
          <ac:spMkLst>
            <pc:docMk/>
            <pc:sldMk cId="2046552742" sldId="298"/>
            <ac:spMk id="19" creationId="{86FE49E1-4DD4-49C6-A4A5-3BBBD35807FC}"/>
          </ac:spMkLst>
        </pc:spChg>
        <pc:spChg chg="add mod ord">
          <ac:chgData name="Devrizal Maruapey" userId="73835e99cd6025c3" providerId="LiveId" clId="{AB82DBC3-02BA-4516-B925-26AC2B487AFC}" dt="2022-01-24T14:41:55.833" v="1537"/>
          <ac:spMkLst>
            <pc:docMk/>
            <pc:sldMk cId="2046552742" sldId="298"/>
            <ac:spMk id="20" creationId="{887080E7-43DA-462B-9168-A9BE73FEB4F5}"/>
          </ac:spMkLst>
        </pc:spChg>
        <pc:spChg chg="del mod">
          <ac:chgData name="Devrizal Maruapey" userId="73835e99cd6025c3" providerId="LiveId" clId="{AB82DBC3-02BA-4516-B925-26AC2B487AFC}" dt="2022-01-24T14:41:57.517" v="1538" actId="21"/>
          <ac:spMkLst>
            <pc:docMk/>
            <pc:sldMk cId="2046552742" sldId="298"/>
            <ac:spMk id="26" creationId="{59768C9F-41EB-4A80-9692-6613AA6C4677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36" creationId="{1A310F0F-1414-4CCE-8E10-5D7F1C951336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37" creationId="{B7F35524-7A57-48CD-820B-8423146EB6FB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38" creationId="{42794679-B124-4A86-8074-AA92E05A9B45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39" creationId="{D569172E-659D-4778-B05A-B76C7415D028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40" creationId="{7C31C84B-78A3-4506-9C63-4138DF520E04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42" creationId="{7FCBA6BD-AB3F-45CC-A0EC-3FA4CECE0ED8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43" creationId="{5D7CD890-2861-47A0-9872-958CEC2733FD}"/>
          </ac:spMkLst>
        </pc:spChg>
        <pc:spChg chg="mod">
          <ac:chgData name="Devrizal Maruapey" userId="73835e99cd6025c3" providerId="LiveId" clId="{AB82DBC3-02BA-4516-B925-26AC2B487AFC}" dt="2022-01-24T14:39:02.813" v="1486" actId="165"/>
          <ac:spMkLst>
            <pc:docMk/>
            <pc:sldMk cId="2046552742" sldId="298"/>
            <ac:spMk id="44" creationId="{4627628E-A749-41D2-9721-71CE84EABF06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46" creationId="{1B7D5A7C-73CC-4178-82E0-F760EC3F55A3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47" creationId="{77B064EE-1B79-4C0F-8D21-B4E5B3F2E6C9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48" creationId="{8EE5F12E-0EF6-495F-8373-27AABED3FF16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49" creationId="{FBCB7D91-C61A-4200-8AC4-5572A6CA2B2F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0" creationId="{317A948F-D8C6-4A87-B201-031951C458C8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1" creationId="{405D5657-DE4D-434C-B03B-AC53C1192034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2" creationId="{644F33AD-3A8A-41B8-AAC7-B0132C1F32B3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3" creationId="{F4D41AA2-BFC9-4D2F-ACC5-3952B1F39EE4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4" creationId="{31A776F6-9A68-462E-87C9-FCE6A6E062E6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5" creationId="{72382A86-C796-4928-9CFA-BCA8F04BDFBC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6" creationId="{3EC07A02-E38F-49EA-8CE1-2CCAA1F5F9EB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7" creationId="{D4A24790-6948-489D-B107-5D59FCB5CFF7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8" creationId="{14680002-3354-49D6-ACEB-2F1734C26FAC}"/>
          </ac:spMkLst>
        </pc:spChg>
        <pc:spChg chg="mod">
          <ac:chgData name="Devrizal Maruapey" userId="73835e99cd6025c3" providerId="LiveId" clId="{AB82DBC3-02BA-4516-B925-26AC2B487AFC}" dt="2022-01-24T14:39:03.343" v="1487" actId="165"/>
          <ac:spMkLst>
            <pc:docMk/>
            <pc:sldMk cId="2046552742" sldId="298"/>
            <ac:spMk id="59" creationId="{A47BB269-FE5A-4936-A337-2291C47C1EE5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1" creationId="{0553289F-9FE3-4200-AA46-C91FA1385641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2" creationId="{9E349263-43EE-4C7B-9B2F-05B2092A9630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3" creationId="{B5489DAF-B798-45CE-8FA5-33413264CABC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4" creationId="{2753859F-5D48-4F27-A66F-C4B6B384EB27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5" creationId="{5DE8FC84-36CB-4DB3-8362-41188959D61D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7" creationId="{081F2BD7-2307-4DD5-B161-1500B62C0CB5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8" creationId="{529AD103-B01D-472C-87BE-98AAEA1085C2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69" creationId="{DD0EFD1C-2966-499D-87F6-DB4FD5956EA0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70" creationId="{C4DD06D3-71D2-4B9B-8A5E-F8A7EDBD46DD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71" creationId="{E65646C0-EDC1-4A3A-9FBB-AC4D54D4709F}"/>
          </ac:spMkLst>
        </pc:spChg>
        <pc:spChg chg="mod">
          <ac:chgData name="Devrizal Maruapey" userId="73835e99cd6025c3" providerId="LiveId" clId="{AB82DBC3-02BA-4516-B925-26AC2B487AFC}" dt="2022-01-24T14:39:04.082" v="1488" actId="165"/>
          <ac:spMkLst>
            <pc:docMk/>
            <pc:sldMk cId="2046552742" sldId="298"/>
            <ac:spMk id="72" creationId="{AC0FFA63-48F0-47BA-9119-82CD76B82736}"/>
          </ac:spMkLst>
        </pc:spChg>
        <pc:spChg chg="del mod topLvl">
          <ac:chgData name="Devrizal Maruapey" userId="73835e99cd6025c3" providerId="LiveId" clId="{AB82DBC3-02BA-4516-B925-26AC2B487AFC}" dt="2022-01-24T14:41:41.416" v="1529" actId="21"/>
          <ac:spMkLst>
            <pc:docMk/>
            <pc:sldMk cId="2046552742" sldId="298"/>
            <ac:spMk id="73" creationId="{A5098F37-6160-46A7-B1A3-0695DA5AE1EE}"/>
          </ac:spMkLst>
        </pc:spChg>
        <pc:spChg chg="del mod topLvl">
          <ac:chgData name="Devrizal Maruapey" userId="73835e99cd6025c3" providerId="LiveId" clId="{AB82DBC3-02BA-4516-B925-26AC2B487AFC}" dt="2022-01-24T14:41:57.517" v="1538" actId="21"/>
          <ac:spMkLst>
            <pc:docMk/>
            <pc:sldMk cId="2046552742" sldId="298"/>
            <ac:spMk id="74" creationId="{8A174B00-0891-4291-93A1-ADFB22EE50F1}"/>
          </ac:spMkLst>
        </pc:spChg>
        <pc:grpChg chg="del">
          <ac:chgData name="Devrizal Maruapey" userId="73835e99cd6025c3" providerId="LiveId" clId="{AB82DBC3-02BA-4516-B925-26AC2B487AFC}" dt="2022-01-24T14:39:04.082" v="1488" actId="165"/>
          <ac:grpSpMkLst>
            <pc:docMk/>
            <pc:sldMk cId="2046552742" sldId="298"/>
            <ac:grpSpMk id="11" creationId="{F083FDA0-4962-4B5E-BEE4-A8409C2A8CA8}"/>
          </ac:grpSpMkLst>
        </pc:grpChg>
        <pc:grpChg chg="del">
          <ac:chgData name="Devrizal Maruapey" userId="73835e99cd6025c3" providerId="LiveId" clId="{AB82DBC3-02BA-4516-B925-26AC2B487AFC}" dt="2022-01-24T14:39:03.343" v="1487" actId="165"/>
          <ac:grpSpMkLst>
            <pc:docMk/>
            <pc:sldMk cId="2046552742" sldId="298"/>
            <ac:grpSpMk id="12" creationId="{A4E8B9CA-6D0B-49E6-9E16-F123DDD628A0}"/>
          </ac:grpSpMkLst>
        </pc:grpChg>
        <pc:grpChg chg="del">
          <ac:chgData name="Devrizal Maruapey" userId="73835e99cd6025c3" providerId="LiveId" clId="{AB82DBC3-02BA-4516-B925-26AC2B487AFC}" dt="2022-01-24T14:39:02.813" v="1486" actId="165"/>
          <ac:grpSpMkLst>
            <pc:docMk/>
            <pc:sldMk cId="2046552742" sldId="298"/>
            <ac:grpSpMk id="14" creationId="{B0A14A3F-3A72-40CD-9AD2-E89223E71F6D}"/>
          </ac:grpSpMkLst>
        </pc:grpChg>
        <pc:grpChg chg="del mod">
          <ac:chgData name="Devrizal Maruapey" userId="73835e99cd6025c3" providerId="LiveId" clId="{AB82DBC3-02BA-4516-B925-26AC2B487AFC}" dt="2022-01-24T14:41:57.517" v="1538" actId="21"/>
          <ac:grpSpMkLst>
            <pc:docMk/>
            <pc:sldMk cId="2046552742" sldId="298"/>
            <ac:grpSpMk id="32" creationId="{D704C6AD-FA42-41F6-ADF7-2F1BBB22FDFE}"/>
          </ac:grpSpMkLst>
        </pc:grpChg>
        <pc:grpChg chg="mod topLvl">
          <ac:chgData name="Devrizal Maruapey" userId="73835e99cd6025c3" providerId="LiveId" clId="{AB82DBC3-02BA-4516-B925-26AC2B487AFC}" dt="2022-01-24T14:39:02.813" v="1486" actId="165"/>
          <ac:grpSpMkLst>
            <pc:docMk/>
            <pc:sldMk cId="2046552742" sldId="298"/>
            <ac:grpSpMk id="35" creationId="{569C84B7-E01C-4C24-94C1-94461094EFEF}"/>
          </ac:grpSpMkLst>
        </pc:grpChg>
        <pc:grpChg chg="mod">
          <ac:chgData name="Devrizal Maruapey" userId="73835e99cd6025c3" providerId="LiveId" clId="{AB82DBC3-02BA-4516-B925-26AC2B487AFC}" dt="2022-01-24T14:39:02.813" v="1486" actId="165"/>
          <ac:grpSpMkLst>
            <pc:docMk/>
            <pc:sldMk cId="2046552742" sldId="298"/>
            <ac:grpSpMk id="41" creationId="{C0A01E8E-0C7E-40A9-A4D2-E9D866C69557}"/>
          </ac:grpSpMkLst>
        </pc:grpChg>
        <pc:grpChg chg="mod topLvl">
          <ac:chgData name="Devrizal Maruapey" userId="73835e99cd6025c3" providerId="LiveId" clId="{AB82DBC3-02BA-4516-B925-26AC2B487AFC}" dt="2022-01-24T14:39:03.343" v="1487" actId="165"/>
          <ac:grpSpMkLst>
            <pc:docMk/>
            <pc:sldMk cId="2046552742" sldId="298"/>
            <ac:grpSpMk id="45" creationId="{7808DCA9-F7E9-445C-9570-31360DFA3773}"/>
          </ac:grpSpMkLst>
        </pc:grpChg>
        <pc:grpChg chg="mod topLvl">
          <ac:chgData name="Devrizal Maruapey" userId="73835e99cd6025c3" providerId="LiveId" clId="{AB82DBC3-02BA-4516-B925-26AC2B487AFC}" dt="2022-01-24T14:39:04.082" v="1488" actId="165"/>
          <ac:grpSpMkLst>
            <pc:docMk/>
            <pc:sldMk cId="2046552742" sldId="298"/>
            <ac:grpSpMk id="60" creationId="{3E70E289-C559-4997-9F65-440183A62875}"/>
          </ac:grpSpMkLst>
        </pc:grpChg>
        <pc:grpChg chg="mod">
          <ac:chgData name="Devrizal Maruapey" userId="73835e99cd6025c3" providerId="LiveId" clId="{AB82DBC3-02BA-4516-B925-26AC2B487AFC}" dt="2022-01-24T14:39:04.082" v="1488" actId="165"/>
          <ac:grpSpMkLst>
            <pc:docMk/>
            <pc:sldMk cId="2046552742" sldId="298"/>
            <ac:grpSpMk id="66" creationId="{F12731BB-117E-4B43-A02F-64112ABFCECA}"/>
          </ac:grpSpMkLst>
        </pc:grpChg>
      </pc:sldChg>
      <pc:sldChg chg="addSp delSp modSp mod modClrScheme chgLayout">
        <pc:chgData name="Devrizal Maruapey" userId="73835e99cd6025c3" providerId="LiveId" clId="{AB82DBC3-02BA-4516-B925-26AC2B487AFC}" dt="2022-01-24T14:44:13.996" v="1576" actId="21"/>
        <pc:sldMkLst>
          <pc:docMk/>
          <pc:sldMk cId="2674737436" sldId="299"/>
        </pc:sldMkLst>
        <pc:spChg chg="add mod ord">
          <ac:chgData name="Devrizal Maruapey" userId="73835e99cd6025c3" providerId="LiveId" clId="{AB82DBC3-02BA-4516-B925-26AC2B487AFC}" dt="2022-01-24T14:44:07.006" v="1573"/>
          <ac:spMkLst>
            <pc:docMk/>
            <pc:sldMk cId="2674737436" sldId="299"/>
            <ac:spMk id="10" creationId="{EA622083-1276-45E0-A827-738A6AD0DCEC}"/>
          </ac:spMkLst>
        </pc:spChg>
        <pc:spChg chg="add mod ord">
          <ac:chgData name="Devrizal Maruapey" userId="73835e99cd6025c3" providerId="LiveId" clId="{AB82DBC3-02BA-4516-B925-26AC2B487AFC}" dt="2022-01-24T14:44:12.558" v="1575"/>
          <ac:spMkLst>
            <pc:docMk/>
            <pc:sldMk cId="2674737436" sldId="299"/>
            <ac:spMk id="11" creationId="{EC4B347A-F44E-41B6-A643-C05B2166ADCD}"/>
          </ac:spMkLst>
        </pc:spChg>
        <pc:spChg chg="add mod ord">
          <ac:chgData name="Devrizal Maruapey" userId="73835e99cd6025c3" providerId="LiveId" clId="{AB82DBC3-02BA-4516-B925-26AC2B487AFC}" dt="2022-01-24T14:44:02.970" v="1571" actId="167"/>
          <ac:spMkLst>
            <pc:docMk/>
            <pc:sldMk cId="2674737436" sldId="299"/>
            <ac:spMk id="13" creationId="{30261487-D123-4AD5-BCF5-A10E4AAA9D7C}"/>
          </ac:spMkLst>
        </pc:spChg>
        <pc:spChg chg="add mod ord">
          <ac:chgData name="Devrizal Maruapey" userId="73835e99cd6025c3" providerId="LiveId" clId="{AB82DBC3-02BA-4516-B925-26AC2B487AFC}" dt="2022-01-24T14:44:11.588" v="1574"/>
          <ac:spMkLst>
            <pc:docMk/>
            <pc:sldMk cId="2674737436" sldId="299"/>
            <ac:spMk id="19" creationId="{FF7D582C-A340-472A-AA68-4C8FE08DFB6A}"/>
          </ac:spMkLst>
        </pc:spChg>
        <pc:spChg chg="mod">
          <ac:chgData name="Devrizal Maruapey" userId="73835e99cd6025c3" providerId="LiveId" clId="{AB82DBC3-02BA-4516-B925-26AC2B487AFC}" dt="2022-01-24T14:44:05.504" v="1572" actId="552"/>
          <ac:spMkLst>
            <pc:docMk/>
            <pc:sldMk cId="2674737436" sldId="299"/>
            <ac:spMk id="20" creationId="{7A294E1A-7278-4619-A37C-34D586A8AAB7}"/>
          </ac:spMkLst>
        </pc:spChg>
        <pc:grpChg chg="del mod">
          <ac:chgData name="Devrizal Maruapey" userId="73835e99cd6025c3" providerId="LiveId" clId="{AB82DBC3-02BA-4516-B925-26AC2B487AFC}" dt="2022-01-24T14:44:13.996" v="1576" actId="21"/>
          <ac:grpSpMkLst>
            <pc:docMk/>
            <pc:sldMk cId="2674737436" sldId="299"/>
            <ac:grpSpMk id="14" creationId="{E5C83A53-0DD1-40E0-8200-C271D2E57B72}"/>
          </ac:grpSpMkLst>
        </pc:grpChg>
        <pc:picChg chg="del">
          <ac:chgData name="Devrizal Maruapey" userId="73835e99cd6025c3" providerId="LiveId" clId="{AB82DBC3-02BA-4516-B925-26AC2B487AFC}" dt="2022-01-24T14:43:49.286" v="1568" actId="21"/>
          <ac:picMkLst>
            <pc:docMk/>
            <pc:sldMk cId="2674737436" sldId="299"/>
            <ac:picMk id="21" creationId="{5FDDD701-7D9B-4B04-AAD9-43991E50F555}"/>
          </ac:picMkLst>
        </pc:picChg>
      </pc:sldChg>
      <pc:sldMasterChg chg="addSldLayout modSldLayout">
        <pc:chgData name="Devrizal Maruapey" userId="73835e99cd6025c3" providerId="LiveId" clId="{AB82DBC3-02BA-4516-B925-26AC2B487AFC}" dt="2022-01-24T14:43:38.763" v="1567" actId="21"/>
        <pc:sldMasterMkLst>
          <pc:docMk/>
          <pc:sldMasterMk cId="3250872157" sldId="2147483648"/>
        </pc:sldMasterMkLst>
        <pc:sldLayoutChg chg="addSp delSp modSp new mod">
          <pc:chgData name="Devrizal Maruapey" userId="73835e99cd6025c3" providerId="LiveId" clId="{AB82DBC3-02BA-4516-B925-26AC2B487AFC}" dt="2022-01-24T12:55:52.992" v="103" actId="207"/>
          <pc:sldLayoutMkLst>
            <pc:docMk/>
            <pc:sldMasterMk cId="3250872157" sldId="2147483648"/>
            <pc:sldLayoutMk cId="368057395" sldId="2147483656"/>
          </pc:sldLayoutMkLst>
          <pc:spChg chg="del">
            <ac:chgData name="Devrizal Maruapey" userId="73835e99cd6025c3" providerId="LiveId" clId="{AB82DBC3-02BA-4516-B925-26AC2B487AFC}" dt="2022-01-24T12:50:21.319" v="1" actId="478"/>
            <ac:spMkLst>
              <pc:docMk/>
              <pc:sldMasterMk cId="3250872157" sldId="2147483648"/>
              <pc:sldLayoutMk cId="368057395" sldId="2147483656"/>
              <ac:spMk id="2" creationId="{1A16F05E-4FE6-48E0-A0D0-9D4DB87BDE63}"/>
            </ac:spMkLst>
          </pc:spChg>
          <pc:spChg chg="del">
            <ac:chgData name="Devrizal Maruapey" userId="73835e99cd6025c3" providerId="LiveId" clId="{AB82DBC3-02BA-4516-B925-26AC2B487AFC}" dt="2022-01-24T12:50:21.319" v="1" actId="478"/>
            <ac:spMkLst>
              <pc:docMk/>
              <pc:sldMasterMk cId="3250872157" sldId="2147483648"/>
              <pc:sldLayoutMk cId="368057395" sldId="2147483656"/>
              <ac:spMk id="3" creationId="{1BC9BF04-C727-4EA2-B225-C7E4B2AA8671}"/>
            </ac:spMkLst>
          </pc:spChg>
          <pc:spChg chg="del">
            <ac:chgData name="Devrizal Maruapey" userId="73835e99cd6025c3" providerId="LiveId" clId="{AB82DBC3-02BA-4516-B925-26AC2B487AFC}" dt="2022-01-24T12:50:21.319" v="1" actId="478"/>
            <ac:spMkLst>
              <pc:docMk/>
              <pc:sldMasterMk cId="3250872157" sldId="2147483648"/>
              <pc:sldLayoutMk cId="368057395" sldId="2147483656"/>
              <ac:spMk id="4" creationId="{4512E32E-32FC-47B8-89FC-BFE8DDEB128A}"/>
            </ac:spMkLst>
          </pc:spChg>
          <pc:spChg chg="del">
            <ac:chgData name="Devrizal Maruapey" userId="73835e99cd6025c3" providerId="LiveId" clId="{AB82DBC3-02BA-4516-B925-26AC2B487AFC}" dt="2022-01-24T12:50:21.319" v="1" actId="478"/>
            <ac:spMkLst>
              <pc:docMk/>
              <pc:sldMasterMk cId="3250872157" sldId="2147483648"/>
              <pc:sldLayoutMk cId="368057395" sldId="2147483656"/>
              <ac:spMk id="5" creationId="{D139F737-9D38-4476-B928-029340AA3B7C}"/>
            </ac:spMkLst>
          </pc:spChg>
          <pc:spChg chg="add del mod">
            <ac:chgData name="Devrizal Maruapey" userId="73835e99cd6025c3" providerId="LiveId" clId="{AB82DBC3-02BA-4516-B925-26AC2B487AFC}" dt="2022-01-24T12:55:04.590" v="90" actId="21"/>
            <ac:spMkLst>
              <pc:docMk/>
              <pc:sldMasterMk cId="3250872157" sldId="2147483648"/>
              <pc:sldLayoutMk cId="368057395" sldId="2147483656"/>
              <ac:spMk id="7" creationId="{840750AF-78FB-42B2-BCD6-3F474220EBE2}"/>
            </ac:spMkLst>
          </pc:spChg>
          <pc:spChg chg="add del mod">
            <ac:chgData name="Devrizal Maruapey" userId="73835e99cd6025c3" providerId="LiveId" clId="{AB82DBC3-02BA-4516-B925-26AC2B487AFC}" dt="2022-01-24T12:54:55.971" v="86" actId="21"/>
            <ac:spMkLst>
              <pc:docMk/>
              <pc:sldMasterMk cId="3250872157" sldId="2147483648"/>
              <pc:sldLayoutMk cId="368057395" sldId="2147483656"/>
              <ac:spMk id="8" creationId="{8842D03D-06C4-4B23-94B5-30E610B58DDF}"/>
            </ac:spMkLst>
          </pc:spChg>
          <pc:spChg chg="add mod">
            <ac:chgData name="Devrizal Maruapey" userId="73835e99cd6025c3" providerId="LiveId" clId="{AB82DBC3-02BA-4516-B925-26AC2B487AFC}" dt="2022-01-24T12:55:01.555" v="88" actId="12788"/>
            <ac:spMkLst>
              <pc:docMk/>
              <pc:sldMasterMk cId="3250872157" sldId="2147483648"/>
              <pc:sldLayoutMk cId="368057395" sldId="2147483656"/>
              <ac:spMk id="9" creationId="{4B79ACE1-AB7D-45B2-92D6-E08FE9DD8941}"/>
            </ac:spMkLst>
          </pc:spChg>
          <pc:spChg chg="add mod">
            <ac:chgData name="Devrizal Maruapey" userId="73835e99cd6025c3" providerId="LiveId" clId="{AB82DBC3-02BA-4516-B925-26AC2B487AFC}" dt="2022-01-24T12:55:03.106" v="89" actId="12788"/>
            <ac:spMkLst>
              <pc:docMk/>
              <pc:sldMasterMk cId="3250872157" sldId="2147483648"/>
              <pc:sldLayoutMk cId="368057395" sldId="2147483656"/>
              <ac:spMk id="10" creationId="{9B21E10D-F39D-4F6F-95B4-A8B00AE030DA}"/>
            </ac:spMkLst>
          </pc:spChg>
          <pc:spChg chg="add mod ord">
            <ac:chgData name="Devrizal Maruapey" userId="73835e99cd6025c3" providerId="LiveId" clId="{AB82DBC3-02BA-4516-B925-26AC2B487AFC}" dt="2022-01-24T12:55:52.992" v="103" actId="207"/>
            <ac:spMkLst>
              <pc:docMk/>
              <pc:sldMasterMk cId="3250872157" sldId="2147483648"/>
              <pc:sldLayoutMk cId="368057395" sldId="2147483656"/>
              <ac:spMk id="11" creationId="{6ED36D9C-70B6-4E98-BE18-885ADAF2F3E3}"/>
            </ac:spMkLst>
          </pc:spChg>
          <pc:picChg chg="add del mod">
            <ac:chgData name="Devrizal Maruapey" userId="73835e99cd6025c3" providerId="LiveId" clId="{AB82DBC3-02BA-4516-B925-26AC2B487AFC}" dt="2022-01-24T12:53:44.774" v="73" actId="21"/>
            <ac:picMkLst>
              <pc:docMk/>
              <pc:sldMasterMk cId="3250872157" sldId="2147483648"/>
              <pc:sldLayoutMk cId="368057395" sldId="2147483656"/>
              <ac:picMk id="6" creationId="{45410249-3272-4091-9105-0A56FEB49C0A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18:52.912" v="426" actId="207"/>
          <pc:sldLayoutMkLst>
            <pc:docMk/>
            <pc:sldMasterMk cId="3250872157" sldId="2147483648"/>
            <pc:sldLayoutMk cId="290928125" sldId="2147483657"/>
          </pc:sldLayoutMkLst>
          <pc:spChg chg="del mod topLvl">
            <ac:chgData name="Devrizal Maruapey" userId="73835e99cd6025c3" providerId="LiveId" clId="{AB82DBC3-02BA-4516-B925-26AC2B487AFC}" dt="2022-01-24T12:58:17.012" v="127" actId="21"/>
            <ac:spMkLst>
              <pc:docMk/>
              <pc:sldMasterMk cId="3250872157" sldId="2147483648"/>
              <pc:sldLayoutMk cId="290928125" sldId="2147483657"/>
              <ac:spMk id="4" creationId="{0CADC016-253F-4C6E-B016-04186E54E873}"/>
            </ac:spMkLst>
          </pc:spChg>
          <pc:spChg chg="del mod topLvl">
            <ac:chgData name="Devrizal Maruapey" userId="73835e99cd6025c3" providerId="LiveId" clId="{AB82DBC3-02BA-4516-B925-26AC2B487AFC}" dt="2022-01-24T12:58:14.137" v="125" actId="21"/>
            <ac:spMkLst>
              <pc:docMk/>
              <pc:sldMasterMk cId="3250872157" sldId="2147483648"/>
              <pc:sldLayoutMk cId="290928125" sldId="2147483657"/>
              <ac:spMk id="5" creationId="{4A5FB134-F4A7-4A1F-B04B-B21984703C6C}"/>
            </ac:spMkLst>
          </pc:spChg>
          <pc:spChg chg="add del mod ord">
            <ac:chgData name="Devrizal Maruapey" userId="73835e99cd6025c3" providerId="LiveId" clId="{AB82DBC3-02BA-4516-B925-26AC2B487AFC}" dt="2022-01-24T12:57:06.501" v="106"/>
            <ac:spMkLst>
              <pc:docMk/>
              <pc:sldMasterMk cId="3250872157" sldId="2147483648"/>
              <pc:sldLayoutMk cId="290928125" sldId="2147483657"/>
              <ac:spMk id="7" creationId="{59FECD49-1FCD-4C08-82CB-EC4E5EE3D3DC}"/>
            </ac:spMkLst>
          </pc:spChg>
          <pc:spChg chg="mod ord">
            <ac:chgData name="Devrizal Maruapey" userId="73835e99cd6025c3" providerId="LiveId" clId="{AB82DBC3-02BA-4516-B925-26AC2B487AFC}" dt="2022-01-24T12:57:13.518" v="110" actId="167"/>
            <ac:spMkLst>
              <pc:docMk/>
              <pc:sldMasterMk cId="3250872157" sldId="2147483648"/>
              <pc:sldLayoutMk cId="290928125" sldId="2147483657"/>
              <ac:spMk id="8" creationId="{1D518396-0903-47BD-BC0F-B09FA7EF900D}"/>
            </ac:spMkLst>
          </pc:spChg>
          <pc:spChg chg="add del mod ord">
            <ac:chgData name="Devrizal Maruapey" userId="73835e99cd6025c3" providerId="LiveId" clId="{AB82DBC3-02BA-4516-B925-26AC2B487AFC}" dt="2022-01-24T12:57:10.412" v="109"/>
            <ac:spMkLst>
              <pc:docMk/>
              <pc:sldMasterMk cId="3250872157" sldId="2147483648"/>
              <pc:sldLayoutMk cId="290928125" sldId="2147483657"/>
              <ac:spMk id="9" creationId="{8A9D1C00-09BE-46D5-A9D2-5FC4CB0B03C6}"/>
            </ac:spMkLst>
          </pc:spChg>
          <pc:spChg chg="mod">
            <ac:chgData name="Devrizal Maruapey" userId="73835e99cd6025c3" providerId="LiveId" clId="{AB82DBC3-02BA-4516-B925-26AC2B487AFC}" dt="2022-01-24T12:57:10.412" v="109"/>
            <ac:spMkLst>
              <pc:docMk/>
              <pc:sldMasterMk cId="3250872157" sldId="2147483648"/>
              <pc:sldLayoutMk cId="290928125" sldId="2147483657"/>
              <ac:spMk id="10" creationId="{F9EF4E3B-1A53-4CA1-A917-D60259834D6D}"/>
            </ac:spMkLst>
          </pc:spChg>
          <pc:spChg chg="add mod">
            <ac:chgData name="Devrizal Maruapey" userId="73835e99cd6025c3" providerId="LiveId" clId="{AB82DBC3-02BA-4516-B925-26AC2B487AFC}" dt="2022-01-24T12:58:19.812" v="128" actId="552"/>
            <ac:spMkLst>
              <pc:docMk/>
              <pc:sldMasterMk cId="3250872157" sldId="2147483648"/>
              <pc:sldLayoutMk cId="290928125" sldId="2147483657"/>
              <ac:spMk id="11" creationId="{28E99830-914B-418A-8EEC-A66793B4D550}"/>
            </ac:spMkLst>
          </pc:spChg>
          <pc:spChg chg="add mod">
            <ac:chgData name="Devrizal Maruapey" userId="73835e99cd6025c3" providerId="LiveId" clId="{AB82DBC3-02BA-4516-B925-26AC2B487AFC}" dt="2022-01-24T13:18:52.912" v="426" actId="207"/>
            <ac:spMkLst>
              <pc:docMk/>
              <pc:sldMasterMk cId="3250872157" sldId="2147483648"/>
              <pc:sldLayoutMk cId="290928125" sldId="2147483657"/>
              <ac:spMk id="12" creationId="{6687902C-8522-468D-9FB0-827E3F185211}"/>
            </ac:spMkLst>
          </pc:spChg>
          <pc:grpChg chg="add del mod">
            <ac:chgData name="Devrizal Maruapey" userId="73835e99cd6025c3" providerId="LiveId" clId="{AB82DBC3-02BA-4516-B925-26AC2B487AFC}" dt="2022-01-24T12:57:26.835" v="114" actId="165"/>
            <ac:grpSpMkLst>
              <pc:docMk/>
              <pc:sldMasterMk cId="3250872157" sldId="2147483648"/>
              <pc:sldLayoutMk cId="290928125" sldId="2147483657"/>
              <ac:grpSpMk id="3" creationId="{0A8E7F3D-45CF-48F7-9D9E-39BF88F3D8BF}"/>
            </ac:grpSpMkLst>
          </pc:grpChg>
          <pc:picChg chg="add del mod">
            <ac:chgData name="Devrizal Maruapey" userId="73835e99cd6025c3" providerId="LiveId" clId="{AB82DBC3-02BA-4516-B925-26AC2B487AFC}" dt="2022-01-24T12:57:06.501" v="106"/>
            <ac:picMkLst>
              <pc:docMk/>
              <pc:sldMasterMk cId="3250872157" sldId="2147483648"/>
              <pc:sldLayoutMk cId="290928125" sldId="2147483657"/>
              <ac:picMk id="2" creationId="{CAF9A644-557C-4B3A-BE7B-D45BEC8F7024}"/>
            </ac:picMkLst>
          </pc:picChg>
          <pc:picChg chg="add del mod">
            <ac:chgData name="Devrizal Maruapey" userId="73835e99cd6025c3" providerId="LiveId" clId="{AB82DBC3-02BA-4516-B925-26AC2B487AFC}" dt="2022-01-24T12:57:10.412" v="109"/>
            <ac:picMkLst>
              <pc:docMk/>
              <pc:sldMasterMk cId="3250872157" sldId="2147483648"/>
              <pc:sldLayoutMk cId="290928125" sldId="2147483657"/>
              <ac:picMk id="6" creationId="{BDFF4EBD-4F2C-4202-B6BB-85F8C8F1A5F1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01:56.162" v="188" actId="21"/>
          <pc:sldLayoutMkLst>
            <pc:docMk/>
            <pc:sldMasterMk cId="3250872157" sldId="2147483648"/>
            <pc:sldLayoutMk cId="1106420593" sldId="2147483658"/>
          </pc:sldLayoutMkLst>
          <pc:spChg chg="del mod topLvl">
            <ac:chgData name="Devrizal Maruapey" userId="73835e99cd6025c3" providerId="LiveId" clId="{AB82DBC3-02BA-4516-B925-26AC2B487AFC}" dt="2022-01-24T12:59:48.948" v="155" actId="21"/>
            <ac:spMkLst>
              <pc:docMk/>
              <pc:sldMasterMk cId="3250872157" sldId="2147483648"/>
              <pc:sldLayoutMk cId="1106420593" sldId="2147483658"/>
              <ac:spMk id="4" creationId="{E2EDB3D6-AA64-488E-9AE6-DA3010F5C170}"/>
            </ac:spMkLst>
          </pc:spChg>
          <pc:spChg chg="del mod topLvl">
            <ac:chgData name="Devrizal Maruapey" userId="73835e99cd6025c3" providerId="LiveId" clId="{AB82DBC3-02BA-4516-B925-26AC2B487AFC}" dt="2022-01-24T13:01:48.650" v="184" actId="21"/>
            <ac:spMkLst>
              <pc:docMk/>
              <pc:sldMasterMk cId="3250872157" sldId="2147483648"/>
              <pc:sldLayoutMk cId="1106420593" sldId="2147483658"/>
              <ac:spMk id="8" creationId="{B037FA1E-7C25-420F-968B-40A8A762BBC7}"/>
            </ac:spMkLst>
          </pc:spChg>
          <pc:spChg chg="del mod topLvl">
            <ac:chgData name="Devrizal Maruapey" userId="73835e99cd6025c3" providerId="LiveId" clId="{AB82DBC3-02BA-4516-B925-26AC2B487AFC}" dt="2022-01-24T13:01:48.650" v="184" actId="21"/>
            <ac:spMkLst>
              <pc:docMk/>
              <pc:sldMasterMk cId="3250872157" sldId="2147483648"/>
              <pc:sldLayoutMk cId="1106420593" sldId="2147483658"/>
              <ac:spMk id="9" creationId="{63D2C915-7824-486D-8225-69A8D0CD2D42}"/>
            </ac:spMkLst>
          </pc:spChg>
          <pc:spChg chg="del mod topLvl">
            <ac:chgData name="Devrizal Maruapey" userId="73835e99cd6025c3" providerId="LiveId" clId="{AB82DBC3-02BA-4516-B925-26AC2B487AFC}" dt="2022-01-24T13:01:48.650" v="184" actId="21"/>
            <ac:spMkLst>
              <pc:docMk/>
              <pc:sldMasterMk cId="3250872157" sldId="2147483648"/>
              <pc:sldLayoutMk cId="1106420593" sldId="2147483658"/>
              <ac:spMk id="10" creationId="{B0FEB093-B0E3-4A8C-82A1-155E768C0412}"/>
            </ac:spMkLst>
          </pc:spChg>
          <pc:spChg chg="del mod topLvl">
            <ac:chgData name="Devrizal Maruapey" userId="73835e99cd6025c3" providerId="LiveId" clId="{AB82DBC3-02BA-4516-B925-26AC2B487AFC}" dt="2022-01-24T13:01:48.650" v="184" actId="21"/>
            <ac:spMkLst>
              <pc:docMk/>
              <pc:sldMasterMk cId="3250872157" sldId="2147483648"/>
              <pc:sldLayoutMk cId="1106420593" sldId="2147483658"/>
              <ac:spMk id="11" creationId="{A4564898-87C2-43EF-85C7-F5F0A1B42722}"/>
            </ac:spMkLst>
          </pc:spChg>
          <pc:spChg chg="del mod topLvl">
            <ac:chgData name="Devrizal Maruapey" userId="73835e99cd6025c3" providerId="LiveId" clId="{AB82DBC3-02BA-4516-B925-26AC2B487AFC}" dt="2022-01-24T13:01:56.162" v="188" actId="21"/>
            <ac:spMkLst>
              <pc:docMk/>
              <pc:sldMasterMk cId="3250872157" sldId="2147483648"/>
              <pc:sldLayoutMk cId="1106420593" sldId="2147483658"/>
              <ac:spMk id="12" creationId="{24F29247-8492-40F7-B663-13DF9966E10D}"/>
            </ac:spMkLst>
          </pc:spChg>
          <pc:spChg chg="del mod topLvl">
            <ac:chgData name="Devrizal Maruapey" userId="73835e99cd6025c3" providerId="LiveId" clId="{AB82DBC3-02BA-4516-B925-26AC2B487AFC}" dt="2022-01-24T13:01:56.162" v="188" actId="21"/>
            <ac:spMkLst>
              <pc:docMk/>
              <pc:sldMasterMk cId="3250872157" sldId="2147483648"/>
              <pc:sldLayoutMk cId="1106420593" sldId="2147483658"/>
              <ac:spMk id="13" creationId="{0AB01B66-1468-44AD-8AF5-F0AF1FEEEAF5}"/>
            </ac:spMkLst>
          </pc:spChg>
          <pc:spChg chg="add del mod ord">
            <ac:chgData name="Devrizal Maruapey" userId="73835e99cd6025c3" providerId="LiveId" clId="{AB82DBC3-02BA-4516-B925-26AC2B487AFC}" dt="2022-01-24T12:59:23.134" v="148"/>
            <ac:spMkLst>
              <pc:docMk/>
              <pc:sldMasterMk cId="3250872157" sldId="2147483648"/>
              <pc:sldLayoutMk cId="1106420593" sldId="2147483658"/>
              <ac:spMk id="15" creationId="{C09C4BAE-40F6-407C-BEB8-74E6F5D666D6}"/>
            </ac:spMkLst>
          </pc:spChg>
          <pc:spChg chg="add mod">
            <ac:chgData name="Devrizal Maruapey" userId="73835e99cd6025c3" providerId="LiveId" clId="{AB82DBC3-02BA-4516-B925-26AC2B487AFC}" dt="2022-01-24T12:59:47.135" v="154" actId="552"/>
            <ac:spMkLst>
              <pc:docMk/>
              <pc:sldMasterMk cId="3250872157" sldId="2147483648"/>
              <pc:sldLayoutMk cId="1106420593" sldId="2147483658"/>
              <ac:spMk id="16" creationId="{A6D85D53-F790-484C-8F5D-7C0C652A2FF1}"/>
            </ac:spMkLst>
          </pc:spChg>
          <pc:spChg chg="add mod">
            <ac:chgData name="Devrizal Maruapey" userId="73835e99cd6025c3" providerId="LiveId" clId="{AB82DBC3-02BA-4516-B925-26AC2B487AFC}" dt="2022-01-24T13:01:55.129" v="187" actId="552"/>
            <ac:spMkLst>
              <pc:docMk/>
              <pc:sldMasterMk cId="3250872157" sldId="2147483648"/>
              <pc:sldLayoutMk cId="1106420593" sldId="2147483658"/>
              <ac:spMk id="17" creationId="{630E4497-4BA2-4E67-AD1F-7B0A7D3C33D7}"/>
            </ac:spMkLst>
          </pc:spChg>
          <pc:spChg chg="add del mod ord">
            <ac:chgData name="Devrizal Maruapey" userId="73835e99cd6025c3" providerId="LiveId" clId="{AB82DBC3-02BA-4516-B925-26AC2B487AFC}" dt="2022-01-24T12:59:20.910" v="147"/>
            <ac:spMkLst>
              <pc:docMk/>
              <pc:sldMasterMk cId="3250872157" sldId="2147483648"/>
              <pc:sldLayoutMk cId="1106420593" sldId="2147483658"/>
              <ac:spMk id="18" creationId="{F95C839D-91AA-40C3-B741-F2E2BD6C7C6A}"/>
            </ac:spMkLst>
          </pc:spChg>
          <pc:spChg chg="mod">
            <ac:chgData name="Devrizal Maruapey" userId="73835e99cd6025c3" providerId="LiveId" clId="{AB82DBC3-02BA-4516-B925-26AC2B487AFC}" dt="2022-01-24T12:59:20.910" v="147"/>
            <ac:spMkLst>
              <pc:docMk/>
              <pc:sldMasterMk cId="3250872157" sldId="2147483648"/>
              <pc:sldLayoutMk cId="1106420593" sldId="2147483658"/>
              <ac:spMk id="19" creationId="{D37CB0D1-1C58-4420-867E-8EE297969C48}"/>
            </ac:spMkLst>
          </pc:spChg>
          <pc:spChg chg="mod">
            <ac:chgData name="Devrizal Maruapey" userId="73835e99cd6025c3" providerId="LiveId" clId="{AB82DBC3-02BA-4516-B925-26AC2B487AFC}" dt="2022-01-24T12:59:23.134" v="148"/>
            <ac:spMkLst>
              <pc:docMk/>
              <pc:sldMasterMk cId="3250872157" sldId="2147483648"/>
              <pc:sldLayoutMk cId="1106420593" sldId="2147483658"/>
              <ac:spMk id="20" creationId="{50606F8E-25FA-4FA9-8E58-F1B4A0B8C19E}"/>
            </ac:spMkLst>
          </pc:spChg>
          <pc:spChg chg="add mod">
            <ac:chgData name="Devrizal Maruapey" userId="73835e99cd6025c3" providerId="LiveId" clId="{AB82DBC3-02BA-4516-B925-26AC2B487AFC}" dt="2022-01-24T13:01:52.501" v="186" actId="552"/>
            <ac:spMkLst>
              <pc:docMk/>
              <pc:sldMasterMk cId="3250872157" sldId="2147483648"/>
              <pc:sldLayoutMk cId="1106420593" sldId="2147483658"/>
              <ac:spMk id="21" creationId="{D5792454-9432-4812-82AF-3618F278ECEB}"/>
            </ac:spMkLst>
          </pc:spChg>
          <pc:spChg chg="add del mod">
            <ac:chgData name="Devrizal Maruapey" userId="73835e99cd6025c3" providerId="LiveId" clId="{AB82DBC3-02BA-4516-B925-26AC2B487AFC}" dt="2022-01-24T13:00:45.637" v="176" actId="21"/>
            <ac:spMkLst>
              <pc:docMk/>
              <pc:sldMasterMk cId="3250872157" sldId="2147483648"/>
              <pc:sldLayoutMk cId="1106420593" sldId="2147483658"/>
              <ac:spMk id="22" creationId="{91A4CA75-15A6-4756-8591-D1FA6184AC6C}"/>
            </ac:spMkLst>
          </pc:spChg>
          <pc:spChg chg="add mod">
            <ac:chgData name="Devrizal Maruapey" userId="73835e99cd6025c3" providerId="LiveId" clId="{AB82DBC3-02BA-4516-B925-26AC2B487AFC}" dt="2022-01-24T13:01:52.501" v="186" actId="552"/>
            <ac:spMkLst>
              <pc:docMk/>
              <pc:sldMasterMk cId="3250872157" sldId="2147483648"/>
              <pc:sldLayoutMk cId="1106420593" sldId="2147483658"/>
              <ac:spMk id="23" creationId="{FBAED53F-0F6F-4F02-8124-EDF2C770879C}"/>
            </ac:spMkLst>
          </pc:spChg>
          <pc:spChg chg="add del mod">
            <ac:chgData name="Devrizal Maruapey" userId="73835e99cd6025c3" providerId="LiveId" clId="{AB82DBC3-02BA-4516-B925-26AC2B487AFC}" dt="2022-01-24T13:00:45.637" v="176" actId="21"/>
            <ac:spMkLst>
              <pc:docMk/>
              <pc:sldMasterMk cId="3250872157" sldId="2147483648"/>
              <pc:sldLayoutMk cId="1106420593" sldId="2147483658"/>
              <ac:spMk id="24" creationId="{F203C6FC-DCFB-45A9-95C7-8E008CFEBCB4}"/>
            </ac:spMkLst>
          </pc:spChg>
          <pc:spChg chg="add mod">
            <ac:chgData name="Devrizal Maruapey" userId="73835e99cd6025c3" providerId="LiveId" clId="{AB82DBC3-02BA-4516-B925-26AC2B487AFC}" dt="2022-01-24T13:01:52.501" v="186" actId="552"/>
            <ac:spMkLst>
              <pc:docMk/>
              <pc:sldMasterMk cId="3250872157" sldId="2147483648"/>
              <pc:sldLayoutMk cId="1106420593" sldId="2147483658"/>
              <ac:spMk id="25" creationId="{D2DC5AA8-1C21-447C-8096-6177AA322365}"/>
            </ac:spMkLst>
          </pc:spChg>
          <pc:spChg chg="add mod">
            <ac:chgData name="Devrizal Maruapey" userId="73835e99cd6025c3" providerId="LiveId" clId="{AB82DBC3-02BA-4516-B925-26AC2B487AFC}" dt="2022-01-24T13:01:55.129" v="187" actId="552"/>
            <ac:spMkLst>
              <pc:docMk/>
              <pc:sldMasterMk cId="3250872157" sldId="2147483648"/>
              <pc:sldLayoutMk cId="1106420593" sldId="2147483658"/>
              <ac:spMk id="26" creationId="{B05663CD-9FA1-4D2E-ACA4-613A1466C289}"/>
            </ac:spMkLst>
          </pc:spChg>
          <pc:spChg chg="add mod">
            <ac:chgData name="Devrizal Maruapey" userId="73835e99cd6025c3" providerId="LiveId" clId="{AB82DBC3-02BA-4516-B925-26AC2B487AFC}" dt="2022-01-24T13:01:55.129" v="187" actId="552"/>
            <ac:spMkLst>
              <pc:docMk/>
              <pc:sldMasterMk cId="3250872157" sldId="2147483648"/>
              <pc:sldLayoutMk cId="1106420593" sldId="2147483658"/>
              <ac:spMk id="27" creationId="{D1B7DDFC-75BA-408E-B8F4-51BE4B38DE9C}"/>
            </ac:spMkLst>
          </pc:spChg>
          <pc:grpChg chg="add del mod">
            <ac:chgData name="Devrizal Maruapey" userId="73835e99cd6025c3" providerId="LiveId" clId="{AB82DBC3-02BA-4516-B925-26AC2B487AFC}" dt="2022-01-24T12:58:58.514" v="139" actId="165"/>
            <ac:grpSpMkLst>
              <pc:docMk/>
              <pc:sldMasterMk cId="3250872157" sldId="2147483648"/>
              <pc:sldLayoutMk cId="1106420593" sldId="2147483658"/>
              <ac:grpSpMk id="3" creationId="{5B01EB2E-095C-49E7-9C51-E5F39EF1222A}"/>
            </ac:grpSpMkLst>
          </pc:grpChg>
          <pc:grpChg chg="del mod topLvl">
            <ac:chgData name="Devrizal Maruapey" userId="73835e99cd6025c3" providerId="LiveId" clId="{AB82DBC3-02BA-4516-B925-26AC2B487AFC}" dt="2022-01-24T12:58:59.348" v="140" actId="165"/>
            <ac:grpSpMkLst>
              <pc:docMk/>
              <pc:sldMasterMk cId="3250872157" sldId="2147483648"/>
              <pc:sldLayoutMk cId="1106420593" sldId="2147483658"/>
              <ac:grpSpMk id="5" creationId="{98648B2E-9644-4F5C-90FD-4469B3171F01}"/>
            </ac:grpSpMkLst>
          </pc:grpChg>
          <pc:grpChg chg="del mod topLvl">
            <ac:chgData name="Devrizal Maruapey" userId="73835e99cd6025c3" providerId="LiveId" clId="{AB82DBC3-02BA-4516-B925-26AC2B487AFC}" dt="2022-01-24T12:58:59.348" v="140" actId="165"/>
            <ac:grpSpMkLst>
              <pc:docMk/>
              <pc:sldMasterMk cId="3250872157" sldId="2147483648"/>
              <pc:sldLayoutMk cId="1106420593" sldId="2147483658"/>
              <ac:grpSpMk id="6" creationId="{6B9FAF02-67E6-4A37-B5D8-B8A4CF321B3E}"/>
            </ac:grpSpMkLst>
          </pc:grpChg>
          <pc:grpChg chg="del mod topLvl">
            <ac:chgData name="Devrizal Maruapey" userId="73835e99cd6025c3" providerId="LiveId" clId="{AB82DBC3-02BA-4516-B925-26AC2B487AFC}" dt="2022-01-24T12:58:59.348" v="140" actId="165"/>
            <ac:grpSpMkLst>
              <pc:docMk/>
              <pc:sldMasterMk cId="3250872157" sldId="2147483648"/>
              <pc:sldLayoutMk cId="1106420593" sldId="2147483658"/>
              <ac:grpSpMk id="7" creationId="{70E28E08-A073-416C-BD82-FB7168553315}"/>
            </ac:grpSpMkLst>
          </pc:grpChg>
          <pc:picChg chg="add del mod">
            <ac:chgData name="Devrizal Maruapey" userId="73835e99cd6025c3" providerId="LiveId" clId="{AB82DBC3-02BA-4516-B925-26AC2B487AFC}" dt="2022-01-24T12:59:20.910" v="147"/>
            <ac:picMkLst>
              <pc:docMk/>
              <pc:sldMasterMk cId="3250872157" sldId="2147483648"/>
              <pc:sldLayoutMk cId="1106420593" sldId="2147483658"/>
              <ac:picMk id="2" creationId="{CFA11374-C556-4D9F-81B2-317EC8E9E963}"/>
            </ac:picMkLst>
          </pc:picChg>
          <pc:picChg chg="add del mod">
            <ac:chgData name="Devrizal Maruapey" userId="73835e99cd6025c3" providerId="LiveId" clId="{AB82DBC3-02BA-4516-B925-26AC2B487AFC}" dt="2022-01-24T12:59:23.134" v="148"/>
            <ac:picMkLst>
              <pc:docMk/>
              <pc:sldMasterMk cId="3250872157" sldId="2147483648"/>
              <pc:sldLayoutMk cId="1106420593" sldId="2147483658"/>
              <ac:picMk id="14" creationId="{415A2B42-5212-4670-8B81-3E97B65DEE27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03:29.386" v="222" actId="21"/>
          <pc:sldLayoutMkLst>
            <pc:docMk/>
            <pc:sldMasterMk cId="3250872157" sldId="2147483648"/>
            <pc:sldLayoutMk cId="443992011" sldId="2147483659"/>
          </pc:sldLayoutMkLst>
          <pc:spChg chg="add del mod">
            <ac:chgData name="Devrizal Maruapey" userId="73835e99cd6025c3" providerId="LiveId" clId="{AB82DBC3-02BA-4516-B925-26AC2B487AFC}" dt="2022-01-24T13:03:29.386" v="222" actId="21"/>
            <ac:spMkLst>
              <pc:docMk/>
              <pc:sldMasterMk cId="3250872157" sldId="2147483648"/>
              <pc:sldLayoutMk cId="443992011" sldId="2147483659"/>
              <ac:spMk id="3" creationId="{D71CD9AC-4278-40B2-ADBA-D26762B49A65}"/>
            </ac:spMkLst>
          </pc:spChg>
          <pc:spChg chg="add del mod">
            <ac:chgData name="Devrizal Maruapey" userId="73835e99cd6025c3" providerId="LiveId" clId="{AB82DBC3-02BA-4516-B925-26AC2B487AFC}" dt="2022-01-24T13:03:29.386" v="222" actId="21"/>
            <ac:spMkLst>
              <pc:docMk/>
              <pc:sldMasterMk cId="3250872157" sldId="2147483648"/>
              <pc:sldLayoutMk cId="443992011" sldId="2147483659"/>
              <ac:spMk id="4" creationId="{7A91463F-FBB8-4E85-A6E6-34FFC6B16B24}"/>
            </ac:spMkLst>
          </pc:spChg>
          <pc:spChg chg="add del mod">
            <ac:chgData name="Devrizal Maruapey" userId="73835e99cd6025c3" providerId="LiveId" clId="{AB82DBC3-02BA-4516-B925-26AC2B487AFC}" dt="2022-01-24T13:03:29.386" v="222" actId="21"/>
            <ac:spMkLst>
              <pc:docMk/>
              <pc:sldMasterMk cId="3250872157" sldId="2147483648"/>
              <pc:sldLayoutMk cId="443992011" sldId="2147483659"/>
              <ac:spMk id="5" creationId="{921234C2-CB47-428E-B9D2-E365E7226276}"/>
            </ac:spMkLst>
          </pc:spChg>
          <pc:spChg chg="add mod ord">
            <ac:chgData name="Devrizal Maruapey" userId="73835e99cd6025c3" providerId="LiveId" clId="{AB82DBC3-02BA-4516-B925-26AC2B487AFC}" dt="2022-01-24T13:02:54.682" v="213" actId="167"/>
            <ac:spMkLst>
              <pc:docMk/>
              <pc:sldMasterMk cId="3250872157" sldId="2147483648"/>
              <pc:sldLayoutMk cId="443992011" sldId="2147483659"/>
              <ac:spMk id="6" creationId="{F7813060-1EF1-42DA-98A7-1545253A8886}"/>
            </ac:spMkLst>
          </pc:spChg>
          <pc:spChg chg="add mod">
            <ac:chgData name="Devrizal Maruapey" userId="73835e99cd6025c3" providerId="LiveId" clId="{AB82DBC3-02BA-4516-B925-26AC2B487AFC}" dt="2022-01-24T13:03:22.052" v="217" actId="552"/>
            <ac:spMkLst>
              <pc:docMk/>
              <pc:sldMasterMk cId="3250872157" sldId="2147483648"/>
              <pc:sldLayoutMk cId="443992011" sldId="2147483659"/>
              <ac:spMk id="7" creationId="{E0F93031-DDCC-4808-B731-3EADBBD7E12A}"/>
            </ac:spMkLst>
          </pc:spChg>
          <pc:spChg chg="add mod">
            <ac:chgData name="Devrizal Maruapey" userId="73835e99cd6025c3" providerId="LiveId" clId="{AB82DBC3-02BA-4516-B925-26AC2B487AFC}" dt="2022-01-24T13:03:23.379" v="219" actId="552"/>
            <ac:spMkLst>
              <pc:docMk/>
              <pc:sldMasterMk cId="3250872157" sldId="2147483648"/>
              <pc:sldLayoutMk cId="443992011" sldId="2147483659"/>
              <ac:spMk id="8" creationId="{069503CF-02F1-4B23-AF5E-00877FD770F9}"/>
            </ac:spMkLst>
          </pc:spChg>
          <pc:spChg chg="add mod">
            <ac:chgData name="Devrizal Maruapey" userId="73835e99cd6025c3" providerId="LiveId" clId="{AB82DBC3-02BA-4516-B925-26AC2B487AFC}" dt="2022-01-24T13:03:27.619" v="221" actId="552"/>
            <ac:spMkLst>
              <pc:docMk/>
              <pc:sldMasterMk cId="3250872157" sldId="2147483648"/>
              <pc:sldLayoutMk cId="443992011" sldId="2147483659"/>
              <ac:spMk id="9" creationId="{6B21C27A-D4C2-4DBE-8259-00D8DA22ECDE}"/>
            </ac:spMkLst>
          </pc:spChg>
          <pc:picChg chg="add del mod">
            <ac:chgData name="Devrizal Maruapey" userId="73835e99cd6025c3" providerId="LiveId" clId="{AB82DBC3-02BA-4516-B925-26AC2B487AFC}" dt="2022-01-24T13:02:51.130" v="211" actId="21"/>
            <ac:picMkLst>
              <pc:docMk/>
              <pc:sldMasterMk cId="3250872157" sldId="2147483648"/>
              <pc:sldLayoutMk cId="443992011" sldId="2147483659"/>
              <ac:picMk id="2" creationId="{41B7FCBD-2B4B-45FE-991E-476BC753A6EA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16:37.990" v="422" actId="207"/>
          <pc:sldLayoutMkLst>
            <pc:docMk/>
            <pc:sldMasterMk cId="3250872157" sldId="2147483648"/>
            <pc:sldLayoutMk cId="2454077594" sldId="2147483660"/>
          </pc:sldLayoutMkLst>
          <pc:spChg chg="add del mod">
            <ac:chgData name="Devrizal Maruapey" userId="73835e99cd6025c3" providerId="LiveId" clId="{AB82DBC3-02BA-4516-B925-26AC2B487AFC}" dt="2022-01-24T13:07:28.039" v="279" actId="21"/>
            <ac:spMkLst>
              <pc:docMk/>
              <pc:sldMasterMk cId="3250872157" sldId="2147483648"/>
              <pc:sldLayoutMk cId="2454077594" sldId="2147483660"/>
              <ac:spMk id="2" creationId="{D50B9F6C-30A2-4D3F-8C64-B2B2B6124BB9}"/>
            </ac:spMkLst>
          </pc:spChg>
          <pc:spChg chg="add del mod">
            <ac:chgData name="Devrizal Maruapey" userId="73835e99cd6025c3" providerId="LiveId" clId="{AB82DBC3-02BA-4516-B925-26AC2B487AFC}" dt="2022-01-24T13:07:28.039" v="279" actId="21"/>
            <ac:spMkLst>
              <pc:docMk/>
              <pc:sldMasterMk cId="3250872157" sldId="2147483648"/>
              <pc:sldLayoutMk cId="2454077594" sldId="2147483660"/>
              <ac:spMk id="3" creationId="{BA45C0AB-51BE-4E02-AB45-66AFF98AF097}"/>
            </ac:spMkLst>
          </pc:spChg>
          <pc:spChg chg="add del mod">
            <ac:chgData name="Devrizal Maruapey" userId="73835e99cd6025c3" providerId="LiveId" clId="{AB82DBC3-02BA-4516-B925-26AC2B487AFC}" dt="2022-01-24T13:07:17.684" v="275" actId="21"/>
            <ac:spMkLst>
              <pc:docMk/>
              <pc:sldMasterMk cId="3250872157" sldId="2147483648"/>
              <pc:sldLayoutMk cId="2454077594" sldId="2147483660"/>
              <ac:spMk id="4" creationId="{A2DF1496-404B-43BC-8CBE-AEAAC54BA02C}"/>
            </ac:spMkLst>
          </pc:spChg>
          <pc:spChg chg="add del mod">
            <ac:chgData name="Devrizal Maruapey" userId="73835e99cd6025c3" providerId="LiveId" clId="{AB82DBC3-02BA-4516-B925-26AC2B487AFC}" dt="2022-01-24T13:07:17.684" v="275" actId="21"/>
            <ac:spMkLst>
              <pc:docMk/>
              <pc:sldMasterMk cId="3250872157" sldId="2147483648"/>
              <pc:sldLayoutMk cId="2454077594" sldId="2147483660"/>
              <ac:spMk id="5" creationId="{DF5CE82F-C13B-4EC5-97F2-B3E9C71CCE81}"/>
            </ac:spMkLst>
          </pc:spChg>
          <pc:spChg chg="add del mod">
            <ac:chgData name="Devrizal Maruapey" userId="73835e99cd6025c3" providerId="LiveId" clId="{AB82DBC3-02BA-4516-B925-26AC2B487AFC}" dt="2022-01-24T13:07:17.684" v="275" actId="21"/>
            <ac:spMkLst>
              <pc:docMk/>
              <pc:sldMasterMk cId="3250872157" sldId="2147483648"/>
              <pc:sldLayoutMk cId="2454077594" sldId="2147483660"/>
              <ac:spMk id="6" creationId="{E926AC43-F2E1-4017-BE7E-1E46569612AC}"/>
            </ac:spMkLst>
          </pc:spChg>
          <pc:spChg chg="add del mod">
            <ac:chgData name="Devrizal Maruapey" userId="73835e99cd6025c3" providerId="LiveId" clId="{AB82DBC3-02BA-4516-B925-26AC2B487AFC}" dt="2022-01-24T13:07:17.684" v="275" actId="21"/>
            <ac:spMkLst>
              <pc:docMk/>
              <pc:sldMasterMk cId="3250872157" sldId="2147483648"/>
              <pc:sldLayoutMk cId="2454077594" sldId="2147483660"/>
              <ac:spMk id="7" creationId="{BF046FE5-E8BC-4C36-9290-52EBCDDF352B}"/>
            </ac:spMkLst>
          </pc:spChg>
          <pc:spChg chg="add del mod">
            <ac:chgData name="Devrizal Maruapey" userId="73835e99cd6025c3" providerId="LiveId" clId="{AB82DBC3-02BA-4516-B925-26AC2B487AFC}" dt="2022-01-24T13:07:17.684" v="275" actId="21"/>
            <ac:spMkLst>
              <pc:docMk/>
              <pc:sldMasterMk cId="3250872157" sldId="2147483648"/>
              <pc:sldLayoutMk cId="2454077594" sldId="2147483660"/>
              <ac:spMk id="8" creationId="{D5CB16DB-4D63-41E3-8A5D-42BAC356EE12}"/>
            </ac:spMkLst>
          </pc:spChg>
          <pc:spChg chg="add del mod">
            <ac:chgData name="Devrizal Maruapey" userId="73835e99cd6025c3" providerId="LiveId" clId="{AB82DBC3-02BA-4516-B925-26AC2B487AFC}" dt="2022-01-24T13:07:17.684" v="275" actId="21"/>
            <ac:spMkLst>
              <pc:docMk/>
              <pc:sldMasterMk cId="3250872157" sldId="2147483648"/>
              <pc:sldLayoutMk cId="2454077594" sldId="2147483660"/>
              <ac:spMk id="9" creationId="{A2EFF1C7-3F3E-4025-B8A9-D85BEBA8483A}"/>
            </ac:spMkLst>
          </pc:spChg>
          <pc:spChg chg="add del mod">
            <ac:chgData name="Devrizal Maruapey" userId="73835e99cd6025c3" providerId="LiveId" clId="{AB82DBC3-02BA-4516-B925-26AC2B487AFC}" dt="2022-01-24T13:06:14.202" v="254" actId="21"/>
            <ac:spMkLst>
              <pc:docMk/>
              <pc:sldMasterMk cId="3250872157" sldId="2147483648"/>
              <pc:sldLayoutMk cId="2454077594" sldId="2147483660"/>
              <ac:spMk id="10" creationId="{5ACA1C07-264F-425D-B228-43BD1304AA5C}"/>
            </ac:spMkLst>
          </pc:spChg>
          <pc:spChg chg="add del mod">
            <ac:chgData name="Devrizal Maruapey" userId="73835e99cd6025c3" providerId="LiveId" clId="{AB82DBC3-02BA-4516-B925-26AC2B487AFC}" dt="2022-01-24T13:06:27.016" v="261" actId="21"/>
            <ac:spMkLst>
              <pc:docMk/>
              <pc:sldMasterMk cId="3250872157" sldId="2147483648"/>
              <pc:sldLayoutMk cId="2454077594" sldId="2147483660"/>
              <ac:spMk id="11" creationId="{9D6D12BC-6C56-4239-947A-8D48C03EB7E1}"/>
            </ac:spMkLst>
          </pc:spChg>
          <pc:spChg chg="add mod">
            <ac:chgData name="Devrizal Maruapey" userId="73835e99cd6025c3" providerId="LiveId" clId="{AB82DBC3-02BA-4516-B925-26AC2B487AFC}" dt="2022-01-24T13:16:37.990" v="422" actId="207"/>
            <ac:spMkLst>
              <pc:docMk/>
              <pc:sldMasterMk cId="3250872157" sldId="2147483648"/>
              <pc:sldLayoutMk cId="2454077594" sldId="2147483660"/>
              <ac:spMk id="12" creationId="{2EA6AFAA-2BD8-4DF7-8F5E-FEE2F74494D7}"/>
            </ac:spMkLst>
          </pc:spChg>
          <pc:spChg chg="add mod">
            <ac:chgData name="Devrizal Maruapey" userId="73835e99cd6025c3" providerId="LiveId" clId="{AB82DBC3-02BA-4516-B925-26AC2B487AFC}" dt="2022-01-24T13:07:22.075" v="277" actId="552"/>
            <ac:spMkLst>
              <pc:docMk/>
              <pc:sldMasterMk cId="3250872157" sldId="2147483648"/>
              <pc:sldLayoutMk cId="2454077594" sldId="2147483660"/>
              <ac:spMk id="13" creationId="{4BD5C9E8-08F2-4223-8E1A-08C8D46A5BEE}"/>
            </ac:spMkLst>
          </pc:spChg>
          <pc:spChg chg="add mod">
            <ac:chgData name="Devrizal Maruapey" userId="73835e99cd6025c3" providerId="LiveId" clId="{AB82DBC3-02BA-4516-B925-26AC2B487AFC}" dt="2022-01-24T13:06:12.517" v="253" actId="552"/>
            <ac:spMkLst>
              <pc:docMk/>
              <pc:sldMasterMk cId="3250872157" sldId="2147483648"/>
              <pc:sldLayoutMk cId="2454077594" sldId="2147483660"/>
              <ac:spMk id="14" creationId="{31C0C390-1F7F-4564-AF86-BBDCDE8FC003}"/>
            </ac:spMkLst>
          </pc:spChg>
          <pc:spChg chg="add mod">
            <ac:chgData name="Devrizal Maruapey" userId="73835e99cd6025c3" providerId="LiveId" clId="{AB82DBC3-02BA-4516-B925-26AC2B487AFC}" dt="2022-01-24T13:06:25.812" v="260" actId="552"/>
            <ac:spMkLst>
              <pc:docMk/>
              <pc:sldMasterMk cId="3250872157" sldId="2147483648"/>
              <pc:sldLayoutMk cId="2454077594" sldId="2147483660"/>
              <ac:spMk id="15" creationId="{6E552B19-242F-4392-994F-F21361BBDD55}"/>
            </ac:spMkLst>
          </pc:spChg>
          <pc:spChg chg="add mod">
            <ac:chgData name="Devrizal Maruapey" userId="73835e99cd6025c3" providerId="LiveId" clId="{AB82DBC3-02BA-4516-B925-26AC2B487AFC}" dt="2022-01-24T13:16:37.990" v="422" actId="207"/>
            <ac:spMkLst>
              <pc:docMk/>
              <pc:sldMasterMk cId="3250872157" sldId="2147483648"/>
              <pc:sldLayoutMk cId="2454077594" sldId="2147483660"/>
              <ac:spMk id="16" creationId="{8CF6F2F8-F8E7-4CA3-88C8-E3C3630DB659}"/>
            </ac:spMkLst>
          </pc:spChg>
          <pc:spChg chg="add mod">
            <ac:chgData name="Devrizal Maruapey" userId="73835e99cd6025c3" providerId="LiveId" clId="{AB82DBC3-02BA-4516-B925-26AC2B487AFC}" dt="2022-01-24T13:07:22.075" v="277" actId="552"/>
            <ac:spMkLst>
              <pc:docMk/>
              <pc:sldMasterMk cId="3250872157" sldId="2147483648"/>
              <pc:sldLayoutMk cId="2454077594" sldId="2147483660"/>
              <ac:spMk id="17" creationId="{7584893C-0884-4B0F-AEAD-71270DF5CEBB}"/>
            </ac:spMkLst>
          </pc:spChg>
          <pc:spChg chg="add mod">
            <ac:chgData name="Devrizal Maruapey" userId="73835e99cd6025c3" providerId="LiveId" clId="{AB82DBC3-02BA-4516-B925-26AC2B487AFC}" dt="2022-01-24T13:16:37.990" v="422" actId="207"/>
            <ac:spMkLst>
              <pc:docMk/>
              <pc:sldMasterMk cId="3250872157" sldId="2147483648"/>
              <pc:sldLayoutMk cId="2454077594" sldId="2147483660"/>
              <ac:spMk id="18" creationId="{E9E31DC6-8956-4A16-9648-51A7BC822150}"/>
            </ac:spMkLst>
          </pc:spChg>
          <pc:spChg chg="add mod">
            <ac:chgData name="Devrizal Maruapey" userId="73835e99cd6025c3" providerId="LiveId" clId="{AB82DBC3-02BA-4516-B925-26AC2B487AFC}" dt="2022-01-24T13:07:22.075" v="277" actId="552"/>
            <ac:spMkLst>
              <pc:docMk/>
              <pc:sldMasterMk cId="3250872157" sldId="2147483648"/>
              <pc:sldLayoutMk cId="2454077594" sldId="2147483660"/>
              <ac:spMk id="19" creationId="{BF7ED970-5DAE-457F-9BF8-E0BF4EBBD61B}"/>
            </ac:spMkLst>
          </pc:spChg>
          <pc:spChg chg="add mod">
            <ac:chgData name="Devrizal Maruapey" userId="73835e99cd6025c3" providerId="LiveId" clId="{AB82DBC3-02BA-4516-B925-26AC2B487AFC}" dt="2022-01-24T13:07:27.128" v="278" actId="552"/>
            <ac:spMkLst>
              <pc:docMk/>
              <pc:sldMasterMk cId="3250872157" sldId="2147483648"/>
              <pc:sldLayoutMk cId="2454077594" sldId="2147483660"/>
              <ac:spMk id="20" creationId="{F2B894C2-1C9F-480D-A5DC-28A8FA1A7829}"/>
            </ac:spMkLst>
          </pc:spChg>
          <pc:spChg chg="add mod">
            <ac:chgData name="Devrizal Maruapey" userId="73835e99cd6025c3" providerId="LiveId" clId="{AB82DBC3-02BA-4516-B925-26AC2B487AFC}" dt="2022-01-24T13:07:22.075" v="277" actId="552"/>
            <ac:spMkLst>
              <pc:docMk/>
              <pc:sldMasterMk cId="3250872157" sldId="2147483648"/>
              <pc:sldLayoutMk cId="2454077594" sldId="2147483660"/>
              <ac:spMk id="21" creationId="{30B82DAC-EB23-4272-BAF3-22EA2B3D0536}"/>
            </ac:spMkLst>
          </pc:spChg>
        </pc:sldLayoutChg>
        <pc:sldLayoutChg chg="addSp delSp modSp add mod modTransition">
          <pc:chgData name="Devrizal Maruapey" userId="73835e99cd6025c3" providerId="LiveId" clId="{AB82DBC3-02BA-4516-B925-26AC2B487AFC}" dt="2022-01-24T13:09:49.818" v="330" actId="21"/>
          <pc:sldLayoutMkLst>
            <pc:docMk/>
            <pc:sldMasterMk cId="3250872157" sldId="2147483648"/>
            <pc:sldLayoutMk cId="2949578128" sldId="2147483661"/>
          </pc:sldLayoutMkLst>
          <pc:spChg chg="del mod topLvl">
            <ac:chgData name="Devrizal Maruapey" userId="73835e99cd6025c3" providerId="LiveId" clId="{AB82DBC3-02BA-4516-B925-26AC2B487AFC}" dt="2022-01-24T13:09:06.180" v="312" actId="21"/>
            <ac:spMkLst>
              <pc:docMk/>
              <pc:sldMasterMk cId="3250872157" sldId="2147483648"/>
              <pc:sldLayoutMk cId="2949578128" sldId="2147483661"/>
              <ac:spMk id="3" creationId="{4ED45FAB-E0C3-4434-904A-CA9628D9703B}"/>
            </ac:spMkLst>
          </pc:spChg>
          <pc:spChg chg="del mod topLvl">
            <ac:chgData name="Devrizal Maruapey" userId="73835e99cd6025c3" providerId="LiveId" clId="{AB82DBC3-02BA-4516-B925-26AC2B487AFC}" dt="2022-01-24T13:09:21.268" v="318" actId="21"/>
            <ac:spMkLst>
              <pc:docMk/>
              <pc:sldMasterMk cId="3250872157" sldId="2147483648"/>
              <pc:sldLayoutMk cId="2949578128" sldId="2147483661"/>
              <ac:spMk id="4" creationId="{5D2FAE75-3DFC-491A-95B9-E2366F234AF5}"/>
            </ac:spMkLst>
          </pc:spChg>
          <pc:spChg chg="add del mod">
            <ac:chgData name="Devrizal Maruapey" userId="73835e99cd6025c3" providerId="LiveId" clId="{AB82DBC3-02BA-4516-B925-26AC2B487AFC}" dt="2022-01-24T13:09:49.818" v="330" actId="21"/>
            <ac:spMkLst>
              <pc:docMk/>
              <pc:sldMasterMk cId="3250872157" sldId="2147483648"/>
              <pc:sldLayoutMk cId="2949578128" sldId="2147483661"/>
              <ac:spMk id="5" creationId="{F40146A3-C325-485B-91D3-3627CCBC179C}"/>
            </ac:spMkLst>
          </pc:spChg>
          <pc:spChg chg="add del mod">
            <ac:chgData name="Devrizal Maruapey" userId="73835e99cd6025c3" providerId="LiveId" clId="{AB82DBC3-02BA-4516-B925-26AC2B487AFC}" dt="2022-01-24T13:09:42.739" v="325" actId="21"/>
            <ac:spMkLst>
              <pc:docMk/>
              <pc:sldMasterMk cId="3250872157" sldId="2147483648"/>
              <pc:sldLayoutMk cId="2949578128" sldId="2147483661"/>
              <ac:spMk id="6" creationId="{A2991B30-3BD4-4F1A-B8A6-A2739DDE5238}"/>
            </ac:spMkLst>
          </pc:spChg>
          <pc:spChg chg="add del mod">
            <ac:chgData name="Devrizal Maruapey" userId="73835e99cd6025c3" providerId="LiveId" clId="{AB82DBC3-02BA-4516-B925-26AC2B487AFC}" dt="2022-01-24T13:09:49.818" v="330" actId="21"/>
            <ac:spMkLst>
              <pc:docMk/>
              <pc:sldMasterMk cId="3250872157" sldId="2147483648"/>
              <pc:sldLayoutMk cId="2949578128" sldId="2147483661"/>
              <ac:spMk id="7" creationId="{6249AC50-65BF-44F5-BC50-FB09F3F6429E}"/>
            </ac:spMkLst>
          </pc:spChg>
          <pc:spChg chg="add del mod">
            <ac:chgData name="Devrizal Maruapey" userId="73835e99cd6025c3" providerId="LiveId" clId="{AB82DBC3-02BA-4516-B925-26AC2B487AFC}" dt="2022-01-24T13:09:42.739" v="325" actId="21"/>
            <ac:spMkLst>
              <pc:docMk/>
              <pc:sldMasterMk cId="3250872157" sldId="2147483648"/>
              <pc:sldLayoutMk cId="2949578128" sldId="2147483661"/>
              <ac:spMk id="8" creationId="{90EBB731-87E6-451E-BB15-AB599353C6DD}"/>
            </ac:spMkLst>
          </pc:spChg>
          <pc:spChg chg="add mod">
            <ac:chgData name="Devrizal Maruapey" userId="73835e99cd6025c3" providerId="LiveId" clId="{AB82DBC3-02BA-4516-B925-26AC2B487AFC}" dt="2022-01-24T13:09:04.524" v="311" actId="552"/>
            <ac:spMkLst>
              <pc:docMk/>
              <pc:sldMasterMk cId="3250872157" sldId="2147483648"/>
              <pc:sldLayoutMk cId="2949578128" sldId="2147483661"/>
              <ac:spMk id="9" creationId="{080AAF27-AE0A-4D22-9072-1AC883FD6287}"/>
            </ac:spMkLst>
          </pc:spChg>
          <pc:spChg chg="add mod">
            <ac:chgData name="Devrizal Maruapey" userId="73835e99cd6025c3" providerId="LiveId" clId="{AB82DBC3-02BA-4516-B925-26AC2B487AFC}" dt="2022-01-24T13:09:19.346" v="317" actId="552"/>
            <ac:spMkLst>
              <pc:docMk/>
              <pc:sldMasterMk cId="3250872157" sldId="2147483648"/>
              <pc:sldLayoutMk cId="2949578128" sldId="2147483661"/>
              <ac:spMk id="10" creationId="{8080EF5F-FE4C-4D48-92DE-D355971966F2}"/>
            </ac:spMkLst>
          </pc:spChg>
          <pc:spChg chg="add mod">
            <ac:chgData name="Devrizal Maruapey" userId="73835e99cd6025c3" providerId="LiveId" clId="{AB82DBC3-02BA-4516-B925-26AC2B487AFC}" dt="2022-01-24T13:09:47.594" v="327" actId="552"/>
            <ac:spMkLst>
              <pc:docMk/>
              <pc:sldMasterMk cId="3250872157" sldId="2147483648"/>
              <pc:sldLayoutMk cId="2949578128" sldId="2147483661"/>
              <ac:spMk id="11" creationId="{40D38B16-75FA-455A-A16A-2335DD4FAE09}"/>
            </ac:spMkLst>
          </pc:spChg>
          <pc:spChg chg="add mod">
            <ac:chgData name="Devrizal Maruapey" userId="73835e99cd6025c3" providerId="LiveId" clId="{AB82DBC3-02BA-4516-B925-26AC2B487AFC}" dt="2022-01-24T13:09:47.594" v="327" actId="552"/>
            <ac:spMkLst>
              <pc:docMk/>
              <pc:sldMasterMk cId="3250872157" sldId="2147483648"/>
              <pc:sldLayoutMk cId="2949578128" sldId="2147483661"/>
              <ac:spMk id="12" creationId="{81CC24DA-E4E5-45F5-98C2-E6BEB0F7706F}"/>
            </ac:spMkLst>
          </pc:spChg>
          <pc:spChg chg="add mod">
            <ac:chgData name="Devrizal Maruapey" userId="73835e99cd6025c3" providerId="LiveId" clId="{AB82DBC3-02BA-4516-B925-26AC2B487AFC}" dt="2022-01-24T13:09:48.905" v="329" actId="552"/>
            <ac:spMkLst>
              <pc:docMk/>
              <pc:sldMasterMk cId="3250872157" sldId="2147483648"/>
              <pc:sldLayoutMk cId="2949578128" sldId="2147483661"/>
              <ac:spMk id="13" creationId="{8C8BDB31-E124-4358-8C87-E0DBB3D1BFFD}"/>
            </ac:spMkLst>
          </pc:spChg>
          <pc:spChg chg="add mod">
            <ac:chgData name="Devrizal Maruapey" userId="73835e99cd6025c3" providerId="LiveId" clId="{AB82DBC3-02BA-4516-B925-26AC2B487AFC}" dt="2022-01-24T13:09:48.905" v="329" actId="552"/>
            <ac:spMkLst>
              <pc:docMk/>
              <pc:sldMasterMk cId="3250872157" sldId="2147483648"/>
              <pc:sldLayoutMk cId="2949578128" sldId="2147483661"/>
              <ac:spMk id="14" creationId="{B2CAE409-3B99-4BCC-AC98-95482ECA61DC}"/>
            </ac:spMkLst>
          </pc:spChg>
          <pc:grpChg chg="add del mod">
            <ac:chgData name="Devrizal Maruapey" userId="73835e99cd6025c3" providerId="LiveId" clId="{AB82DBC3-02BA-4516-B925-26AC2B487AFC}" dt="2022-01-24T13:08:51" v="307" actId="165"/>
            <ac:grpSpMkLst>
              <pc:docMk/>
              <pc:sldMasterMk cId="3250872157" sldId="2147483648"/>
              <pc:sldLayoutMk cId="2949578128" sldId="2147483661"/>
              <ac:grpSpMk id="2" creationId="{F921C102-6708-4BF1-9C7A-A3B4ADCB1F71}"/>
            </ac:grpSpMkLst>
          </pc:grpChg>
        </pc:sldLayoutChg>
        <pc:sldLayoutChg chg="addSp delSp modSp add mod modTransition">
          <pc:chgData name="Devrizal Maruapey" userId="73835e99cd6025c3" providerId="LiveId" clId="{AB82DBC3-02BA-4516-B925-26AC2B487AFC}" dt="2022-01-24T13:19:01.513" v="427" actId="207"/>
          <pc:sldLayoutMkLst>
            <pc:docMk/>
            <pc:sldMasterMk cId="3250872157" sldId="2147483648"/>
            <pc:sldLayoutMk cId="2881768377" sldId="2147483662"/>
          </pc:sldLayoutMkLst>
          <pc:spChg chg="add del mod">
            <ac:chgData name="Devrizal Maruapey" userId="73835e99cd6025c3" providerId="LiveId" clId="{AB82DBC3-02BA-4516-B925-26AC2B487AFC}" dt="2022-01-24T13:12:23.583" v="356" actId="21"/>
            <ac:spMkLst>
              <pc:docMk/>
              <pc:sldMasterMk cId="3250872157" sldId="2147483648"/>
              <pc:sldLayoutMk cId="2881768377" sldId="2147483662"/>
              <ac:spMk id="2" creationId="{33DEC05E-5A10-4CA5-B925-2A528426D4A2}"/>
            </ac:spMkLst>
          </pc:spChg>
          <pc:spChg chg="add del mod">
            <ac:chgData name="Devrizal Maruapey" userId="73835e99cd6025c3" providerId="LiveId" clId="{AB82DBC3-02BA-4516-B925-26AC2B487AFC}" dt="2022-01-24T13:13:40.087" v="388" actId="21"/>
            <ac:spMkLst>
              <pc:docMk/>
              <pc:sldMasterMk cId="3250872157" sldId="2147483648"/>
              <pc:sldLayoutMk cId="2881768377" sldId="2147483662"/>
              <ac:spMk id="3" creationId="{CD6D166B-E657-4534-AFEB-60F2E762461A}"/>
            </ac:spMkLst>
          </pc:spChg>
          <pc:spChg chg="add del mod">
            <ac:chgData name="Devrizal Maruapey" userId="73835e99cd6025c3" providerId="LiveId" clId="{AB82DBC3-02BA-4516-B925-26AC2B487AFC}" dt="2022-01-24T13:13:42.476" v="389" actId="21"/>
            <ac:spMkLst>
              <pc:docMk/>
              <pc:sldMasterMk cId="3250872157" sldId="2147483648"/>
              <pc:sldLayoutMk cId="2881768377" sldId="2147483662"/>
              <ac:spMk id="4" creationId="{46800CB8-FAFB-4196-8A14-1246B79A26E8}"/>
            </ac:spMkLst>
          </pc:spChg>
          <pc:spChg chg="add del mod">
            <ac:chgData name="Devrizal Maruapey" userId="73835e99cd6025c3" providerId="LiveId" clId="{AB82DBC3-02BA-4516-B925-26AC2B487AFC}" dt="2022-01-24T13:13:40.087" v="388" actId="21"/>
            <ac:spMkLst>
              <pc:docMk/>
              <pc:sldMasterMk cId="3250872157" sldId="2147483648"/>
              <pc:sldLayoutMk cId="2881768377" sldId="2147483662"/>
              <ac:spMk id="5" creationId="{B294E838-B59C-4D29-B80C-802542C14BD3}"/>
            </ac:spMkLst>
          </pc:spChg>
          <pc:spChg chg="add del mod">
            <ac:chgData name="Devrizal Maruapey" userId="73835e99cd6025c3" providerId="LiveId" clId="{AB82DBC3-02BA-4516-B925-26AC2B487AFC}" dt="2022-01-24T13:13:42.476" v="389" actId="21"/>
            <ac:spMkLst>
              <pc:docMk/>
              <pc:sldMasterMk cId="3250872157" sldId="2147483648"/>
              <pc:sldLayoutMk cId="2881768377" sldId="2147483662"/>
              <ac:spMk id="6" creationId="{2AA4CCAB-5DC0-4255-A7B9-1948DCFB8F63}"/>
            </ac:spMkLst>
          </pc:spChg>
          <pc:spChg chg="add del mod">
            <ac:chgData name="Devrizal Maruapey" userId="73835e99cd6025c3" providerId="LiveId" clId="{AB82DBC3-02BA-4516-B925-26AC2B487AFC}" dt="2022-01-24T13:13:40.087" v="388" actId="21"/>
            <ac:spMkLst>
              <pc:docMk/>
              <pc:sldMasterMk cId="3250872157" sldId="2147483648"/>
              <pc:sldLayoutMk cId="2881768377" sldId="2147483662"/>
              <ac:spMk id="7" creationId="{62EE2074-8243-4FC7-A88F-D0632AC949A2}"/>
            </ac:spMkLst>
          </pc:spChg>
          <pc:spChg chg="add del mod">
            <ac:chgData name="Devrizal Maruapey" userId="73835e99cd6025c3" providerId="LiveId" clId="{AB82DBC3-02BA-4516-B925-26AC2B487AFC}" dt="2022-01-24T13:13:42.476" v="389" actId="21"/>
            <ac:spMkLst>
              <pc:docMk/>
              <pc:sldMasterMk cId="3250872157" sldId="2147483648"/>
              <pc:sldLayoutMk cId="2881768377" sldId="2147483662"/>
              <ac:spMk id="8" creationId="{587B85C1-83B1-42BA-BA56-C069A6429F6F}"/>
            </ac:spMkLst>
          </pc:spChg>
          <pc:spChg chg="add del mod">
            <ac:chgData name="Devrizal Maruapey" userId="73835e99cd6025c3" providerId="LiveId" clId="{AB82DBC3-02BA-4516-B925-26AC2B487AFC}" dt="2022-01-24T13:13:40.087" v="388" actId="21"/>
            <ac:spMkLst>
              <pc:docMk/>
              <pc:sldMasterMk cId="3250872157" sldId="2147483648"/>
              <pc:sldLayoutMk cId="2881768377" sldId="2147483662"/>
              <ac:spMk id="9" creationId="{73A43003-83BF-4DD1-83E1-817F1E1381A5}"/>
            </ac:spMkLst>
          </pc:spChg>
          <pc:spChg chg="add del mod">
            <ac:chgData name="Devrizal Maruapey" userId="73835e99cd6025c3" providerId="LiveId" clId="{AB82DBC3-02BA-4516-B925-26AC2B487AFC}" dt="2022-01-24T13:13:42.476" v="389" actId="21"/>
            <ac:spMkLst>
              <pc:docMk/>
              <pc:sldMasterMk cId="3250872157" sldId="2147483648"/>
              <pc:sldLayoutMk cId="2881768377" sldId="2147483662"/>
              <ac:spMk id="10" creationId="{4A802EC4-D3F3-4E5E-AF95-0C2F635AE87B}"/>
            </ac:spMkLst>
          </pc:spChg>
          <pc:spChg chg="add del mod">
            <ac:chgData name="Devrizal Maruapey" userId="73835e99cd6025c3" providerId="LiveId" clId="{AB82DBC3-02BA-4516-B925-26AC2B487AFC}" dt="2022-01-24T13:12:18.561" v="353" actId="21"/>
            <ac:spMkLst>
              <pc:docMk/>
              <pc:sldMasterMk cId="3250872157" sldId="2147483648"/>
              <pc:sldLayoutMk cId="2881768377" sldId="2147483662"/>
              <ac:spMk id="11" creationId="{7769A518-23CA-4394-BDA7-A8648949BE0E}"/>
            </ac:spMkLst>
          </pc:spChg>
          <pc:spChg chg="add mod">
            <ac:chgData name="Devrizal Maruapey" userId="73835e99cd6025c3" providerId="LiveId" clId="{AB82DBC3-02BA-4516-B925-26AC2B487AFC}" dt="2022-01-24T13:12:21.927" v="355" actId="552"/>
            <ac:spMkLst>
              <pc:docMk/>
              <pc:sldMasterMk cId="3250872157" sldId="2147483648"/>
              <pc:sldLayoutMk cId="2881768377" sldId="2147483662"/>
              <ac:spMk id="12" creationId="{C2A4995C-7BCA-4E01-A244-5EE5ACD4DB86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13" creationId="{0BB1132C-D753-4A60-99AE-29F34D0FFBE6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14" creationId="{8BE9A389-FE99-451A-B4C8-BE60E0DA2E07}"/>
            </ac:spMkLst>
          </pc:spChg>
          <pc:spChg chg="add mod">
            <ac:chgData name="Devrizal Maruapey" userId="73835e99cd6025c3" providerId="LiveId" clId="{AB82DBC3-02BA-4516-B925-26AC2B487AFC}" dt="2022-01-24T13:12:35.454" v="359" actId="571"/>
            <ac:spMkLst>
              <pc:docMk/>
              <pc:sldMasterMk cId="3250872157" sldId="2147483648"/>
              <pc:sldLayoutMk cId="2881768377" sldId="2147483662"/>
              <ac:spMk id="15" creationId="{1FDA3361-956E-4C6E-9B3F-5ED8CC40A9B7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16" creationId="{0E579CA2-C1A6-46ED-8C00-A5FD25500821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17" creationId="{F84F8EB0-CA6C-47BD-A77E-0008D22600C8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18" creationId="{846DC6DE-AA33-4957-AFEC-004A3B9367B1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19" creationId="{36C5D816-C8D7-4677-A033-9062194E0A9C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20" creationId="{678426B2-60C0-41CC-83CA-892A57BF9D1C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21" creationId="{5886409E-9028-4BAB-9C3E-9DC55B8A2981}"/>
            </ac:spMkLst>
          </pc:spChg>
          <pc:spChg chg="add mod">
            <ac:chgData name="Devrizal Maruapey" userId="73835e99cd6025c3" providerId="LiveId" clId="{AB82DBC3-02BA-4516-B925-26AC2B487AFC}" dt="2022-01-24T13:19:01.513" v="427" actId="207"/>
            <ac:spMkLst>
              <pc:docMk/>
              <pc:sldMasterMk cId="3250872157" sldId="2147483648"/>
              <pc:sldLayoutMk cId="2881768377" sldId="2147483662"/>
              <ac:spMk id="22" creationId="{0D7799D2-4E97-4BD8-9175-CD9E25C369C1}"/>
            </ac:spMkLst>
          </pc:spChg>
        </pc:sldLayoutChg>
        <pc:sldLayoutChg chg="addSp delSp modSp add mod modTransition">
          <pc:chgData name="Devrizal Maruapey" userId="73835e99cd6025c3" providerId="LiveId" clId="{AB82DBC3-02BA-4516-B925-26AC2B487AFC}" dt="2022-01-24T13:20:47.485" v="463" actId="552"/>
          <pc:sldLayoutMkLst>
            <pc:docMk/>
            <pc:sldMasterMk cId="3250872157" sldId="2147483648"/>
            <pc:sldLayoutMk cId="2749686709" sldId="2147483663"/>
          </pc:sldLayoutMkLst>
          <pc:spChg chg="add del mod">
            <ac:chgData name="Devrizal Maruapey" userId="73835e99cd6025c3" providerId="LiveId" clId="{AB82DBC3-02BA-4516-B925-26AC2B487AFC}" dt="2022-01-24T13:19:27.531" v="431" actId="21"/>
            <ac:spMkLst>
              <pc:docMk/>
              <pc:sldMasterMk cId="3250872157" sldId="2147483648"/>
              <pc:sldLayoutMk cId="2749686709" sldId="2147483663"/>
              <ac:spMk id="2" creationId="{57A8A3B0-6B92-497F-B0D5-378B3C1D2324}"/>
            </ac:spMkLst>
          </pc:spChg>
          <pc:spChg chg="del mod topLvl">
            <ac:chgData name="Devrizal Maruapey" userId="73835e99cd6025c3" providerId="LiveId" clId="{AB82DBC3-02BA-4516-B925-26AC2B487AFC}" dt="2022-01-24T13:19:58.369" v="441" actId="21"/>
            <ac:spMkLst>
              <pc:docMk/>
              <pc:sldMasterMk cId="3250872157" sldId="2147483648"/>
              <pc:sldLayoutMk cId="2749686709" sldId="2147483663"/>
              <ac:spMk id="4" creationId="{5A86670C-6C56-497C-93DB-9582CB6B6518}"/>
            </ac:spMkLst>
          </pc:spChg>
          <pc:spChg chg="del mod topLvl">
            <ac:chgData name="Devrizal Maruapey" userId="73835e99cd6025c3" providerId="LiveId" clId="{AB82DBC3-02BA-4516-B925-26AC2B487AFC}" dt="2022-01-24T13:19:44.433" v="435" actId="21"/>
            <ac:spMkLst>
              <pc:docMk/>
              <pc:sldMasterMk cId="3250872157" sldId="2147483648"/>
              <pc:sldLayoutMk cId="2749686709" sldId="2147483663"/>
              <ac:spMk id="5" creationId="{DFAF5A2C-763C-4556-AD88-A9517A06AC0A}"/>
            </ac:spMkLst>
          </pc:spChg>
          <pc:spChg chg="add del mod">
            <ac:chgData name="Devrizal Maruapey" userId="73835e99cd6025c3" providerId="LiveId" clId="{AB82DBC3-02BA-4516-B925-26AC2B487AFC}" dt="2022-01-24T13:20:44.935" v="462" actId="21"/>
            <ac:spMkLst>
              <pc:docMk/>
              <pc:sldMasterMk cId="3250872157" sldId="2147483648"/>
              <pc:sldLayoutMk cId="2749686709" sldId="2147483663"/>
              <ac:spMk id="6" creationId="{59B5E6A5-FBF5-4A38-9C3B-DD353F2AC370}"/>
            </ac:spMkLst>
          </pc:spChg>
          <pc:spChg chg="add del mod">
            <ac:chgData name="Devrizal Maruapey" userId="73835e99cd6025c3" providerId="LiveId" clId="{AB82DBC3-02BA-4516-B925-26AC2B487AFC}" dt="2022-01-24T13:20:44.935" v="462" actId="21"/>
            <ac:spMkLst>
              <pc:docMk/>
              <pc:sldMasterMk cId="3250872157" sldId="2147483648"/>
              <pc:sldLayoutMk cId="2749686709" sldId="2147483663"/>
              <ac:spMk id="7" creationId="{8BEB84A2-78F4-4E1E-85EA-2A0E7A8DA8B7}"/>
            </ac:spMkLst>
          </pc:spChg>
          <pc:spChg chg="add del mod">
            <ac:chgData name="Devrizal Maruapey" userId="73835e99cd6025c3" providerId="LiveId" clId="{AB82DBC3-02BA-4516-B925-26AC2B487AFC}" dt="2022-01-24T13:20:44.935" v="462" actId="21"/>
            <ac:spMkLst>
              <pc:docMk/>
              <pc:sldMasterMk cId="3250872157" sldId="2147483648"/>
              <pc:sldLayoutMk cId="2749686709" sldId="2147483663"/>
              <ac:spMk id="8" creationId="{6BECA3D1-9713-4BBE-B311-15244CC16EA8}"/>
            </ac:spMkLst>
          </pc:spChg>
          <pc:spChg chg="add del mod">
            <ac:chgData name="Devrizal Maruapey" userId="73835e99cd6025c3" providerId="LiveId" clId="{AB82DBC3-02BA-4516-B925-26AC2B487AFC}" dt="2022-01-24T13:20:29.920" v="455" actId="21"/>
            <ac:spMkLst>
              <pc:docMk/>
              <pc:sldMasterMk cId="3250872157" sldId="2147483648"/>
              <pc:sldLayoutMk cId="2749686709" sldId="2147483663"/>
              <ac:spMk id="9" creationId="{5FFCC6A2-A521-41D6-9B7D-E2A730D59447}"/>
            </ac:spMkLst>
          </pc:spChg>
          <pc:spChg chg="add del mod">
            <ac:chgData name="Devrizal Maruapey" userId="73835e99cd6025c3" providerId="LiveId" clId="{AB82DBC3-02BA-4516-B925-26AC2B487AFC}" dt="2022-01-24T13:20:23.856" v="452" actId="21"/>
            <ac:spMkLst>
              <pc:docMk/>
              <pc:sldMasterMk cId="3250872157" sldId="2147483648"/>
              <pc:sldLayoutMk cId="2749686709" sldId="2147483663"/>
              <ac:spMk id="10" creationId="{6818F9DE-DFC9-40B1-AB1E-304078BDDB57}"/>
            </ac:spMkLst>
          </pc:spChg>
          <pc:spChg chg="add del mod">
            <ac:chgData name="Devrizal Maruapey" userId="73835e99cd6025c3" providerId="LiveId" clId="{AB82DBC3-02BA-4516-B925-26AC2B487AFC}" dt="2022-01-24T13:20:23.856" v="452" actId="21"/>
            <ac:spMkLst>
              <pc:docMk/>
              <pc:sldMasterMk cId="3250872157" sldId="2147483648"/>
              <pc:sldLayoutMk cId="2749686709" sldId="2147483663"/>
              <ac:spMk id="11" creationId="{76D9D1B1-2643-4890-B390-BEDC3E10CD87}"/>
            </ac:spMkLst>
          </pc:spChg>
          <pc:spChg chg="add mod">
            <ac:chgData name="Devrizal Maruapey" userId="73835e99cd6025c3" providerId="LiveId" clId="{AB82DBC3-02BA-4516-B925-26AC2B487AFC}" dt="2022-01-24T13:19:46.459" v="436" actId="552"/>
            <ac:spMkLst>
              <pc:docMk/>
              <pc:sldMasterMk cId="3250872157" sldId="2147483648"/>
              <pc:sldLayoutMk cId="2749686709" sldId="2147483663"/>
              <ac:spMk id="12" creationId="{5A8247A6-6DE2-4CB3-A3EC-C275E95ECC28}"/>
            </ac:spMkLst>
          </pc:spChg>
          <pc:spChg chg="add mod">
            <ac:chgData name="Devrizal Maruapey" userId="73835e99cd6025c3" providerId="LiveId" clId="{AB82DBC3-02BA-4516-B925-26AC2B487AFC}" dt="2022-01-24T13:19:59.966" v="442" actId="552"/>
            <ac:spMkLst>
              <pc:docMk/>
              <pc:sldMasterMk cId="3250872157" sldId="2147483648"/>
              <pc:sldLayoutMk cId="2749686709" sldId="2147483663"/>
              <ac:spMk id="13" creationId="{FAD65657-1424-4C6D-8191-0000FB489DE7}"/>
            </ac:spMkLst>
          </pc:spChg>
          <pc:spChg chg="add mod">
            <ac:chgData name="Devrizal Maruapey" userId="73835e99cd6025c3" providerId="LiveId" clId="{AB82DBC3-02BA-4516-B925-26AC2B487AFC}" dt="2022-01-24T13:20:47.485" v="463" actId="552"/>
            <ac:spMkLst>
              <pc:docMk/>
              <pc:sldMasterMk cId="3250872157" sldId="2147483648"/>
              <pc:sldLayoutMk cId="2749686709" sldId="2147483663"/>
              <ac:spMk id="14" creationId="{57F338B0-500B-45C3-943D-467C6330B1E0}"/>
            </ac:spMkLst>
          </pc:spChg>
          <pc:spChg chg="add mod">
            <ac:chgData name="Devrizal Maruapey" userId="73835e99cd6025c3" providerId="LiveId" clId="{AB82DBC3-02BA-4516-B925-26AC2B487AFC}" dt="2022-01-24T13:20:28.703" v="454" actId="552"/>
            <ac:spMkLst>
              <pc:docMk/>
              <pc:sldMasterMk cId="3250872157" sldId="2147483648"/>
              <pc:sldLayoutMk cId="2749686709" sldId="2147483663"/>
              <ac:spMk id="15" creationId="{CAE81A49-23BD-4D12-BBB6-473A1231EF39}"/>
            </ac:spMkLst>
          </pc:spChg>
          <pc:spChg chg="add mod">
            <ac:chgData name="Devrizal Maruapey" userId="73835e99cd6025c3" providerId="LiveId" clId="{AB82DBC3-02BA-4516-B925-26AC2B487AFC}" dt="2022-01-24T13:20:28.703" v="454" actId="552"/>
            <ac:spMkLst>
              <pc:docMk/>
              <pc:sldMasterMk cId="3250872157" sldId="2147483648"/>
              <pc:sldLayoutMk cId="2749686709" sldId="2147483663"/>
              <ac:spMk id="16" creationId="{0F1E6EA0-FA84-4814-8404-8B96BF19DA28}"/>
            </ac:spMkLst>
          </pc:spChg>
          <pc:spChg chg="add mod">
            <ac:chgData name="Devrizal Maruapey" userId="73835e99cd6025c3" providerId="LiveId" clId="{AB82DBC3-02BA-4516-B925-26AC2B487AFC}" dt="2022-01-24T13:20:28.703" v="454" actId="552"/>
            <ac:spMkLst>
              <pc:docMk/>
              <pc:sldMasterMk cId="3250872157" sldId="2147483648"/>
              <pc:sldLayoutMk cId="2749686709" sldId="2147483663"/>
              <ac:spMk id="17" creationId="{5A01C56D-D4F8-4196-821D-9C5BA1B991B2}"/>
            </ac:spMkLst>
          </pc:spChg>
          <pc:spChg chg="add mod">
            <ac:chgData name="Devrizal Maruapey" userId="73835e99cd6025c3" providerId="LiveId" clId="{AB82DBC3-02BA-4516-B925-26AC2B487AFC}" dt="2022-01-24T13:20:47.485" v="463" actId="552"/>
            <ac:spMkLst>
              <pc:docMk/>
              <pc:sldMasterMk cId="3250872157" sldId="2147483648"/>
              <pc:sldLayoutMk cId="2749686709" sldId="2147483663"/>
              <ac:spMk id="18" creationId="{41566BFD-7DAA-4798-9EE7-A7F991E97434}"/>
            </ac:spMkLst>
          </pc:spChg>
          <pc:spChg chg="add mod">
            <ac:chgData name="Devrizal Maruapey" userId="73835e99cd6025c3" providerId="LiveId" clId="{AB82DBC3-02BA-4516-B925-26AC2B487AFC}" dt="2022-01-24T13:20:47.485" v="463" actId="552"/>
            <ac:spMkLst>
              <pc:docMk/>
              <pc:sldMasterMk cId="3250872157" sldId="2147483648"/>
              <pc:sldLayoutMk cId="2749686709" sldId="2147483663"/>
              <ac:spMk id="19" creationId="{D6A68D31-5B6B-4F6F-9DAB-53EDE30D1FE5}"/>
            </ac:spMkLst>
          </pc:spChg>
          <pc:spChg chg="add mod">
            <ac:chgData name="Devrizal Maruapey" userId="73835e99cd6025c3" providerId="LiveId" clId="{AB82DBC3-02BA-4516-B925-26AC2B487AFC}" dt="2022-01-24T13:20:47.485" v="463" actId="552"/>
            <ac:spMkLst>
              <pc:docMk/>
              <pc:sldMasterMk cId="3250872157" sldId="2147483648"/>
              <pc:sldLayoutMk cId="2749686709" sldId="2147483663"/>
              <ac:spMk id="20" creationId="{27A7B57C-F487-4525-9EF8-538EAA2B141D}"/>
            </ac:spMkLst>
          </pc:spChg>
          <pc:grpChg chg="add del mod">
            <ac:chgData name="Devrizal Maruapey" userId="73835e99cd6025c3" providerId="LiveId" clId="{AB82DBC3-02BA-4516-B925-26AC2B487AFC}" dt="2022-01-24T13:15:33.903" v="413" actId="165"/>
            <ac:grpSpMkLst>
              <pc:docMk/>
              <pc:sldMasterMk cId="3250872157" sldId="2147483648"/>
              <pc:sldLayoutMk cId="2749686709" sldId="2147483663"/>
              <ac:grpSpMk id="3" creationId="{33756539-0F58-44C7-845F-76BB17B6B431}"/>
            </ac:grpSpMkLst>
          </pc:grpChg>
        </pc:sldLayoutChg>
        <pc:sldLayoutChg chg="addSp delSp modSp add mod modTransition">
          <pc:chgData name="Devrizal Maruapey" userId="73835e99cd6025c3" providerId="LiveId" clId="{AB82DBC3-02BA-4516-B925-26AC2B487AFC}" dt="2022-01-24T13:23:48.328" v="506"/>
          <pc:sldLayoutMkLst>
            <pc:docMk/>
            <pc:sldMasterMk cId="3250872157" sldId="2147483648"/>
            <pc:sldLayoutMk cId="3369754125" sldId="2147483664"/>
          </pc:sldLayoutMkLst>
          <pc:spChg chg="del mod topLvl">
            <ac:chgData name="Devrizal Maruapey" userId="73835e99cd6025c3" providerId="LiveId" clId="{AB82DBC3-02BA-4516-B925-26AC2B487AFC}" dt="2022-01-24T13:23:41.286" v="503" actId="21"/>
            <ac:spMkLst>
              <pc:docMk/>
              <pc:sldMasterMk cId="3250872157" sldId="2147483648"/>
              <pc:sldLayoutMk cId="3369754125" sldId="2147483664"/>
              <ac:spMk id="4" creationId="{A17000DB-368F-43C3-8D8E-E1373290A983}"/>
            </ac:spMkLst>
          </pc:spChg>
          <pc:spChg chg="del mod topLvl">
            <ac:chgData name="Devrizal Maruapey" userId="73835e99cd6025c3" providerId="LiveId" clId="{AB82DBC3-02BA-4516-B925-26AC2B487AFC}" dt="2022-01-24T13:22:46.962" v="499" actId="21"/>
            <ac:spMkLst>
              <pc:docMk/>
              <pc:sldMasterMk cId="3250872157" sldId="2147483648"/>
              <pc:sldLayoutMk cId="3369754125" sldId="2147483664"/>
              <ac:spMk id="7" creationId="{7207B2F1-BCE1-4403-B8A9-B5744A9F0A67}"/>
            </ac:spMkLst>
          </pc:spChg>
          <pc:spChg chg="del mod topLvl">
            <ac:chgData name="Devrizal Maruapey" userId="73835e99cd6025c3" providerId="LiveId" clId="{AB82DBC3-02BA-4516-B925-26AC2B487AFC}" dt="2022-01-24T13:22:46.962" v="499" actId="21"/>
            <ac:spMkLst>
              <pc:docMk/>
              <pc:sldMasterMk cId="3250872157" sldId="2147483648"/>
              <pc:sldLayoutMk cId="3369754125" sldId="2147483664"/>
              <ac:spMk id="8" creationId="{78D22510-22DB-42DF-A9A4-6058FA70DE53}"/>
            </ac:spMkLst>
          </pc:spChg>
          <pc:spChg chg="del mod topLvl">
            <ac:chgData name="Devrizal Maruapey" userId="73835e99cd6025c3" providerId="LiveId" clId="{AB82DBC3-02BA-4516-B925-26AC2B487AFC}" dt="2022-01-24T13:22:46.962" v="499" actId="21"/>
            <ac:spMkLst>
              <pc:docMk/>
              <pc:sldMasterMk cId="3250872157" sldId="2147483648"/>
              <pc:sldLayoutMk cId="3369754125" sldId="2147483664"/>
              <ac:spMk id="9" creationId="{614B6834-FB4F-4E55-B8D3-4C20D10AF483}"/>
            </ac:spMkLst>
          </pc:spChg>
          <pc:spChg chg="del mod topLvl">
            <ac:chgData name="Devrizal Maruapey" userId="73835e99cd6025c3" providerId="LiveId" clId="{AB82DBC3-02BA-4516-B925-26AC2B487AFC}" dt="2022-01-24T13:22:46.962" v="499" actId="21"/>
            <ac:spMkLst>
              <pc:docMk/>
              <pc:sldMasterMk cId="3250872157" sldId="2147483648"/>
              <pc:sldLayoutMk cId="3369754125" sldId="2147483664"/>
              <ac:spMk id="10" creationId="{06E35A99-B2A3-421D-B690-1333D81D2C59}"/>
            </ac:spMkLst>
          </pc:spChg>
          <pc:spChg chg="add mod">
            <ac:chgData name="Devrizal Maruapey" userId="73835e99cd6025c3" providerId="LiveId" clId="{AB82DBC3-02BA-4516-B925-26AC2B487AFC}" dt="2022-01-24T13:23:37.295" v="502" actId="207"/>
            <ac:spMkLst>
              <pc:docMk/>
              <pc:sldMasterMk cId="3250872157" sldId="2147483648"/>
              <pc:sldLayoutMk cId="3369754125" sldId="2147483664"/>
              <ac:spMk id="11" creationId="{B6CA4AEE-8C0F-46B3-AEDB-0340CC2E5492}"/>
            </ac:spMkLst>
          </pc:spChg>
          <pc:spChg chg="add mod">
            <ac:chgData name="Devrizal Maruapey" userId="73835e99cd6025c3" providerId="LiveId" clId="{AB82DBC3-02BA-4516-B925-26AC2B487AFC}" dt="2022-01-24T13:23:37.295" v="502" actId="207"/>
            <ac:spMkLst>
              <pc:docMk/>
              <pc:sldMasterMk cId="3250872157" sldId="2147483648"/>
              <pc:sldLayoutMk cId="3369754125" sldId="2147483664"/>
              <ac:spMk id="12" creationId="{CBBEAF34-FCAC-4DA1-A801-AABBA3261B04}"/>
            </ac:spMkLst>
          </pc:spChg>
          <pc:spChg chg="add mod">
            <ac:chgData name="Devrizal Maruapey" userId="73835e99cd6025c3" providerId="LiveId" clId="{AB82DBC3-02BA-4516-B925-26AC2B487AFC}" dt="2022-01-24T13:23:37.295" v="502" actId="207"/>
            <ac:spMkLst>
              <pc:docMk/>
              <pc:sldMasterMk cId="3250872157" sldId="2147483648"/>
              <pc:sldLayoutMk cId="3369754125" sldId="2147483664"/>
              <ac:spMk id="13" creationId="{1B23ACF7-4440-4482-8A77-A059A7B27666}"/>
            </ac:spMkLst>
          </pc:spChg>
          <pc:spChg chg="add mod">
            <ac:chgData name="Devrizal Maruapey" userId="73835e99cd6025c3" providerId="LiveId" clId="{AB82DBC3-02BA-4516-B925-26AC2B487AFC}" dt="2022-01-24T13:23:37.295" v="502" actId="207"/>
            <ac:spMkLst>
              <pc:docMk/>
              <pc:sldMasterMk cId="3250872157" sldId="2147483648"/>
              <pc:sldLayoutMk cId="3369754125" sldId="2147483664"/>
              <ac:spMk id="14" creationId="{34A0367F-4226-40DA-9CCD-96520EEC65AC}"/>
            </ac:spMkLst>
          </pc:spChg>
          <pc:spChg chg="add mod">
            <ac:chgData name="Devrizal Maruapey" userId="73835e99cd6025c3" providerId="LiveId" clId="{AB82DBC3-02BA-4516-B925-26AC2B487AFC}" dt="2022-01-24T13:23:37.295" v="502" actId="207"/>
            <ac:spMkLst>
              <pc:docMk/>
              <pc:sldMasterMk cId="3250872157" sldId="2147483648"/>
              <pc:sldLayoutMk cId="3369754125" sldId="2147483664"/>
              <ac:spMk id="15" creationId="{5FAD25E6-36B9-4B5D-B245-18A1532E0456}"/>
            </ac:spMkLst>
          </pc:spChg>
          <pc:spChg chg="add del mod ord">
            <ac:chgData name="Devrizal Maruapey" userId="73835e99cd6025c3" providerId="LiveId" clId="{AB82DBC3-02BA-4516-B925-26AC2B487AFC}" dt="2022-01-24T13:23:48.328" v="506"/>
            <ac:spMkLst>
              <pc:docMk/>
              <pc:sldMasterMk cId="3250872157" sldId="2147483648"/>
              <pc:sldLayoutMk cId="3369754125" sldId="2147483664"/>
              <ac:spMk id="16" creationId="{A14F546B-E7D7-4F15-BB01-2BABD0A3936B}"/>
            </ac:spMkLst>
          </pc:spChg>
          <pc:spChg chg="mod">
            <ac:chgData name="Devrizal Maruapey" userId="73835e99cd6025c3" providerId="LiveId" clId="{AB82DBC3-02BA-4516-B925-26AC2B487AFC}" dt="2022-01-24T13:23:48.328" v="506"/>
            <ac:spMkLst>
              <pc:docMk/>
              <pc:sldMasterMk cId="3250872157" sldId="2147483648"/>
              <pc:sldLayoutMk cId="3369754125" sldId="2147483664"/>
              <ac:spMk id="17" creationId="{B7C9CC64-23F0-4624-A5DE-8DC27065532B}"/>
            </ac:spMkLst>
          </pc:spChg>
          <pc:grpChg chg="add del mod">
            <ac:chgData name="Devrizal Maruapey" userId="73835e99cd6025c3" providerId="LiveId" clId="{AB82DBC3-02BA-4516-B925-26AC2B487AFC}" dt="2022-01-24T13:21:45.598" v="482" actId="165"/>
            <ac:grpSpMkLst>
              <pc:docMk/>
              <pc:sldMasterMk cId="3250872157" sldId="2147483648"/>
              <pc:sldLayoutMk cId="3369754125" sldId="2147483664"/>
              <ac:grpSpMk id="3" creationId="{55887972-04C5-40DB-A868-7CF1F41750C2}"/>
            </ac:grpSpMkLst>
          </pc:grpChg>
          <pc:grpChg chg="del mod topLvl">
            <ac:chgData name="Devrizal Maruapey" userId="73835e99cd6025c3" providerId="LiveId" clId="{AB82DBC3-02BA-4516-B925-26AC2B487AFC}" dt="2022-01-24T13:21:45.865" v="483" actId="165"/>
            <ac:grpSpMkLst>
              <pc:docMk/>
              <pc:sldMasterMk cId="3250872157" sldId="2147483648"/>
              <pc:sldLayoutMk cId="3369754125" sldId="2147483664"/>
              <ac:grpSpMk id="5" creationId="{1EEC29DE-66D3-495F-911E-E58245A3D272}"/>
            </ac:grpSpMkLst>
          </pc:grpChg>
          <pc:grpChg chg="del mod topLvl">
            <ac:chgData name="Devrizal Maruapey" userId="73835e99cd6025c3" providerId="LiveId" clId="{AB82DBC3-02BA-4516-B925-26AC2B487AFC}" dt="2022-01-24T13:21:45.865" v="483" actId="165"/>
            <ac:grpSpMkLst>
              <pc:docMk/>
              <pc:sldMasterMk cId="3250872157" sldId="2147483648"/>
              <pc:sldLayoutMk cId="3369754125" sldId="2147483664"/>
              <ac:grpSpMk id="6" creationId="{E147F802-E53E-42E1-BDC9-FC6A07556293}"/>
            </ac:grpSpMkLst>
          </pc:grpChg>
          <pc:picChg chg="add del mod">
            <ac:chgData name="Devrizal Maruapey" userId="73835e99cd6025c3" providerId="LiveId" clId="{AB82DBC3-02BA-4516-B925-26AC2B487AFC}" dt="2022-01-24T13:23:48.328" v="506"/>
            <ac:picMkLst>
              <pc:docMk/>
              <pc:sldMasterMk cId="3250872157" sldId="2147483648"/>
              <pc:sldLayoutMk cId="3369754125" sldId="2147483664"/>
              <ac:picMk id="2" creationId="{34FB1BBD-8BC1-4A56-A5CF-1F9B1880F676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27:39.864" v="564" actId="21"/>
          <pc:sldLayoutMkLst>
            <pc:docMk/>
            <pc:sldMasterMk cId="3250872157" sldId="2147483648"/>
            <pc:sldLayoutMk cId="2689876843" sldId="2147483665"/>
          </pc:sldLayoutMkLst>
          <pc:spChg chg="add del mod">
            <ac:chgData name="Devrizal Maruapey" userId="73835e99cd6025c3" providerId="LiveId" clId="{AB82DBC3-02BA-4516-B925-26AC2B487AFC}" dt="2022-01-24T13:25:53.295" v="538" actId="21"/>
            <ac:spMkLst>
              <pc:docMk/>
              <pc:sldMasterMk cId="3250872157" sldId="2147483648"/>
              <pc:sldLayoutMk cId="2689876843" sldId="2147483665"/>
              <ac:spMk id="3" creationId="{0202A8F8-1EF7-4554-B32E-A6E4A3FAEB2C}"/>
            </ac:spMkLst>
          </pc:spChg>
          <pc:spChg chg="add del mod">
            <ac:chgData name="Devrizal Maruapey" userId="73835e99cd6025c3" providerId="LiveId" clId="{AB82DBC3-02BA-4516-B925-26AC2B487AFC}" dt="2022-01-24T13:27:19.768" v="558" actId="21"/>
            <ac:spMkLst>
              <pc:docMk/>
              <pc:sldMasterMk cId="3250872157" sldId="2147483648"/>
              <pc:sldLayoutMk cId="2689876843" sldId="2147483665"/>
              <ac:spMk id="4" creationId="{2AC63860-4B3B-4A1A-9295-DDBB8A20EA69}"/>
            </ac:spMkLst>
          </pc:spChg>
          <pc:spChg chg="add del mod">
            <ac:chgData name="Devrizal Maruapey" userId="73835e99cd6025c3" providerId="LiveId" clId="{AB82DBC3-02BA-4516-B925-26AC2B487AFC}" dt="2022-01-24T13:27:19.768" v="558" actId="21"/>
            <ac:spMkLst>
              <pc:docMk/>
              <pc:sldMasterMk cId="3250872157" sldId="2147483648"/>
              <pc:sldLayoutMk cId="2689876843" sldId="2147483665"/>
              <ac:spMk id="5" creationId="{1534B52C-381A-4C17-A344-468F45CAC555}"/>
            </ac:spMkLst>
          </pc:spChg>
          <pc:spChg chg="add del mod">
            <ac:chgData name="Devrizal Maruapey" userId="73835e99cd6025c3" providerId="LiveId" clId="{AB82DBC3-02BA-4516-B925-26AC2B487AFC}" dt="2022-01-24T13:27:12.169" v="554" actId="21"/>
            <ac:spMkLst>
              <pc:docMk/>
              <pc:sldMasterMk cId="3250872157" sldId="2147483648"/>
              <pc:sldLayoutMk cId="2689876843" sldId="2147483665"/>
              <ac:spMk id="6" creationId="{705CAEB0-FF72-49E5-89E6-8C542C40BE10}"/>
            </ac:spMkLst>
          </pc:spChg>
          <pc:spChg chg="add del mod">
            <ac:chgData name="Devrizal Maruapey" userId="73835e99cd6025c3" providerId="LiveId" clId="{AB82DBC3-02BA-4516-B925-26AC2B487AFC}" dt="2022-01-24T13:27:12.169" v="554" actId="21"/>
            <ac:spMkLst>
              <pc:docMk/>
              <pc:sldMasterMk cId="3250872157" sldId="2147483648"/>
              <pc:sldLayoutMk cId="2689876843" sldId="2147483665"/>
              <ac:spMk id="7" creationId="{621C63DB-BEE9-4F97-A2E1-CCC44A06CDB5}"/>
            </ac:spMkLst>
          </pc:spChg>
          <pc:spChg chg="add del mod">
            <ac:chgData name="Devrizal Maruapey" userId="73835e99cd6025c3" providerId="LiveId" clId="{AB82DBC3-02BA-4516-B925-26AC2B487AFC}" dt="2022-01-24T13:27:39.864" v="564" actId="21"/>
            <ac:spMkLst>
              <pc:docMk/>
              <pc:sldMasterMk cId="3250872157" sldId="2147483648"/>
              <pc:sldLayoutMk cId="2689876843" sldId="2147483665"/>
              <ac:spMk id="8" creationId="{06E9362B-E20B-458E-9DDF-B0A8DD6637C0}"/>
            </ac:spMkLst>
          </pc:spChg>
          <pc:spChg chg="add del mod ord">
            <ac:chgData name="Devrizal Maruapey" userId="73835e99cd6025c3" providerId="LiveId" clId="{AB82DBC3-02BA-4516-B925-26AC2B487AFC}" dt="2022-01-24T13:25:32.516" v="527"/>
            <ac:spMkLst>
              <pc:docMk/>
              <pc:sldMasterMk cId="3250872157" sldId="2147483648"/>
              <pc:sldLayoutMk cId="2689876843" sldId="2147483665"/>
              <ac:spMk id="9" creationId="{6E1933B3-A275-4745-88AA-262690679864}"/>
            </ac:spMkLst>
          </pc:spChg>
          <pc:spChg chg="add mod">
            <ac:chgData name="Devrizal Maruapey" userId="73835e99cd6025c3" providerId="LiveId" clId="{AB82DBC3-02BA-4516-B925-26AC2B487AFC}" dt="2022-01-24T13:25:51.747" v="537" actId="552"/>
            <ac:spMkLst>
              <pc:docMk/>
              <pc:sldMasterMk cId="3250872157" sldId="2147483648"/>
              <pc:sldLayoutMk cId="2689876843" sldId="2147483665"/>
              <ac:spMk id="10" creationId="{353C3D9D-D8E6-417A-AA72-3B21CBC519BB}"/>
            </ac:spMkLst>
          </pc:spChg>
          <pc:spChg chg="mod">
            <ac:chgData name="Devrizal Maruapey" userId="73835e99cd6025c3" providerId="LiveId" clId="{AB82DBC3-02BA-4516-B925-26AC2B487AFC}" dt="2022-01-24T13:26:40.391" v="541" actId="1076"/>
            <ac:spMkLst>
              <pc:docMk/>
              <pc:sldMasterMk cId="3250872157" sldId="2147483648"/>
              <pc:sldLayoutMk cId="2689876843" sldId="2147483665"/>
              <ac:spMk id="11" creationId="{BD1752C5-6754-4259-8C38-A037EAD3FDF0}"/>
            </ac:spMkLst>
          </pc:spChg>
          <pc:spChg chg="add del mod">
            <ac:chgData name="Devrizal Maruapey" userId="73835e99cd6025c3" providerId="LiveId" clId="{AB82DBC3-02BA-4516-B925-26AC2B487AFC}" dt="2022-01-24T13:26:40.959" v="542"/>
            <ac:spMkLst>
              <pc:docMk/>
              <pc:sldMasterMk cId="3250872157" sldId="2147483648"/>
              <pc:sldLayoutMk cId="2689876843" sldId="2147483665"/>
              <ac:spMk id="12" creationId="{B54DCE95-F5D9-4D83-A6AD-8C1F8B182A1D}"/>
            </ac:spMkLst>
          </pc:spChg>
          <pc:spChg chg="add del mod">
            <ac:chgData name="Devrizal Maruapey" userId="73835e99cd6025c3" providerId="LiveId" clId="{AB82DBC3-02BA-4516-B925-26AC2B487AFC}" dt="2022-01-24T13:26:40.959" v="542"/>
            <ac:spMkLst>
              <pc:docMk/>
              <pc:sldMasterMk cId="3250872157" sldId="2147483648"/>
              <pc:sldLayoutMk cId="2689876843" sldId="2147483665"/>
              <ac:spMk id="13" creationId="{24991CAD-9D74-4218-BBCB-F1EAEA67996F}"/>
            </ac:spMkLst>
          </pc:spChg>
          <pc:spChg chg="add mod">
            <ac:chgData name="Devrizal Maruapey" userId="73835e99cd6025c3" providerId="LiveId" clId="{AB82DBC3-02BA-4516-B925-26AC2B487AFC}" dt="2022-01-24T13:27:18.690" v="557" actId="552"/>
            <ac:spMkLst>
              <pc:docMk/>
              <pc:sldMasterMk cId="3250872157" sldId="2147483648"/>
              <pc:sldLayoutMk cId="2689876843" sldId="2147483665"/>
              <ac:spMk id="14" creationId="{12D89AF4-4C73-4581-961A-D92101D3936E}"/>
            </ac:spMkLst>
          </pc:spChg>
          <pc:spChg chg="add mod">
            <ac:chgData name="Devrizal Maruapey" userId="73835e99cd6025c3" providerId="LiveId" clId="{AB82DBC3-02BA-4516-B925-26AC2B487AFC}" dt="2022-01-24T13:27:16.644" v="556" actId="552"/>
            <ac:spMkLst>
              <pc:docMk/>
              <pc:sldMasterMk cId="3250872157" sldId="2147483648"/>
              <pc:sldLayoutMk cId="2689876843" sldId="2147483665"/>
              <ac:spMk id="15" creationId="{D6BEE2C2-C9AA-494B-93CE-F58CF0C6845C}"/>
            </ac:spMkLst>
          </pc:spChg>
          <pc:spChg chg="add mod">
            <ac:chgData name="Devrizal Maruapey" userId="73835e99cd6025c3" providerId="LiveId" clId="{AB82DBC3-02BA-4516-B925-26AC2B487AFC}" dt="2022-01-24T13:27:18.690" v="557" actId="552"/>
            <ac:spMkLst>
              <pc:docMk/>
              <pc:sldMasterMk cId="3250872157" sldId="2147483648"/>
              <pc:sldLayoutMk cId="2689876843" sldId="2147483665"/>
              <ac:spMk id="16" creationId="{23941D24-FFEC-4E87-A90F-B0D5C30F163D}"/>
            </ac:spMkLst>
          </pc:spChg>
          <pc:spChg chg="add mod">
            <ac:chgData name="Devrizal Maruapey" userId="73835e99cd6025c3" providerId="LiveId" clId="{AB82DBC3-02BA-4516-B925-26AC2B487AFC}" dt="2022-01-24T13:27:16.644" v="556" actId="552"/>
            <ac:spMkLst>
              <pc:docMk/>
              <pc:sldMasterMk cId="3250872157" sldId="2147483648"/>
              <pc:sldLayoutMk cId="2689876843" sldId="2147483665"/>
              <ac:spMk id="17" creationId="{D441F29A-8849-4756-AA2E-838AE048E461}"/>
            </ac:spMkLst>
          </pc:spChg>
          <pc:spChg chg="add mod">
            <ac:chgData name="Devrizal Maruapey" userId="73835e99cd6025c3" providerId="LiveId" clId="{AB82DBC3-02BA-4516-B925-26AC2B487AFC}" dt="2022-01-24T13:27:38.644" v="563" actId="552"/>
            <ac:spMkLst>
              <pc:docMk/>
              <pc:sldMasterMk cId="3250872157" sldId="2147483648"/>
              <pc:sldLayoutMk cId="2689876843" sldId="2147483665"/>
              <ac:spMk id="18" creationId="{478B6582-7B4C-4732-87C4-FDB4D5F9C6E4}"/>
            </ac:spMkLst>
          </pc:spChg>
          <pc:picChg chg="add del mod">
            <ac:chgData name="Devrizal Maruapey" userId="73835e99cd6025c3" providerId="LiveId" clId="{AB82DBC3-02BA-4516-B925-26AC2B487AFC}" dt="2022-01-24T13:25:32.516" v="527"/>
            <ac:picMkLst>
              <pc:docMk/>
              <pc:sldMasterMk cId="3250872157" sldId="2147483648"/>
              <pc:sldLayoutMk cId="2689876843" sldId="2147483665"/>
              <ac:picMk id="2" creationId="{880ED27C-9A8B-4AC5-9BCB-D034B031004F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30:18.291" v="613" actId="21"/>
          <pc:sldLayoutMkLst>
            <pc:docMk/>
            <pc:sldMasterMk cId="3250872157" sldId="2147483648"/>
            <pc:sldLayoutMk cId="3464492748" sldId="2147483666"/>
          </pc:sldLayoutMkLst>
          <pc:spChg chg="add del mod">
            <ac:chgData name="Devrizal Maruapey" userId="73835e99cd6025c3" providerId="LiveId" clId="{AB82DBC3-02BA-4516-B925-26AC2B487AFC}" dt="2022-01-24T13:29:46.223" v="597" actId="21"/>
            <ac:spMkLst>
              <pc:docMk/>
              <pc:sldMasterMk cId="3250872157" sldId="2147483648"/>
              <pc:sldLayoutMk cId="3464492748" sldId="2147483666"/>
              <ac:spMk id="2" creationId="{B8F85CEE-A63B-4AAC-BAE7-554127B816FE}"/>
            </ac:spMkLst>
          </pc:spChg>
          <pc:spChg chg="add del mod">
            <ac:chgData name="Devrizal Maruapey" userId="73835e99cd6025c3" providerId="LiveId" clId="{AB82DBC3-02BA-4516-B925-26AC2B487AFC}" dt="2022-01-24T13:30:18.291" v="613" actId="21"/>
            <ac:spMkLst>
              <pc:docMk/>
              <pc:sldMasterMk cId="3250872157" sldId="2147483648"/>
              <pc:sldLayoutMk cId="3464492748" sldId="2147483666"/>
              <ac:spMk id="3" creationId="{7B1ADD27-754D-4E3E-ABF7-F73BAA91E26D}"/>
            </ac:spMkLst>
          </pc:spChg>
          <pc:spChg chg="add del mod">
            <ac:chgData name="Devrizal Maruapey" userId="73835e99cd6025c3" providerId="LiveId" clId="{AB82DBC3-02BA-4516-B925-26AC2B487AFC}" dt="2022-01-24T13:30:18.291" v="613" actId="21"/>
            <ac:spMkLst>
              <pc:docMk/>
              <pc:sldMasterMk cId="3250872157" sldId="2147483648"/>
              <pc:sldLayoutMk cId="3464492748" sldId="2147483666"/>
              <ac:spMk id="4" creationId="{F3CF720E-849F-41C1-9C5C-90F0FADEF085}"/>
            </ac:spMkLst>
          </pc:spChg>
          <pc:spChg chg="add del mod topLvl">
            <ac:chgData name="Devrizal Maruapey" userId="73835e99cd6025c3" providerId="LiveId" clId="{AB82DBC3-02BA-4516-B925-26AC2B487AFC}" dt="2022-01-24T13:30:12.020" v="609" actId="21"/>
            <ac:spMkLst>
              <pc:docMk/>
              <pc:sldMasterMk cId="3250872157" sldId="2147483648"/>
              <pc:sldLayoutMk cId="3464492748" sldId="2147483666"/>
              <ac:spMk id="6" creationId="{9E4C8C7B-1285-4156-B8B6-3D014F31C7CB}"/>
            </ac:spMkLst>
          </pc:spChg>
          <pc:spChg chg="add del mod topLvl">
            <ac:chgData name="Devrizal Maruapey" userId="73835e99cd6025c3" providerId="LiveId" clId="{AB82DBC3-02BA-4516-B925-26AC2B487AFC}" dt="2022-01-24T13:30:12.020" v="609" actId="21"/>
            <ac:spMkLst>
              <pc:docMk/>
              <pc:sldMasterMk cId="3250872157" sldId="2147483648"/>
              <pc:sldLayoutMk cId="3464492748" sldId="2147483666"/>
              <ac:spMk id="7" creationId="{AE5142F5-BDDF-4BF2-A21A-45251949A899}"/>
            </ac:spMkLst>
          </pc:spChg>
          <pc:spChg chg="add del mod ord">
            <ac:chgData name="Devrizal Maruapey" userId="73835e99cd6025c3" providerId="LiveId" clId="{AB82DBC3-02BA-4516-B925-26AC2B487AFC}" dt="2022-01-24T13:29:32.615" v="590"/>
            <ac:spMkLst>
              <pc:docMk/>
              <pc:sldMasterMk cId="3250872157" sldId="2147483648"/>
              <pc:sldLayoutMk cId="3464492748" sldId="2147483666"/>
              <ac:spMk id="9" creationId="{7131A814-60FC-42EB-A804-145C532DBDFD}"/>
            </ac:spMkLst>
          </pc:spChg>
          <pc:spChg chg="add mod">
            <ac:chgData name="Devrizal Maruapey" userId="73835e99cd6025c3" providerId="LiveId" clId="{AB82DBC3-02BA-4516-B925-26AC2B487AFC}" dt="2022-01-24T13:30:16.631" v="612" actId="552"/>
            <ac:spMkLst>
              <pc:docMk/>
              <pc:sldMasterMk cId="3250872157" sldId="2147483648"/>
              <pc:sldLayoutMk cId="3464492748" sldId="2147483666"/>
              <ac:spMk id="10" creationId="{778BBBFE-73E5-44C9-AB4C-5F689262531E}"/>
            </ac:spMkLst>
          </pc:spChg>
          <pc:spChg chg="add mod">
            <ac:chgData name="Devrizal Maruapey" userId="73835e99cd6025c3" providerId="LiveId" clId="{AB82DBC3-02BA-4516-B925-26AC2B487AFC}" dt="2022-01-24T13:30:15.022" v="611" actId="552"/>
            <ac:spMkLst>
              <pc:docMk/>
              <pc:sldMasterMk cId="3250872157" sldId="2147483648"/>
              <pc:sldLayoutMk cId="3464492748" sldId="2147483666"/>
              <ac:spMk id="11" creationId="{8AD01A7D-D66A-49F1-B3AF-21A71049E8FD}"/>
            </ac:spMkLst>
          </pc:spChg>
          <pc:spChg chg="add mod">
            <ac:chgData name="Devrizal Maruapey" userId="73835e99cd6025c3" providerId="LiveId" clId="{AB82DBC3-02BA-4516-B925-26AC2B487AFC}" dt="2022-01-24T13:29:44.596" v="596" actId="552"/>
            <ac:spMkLst>
              <pc:docMk/>
              <pc:sldMasterMk cId="3250872157" sldId="2147483648"/>
              <pc:sldLayoutMk cId="3464492748" sldId="2147483666"/>
              <ac:spMk id="12" creationId="{C8E3F27A-5F28-4B99-A53B-6104B76AB78E}"/>
            </ac:spMkLst>
          </pc:spChg>
          <pc:spChg chg="mod">
            <ac:chgData name="Devrizal Maruapey" userId="73835e99cd6025c3" providerId="LiveId" clId="{AB82DBC3-02BA-4516-B925-26AC2B487AFC}" dt="2022-01-24T13:29:32.615" v="590"/>
            <ac:spMkLst>
              <pc:docMk/>
              <pc:sldMasterMk cId="3250872157" sldId="2147483648"/>
              <pc:sldLayoutMk cId="3464492748" sldId="2147483666"/>
              <ac:spMk id="13" creationId="{649D3320-43D6-4C54-86AB-A78E4B433A2B}"/>
            </ac:spMkLst>
          </pc:spChg>
          <pc:spChg chg="add mod">
            <ac:chgData name="Devrizal Maruapey" userId="73835e99cd6025c3" providerId="LiveId" clId="{AB82DBC3-02BA-4516-B925-26AC2B487AFC}" dt="2022-01-24T13:30:16.631" v="612" actId="552"/>
            <ac:spMkLst>
              <pc:docMk/>
              <pc:sldMasterMk cId="3250872157" sldId="2147483648"/>
              <pc:sldLayoutMk cId="3464492748" sldId="2147483666"/>
              <ac:spMk id="14" creationId="{DF85CB90-E6E6-4194-9455-4A2787323EBE}"/>
            </ac:spMkLst>
          </pc:spChg>
          <pc:spChg chg="add mod">
            <ac:chgData name="Devrizal Maruapey" userId="73835e99cd6025c3" providerId="LiveId" clId="{AB82DBC3-02BA-4516-B925-26AC2B487AFC}" dt="2022-01-24T13:30:15.022" v="611" actId="552"/>
            <ac:spMkLst>
              <pc:docMk/>
              <pc:sldMasterMk cId="3250872157" sldId="2147483648"/>
              <pc:sldLayoutMk cId="3464492748" sldId="2147483666"/>
              <ac:spMk id="15" creationId="{66474AC7-02BA-40B5-A45F-86BD872C96C0}"/>
            </ac:spMkLst>
          </pc:spChg>
          <pc:grpChg chg="add del mod">
            <ac:chgData name="Devrizal Maruapey" userId="73835e99cd6025c3" providerId="LiveId" clId="{AB82DBC3-02BA-4516-B925-26AC2B487AFC}" dt="2022-01-24T13:29:12.437" v="581" actId="165"/>
            <ac:grpSpMkLst>
              <pc:docMk/>
              <pc:sldMasterMk cId="3250872157" sldId="2147483648"/>
              <pc:sldLayoutMk cId="3464492748" sldId="2147483666"/>
              <ac:grpSpMk id="5" creationId="{9A6E9BFF-1DFF-45BD-8899-D0CD1BDF490A}"/>
            </ac:grpSpMkLst>
          </pc:grpChg>
          <pc:picChg chg="add del mod">
            <ac:chgData name="Devrizal Maruapey" userId="73835e99cd6025c3" providerId="LiveId" clId="{AB82DBC3-02BA-4516-B925-26AC2B487AFC}" dt="2022-01-24T13:29:32.615" v="590"/>
            <ac:picMkLst>
              <pc:docMk/>
              <pc:sldMasterMk cId="3250872157" sldId="2147483648"/>
              <pc:sldLayoutMk cId="3464492748" sldId="2147483666"/>
              <ac:picMk id="8" creationId="{B8EB288B-AB73-4788-BDE6-F5BC7F73AEF6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32:37.456" v="659" actId="21"/>
          <pc:sldLayoutMkLst>
            <pc:docMk/>
            <pc:sldMasterMk cId="3250872157" sldId="2147483648"/>
            <pc:sldLayoutMk cId="3184331036" sldId="2147483667"/>
          </pc:sldLayoutMkLst>
          <pc:spChg chg="add del mod">
            <ac:chgData name="Devrizal Maruapey" userId="73835e99cd6025c3" providerId="LiveId" clId="{AB82DBC3-02BA-4516-B925-26AC2B487AFC}" dt="2022-01-24T13:31:30.634" v="645" actId="21"/>
            <ac:spMkLst>
              <pc:docMk/>
              <pc:sldMasterMk cId="3250872157" sldId="2147483648"/>
              <pc:sldLayoutMk cId="3184331036" sldId="2147483667"/>
              <ac:spMk id="2" creationId="{C7FCD808-62B8-44E3-82D1-AA048EB90D5E}"/>
            </ac:spMkLst>
          </pc:spChg>
          <pc:spChg chg="add del mod">
            <ac:chgData name="Devrizal Maruapey" userId="73835e99cd6025c3" providerId="LiveId" clId="{AB82DBC3-02BA-4516-B925-26AC2B487AFC}" dt="2022-01-24T13:32:34.333" v="658" actId="21"/>
            <ac:spMkLst>
              <pc:docMk/>
              <pc:sldMasterMk cId="3250872157" sldId="2147483648"/>
              <pc:sldLayoutMk cId="3184331036" sldId="2147483667"/>
              <ac:spMk id="4" creationId="{BD725532-6014-49A3-88BD-BDBBB4DAD9FC}"/>
            </ac:spMkLst>
          </pc:spChg>
          <pc:spChg chg="add del mod">
            <ac:chgData name="Devrizal Maruapey" userId="73835e99cd6025c3" providerId="LiveId" clId="{AB82DBC3-02BA-4516-B925-26AC2B487AFC}" dt="2022-01-24T13:32:37.456" v="659" actId="21"/>
            <ac:spMkLst>
              <pc:docMk/>
              <pc:sldMasterMk cId="3250872157" sldId="2147483648"/>
              <pc:sldLayoutMk cId="3184331036" sldId="2147483667"/>
              <ac:spMk id="5" creationId="{0E3F5092-3024-4416-821B-5D9B059821BD}"/>
            </ac:spMkLst>
          </pc:spChg>
          <pc:spChg chg="add del mod ord">
            <ac:chgData name="Devrizal Maruapey" userId="73835e99cd6025c3" providerId="LiveId" clId="{AB82DBC3-02BA-4516-B925-26AC2B487AFC}" dt="2022-01-24T13:31:17.134" v="638"/>
            <ac:spMkLst>
              <pc:docMk/>
              <pc:sldMasterMk cId="3250872157" sldId="2147483648"/>
              <pc:sldLayoutMk cId="3184331036" sldId="2147483667"/>
              <ac:spMk id="6" creationId="{CF3AB763-39AB-488A-856B-6602F05496D4}"/>
            </ac:spMkLst>
          </pc:spChg>
          <pc:spChg chg="add mod">
            <ac:chgData name="Devrizal Maruapey" userId="73835e99cd6025c3" providerId="LiveId" clId="{AB82DBC3-02BA-4516-B925-26AC2B487AFC}" dt="2022-01-24T13:31:41.528" v="651" actId="552"/>
            <ac:spMkLst>
              <pc:docMk/>
              <pc:sldMasterMk cId="3250872157" sldId="2147483648"/>
              <pc:sldLayoutMk cId="3184331036" sldId="2147483667"/>
              <ac:spMk id="7" creationId="{C7C42FD5-3FB0-475B-8B17-A5C80F12DB8B}"/>
            </ac:spMkLst>
          </pc:spChg>
          <pc:spChg chg="add mod">
            <ac:chgData name="Devrizal Maruapey" userId="73835e99cd6025c3" providerId="LiveId" clId="{AB82DBC3-02BA-4516-B925-26AC2B487AFC}" dt="2022-01-24T13:31:29.141" v="644" actId="552"/>
            <ac:spMkLst>
              <pc:docMk/>
              <pc:sldMasterMk cId="3250872157" sldId="2147483648"/>
              <pc:sldLayoutMk cId="3184331036" sldId="2147483667"/>
              <ac:spMk id="8" creationId="{4B7F0BDF-46F6-4256-8BD4-BEB8453432C5}"/>
            </ac:spMkLst>
          </pc:spChg>
          <pc:spChg chg="mod">
            <ac:chgData name="Devrizal Maruapey" userId="73835e99cd6025c3" providerId="LiveId" clId="{AB82DBC3-02BA-4516-B925-26AC2B487AFC}" dt="2022-01-24T13:31:17.134" v="638"/>
            <ac:spMkLst>
              <pc:docMk/>
              <pc:sldMasterMk cId="3250872157" sldId="2147483648"/>
              <pc:sldLayoutMk cId="3184331036" sldId="2147483667"/>
              <ac:spMk id="9" creationId="{458BA1E8-55C6-4D52-AB19-398ABFC65E5C}"/>
            </ac:spMkLst>
          </pc:spChg>
          <pc:spChg chg="add mod">
            <ac:chgData name="Devrizal Maruapey" userId="73835e99cd6025c3" providerId="LiveId" clId="{AB82DBC3-02BA-4516-B925-26AC2B487AFC}" dt="2022-01-24T13:32:33.205" v="657" actId="552"/>
            <ac:spMkLst>
              <pc:docMk/>
              <pc:sldMasterMk cId="3250872157" sldId="2147483648"/>
              <pc:sldLayoutMk cId="3184331036" sldId="2147483667"/>
              <ac:spMk id="10" creationId="{8048908B-85D2-4992-88D0-D7C3DA88CF77}"/>
            </ac:spMkLst>
          </pc:spChg>
          <pc:picChg chg="add del mod">
            <ac:chgData name="Devrizal Maruapey" userId="73835e99cd6025c3" providerId="LiveId" clId="{AB82DBC3-02BA-4516-B925-26AC2B487AFC}" dt="2022-01-24T13:31:17.134" v="638"/>
            <ac:picMkLst>
              <pc:docMk/>
              <pc:sldMasterMk cId="3250872157" sldId="2147483648"/>
              <pc:sldLayoutMk cId="3184331036" sldId="2147483667"/>
              <ac:picMk id="3" creationId="{2341D98D-76B7-4EF3-9FFB-7AA184374520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35:11.047" v="699" actId="21"/>
          <pc:sldLayoutMkLst>
            <pc:docMk/>
            <pc:sldMasterMk cId="3250872157" sldId="2147483648"/>
            <pc:sldLayoutMk cId="349351964" sldId="2147483668"/>
          </pc:sldLayoutMkLst>
          <pc:spChg chg="add del mod">
            <ac:chgData name="Devrizal Maruapey" userId="73835e99cd6025c3" providerId="LiveId" clId="{AB82DBC3-02BA-4516-B925-26AC2B487AFC}" dt="2022-01-24T13:34:51.474" v="692" actId="21"/>
            <ac:spMkLst>
              <pc:docMk/>
              <pc:sldMasterMk cId="3250872157" sldId="2147483648"/>
              <pc:sldLayoutMk cId="349351964" sldId="2147483668"/>
              <ac:spMk id="2" creationId="{7BF7B03C-FC6E-4848-8EC5-A823361180C0}"/>
            </ac:spMkLst>
          </pc:spChg>
          <pc:spChg chg="add del mod">
            <ac:chgData name="Devrizal Maruapey" userId="73835e99cd6025c3" providerId="LiveId" clId="{AB82DBC3-02BA-4516-B925-26AC2B487AFC}" dt="2022-01-24T13:35:11.047" v="699" actId="21"/>
            <ac:spMkLst>
              <pc:docMk/>
              <pc:sldMasterMk cId="3250872157" sldId="2147483648"/>
              <pc:sldLayoutMk cId="349351964" sldId="2147483668"/>
              <ac:spMk id="3" creationId="{88CF9FAF-C113-429A-9912-96829D6559A3}"/>
            </ac:spMkLst>
          </pc:spChg>
          <pc:spChg chg="add del mod ord">
            <ac:chgData name="Devrizal Maruapey" userId="73835e99cd6025c3" providerId="LiveId" clId="{AB82DBC3-02BA-4516-B925-26AC2B487AFC}" dt="2022-01-24T13:34:14.739" v="685"/>
            <ac:spMkLst>
              <pc:docMk/>
              <pc:sldMasterMk cId="3250872157" sldId="2147483648"/>
              <pc:sldLayoutMk cId="349351964" sldId="2147483668"/>
              <ac:spMk id="6" creationId="{268E7691-2E91-410A-9F47-30AF30F4EEB1}"/>
            </ac:spMkLst>
          </pc:spChg>
          <pc:spChg chg="add mod">
            <ac:chgData name="Devrizal Maruapey" userId="73835e99cd6025c3" providerId="LiveId" clId="{AB82DBC3-02BA-4516-B925-26AC2B487AFC}" dt="2022-01-24T13:35:09.911" v="698" actId="552"/>
            <ac:spMkLst>
              <pc:docMk/>
              <pc:sldMasterMk cId="3250872157" sldId="2147483648"/>
              <pc:sldLayoutMk cId="349351964" sldId="2147483668"/>
              <ac:spMk id="7" creationId="{46CEBF67-D802-4607-B87E-25AEB3B6D7AC}"/>
            </ac:spMkLst>
          </pc:spChg>
          <pc:spChg chg="add mod">
            <ac:chgData name="Devrizal Maruapey" userId="73835e99cd6025c3" providerId="LiveId" clId="{AB82DBC3-02BA-4516-B925-26AC2B487AFC}" dt="2022-01-24T13:34:50.079" v="691" actId="552"/>
            <ac:spMkLst>
              <pc:docMk/>
              <pc:sldMasterMk cId="3250872157" sldId="2147483648"/>
              <pc:sldLayoutMk cId="349351964" sldId="2147483668"/>
              <ac:spMk id="8" creationId="{3AA05482-9318-43F1-89A3-557C196352D2}"/>
            </ac:spMkLst>
          </pc:spChg>
          <pc:spChg chg="add del mod ord">
            <ac:chgData name="Devrizal Maruapey" userId="73835e99cd6025c3" providerId="LiveId" clId="{AB82DBC3-02BA-4516-B925-26AC2B487AFC}" dt="2022-01-24T13:34:09.456" v="683"/>
            <ac:spMkLst>
              <pc:docMk/>
              <pc:sldMasterMk cId="3250872157" sldId="2147483648"/>
              <pc:sldLayoutMk cId="349351964" sldId="2147483668"/>
              <ac:spMk id="9" creationId="{C220BD2F-A329-4331-8B1E-B3927D2C7C1C}"/>
            </ac:spMkLst>
          </pc:spChg>
          <pc:spChg chg="mod">
            <ac:chgData name="Devrizal Maruapey" userId="73835e99cd6025c3" providerId="LiveId" clId="{AB82DBC3-02BA-4516-B925-26AC2B487AFC}" dt="2022-01-24T13:34:09.456" v="683"/>
            <ac:spMkLst>
              <pc:docMk/>
              <pc:sldMasterMk cId="3250872157" sldId="2147483648"/>
              <pc:sldLayoutMk cId="349351964" sldId="2147483668"/>
              <ac:spMk id="10" creationId="{8E921538-CFAA-4CEC-877E-3609066BDF55}"/>
            </ac:spMkLst>
          </pc:spChg>
          <pc:spChg chg="mod">
            <ac:chgData name="Devrizal Maruapey" userId="73835e99cd6025c3" providerId="LiveId" clId="{AB82DBC3-02BA-4516-B925-26AC2B487AFC}" dt="2022-01-24T13:34:14.739" v="685"/>
            <ac:spMkLst>
              <pc:docMk/>
              <pc:sldMasterMk cId="3250872157" sldId="2147483648"/>
              <pc:sldLayoutMk cId="349351964" sldId="2147483668"/>
              <ac:spMk id="11" creationId="{A0738D74-B2E2-4E55-9AC3-7F278DF6046D}"/>
            </ac:spMkLst>
          </pc:spChg>
          <pc:picChg chg="add del mod">
            <ac:chgData name="Devrizal Maruapey" userId="73835e99cd6025c3" providerId="LiveId" clId="{AB82DBC3-02BA-4516-B925-26AC2B487AFC}" dt="2022-01-24T13:34:09.456" v="683"/>
            <ac:picMkLst>
              <pc:docMk/>
              <pc:sldMasterMk cId="3250872157" sldId="2147483648"/>
              <pc:sldLayoutMk cId="349351964" sldId="2147483668"/>
              <ac:picMk id="4" creationId="{12D4933A-4346-4EF2-ACA2-9A517372D83A}"/>
            </ac:picMkLst>
          </pc:picChg>
          <pc:picChg chg="add del mod">
            <ac:chgData name="Devrizal Maruapey" userId="73835e99cd6025c3" providerId="LiveId" clId="{AB82DBC3-02BA-4516-B925-26AC2B487AFC}" dt="2022-01-24T13:34:14.739" v="685"/>
            <ac:picMkLst>
              <pc:docMk/>
              <pc:sldMasterMk cId="3250872157" sldId="2147483648"/>
              <pc:sldLayoutMk cId="349351964" sldId="2147483668"/>
              <ac:picMk id="5" creationId="{90E566AA-0A38-4767-BD78-14958FA6306F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37:24.214" v="721" actId="21"/>
          <pc:sldLayoutMkLst>
            <pc:docMk/>
            <pc:sldMasterMk cId="3250872157" sldId="2147483648"/>
            <pc:sldLayoutMk cId="3658733215" sldId="2147483669"/>
          </pc:sldLayoutMkLst>
          <pc:spChg chg="del mod topLvl">
            <ac:chgData name="Devrizal Maruapey" userId="73835e99cd6025c3" providerId="LiveId" clId="{AB82DBC3-02BA-4516-B925-26AC2B487AFC}" dt="2022-01-24T13:37:17.300" v="718" actId="21"/>
            <ac:spMkLst>
              <pc:docMk/>
              <pc:sldMasterMk cId="3250872157" sldId="2147483648"/>
              <pc:sldLayoutMk cId="3658733215" sldId="2147483669"/>
              <ac:spMk id="3" creationId="{EDA5E172-1AB6-4A5E-A870-D53385048A75}"/>
            </ac:spMkLst>
          </pc:spChg>
          <pc:spChg chg="del mod topLvl">
            <ac:chgData name="Devrizal Maruapey" userId="73835e99cd6025c3" providerId="LiveId" clId="{AB82DBC3-02BA-4516-B925-26AC2B487AFC}" dt="2022-01-24T13:37:24.214" v="721" actId="21"/>
            <ac:spMkLst>
              <pc:docMk/>
              <pc:sldMasterMk cId="3250872157" sldId="2147483648"/>
              <pc:sldLayoutMk cId="3658733215" sldId="2147483669"/>
              <ac:spMk id="4" creationId="{92AD16AE-C116-45BF-B111-408929A3AD2A}"/>
            </ac:spMkLst>
          </pc:spChg>
          <pc:spChg chg="add mod">
            <ac:chgData name="Devrizal Maruapey" userId="73835e99cd6025c3" providerId="LiveId" clId="{AB82DBC3-02BA-4516-B925-26AC2B487AFC}" dt="2022-01-24T13:37:22.490" v="720" actId="552"/>
            <ac:spMkLst>
              <pc:docMk/>
              <pc:sldMasterMk cId="3250872157" sldId="2147483648"/>
              <pc:sldLayoutMk cId="3658733215" sldId="2147483669"/>
              <ac:spMk id="5" creationId="{784A899A-55C5-40A7-81AB-D0FA496E559E}"/>
            </ac:spMkLst>
          </pc:spChg>
          <pc:spChg chg="add mod">
            <ac:chgData name="Devrizal Maruapey" userId="73835e99cd6025c3" providerId="LiveId" clId="{AB82DBC3-02BA-4516-B925-26AC2B487AFC}" dt="2022-01-24T13:37:22.490" v="720" actId="552"/>
            <ac:spMkLst>
              <pc:docMk/>
              <pc:sldMasterMk cId="3250872157" sldId="2147483648"/>
              <pc:sldLayoutMk cId="3658733215" sldId="2147483669"/>
              <ac:spMk id="6" creationId="{12A2F2BC-73B1-4AAC-B005-8EAC3A5756A5}"/>
            </ac:spMkLst>
          </pc:spChg>
          <pc:grpChg chg="add del mod">
            <ac:chgData name="Devrizal Maruapey" userId="73835e99cd6025c3" providerId="LiveId" clId="{AB82DBC3-02BA-4516-B925-26AC2B487AFC}" dt="2022-01-24T13:35:55.876" v="713" actId="165"/>
            <ac:grpSpMkLst>
              <pc:docMk/>
              <pc:sldMasterMk cId="3250872157" sldId="2147483648"/>
              <pc:sldLayoutMk cId="3658733215" sldId="2147483669"/>
              <ac:grpSpMk id="2" creationId="{DB3321FD-6759-4703-86F3-3E540556553C}"/>
            </ac:grpSpMkLst>
          </pc:grpChg>
        </pc:sldLayoutChg>
        <pc:sldLayoutChg chg="addSp delSp modSp add mod modTransition">
          <pc:chgData name="Devrizal Maruapey" userId="73835e99cd6025c3" providerId="LiveId" clId="{AB82DBC3-02BA-4516-B925-26AC2B487AFC}" dt="2022-01-24T13:41:35.044" v="772" actId="21"/>
          <pc:sldLayoutMkLst>
            <pc:docMk/>
            <pc:sldMasterMk cId="3250872157" sldId="2147483648"/>
            <pc:sldLayoutMk cId="658770316" sldId="2147483670"/>
          </pc:sldLayoutMkLst>
          <pc:spChg chg="del mod topLvl">
            <ac:chgData name="Devrizal Maruapey" userId="73835e99cd6025c3" providerId="LiveId" clId="{AB82DBC3-02BA-4516-B925-26AC2B487AFC}" dt="2022-01-24T13:40:34.159" v="749" actId="21"/>
            <ac:spMkLst>
              <pc:docMk/>
              <pc:sldMasterMk cId="3250872157" sldId="2147483648"/>
              <pc:sldLayoutMk cId="658770316" sldId="2147483670"/>
              <ac:spMk id="3" creationId="{34748DAD-12B2-4D9C-BF1E-DA77F503F037}"/>
            </ac:spMkLst>
          </pc:spChg>
          <pc:spChg chg="del mod topLvl">
            <ac:chgData name="Devrizal Maruapey" userId="73835e99cd6025c3" providerId="LiveId" clId="{AB82DBC3-02BA-4516-B925-26AC2B487AFC}" dt="2022-01-24T13:40:47.877" v="754" actId="21"/>
            <ac:spMkLst>
              <pc:docMk/>
              <pc:sldMasterMk cId="3250872157" sldId="2147483648"/>
              <pc:sldLayoutMk cId="658770316" sldId="2147483670"/>
              <ac:spMk id="4" creationId="{9973BA5E-125C-483E-93F2-CB519CEE0046}"/>
            </ac:spMkLst>
          </pc:spChg>
          <pc:spChg chg="add del mod">
            <ac:chgData name="Devrizal Maruapey" userId="73835e99cd6025c3" providerId="LiveId" clId="{AB82DBC3-02BA-4516-B925-26AC2B487AFC}" dt="2022-01-24T13:41:35.044" v="772" actId="21"/>
            <ac:spMkLst>
              <pc:docMk/>
              <pc:sldMasterMk cId="3250872157" sldId="2147483648"/>
              <pc:sldLayoutMk cId="658770316" sldId="2147483670"/>
              <ac:spMk id="5" creationId="{C2CDD9D1-138A-4C33-8A85-F419234BD93E}"/>
            </ac:spMkLst>
          </pc:spChg>
          <pc:spChg chg="add del mod">
            <ac:chgData name="Devrizal Maruapey" userId="73835e99cd6025c3" providerId="LiveId" clId="{AB82DBC3-02BA-4516-B925-26AC2B487AFC}" dt="2022-01-24T13:41:35.044" v="772" actId="21"/>
            <ac:spMkLst>
              <pc:docMk/>
              <pc:sldMasterMk cId="3250872157" sldId="2147483648"/>
              <pc:sldLayoutMk cId="658770316" sldId="2147483670"/>
              <ac:spMk id="6" creationId="{F20A6772-C732-44E1-89D8-B0197452D974}"/>
            </ac:spMkLst>
          </pc:spChg>
          <pc:spChg chg="add del mod">
            <ac:chgData name="Devrizal Maruapey" userId="73835e99cd6025c3" providerId="LiveId" clId="{AB82DBC3-02BA-4516-B925-26AC2B487AFC}" dt="2022-01-24T13:41:26.708" v="768" actId="21"/>
            <ac:spMkLst>
              <pc:docMk/>
              <pc:sldMasterMk cId="3250872157" sldId="2147483648"/>
              <pc:sldLayoutMk cId="658770316" sldId="2147483670"/>
              <ac:spMk id="7" creationId="{EA3E2900-3F04-46B6-9474-74227B1DD29E}"/>
            </ac:spMkLst>
          </pc:spChg>
          <pc:spChg chg="add del mod">
            <ac:chgData name="Devrizal Maruapey" userId="73835e99cd6025c3" providerId="LiveId" clId="{AB82DBC3-02BA-4516-B925-26AC2B487AFC}" dt="2022-01-24T13:41:26.708" v="768" actId="21"/>
            <ac:spMkLst>
              <pc:docMk/>
              <pc:sldMasterMk cId="3250872157" sldId="2147483648"/>
              <pc:sldLayoutMk cId="658770316" sldId="2147483670"/>
              <ac:spMk id="8" creationId="{12476077-845C-4C0B-849F-F78CC94EFDF9}"/>
            </ac:spMkLst>
          </pc:spChg>
          <pc:spChg chg="add del mod">
            <ac:chgData name="Devrizal Maruapey" userId="73835e99cd6025c3" providerId="LiveId" clId="{AB82DBC3-02BA-4516-B925-26AC2B487AFC}" dt="2022-01-24T13:41:26.708" v="768" actId="21"/>
            <ac:spMkLst>
              <pc:docMk/>
              <pc:sldMasterMk cId="3250872157" sldId="2147483648"/>
              <pc:sldLayoutMk cId="658770316" sldId="2147483670"/>
              <ac:spMk id="9" creationId="{3E070306-7F8F-4B29-A1B5-919EE7C7A586}"/>
            </ac:spMkLst>
          </pc:spChg>
          <pc:spChg chg="add del mod">
            <ac:chgData name="Devrizal Maruapey" userId="73835e99cd6025c3" providerId="LiveId" clId="{AB82DBC3-02BA-4516-B925-26AC2B487AFC}" dt="2022-01-24T13:41:26.708" v="768" actId="21"/>
            <ac:spMkLst>
              <pc:docMk/>
              <pc:sldMasterMk cId="3250872157" sldId="2147483648"/>
              <pc:sldLayoutMk cId="658770316" sldId="2147483670"/>
              <ac:spMk id="10" creationId="{C665C538-D651-49F3-85B2-2A22C18764D2}"/>
            </ac:spMkLst>
          </pc:spChg>
          <pc:spChg chg="add mod">
            <ac:chgData name="Devrizal Maruapey" userId="73835e99cd6025c3" providerId="LiveId" clId="{AB82DBC3-02BA-4516-B925-26AC2B487AFC}" dt="2022-01-24T13:41:33.905" v="771" actId="552"/>
            <ac:spMkLst>
              <pc:docMk/>
              <pc:sldMasterMk cId="3250872157" sldId="2147483648"/>
              <pc:sldLayoutMk cId="658770316" sldId="2147483670"/>
              <ac:spMk id="11" creationId="{F8AF4453-61BC-4F59-AFE4-96610A1A250B}"/>
            </ac:spMkLst>
          </pc:spChg>
          <pc:spChg chg="add mod">
            <ac:chgData name="Devrizal Maruapey" userId="73835e99cd6025c3" providerId="LiveId" clId="{AB82DBC3-02BA-4516-B925-26AC2B487AFC}" dt="2022-01-24T13:41:31.027" v="770" actId="552"/>
            <ac:spMkLst>
              <pc:docMk/>
              <pc:sldMasterMk cId="3250872157" sldId="2147483648"/>
              <pc:sldLayoutMk cId="658770316" sldId="2147483670"/>
              <ac:spMk id="12" creationId="{D265D2F4-21FA-4453-897F-24B731706116}"/>
            </ac:spMkLst>
          </pc:spChg>
          <pc:spChg chg="add mod">
            <ac:chgData name="Devrizal Maruapey" userId="73835e99cd6025c3" providerId="LiveId" clId="{AB82DBC3-02BA-4516-B925-26AC2B487AFC}" dt="2022-01-24T13:40:50.629" v="755" actId="552"/>
            <ac:spMkLst>
              <pc:docMk/>
              <pc:sldMasterMk cId="3250872157" sldId="2147483648"/>
              <pc:sldLayoutMk cId="658770316" sldId="2147483670"/>
              <ac:spMk id="13" creationId="{E9004D0B-B774-478B-BF50-D16604767395}"/>
            </ac:spMkLst>
          </pc:spChg>
          <pc:spChg chg="add mod">
            <ac:chgData name="Devrizal Maruapey" userId="73835e99cd6025c3" providerId="LiveId" clId="{AB82DBC3-02BA-4516-B925-26AC2B487AFC}" dt="2022-01-24T13:40:50.629" v="755" actId="552"/>
            <ac:spMkLst>
              <pc:docMk/>
              <pc:sldMasterMk cId="3250872157" sldId="2147483648"/>
              <pc:sldLayoutMk cId="658770316" sldId="2147483670"/>
              <ac:spMk id="14" creationId="{12C011CB-A1AB-4B59-AD18-32B16F04BC97}"/>
            </ac:spMkLst>
          </pc:spChg>
          <pc:spChg chg="add mod">
            <ac:chgData name="Devrizal Maruapey" userId="73835e99cd6025c3" providerId="LiveId" clId="{AB82DBC3-02BA-4516-B925-26AC2B487AFC}" dt="2022-01-24T13:41:33.905" v="771" actId="552"/>
            <ac:spMkLst>
              <pc:docMk/>
              <pc:sldMasterMk cId="3250872157" sldId="2147483648"/>
              <pc:sldLayoutMk cId="658770316" sldId="2147483670"/>
              <ac:spMk id="15" creationId="{F0917BA1-4C60-45E1-9104-48D17C361553}"/>
            </ac:spMkLst>
          </pc:spChg>
          <pc:spChg chg="add mod">
            <ac:chgData name="Devrizal Maruapey" userId="73835e99cd6025c3" providerId="LiveId" clId="{AB82DBC3-02BA-4516-B925-26AC2B487AFC}" dt="2022-01-24T13:41:31.027" v="770" actId="552"/>
            <ac:spMkLst>
              <pc:docMk/>
              <pc:sldMasterMk cId="3250872157" sldId="2147483648"/>
              <pc:sldLayoutMk cId="658770316" sldId="2147483670"/>
              <ac:spMk id="16" creationId="{C2E642BC-0042-4435-AA42-44839B4D1A53}"/>
            </ac:spMkLst>
          </pc:spChg>
          <pc:spChg chg="add mod">
            <ac:chgData name="Devrizal Maruapey" userId="73835e99cd6025c3" providerId="LiveId" clId="{AB82DBC3-02BA-4516-B925-26AC2B487AFC}" dt="2022-01-24T13:41:33.905" v="771" actId="552"/>
            <ac:spMkLst>
              <pc:docMk/>
              <pc:sldMasterMk cId="3250872157" sldId="2147483648"/>
              <pc:sldLayoutMk cId="658770316" sldId="2147483670"/>
              <ac:spMk id="17" creationId="{8DA765E3-1B41-4695-A342-7B4EB5D5BC0A}"/>
            </ac:spMkLst>
          </pc:spChg>
          <pc:spChg chg="add mod">
            <ac:chgData name="Devrizal Maruapey" userId="73835e99cd6025c3" providerId="LiveId" clId="{AB82DBC3-02BA-4516-B925-26AC2B487AFC}" dt="2022-01-24T13:41:31.027" v="770" actId="552"/>
            <ac:spMkLst>
              <pc:docMk/>
              <pc:sldMasterMk cId="3250872157" sldId="2147483648"/>
              <pc:sldLayoutMk cId="658770316" sldId="2147483670"/>
              <ac:spMk id="18" creationId="{7948791E-2833-4969-97E6-9EB9E7E202AC}"/>
            </ac:spMkLst>
          </pc:spChg>
          <pc:grpChg chg="add del mod">
            <ac:chgData name="Devrizal Maruapey" userId="73835e99cd6025c3" providerId="LiveId" clId="{AB82DBC3-02BA-4516-B925-26AC2B487AFC}" dt="2022-01-24T13:39:17.174" v="736" actId="165"/>
            <ac:grpSpMkLst>
              <pc:docMk/>
              <pc:sldMasterMk cId="3250872157" sldId="2147483648"/>
              <pc:sldLayoutMk cId="658770316" sldId="2147483670"/>
              <ac:grpSpMk id="2" creationId="{EBBE74F4-FCFF-4E1A-A54A-AD72220D4AE2}"/>
            </ac:grpSpMkLst>
          </pc:grpChg>
        </pc:sldLayoutChg>
        <pc:sldLayoutChg chg="addSp delSp modSp add mod modTransition">
          <pc:chgData name="Devrizal Maruapey" userId="73835e99cd6025c3" providerId="LiveId" clId="{AB82DBC3-02BA-4516-B925-26AC2B487AFC}" dt="2022-01-24T13:48:27.951" v="834" actId="21"/>
          <pc:sldLayoutMkLst>
            <pc:docMk/>
            <pc:sldMasterMk cId="3250872157" sldId="2147483648"/>
            <pc:sldLayoutMk cId="3469427670" sldId="2147483671"/>
          </pc:sldLayoutMkLst>
          <pc:spChg chg="add del mod">
            <ac:chgData name="Devrizal Maruapey" userId="73835e99cd6025c3" providerId="LiveId" clId="{AB82DBC3-02BA-4516-B925-26AC2B487AFC}" dt="2022-01-24T13:44:16.525" v="821" actId="21"/>
            <ac:spMkLst>
              <pc:docMk/>
              <pc:sldMasterMk cId="3250872157" sldId="2147483648"/>
              <pc:sldLayoutMk cId="3469427670" sldId="2147483671"/>
              <ac:spMk id="3" creationId="{ECF132DC-D91C-4326-9711-32D9461A9806}"/>
            </ac:spMkLst>
          </pc:spChg>
          <pc:spChg chg="del mod topLvl">
            <ac:chgData name="Devrizal Maruapey" userId="73835e99cd6025c3" providerId="LiveId" clId="{AB82DBC3-02BA-4516-B925-26AC2B487AFC}" dt="2022-01-24T13:48:27.951" v="834" actId="21"/>
            <ac:spMkLst>
              <pc:docMk/>
              <pc:sldMasterMk cId="3250872157" sldId="2147483648"/>
              <pc:sldLayoutMk cId="3469427670" sldId="2147483671"/>
              <ac:spMk id="5" creationId="{E3817EB5-ED3A-44F2-BE70-238FCB74E1CD}"/>
            </ac:spMkLst>
          </pc:spChg>
          <pc:spChg chg="del mod topLvl">
            <ac:chgData name="Devrizal Maruapey" userId="73835e99cd6025c3" providerId="LiveId" clId="{AB82DBC3-02BA-4516-B925-26AC2B487AFC}" dt="2022-01-24T13:43:42.666" v="810" actId="21"/>
            <ac:spMkLst>
              <pc:docMk/>
              <pc:sldMasterMk cId="3250872157" sldId="2147483648"/>
              <pc:sldLayoutMk cId="3469427670" sldId="2147483671"/>
              <ac:spMk id="9" creationId="{6FE3C0B2-F092-4642-9F5B-2E43E728860D}"/>
            </ac:spMkLst>
          </pc:spChg>
          <pc:spChg chg="del mod topLvl">
            <ac:chgData name="Devrizal Maruapey" userId="73835e99cd6025c3" providerId="LiveId" clId="{AB82DBC3-02BA-4516-B925-26AC2B487AFC}" dt="2022-01-24T13:43:42.666" v="810" actId="21"/>
            <ac:spMkLst>
              <pc:docMk/>
              <pc:sldMasterMk cId="3250872157" sldId="2147483648"/>
              <pc:sldLayoutMk cId="3469427670" sldId="2147483671"/>
              <ac:spMk id="10" creationId="{6673C3F2-5926-4B10-A9E3-DE9A4095A3C7}"/>
            </ac:spMkLst>
          </pc:spChg>
          <pc:spChg chg="del mod topLvl">
            <ac:chgData name="Devrizal Maruapey" userId="73835e99cd6025c3" providerId="LiveId" clId="{AB82DBC3-02BA-4516-B925-26AC2B487AFC}" dt="2022-01-24T13:43:42.666" v="810" actId="21"/>
            <ac:spMkLst>
              <pc:docMk/>
              <pc:sldMasterMk cId="3250872157" sldId="2147483648"/>
              <pc:sldLayoutMk cId="3469427670" sldId="2147483671"/>
              <ac:spMk id="11" creationId="{C225324E-B383-4A51-A43A-D8EB72C893BA}"/>
            </ac:spMkLst>
          </pc:spChg>
          <pc:spChg chg="del mod topLvl">
            <ac:chgData name="Devrizal Maruapey" userId="73835e99cd6025c3" providerId="LiveId" clId="{AB82DBC3-02BA-4516-B925-26AC2B487AFC}" dt="2022-01-24T13:43:42.666" v="810" actId="21"/>
            <ac:spMkLst>
              <pc:docMk/>
              <pc:sldMasterMk cId="3250872157" sldId="2147483648"/>
              <pc:sldLayoutMk cId="3469427670" sldId="2147483671"/>
              <ac:spMk id="12" creationId="{41841A61-FF6B-4D8D-B2B8-B7B07D926786}"/>
            </ac:spMkLst>
          </pc:spChg>
          <pc:spChg chg="del mod topLvl">
            <ac:chgData name="Devrizal Maruapey" userId="73835e99cd6025c3" providerId="LiveId" clId="{AB82DBC3-02BA-4516-B925-26AC2B487AFC}" dt="2022-01-24T13:43:57.139" v="814" actId="21"/>
            <ac:spMkLst>
              <pc:docMk/>
              <pc:sldMasterMk cId="3250872157" sldId="2147483648"/>
              <pc:sldLayoutMk cId="3469427670" sldId="2147483671"/>
              <ac:spMk id="13" creationId="{97DA9671-3658-4855-8677-862601F1CFF9}"/>
            </ac:spMkLst>
          </pc:spChg>
          <pc:spChg chg="del mod topLvl">
            <ac:chgData name="Devrizal Maruapey" userId="73835e99cd6025c3" providerId="LiveId" clId="{AB82DBC3-02BA-4516-B925-26AC2B487AFC}" dt="2022-01-24T13:43:57.139" v="814" actId="21"/>
            <ac:spMkLst>
              <pc:docMk/>
              <pc:sldMasterMk cId="3250872157" sldId="2147483648"/>
              <pc:sldLayoutMk cId="3469427670" sldId="2147483671"/>
              <ac:spMk id="14" creationId="{83340746-7AE9-47D9-897D-A6E8E146856C}"/>
            </ac:spMkLst>
          </pc:spChg>
          <pc:spChg chg="add mod">
            <ac:chgData name="Devrizal Maruapey" userId="73835e99cd6025c3" providerId="LiveId" clId="{AB82DBC3-02BA-4516-B925-26AC2B487AFC}" dt="2022-01-24T13:43:55.995" v="813" actId="552"/>
            <ac:spMkLst>
              <pc:docMk/>
              <pc:sldMasterMk cId="3250872157" sldId="2147483648"/>
              <pc:sldLayoutMk cId="3469427670" sldId="2147483671"/>
              <ac:spMk id="15" creationId="{2FDC33DC-6513-4B37-8828-E6D2806DF15F}"/>
            </ac:spMkLst>
          </pc:spChg>
          <pc:spChg chg="add mod">
            <ac:chgData name="Devrizal Maruapey" userId="73835e99cd6025c3" providerId="LiveId" clId="{AB82DBC3-02BA-4516-B925-26AC2B487AFC}" dt="2022-01-24T13:43:52.049" v="812" actId="552"/>
            <ac:spMkLst>
              <pc:docMk/>
              <pc:sldMasterMk cId="3250872157" sldId="2147483648"/>
              <pc:sldLayoutMk cId="3469427670" sldId="2147483671"/>
              <ac:spMk id="16" creationId="{6CFE2C3A-8795-4B7E-A842-2B8C78732D71}"/>
            </ac:spMkLst>
          </pc:spChg>
          <pc:spChg chg="add mod">
            <ac:chgData name="Devrizal Maruapey" userId="73835e99cd6025c3" providerId="LiveId" clId="{AB82DBC3-02BA-4516-B925-26AC2B487AFC}" dt="2022-01-24T13:43:55.995" v="813" actId="552"/>
            <ac:spMkLst>
              <pc:docMk/>
              <pc:sldMasterMk cId="3250872157" sldId="2147483648"/>
              <pc:sldLayoutMk cId="3469427670" sldId="2147483671"/>
              <ac:spMk id="17" creationId="{D349FEB9-3144-4563-9F23-DD0881430D0C}"/>
            </ac:spMkLst>
          </pc:spChg>
          <pc:spChg chg="add mod">
            <ac:chgData name="Devrizal Maruapey" userId="73835e99cd6025c3" providerId="LiveId" clId="{AB82DBC3-02BA-4516-B925-26AC2B487AFC}" dt="2022-01-24T13:43:52.049" v="812" actId="552"/>
            <ac:spMkLst>
              <pc:docMk/>
              <pc:sldMasterMk cId="3250872157" sldId="2147483648"/>
              <pc:sldLayoutMk cId="3469427670" sldId="2147483671"/>
              <ac:spMk id="18" creationId="{10F653F5-A992-49E7-8917-B264C9839A9E}"/>
            </ac:spMkLst>
          </pc:spChg>
          <pc:spChg chg="add mod">
            <ac:chgData name="Devrizal Maruapey" userId="73835e99cd6025c3" providerId="LiveId" clId="{AB82DBC3-02BA-4516-B925-26AC2B487AFC}" dt="2022-01-24T13:43:55.995" v="813" actId="552"/>
            <ac:spMkLst>
              <pc:docMk/>
              <pc:sldMasterMk cId="3250872157" sldId="2147483648"/>
              <pc:sldLayoutMk cId="3469427670" sldId="2147483671"/>
              <ac:spMk id="19" creationId="{B79077C1-D962-49C4-900A-5641CB98F126}"/>
            </ac:spMkLst>
          </pc:spChg>
          <pc:spChg chg="add mod">
            <ac:chgData name="Devrizal Maruapey" userId="73835e99cd6025c3" providerId="LiveId" clId="{AB82DBC3-02BA-4516-B925-26AC2B487AFC}" dt="2022-01-24T13:43:52.049" v="812" actId="552"/>
            <ac:spMkLst>
              <pc:docMk/>
              <pc:sldMasterMk cId="3250872157" sldId="2147483648"/>
              <pc:sldLayoutMk cId="3469427670" sldId="2147483671"/>
              <ac:spMk id="20" creationId="{70678332-35A8-417A-84B6-399F6228B470}"/>
            </ac:spMkLst>
          </pc:spChg>
          <pc:spChg chg="add mod">
            <ac:chgData name="Devrizal Maruapey" userId="73835e99cd6025c3" providerId="LiveId" clId="{AB82DBC3-02BA-4516-B925-26AC2B487AFC}" dt="2022-01-24T13:44:13.491" v="820" actId="552"/>
            <ac:spMkLst>
              <pc:docMk/>
              <pc:sldMasterMk cId="3250872157" sldId="2147483648"/>
              <pc:sldLayoutMk cId="3469427670" sldId="2147483671"/>
              <ac:spMk id="21" creationId="{96DBC7BC-DF40-4522-97A8-28FFDF716AE1}"/>
            </ac:spMkLst>
          </pc:spChg>
          <pc:spChg chg="add del mod ord">
            <ac:chgData name="Devrizal Maruapey" userId="73835e99cd6025c3" providerId="LiveId" clId="{AB82DBC3-02BA-4516-B925-26AC2B487AFC}" dt="2022-01-24T13:44:30.455" v="826"/>
            <ac:spMkLst>
              <pc:docMk/>
              <pc:sldMasterMk cId="3250872157" sldId="2147483648"/>
              <pc:sldLayoutMk cId="3469427670" sldId="2147483671"/>
              <ac:spMk id="22" creationId="{94EAD93C-1552-4239-B257-6468CB704ECF}"/>
            </ac:spMkLst>
          </pc:spChg>
          <pc:spChg chg="mod">
            <ac:chgData name="Devrizal Maruapey" userId="73835e99cd6025c3" providerId="LiveId" clId="{AB82DBC3-02BA-4516-B925-26AC2B487AFC}" dt="2022-01-24T13:44:30.455" v="826"/>
            <ac:spMkLst>
              <pc:docMk/>
              <pc:sldMasterMk cId="3250872157" sldId="2147483648"/>
              <pc:sldLayoutMk cId="3469427670" sldId="2147483671"/>
              <ac:spMk id="23" creationId="{47AFC03A-85EB-4614-AE66-F6EF4303FF79}"/>
            </ac:spMkLst>
          </pc:spChg>
          <pc:spChg chg="add mod">
            <ac:chgData name="Devrizal Maruapey" userId="73835e99cd6025c3" providerId="LiveId" clId="{AB82DBC3-02BA-4516-B925-26AC2B487AFC}" dt="2022-01-24T13:48:26.701" v="833" actId="552"/>
            <ac:spMkLst>
              <pc:docMk/>
              <pc:sldMasterMk cId="3250872157" sldId="2147483648"/>
              <pc:sldLayoutMk cId="3469427670" sldId="2147483671"/>
              <ac:spMk id="24" creationId="{30917D01-209A-4B6C-8D12-342FB3C1F983}"/>
            </ac:spMkLst>
          </pc:spChg>
          <pc:grpChg chg="add del mod">
            <ac:chgData name="Devrizal Maruapey" userId="73835e99cd6025c3" providerId="LiveId" clId="{AB82DBC3-02BA-4516-B925-26AC2B487AFC}" dt="2022-01-24T13:42:30.642" v="791" actId="165"/>
            <ac:grpSpMkLst>
              <pc:docMk/>
              <pc:sldMasterMk cId="3250872157" sldId="2147483648"/>
              <pc:sldLayoutMk cId="3469427670" sldId="2147483671"/>
              <ac:grpSpMk id="4" creationId="{40D62899-23EF-464D-964A-C1823BD6072A}"/>
            </ac:grpSpMkLst>
          </pc:grpChg>
          <pc:grpChg chg="del mod topLvl">
            <ac:chgData name="Devrizal Maruapey" userId="73835e99cd6025c3" providerId="LiveId" clId="{AB82DBC3-02BA-4516-B925-26AC2B487AFC}" dt="2022-01-24T13:42:32.320" v="792" actId="165"/>
            <ac:grpSpMkLst>
              <pc:docMk/>
              <pc:sldMasterMk cId="3250872157" sldId="2147483648"/>
              <pc:sldLayoutMk cId="3469427670" sldId="2147483671"/>
              <ac:grpSpMk id="6" creationId="{716EF9A5-98B0-4AD1-BA99-3369B2646DDE}"/>
            </ac:grpSpMkLst>
          </pc:grpChg>
          <pc:grpChg chg="del mod topLvl">
            <ac:chgData name="Devrizal Maruapey" userId="73835e99cd6025c3" providerId="LiveId" clId="{AB82DBC3-02BA-4516-B925-26AC2B487AFC}" dt="2022-01-24T13:42:32.790" v="793" actId="165"/>
            <ac:grpSpMkLst>
              <pc:docMk/>
              <pc:sldMasterMk cId="3250872157" sldId="2147483648"/>
              <pc:sldLayoutMk cId="3469427670" sldId="2147483671"/>
              <ac:grpSpMk id="7" creationId="{B11418E3-08B7-46DC-91DF-6D1C7C55A52D}"/>
            </ac:grpSpMkLst>
          </pc:grpChg>
          <pc:grpChg chg="del mod topLvl">
            <ac:chgData name="Devrizal Maruapey" userId="73835e99cd6025c3" providerId="LiveId" clId="{AB82DBC3-02BA-4516-B925-26AC2B487AFC}" dt="2022-01-24T13:42:33.290" v="794" actId="165"/>
            <ac:grpSpMkLst>
              <pc:docMk/>
              <pc:sldMasterMk cId="3250872157" sldId="2147483648"/>
              <pc:sldLayoutMk cId="3469427670" sldId="2147483671"/>
              <ac:grpSpMk id="8" creationId="{7DF9B271-C45B-49FA-B7F4-058E82C4CB35}"/>
            </ac:grpSpMkLst>
          </pc:grpChg>
          <pc:picChg chg="add del mod">
            <ac:chgData name="Devrizal Maruapey" userId="73835e99cd6025c3" providerId="LiveId" clId="{AB82DBC3-02BA-4516-B925-26AC2B487AFC}" dt="2022-01-24T13:44:30.455" v="826"/>
            <ac:picMkLst>
              <pc:docMk/>
              <pc:sldMasterMk cId="3250872157" sldId="2147483648"/>
              <pc:sldLayoutMk cId="3469427670" sldId="2147483671"/>
              <ac:picMk id="2" creationId="{0F3C9875-3623-45AF-8153-EE0C7C12A246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51:08.772" v="886"/>
          <pc:sldLayoutMkLst>
            <pc:docMk/>
            <pc:sldMasterMk cId="3250872157" sldId="2147483648"/>
            <pc:sldLayoutMk cId="1826227582" sldId="2147483672"/>
          </pc:sldLayoutMkLst>
          <pc:spChg chg="add del mod">
            <ac:chgData name="Devrizal Maruapey" userId="73835e99cd6025c3" providerId="LiveId" clId="{AB82DBC3-02BA-4516-B925-26AC2B487AFC}" dt="2022-01-24T13:50:54.167" v="879" actId="21"/>
            <ac:spMkLst>
              <pc:docMk/>
              <pc:sldMasterMk cId="3250872157" sldId="2147483648"/>
              <pc:sldLayoutMk cId="1826227582" sldId="2147483672"/>
              <ac:spMk id="4" creationId="{B347BA8F-C58F-4BD2-82B5-0813CA64874B}"/>
            </ac:spMkLst>
          </pc:spChg>
          <pc:spChg chg="add del mod">
            <ac:chgData name="Devrizal Maruapey" userId="73835e99cd6025c3" providerId="LiveId" clId="{AB82DBC3-02BA-4516-B925-26AC2B487AFC}" dt="2022-01-24T13:50:21.045" v="873" actId="21"/>
            <ac:spMkLst>
              <pc:docMk/>
              <pc:sldMasterMk cId="3250872157" sldId="2147483648"/>
              <pc:sldLayoutMk cId="1826227582" sldId="2147483672"/>
              <ac:spMk id="5" creationId="{ED25DEA5-9067-44D3-B315-E42FE45E9890}"/>
            </ac:spMkLst>
          </pc:spChg>
          <pc:spChg chg="add del mod">
            <ac:chgData name="Devrizal Maruapey" userId="73835e99cd6025c3" providerId="LiveId" clId="{AB82DBC3-02BA-4516-B925-26AC2B487AFC}" dt="2022-01-24T13:50:15.369" v="870" actId="21"/>
            <ac:spMkLst>
              <pc:docMk/>
              <pc:sldMasterMk cId="3250872157" sldId="2147483648"/>
              <pc:sldLayoutMk cId="1826227582" sldId="2147483672"/>
              <ac:spMk id="6" creationId="{033A5E15-11E5-41CA-A74A-FB1C1AEBC113}"/>
            </ac:spMkLst>
          </pc:spChg>
          <pc:spChg chg="add mod">
            <ac:chgData name="Devrizal Maruapey" userId="73835e99cd6025c3" providerId="LiveId" clId="{AB82DBC3-02BA-4516-B925-26AC2B487AFC}" dt="2022-01-24T13:50:19.029" v="872" actId="552"/>
            <ac:spMkLst>
              <pc:docMk/>
              <pc:sldMasterMk cId="3250872157" sldId="2147483648"/>
              <pc:sldLayoutMk cId="1826227582" sldId="2147483672"/>
              <ac:spMk id="7" creationId="{29625D18-CE2D-4E95-801E-D6976E491D10}"/>
            </ac:spMkLst>
          </pc:spChg>
          <pc:spChg chg="add mod">
            <ac:chgData name="Devrizal Maruapey" userId="73835e99cd6025c3" providerId="LiveId" clId="{AB82DBC3-02BA-4516-B925-26AC2B487AFC}" dt="2022-01-24T13:50:52.588" v="878" actId="552"/>
            <ac:spMkLst>
              <pc:docMk/>
              <pc:sldMasterMk cId="3250872157" sldId="2147483648"/>
              <pc:sldLayoutMk cId="1826227582" sldId="2147483672"/>
              <ac:spMk id="8" creationId="{C9081CD9-AEA8-469D-896A-4B84754851AA}"/>
            </ac:spMkLst>
          </pc:spChg>
          <pc:spChg chg="add mod">
            <ac:chgData name="Devrizal Maruapey" userId="73835e99cd6025c3" providerId="LiveId" clId="{AB82DBC3-02BA-4516-B925-26AC2B487AFC}" dt="2022-01-24T13:50:19.029" v="872" actId="552"/>
            <ac:spMkLst>
              <pc:docMk/>
              <pc:sldMasterMk cId="3250872157" sldId="2147483648"/>
              <pc:sldLayoutMk cId="1826227582" sldId="2147483672"/>
              <ac:spMk id="9" creationId="{6AD68F9F-80CE-43EB-A75F-7DB4C6C90669}"/>
            </ac:spMkLst>
          </pc:spChg>
          <pc:spChg chg="add del mod ord">
            <ac:chgData name="Devrizal Maruapey" userId="73835e99cd6025c3" providerId="LiveId" clId="{AB82DBC3-02BA-4516-B925-26AC2B487AFC}" dt="2022-01-24T13:51:06.723" v="885"/>
            <ac:spMkLst>
              <pc:docMk/>
              <pc:sldMasterMk cId="3250872157" sldId="2147483648"/>
              <pc:sldLayoutMk cId="1826227582" sldId="2147483672"/>
              <ac:spMk id="10" creationId="{89C47971-1873-4390-A9EF-1D237529EE4E}"/>
            </ac:spMkLst>
          </pc:spChg>
          <pc:spChg chg="add del mod ord">
            <ac:chgData name="Devrizal Maruapey" userId="73835e99cd6025c3" providerId="LiveId" clId="{AB82DBC3-02BA-4516-B925-26AC2B487AFC}" dt="2022-01-24T13:51:08.772" v="886"/>
            <ac:spMkLst>
              <pc:docMk/>
              <pc:sldMasterMk cId="3250872157" sldId="2147483648"/>
              <pc:sldLayoutMk cId="1826227582" sldId="2147483672"/>
              <ac:spMk id="11" creationId="{62F2863A-E63D-46C5-B1A4-6DEE3CF7D2AE}"/>
            </ac:spMkLst>
          </pc:spChg>
          <pc:spChg chg="mod">
            <ac:chgData name="Devrizal Maruapey" userId="73835e99cd6025c3" providerId="LiveId" clId="{AB82DBC3-02BA-4516-B925-26AC2B487AFC}" dt="2022-01-24T13:51:06.723" v="885"/>
            <ac:spMkLst>
              <pc:docMk/>
              <pc:sldMasterMk cId="3250872157" sldId="2147483648"/>
              <pc:sldLayoutMk cId="1826227582" sldId="2147483672"/>
              <ac:spMk id="12" creationId="{CB097D50-22E1-4C80-AAB1-8D8648029F1E}"/>
            </ac:spMkLst>
          </pc:spChg>
          <pc:spChg chg="mod">
            <ac:chgData name="Devrizal Maruapey" userId="73835e99cd6025c3" providerId="LiveId" clId="{AB82DBC3-02BA-4516-B925-26AC2B487AFC}" dt="2022-01-24T13:51:08.772" v="886"/>
            <ac:spMkLst>
              <pc:docMk/>
              <pc:sldMasterMk cId="3250872157" sldId="2147483648"/>
              <pc:sldLayoutMk cId="1826227582" sldId="2147483672"/>
              <ac:spMk id="13" creationId="{03FCA09E-D09D-4331-884F-97A4D885C40C}"/>
            </ac:spMkLst>
          </pc:spChg>
          <pc:picChg chg="add del mod">
            <ac:chgData name="Devrizal Maruapey" userId="73835e99cd6025c3" providerId="LiveId" clId="{AB82DBC3-02BA-4516-B925-26AC2B487AFC}" dt="2022-01-24T13:51:08.772" v="886"/>
            <ac:picMkLst>
              <pc:docMk/>
              <pc:sldMasterMk cId="3250872157" sldId="2147483648"/>
              <pc:sldLayoutMk cId="1826227582" sldId="2147483672"/>
              <ac:picMk id="2" creationId="{883BD881-FC8A-4271-BEB8-C69A6BA5D0FE}"/>
            </ac:picMkLst>
          </pc:picChg>
          <pc:picChg chg="add del mod">
            <ac:chgData name="Devrizal Maruapey" userId="73835e99cd6025c3" providerId="LiveId" clId="{AB82DBC3-02BA-4516-B925-26AC2B487AFC}" dt="2022-01-24T13:51:06.723" v="885"/>
            <ac:picMkLst>
              <pc:docMk/>
              <pc:sldMasterMk cId="3250872157" sldId="2147483648"/>
              <pc:sldLayoutMk cId="1826227582" sldId="2147483672"/>
              <ac:picMk id="3" creationId="{D489C34D-BFD8-4B09-ADA9-8D62C36B46BF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3:55:18.305" v="943" actId="21"/>
          <pc:sldLayoutMkLst>
            <pc:docMk/>
            <pc:sldMasterMk cId="3250872157" sldId="2147483648"/>
            <pc:sldLayoutMk cId="1469425422" sldId="2147483673"/>
          </pc:sldLayoutMkLst>
          <pc:spChg chg="add del mod">
            <ac:chgData name="Devrizal Maruapey" userId="73835e99cd6025c3" providerId="LiveId" clId="{AB82DBC3-02BA-4516-B925-26AC2B487AFC}" dt="2022-01-24T13:52:06.575" v="900" actId="21"/>
            <ac:spMkLst>
              <pc:docMk/>
              <pc:sldMasterMk cId="3250872157" sldId="2147483648"/>
              <pc:sldLayoutMk cId="1469425422" sldId="2147483673"/>
              <ac:spMk id="5" creationId="{EBEB3A1C-FD29-438D-ABAF-E84C3F21CEED}"/>
            </ac:spMkLst>
          </pc:spChg>
          <pc:spChg chg="del mod topLvl">
            <ac:chgData name="Devrizal Maruapey" userId="73835e99cd6025c3" providerId="LiveId" clId="{AB82DBC3-02BA-4516-B925-26AC2B487AFC}" dt="2022-01-24T13:55:08.324" v="936" actId="21"/>
            <ac:spMkLst>
              <pc:docMk/>
              <pc:sldMasterMk cId="3250872157" sldId="2147483648"/>
              <pc:sldLayoutMk cId="1469425422" sldId="2147483673"/>
              <ac:spMk id="7" creationId="{0F2DCF60-62D3-49C7-8853-44143C50E552}"/>
            </ac:spMkLst>
          </pc:spChg>
          <pc:spChg chg="del mod topLvl">
            <ac:chgData name="Devrizal Maruapey" userId="73835e99cd6025c3" providerId="LiveId" clId="{AB82DBC3-02BA-4516-B925-26AC2B487AFC}" dt="2022-01-24T13:55:18.305" v="943" actId="21"/>
            <ac:spMkLst>
              <pc:docMk/>
              <pc:sldMasterMk cId="3250872157" sldId="2147483648"/>
              <pc:sldLayoutMk cId="1469425422" sldId="2147483673"/>
              <ac:spMk id="8" creationId="{62E85844-392A-478C-BAE9-CE809DFDB5A6}"/>
            </ac:spMkLst>
          </pc:spChg>
          <pc:spChg chg="del mod topLvl">
            <ac:chgData name="Devrizal Maruapey" userId="73835e99cd6025c3" providerId="LiveId" clId="{AB82DBC3-02BA-4516-B925-26AC2B487AFC}" dt="2022-01-24T13:55:08.324" v="936" actId="21"/>
            <ac:spMkLst>
              <pc:docMk/>
              <pc:sldMasterMk cId="3250872157" sldId="2147483648"/>
              <pc:sldLayoutMk cId="1469425422" sldId="2147483673"/>
              <ac:spMk id="10" creationId="{130B8FC6-EA4E-4EB6-869C-3BE417B0BE70}"/>
            </ac:spMkLst>
          </pc:spChg>
          <pc:spChg chg="del mod topLvl">
            <ac:chgData name="Devrizal Maruapey" userId="73835e99cd6025c3" providerId="LiveId" clId="{AB82DBC3-02BA-4516-B925-26AC2B487AFC}" dt="2022-01-24T13:55:18.305" v="943" actId="21"/>
            <ac:spMkLst>
              <pc:docMk/>
              <pc:sldMasterMk cId="3250872157" sldId="2147483648"/>
              <pc:sldLayoutMk cId="1469425422" sldId="2147483673"/>
              <ac:spMk id="11" creationId="{6569E119-B87D-44A5-8D91-8A2732E00431}"/>
            </ac:spMkLst>
          </pc:spChg>
          <pc:spChg chg="add del mod">
            <ac:chgData name="Devrizal Maruapey" userId="73835e99cd6025c3" providerId="LiveId" clId="{AB82DBC3-02BA-4516-B925-26AC2B487AFC}" dt="2022-01-24T13:54:29.036" v="925" actId="21"/>
            <ac:spMkLst>
              <pc:docMk/>
              <pc:sldMasterMk cId="3250872157" sldId="2147483648"/>
              <pc:sldLayoutMk cId="1469425422" sldId="2147483673"/>
              <ac:spMk id="12" creationId="{764BE979-A12B-4EE0-9F24-A48B9E17770D}"/>
            </ac:spMkLst>
          </pc:spChg>
          <pc:spChg chg="add del mod">
            <ac:chgData name="Devrizal Maruapey" userId="73835e99cd6025c3" providerId="LiveId" clId="{AB82DBC3-02BA-4516-B925-26AC2B487AFC}" dt="2022-01-24T13:54:29.036" v="925" actId="21"/>
            <ac:spMkLst>
              <pc:docMk/>
              <pc:sldMasterMk cId="3250872157" sldId="2147483648"/>
              <pc:sldLayoutMk cId="1469425422" sldId="2147483673"/>
              <ac:spMk id="13" creationId="{0F24842C-ACAB-424E-B525-809D0E293D41}"/>
            </ac:spMkLst>
          </pc:spChg>
          <pc:spChg chg="add del mod">
            <ac:chgData name="Devrizal Maruapey" userId="73835e99cd6025c3" providerId="LiveId" clId="{AB82DBC3-02BA-4516-B925-26AC2B487AFC}" dt="2022-01-24T13:54:29.036" v="925" actId="21"/>
            <ac:spMkLst>
              <pc:docMk/>
              <pc:sldMasterMk cId="3250872157" sldId="2147483648"/>
              <pc:sldLayoutMk cId="1469425422" sldId="2147483673"/>
              <ac:spMk id="14" creationId="{5244DFB1-F4AF-477D-B499-77019EB3612E}"/>
            </ac:spMkLst>
          </pc:spChg>
          <pc:spChg chg="del mod topLvl">
            <ac:chgData name="Devrizal Maruapey" userId="73835e99cd6025c3" providerId="LiveId" clId="{AB82DBC3-02BA-4516-B925-26AC2B487AFC}" dt="2022-01-24T13:55:08.324" v="936" actId="21"/>
            <ac:spMkLst>
              <pc:docMk/>
              <pc:sldMasterMk cId="3250872157" sldId="2147483648"/>
              <pc:sldLayoutMk cId="1469425422" sldId="2147483673"/>
              <ac:spMk id="16" creationId="{8B577578-3867-4187-AE39-05987427A4E7}"/>
            </ac:spMkLst>
          </pc:spChg>
          <pc:spChg chg="del mod topLvl">
            <ac:chgData name="Devrizal Maruapey" userId="73835e99cd6025c3" providerId="LiveId" clId="{AB82DBC3-02BA-4516-B925-26AC2B487AFC}" dt="2022-01-24T13:55:18.305" v="943" actId="21"/>
            <ac:spMkLst>
              <pc:docMk/>
              <pc:sldMasterMk cId="3250872157" sldId="2147483648"/>
              <pc:sldLayoutMk cId="1469425422" sldId="2147483673"/>
              <ac:spMk id="17" creationId="{53E8F7F7-E80A-4A1C-915B-1A52AE52193F}"/>
            </ac:spMkLst>
          </pc:spChg>
          <pc:spChg chg="add del mod ord">
            <ac:chgData name="Devrizal Maruapey" userId="73835e99cd6025c3" providerId="LiveId" clId="{AB82DBC3-02BA-4516-B925-26AC2B487AFC}" dt="2022-01-24T13:52:44.582" v="911"/>
            <ac:spMkLst>
              <pc:docMk/>
              <pc:sldMasterMk cId="3250872157" sldId="2147483648"/>
              <pc:sldLayoutMk cId="1469425422" sldId="2147483673"/>
              <ac:spMk id="18" creationId="{862A2B41-40D5-42A4-943A-ECE15DBFA1EF}"/>
            </ac:spMkLst>
          </pc:spChg>
          <pc:spChg chg="add del mod ord">
            <ac:chgData name="Devrizal Maruapey" userId="73835e99cd6025c3" providerId="LiveId" clId="{AB82DBC3-02BA-4516-B925-26AC2B487AFC}" dt="2022-01-24T13:52:42.441" v="910"/>
            <ac:spMkLst>
              <pc:docMk/>
              <pc:sldMasterMk cId="3250872157" sldId="2147483648"/>
              <pc:sldLayoutMk cId="1469425422" sldId="2147483673"/>
              <ac:spMk id="19" creationId="{0732BE2B-D1BF-4E32-8FEF-0C492AC6D3A5}"/>
            </ac:spMkLst>
          </pc:spChg>
          <pc:spChg chg="add del mod ord">
            <ac:chgData name="Devrizal Maruapey" userId="73835e99cd6025c3" providerId="LiveId" clId="{AB82DBC3-02BA-4516-B925-26AC2B487AFC}" dt="2022-01-24T13:52:39.804" v="909"/>
            <ac:spMkLst>
              <pc:docMk/>
              <pc:sldMasterMk cId="3250872157" sldId="2147483648"/>
              <pc:sldLayoutMk cId="1469425422" sldId="2147483673"/>
              <ac:spMk id="20" creationId="{293BF847-560F-4358-86AC-E9ADE6C45ACE}"/>
            </ac:spMkLst>
          </pc:spChg>
          <pc:spChg chg="mod">
            <ac:chgData name="Devrizal Maruapey" userId="73835e99cd6025c3" providerId="LiveId" clId="{AB82DBC3-02BA-4516-B925-26AC2B487AFC}" dt="2022-01-24T13:52:39.804" v="909"/>
            <ac:spMkLst>
              <pc:docMk/>
              <pc:sldMasterMk cId="3250872157" sldId="2147483648"/>
              <pc:sldLayoutMk cId="1469425422" sldId="2147483673"/>
              <ac:spMk id="21" creationId="{A64A6989-A8A7-45E2-B2F1-A63509D00743}"/>
            </ac:spMkLst>
          </pc:spChg>
          <pc:spChg chg="mod">
            <ac:chgData name="Devrizal Maruapey" userId="73835e99cd6025c3" providerId="LiveId" clId="{AB82DBC3-02BA-4516-B925-26AC2B487AFC}" dt="2022-01-24T13:52:42.441" v="910"/>
            <ac:spMkLst>
              <pc:docMk/>
              <pc:sldMasterMk cId="3250872157" sldId="2147483648"/>
              <pc:sldLayoutMk cId="1469425422" sldId="2147483673"/>
              <ac:spMk id="22" creationId="{7FAD4681-5966-4E98-9D0C-2111FAD586E2}"/>
            </ac:spMkLst>
          </pc:spChg>
          <pc:spChg chg="mod">
            <ac:chgData name="Devrizal Maruapey" userId="73835e99cd6025c3" providerId="LiveId" clId="{AB82DBC3-02BA-4516-B925-26AC2B487AFC}" dt="2022-01-24T13:52:44.582" v="911"/>
            <ac:spMkLst>
              <pc:docMk/>
              <pc:sldMasterMk cId="3250872157" sldId="2147483648"/>
              <pc:sldLayoutMk cId="1469425422" sldId="2147483673"/>
              <ac:spMk id="23" creationId="{DBF62694-8BC3-4006-824B-E20E4B363351}"/>
            </ac:spMkLst>
          </pc:spChg>
          <pc:spChg chg="add mod">
            <ac:chgData name="Devrizal Maruapey" userId="73835e99cd6025c3" providerId="LiveId" clId="{AB82DBC3-02BA-4516-B925-26AC2B487AFC}" dt="2022-01-24T13:54:23.357" v="920" actId="552"/>
            <ac:spMkLst>
              <pc:docMk/>
              <pc:sldMasterMk cId="3250872157" sldId="2147483648"/>
              <pc:sldLayoutMk cId="1469425422" sldId="2147483673"/>
              <ac:spMk id="24" creationId="{CA011822-ED35-480F-B53B-8BC980604525}"/>
            </ac:spMkLst>
          </pc:spChg>
          <pc:spChg chg="add mod">
            <ac:chgData name="Devrizal Maruapey" userId="73835e99cd6025c3" providerId="LiveId" clId="{AB82DBC3-02BA-4516-B925-26AC2B487AFC}" dt="2022-01-24T13:54:24.721" v="922" actId="552"/>
            <ac:spMkLst>
              <pc:docMk/>
              <pc:sldMasterMk cId="3250872157" sldId="2147483648"/>
              <pc:sldLayoutMk cId="1469425422" sldId="2147483673"/>
              <ac:spMk id="25" creationId="{0D2FB6D4-68CA-425D-9D06-D8E29BB7D833}"/>
            </ac:spMkLst>
          </pc:spChg>
          <pc:spChg chg="add mod">
            <ac:chgData name="Devrizal Maruapey" userId="73835e99cd6025c3" providerId="LiveId" clId="{AB82DBC3-02BA-4516-B925-26AC2B487AFC}" dt="2022-01-24T13:54:26.080" v="924" actId="552"/>
            <ac:spMkLst>
              <pc:docMk/>
              <pc:sldMasterMk cId="3250872157" sldId="2147483648"/>
              <pc:sldLayoutMk cId="1469425422" sldId="2147483673"/>
              <ac:spMk id="26" creationId="{32E857E8-16E7-45B1-B4EC-196DBC796E48}"/>
            </ac:spMkLst>
          </pc:spChg>
          <pc:spChg chg="add mod">
            <ac:chgData name="Devrizal Maruapey" userId="73835e99cd6025c3" providerId="LiveId" clId="{AB82DBC3-02BA-4516-B925-26AC2B487AFC}" dt="2022-01-24T13:55:13.299" v="938" actId="552"/>
            <ac:spMkLst>
              <pc:docMk/>
              <pc:sldMasterMk cId="3250872157" sldId="2147483648"/>
              <pc:sldLayoutMk cId="1469425422" sldId="2147483673"/>
              <ac:spMk id="27" creationId="{2AFB5AE3-0616-4750-B91F-DBC50CE29CC4}"/>
            </ac:spMkLst>
          </pc:spChg>
          <pc:spChg chg="add mod">
            <ac:chgData name="Devrizal Maruapey" userId="73835e99cd6025c3" providerId="LiveId" clId="{AB82DBC3-02BA-4516-B925-26AC2B487AFC}" dt="2022-01-24T13:55:13.299" v="938" actId="552"/>
            <ac:spMkLst>
              <pc:docMk/>
              <pc:sldMasterMk cId="3250872157" sldId="2147483648"/>
              <pc:sldLayoutMk cId="1469425422" sldId="2147483673"/>
              <ac:spMk id="28" creationId="{B3EE02AF-7531-47B4-B423-6DD455336146}"/>
            </ac:spMkLst>
          </pc:spChg>
          <pc:spChg chg="add mod">
            <ac:chgData name="Devrizal Maruapey" userId="73835e99cd6025c3" providerId="LiveId" clId="{AB82DBC3-02BA-4516-B925-26AC2B487AFC}" dt="2022-01-24T13:55:14.895" v="940" actId="552"/>
            <ac:spMkLst>
              <pc:docMk/>
              <pc:sldMasterMk cId="3250872157" sldId="2147483648"/>
              <pc:sldLayoutMk cId="1469425422" sldId="2147483673"/>
              <ac:spMk id="29" creationId="{800FD7DF-5DFF-4A2C-A85E-3ABEA2661962}"/>
            </ac:spMkLst>
          </pc:spChg>
          <pc:spChg chg="add mod">
            <ac:chgData name="Devrizal Maruapey" userId="73835e99cd6025c3" providerId="LiveId" clId="{AB82DBC3-02BA-4516-B925-26AC2B487AFC}" dt="2022-01-24T13:55:14.895" v="940" actId="552"/>
            <ac:spMkLst>
              <pc:docMk/>
              <pc:sldMasterMk cId="3250872157" sldId="2147483648"/>
              <pc:sldLayoutMk cId="1469425422" sldId="2147483673"/>
              <ac:spMk id="30" creationId="{DDB3F9D1-6ED3-4AB8-82F8-90ADC6D6ED09}"/>
            </ac:spMkLst>
          </pc:spChg>
          <pc:spChg chg="add mod">
            <ac:chgData name="Devrizal Maruapey" userId="73835e99cd6025c3" providerId="LiveId" clId="{AB82DBC3-02BA-4516-B925-26AC2B487AFC}" dt="2022-01-24T13:55:16.629" v="942" actId="552"/>
            <ac:spMkLst>
              <pc:docMk/>
              <pc:sldMasterMk cId="3250872157" sldId="2147483648"/>
              <pc:sldLayoutMk cId="1469425422" sldId="2147483673"/>
              <ac:spMk id="31" creationId="{D2B3D998-F6AD-4218-AD9E-022DE807811A}"/>
            </ac:spMkLst>
          </pc:spChg>
          <pc:spChg chg="add mod">
            <ac:chgData name="Devrizal Maruapey" userId="73835e99cd6025c3" providerId="LiveId" clId="{AB82DBC3-02BA-4516-B925-26AC2B487AFC}" dt="2022-01-24T13:55:16.629" v="942" actId="552"/>
            <ac:spMkLst>
              <pc:docMk/>
              <pc:sldMasterMk cId="3250872157" sldId="2147483648"/>
              <pc:sldLayoutMk cId="1469425422" sldId="2147483673"/>
              <ac:spMk id="32" creationId="{B918FD8A-8B23-4FBC-B33A-E0015FFC0421}"/>
            </ac:spMkLst>
          </pc:spChg>
          <pc:grpChg chg="add del mod ord">
            <ac:chgData name="Devrizal Maruapey" userId="73835e99cd6025c3" providerId="LiveId" clId="{AB82DBC3-02BA-4516-B925-26AC2B487AFC}" dt="2022-01-24T13:54:36.873" v="927" actId="165"/>
            <ac:grpSpMkLst>
              <pc:docMk/>
              <pc:sldMasterMk cId="3250872157" sldId="2147483648"/>
              <pc:sldLayoutMk cId="1469425422" sldId="2147483673"/>
              <ac:grpSpMk id="6" creationId="{0E4C9581-81F3-4C35-BA5D-25D34356A0FD}"/>
            </ac:grpSpMkLst>
          </pc:grpChg>
          <pc:grpChg chg="add del mod ord">
            <ac:chgData name="Devrizal Maruapey" userId="73835e99cd6025c3" providerId="LiveId" clId="{AB82DBC3-02BA-4516-B925-26AC2B487AFC}" dt="2022-01-24T13:54:36.873" v="927" actId="165"/>
            <ac:grpSpMkLst>
              <pc:docMk/>
              <pc:sldMasterMk cId="3250872157" sldId="2147483648"/>
              <pc:sldLayoutMk cId="1469425422" sldId="2147483673"/>
              <ac:grpSpMk id="9" creationId="{4EA06D5D-C8D5-430C-AFE2-55E38928FA5E}"/>
            </ac:grpSpMkLst>
          </pc:grpChg>
          <pc:grpChg chg="add del mod ord">
            <ac:chgData name="Devrizal Maruapey" userId="73835e99cd6025c3" providerId="LiveId" clId="{AB82DBC3-02BA-4516-B925-26AC2B487AFC}" dt="2022-01-24T13:54:36.873" v="927" actId="165"/>
            <ac:grpSpMkLst>
              <pc:docMk/>
              <pc:sldMasterMk cId="3250872157" sldId="2147483648"/>
              <pc:sldLayoutMk cId="1469425422" sldId="2147483673"/>
              <ac:grpSpMk id="15" creationId="{C5925E2A-A4F1-4785-855B-D60709DD1A8D}"/>
            </ac:grpSpMkLst>
          </pc:grpChg>
          <pc:picChg chg="add del mod">
            <ac:chgData name="Devrizal Maruapey" userId="73835e99cd6025c3" providerId="LiveId" clId="{AB82DBC3-02BA-4516-B925-26AC2B487AFC}" dt="2022-01-24T13:52:44.582" v="911"/>
            <ac:picMkLst>
              <pc:docMk/>
              <pc:sldMasterMk cId="3250872157" sldId="2147483648"/>
              <pc:sldLayoutMk cId="1469425422" sldId="2147483673"/>
              <ac:picMk id="2" creationId="{15A72C0A-D84C-4540-8170-1935716A13E0}"/>
            </ac:picMkLst>
          </pc:picChg>
          <pc:picChg chg="add del mod">
            <ac:chgData name="Devrizal Maruapey" userId="73835e99cd6025c3" providerId="LiveId" clId="{AB82DBC3-02BA-4516-B925-26AC2B487AFC}" dt="2022-01-24T13:52:42.441" v="910"/>
            <ac:picMkLst>
              <pc:docMk/>
              <pc:sldMasterMk cId="3250872157" sldId="2147483648"/>
              <pc:sldLayoutMk cId="1469425422" sldId="2147483673"/>
              <ac:picMk id="3" creationId="{C681FF3C-D855-453A-9D68-E675913D00A7}"/>
            </ac:picMkLst>
          </pc:picChg>
          <pc:picChg chg="add del mod">
            <ac:chgData name="Devrizal Maruapey" userId="73835e99cd6025c3" providerId="LiveId" clId="{AB82DBC3-02BA-4516-B925-26AC2B487AFC}" dt="2022-01-24T13:52:39.804" v="909"/>
            <ac:picMkLst>
              <pc:docMk/>
              <pc:sldMasterMk cId="3250872157" sldId="2147483648"/>
              <pc:sldLayoutMk cId="1469425422" sldId="2147483673"/>
              <ac:picMk id="4" creationId="{CC1C88D7-CBF1-41AC-939D-D20D0979C863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02:06.607" v="991"/>
          <pc:sldLayoutMkLst>
            <pc:docMk/>
            <pc:sldMasterMk cId="3250872157" sldId="2147483648"/>
            <pc:sldLayoutMk cId="2604202962" sldId="2147483674"/>
          </pc:sldLayoutMkLst>
          <pc:spChg chg="del mod topLvl">
            <ac:chgData name="Devrizal Maruapey" userId="73835e99cd6025c3" providerId="LiveId" clId="{AB82DBC3-02BA-4516-B925-26AC2B487AFC}" dt="2022-01-24T14:01:55.565" v="985" actId="21"/>
            <ac:spMkLst>
              <pc:docMk/>
              <pc:sldMasterMk cId="3250872157" sldId="2147483648"/>
              <pc:sldLayoutMk cId="2604202962" sldId="2147483674"/>
              <ac:spMk id="4" creationId="{3A6F4DC6-771C-4852-BE48-134DB5D65A9C}"/>
            </ac:spMkLst>
          </pc:spChg>
          <pc:spChg chg="del mod topLvl">
            <ac:chgData name="Devrizal Maruapey" userId="73835e99cd6025c3" providerId="LiveId" clId="{AB82DBC3-02BA-4516-B925-26AC2B487AFC}" dt="2022-01-24T14:01:28.359" v="978" actId="21"/>
            <ac:spMkLst>
              <pc:docMk/>
              <pc:sldMasterMk cId="3250872157" sldId="2147483648"/>
              <pc:sldLayoutMk cId="2604202962" sldId="2147483674"/>
              <ac:spMk id="6" creationId="{41462BF2-1C3C-4C62-A964-66A3F1EF08B9}"/>
            </ac:spMkLst>
          </pc:spChg>
          <pc:spChg chg="del mod topLvl">
            <ac:chgData name="Devrizal Maruapey" userId="73835e99cd6025c3" providerId="LiveId" clId="{AB82DBC3-02BA-4516-B925-26AC2B487AFC}" dt="2022-01-24T14:01:28.359" v="978" actId="21"/>
            <ac:spMkLst>
              <pc:docMk/>
              <pc:sldMasterMk cId="3250872157" sldId="2147483648"/>
              <pc:sldLayoutMk cId="2604202962" sldId="2147483674"/>
              <ac:spMk id="7" creationId="{A667F091-0B3A-4942-B279-42FF76E37AA5}"/>
            </ac:spMkLst>
          </pc:spChg>
          <pc:spChg chg="add mod">
            <ac:chgData name="Devrizal Maruapey" userId="73835e99cd6025c3" providerId="LiveId" clId="{AB82DBC3-02BA-4516-B925-26AC2B487AFC}" dt="2022-01-24T14:01:29.889" v="979" actId="552"/>
            <ac:spMkLst>
              <pc:docMk/>
              <pc:sldMasterMk cId="3250872157" sldId="2147483648"/>
              <pc:sldLayoutMk cId="2604202962" sldId="2147483674"/>
              <ac:spMk id="8" creationId="{16ED1639-8F53-405F-94C5-403E985E5339}"/>
            </ac:spMkLst>
          </pc:spChg>
          <pc:spChg chg="add mod">
            <ac:chgData name="Devrizal Maruapey" userId="73835e99cd6025c3" providerId="LiveId" clId="{AB82DBC3-02BA-4516-B925-26AC2B487AFC}" dt="2022-01-24T14:01:56.926" v="986" actId="552"/>
            <ac:spMkLst>
              <pc:docMk/>
              <pc:sldMasterMk cId="3250872157" sldId="2147483648"/>
              <pc:sldLayoutMk cId="2604202962" sldId="2147483674"/>
              <ac:spMk id="9" creationId="{CA1A5571-0975-4BB9-839A-8EBC7537E855}"/>
            </ac:spMkLst>
          </pc:spChg>
          <pc:spChg chg="add mod">
            <ac:chgData name="Devrizal Maruapey" userId="73835e99cd6025c3" providerId="LiveId" clId="{AB82DBC3-02BA-4516-B925-26AC2B487AFC}" dt="2022-01-24T14:01:56.926" v="986" actId="552"/>
            <ac:spMkLst>
              <pc:docMk/>
              <pc:sldMasterMk cId="3250872157" sldId="2147483648"/>
              <pc:sldLayoutMk cId="2604202962" sldId="2147483674"/>
              <ac:spMk id="10" creationId="{2F5CD22D-1CA8-40DE-AD95-4BACD4A0A66F}"/>
            </ac:spMkLst>
          </pc:spChg>
          <pc:spChg chg="add del mod ord">
            <ac:chgData name="Devrizal Maruapey" userId="73835e99cd6025c3" providerId="LiveId" clId="{AB82DBC3-02BA-4516-B925-26AC2B487AFC}" dt="2022-01-24T14:02:06.607" v="991"/>
            <ac:spMkLst>
              <pc:docMk/>
              <pc:sldMasterMk cId="3250872157" sldId="2147483648"/>
              <pc:sldLayoutMk cId="2604202962" sldId="2147483674"/>
              <ac:spMk id="11" creationId="{E6349DB7-242B-4F04-97B9-9541828668CA}"/>
            </ac:spMkLst>
          </pc:spChg>
          <pc:spChg chg="mod">
            <ac:chgData name="Devrizal Maruapey" userId="73835e99cd6025c3" providerId="LiveId" clId="{AB82DBC3-02BA-4516-B925-26AC2B487AFC}" dt="2022-01-24T14:02:06.607" v="991"/>
            <ac:spMkLst>
              <pc:docMk/>
              <pc:sldMasterMk cId="3250872157" sldId="2147483648"/>
              <pc:sldLayoutMk cId="2604202962" sldId="2147483674"/>
              <ac:spMk id="12" creationId="{85F41526-F911-4BF9-B770-E9F01882827F}"/>
            </ac:spMkLst>
          </pc:spChg>
          <pc:grpChg chg="add del mod">
            <ac:chgData name="Devrizal Maruapey" userId="73835e99cd6025c3" providerId="LiveId" clId="{AB82DBC3-02BA-4516-B925-26AC2B487AFC}" dt="2022-01-24T14:01:09.151" v="970" actId="165"/>
            <ac:grpSpMkLst>
              <pc:docMk/>
              <pc:sldMasterMk cId="3250872157" sldId="2147483648"/>
              <pc:sldLayoutMk cId="2604202962" sldId="2147483674"/>
              <ac:grpSpMk id="3" creationId="{43030C4C-3C39-48F8-AB91-0700F47702A1}"/>
            </ac:grpSpMkLst>
          </pc:grpChg>
          <pc:grpChg chg="del mod topLvl">
            <ac:chgData name="Devrizal Maruapey" userId="73835e99cd6025c3" providerId="LiveId" clId="{AB82DBC3-02BA-4516-B925-26AC2B487AFC}" dt="2022-01-24T14:01:09.652" v="971" actId="165"/>
            <ac:grpSpMkLst>
              <pc:docMk/>
              <pc:sldMasterMk cId="3250872157" sldId="2147483648"/>
              <pc:sldLayoutMk cId="2604202962" sldId="2147483674"/>
              <ac:grpSpMk id="5" creationId="{AE83EF3A-3015-4A21-8E32-B9EACFE50BEE}"/>
            </ac:grpSpMkLst>
          </pc:grpChg>
          <pc:picChg chg="add del mod">
            <ac:chgData name="Devrizal Maruapey" userId="73835e99cd6025c3" providerId="LiveId" clId="{AB82DBC3-02BA-4516-B925-26AC2B487AFC}" dt="2022-01-24T14:02:06.607" v="991"/>
            <ac:picMkLst>
              <pc:docMk/>
              <pc:sldMasterMk cId="3250872157" sldId="2147483648"/>
              <pc:sldLayoutMk cId="2604202962" sldId="2147483674"/>
              <ac:picMk id="2" creationId="{CAAD5528-41A7-4010-8614-938731817064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04:42.628" v="1037" actId="21"/>
          <pc:sldLayoutMkLst>
            <pc:docMk/>
            <pc:sldMasterMk cId="3250872157" sldId="2147483648"/>
            <pc:sldLayoutMk cId="374433092" sldId="2147483675"/>
          </pc:sldLayoutMkLst>
          <pc:spChg chg="add del mod">
            <ac:chgData name="Devrizal Maruapey" userId="73835e99cd6025c3" providerId="LiveId" clId="{AB82DBC3-02BA-4516-B925-26AC2B487AFC}" dt="2022-01-24T14:02:52.552" v="1008"/>
            <ac:spMkLst>
              <pc:docMk/>
              <pc:sldMasterMk cId="3250872157" sldId="2147483648"/>
              <pc:sldLayoutMk cId="374433092" sldId="2147483675"/>
              <ac:spMk id="3" creationId="{EE1EBE7D-10F0-484B-BD06-5B849F45F806}"/>
            </ac:spMkLst>
          </pc:spChg>
          <pc:spChg chg="mod">
            <ac:chgData name="Devrizal Maruapey" userId="73835e99cd6025c3" providerId="LiveId" clId="{AB82DBC3-02BA-4516-B925-26AC2B487AFC}" dt="2022-01-24T14:02:48.030" v="1007"/>
            <ac:spMkLst>
              <pc:docMk/>
              <pc:sldMasterMk cId="3250872157" sldId="2147483648"/>
              <pc:sldLayoutMk cId="374433092" sldId="2147483675"/>
              <ac:spMk id="5" creationId="{09D7C0DA-2DD3-436C-A8C7-E2629F7F857B}"/>
            </ac:spMkLst>
          </pc:spChg>
          <pc:spChg chg="mod">
            <ac:chgData name="Devrizal Maruapey" userId="73835e99cd6025c3" providerId="LiveId" clId="{AB82DBC3-02BA-4516-B925-26AC2B487AFC}" dt="2022-01-24T14:02:48.030" v="1007"/>
            <ac:spMkLst>
              <pc:docMk/>
              <pc:sldMasterMk cId="3250872157" sldId="2147483648"/>
              <pc:sldLayoutMk cId="374433092" sldId="2147483675"/>
              <ac:spMk id="6" creationId="{1DC12753-D266-46BA-866E-0FFAB3471EE0}"/>
            </ac:spMkLst>
          </pc:spChg>
          <pc:spChg chg="add del mod">
            <ac:chgData name="Devrizal Maruapey" userId="73835e99cd6025c3" providerId="LiveId" clId="{AB82DBC3-02BA-4516-B925-26AC2B487AFC}" dt="2022-01-24T14:02:52.552" v="1008"/>
            <ac:spMkLst>
              <pc:docMk/>
              <pc:sldMasterMk cId="3250872157" sldId="2147483648"/>
              <pc:sldLayoutMk cId="374433092" sldId="2147483675"/>
              <ac:spMk id="8" creationId="{5FC96AF7-A3AC-46E6-ADB6-0D6716971D1B}"/>
            </ac:spMkLst>
          </pc:spChg>
          <pc:spChg chg="mod">
            <ac:chgData name="Devrizal Maruapey" userId="73835e99cd6025c3" providerId="LiveId" clId="{AB82DBC3-02BA-4516-B925-26AC2B487AFC}" dt="2022-01-24T14:02:48.030" v="1007"/>
            <ac:spMkLst>
              <pc:docMk/>
              <pc:sldMasterMk cId="3250872157" sldId="2147483648"/>
              <pc:sldLayoutMk cId="374433092" sldId="2147483675"/>
              <ac:spMk id="10" creationId="{39E940C9-BAEB-4D3F-A347-6AC9F9AFA08F}"/>
            </ac:spMkLst>
          </pc:spChg>
          <pc:spChg chg="mod">
            <ac:chgData name="Devrizal Maruapey" userId="73835e99cd6025c3" providerId="LiveId" clId="{AB82DBC3-02BA-4516-B925-26AC2B487AFC}" dt="2022-01-24T14:02:48.030" v="1007"/>
            <ac:spMkLst>
              <pc:docMk/>
              <pc:sldMasterMk cId="3250872157" sldId="2147483648"/>
              <pc:sldLayoutMk cId="374433092" sldId="2147483675"/>
              <ac:spMk id="11" creationId="{1F6E0ADE-ECF1-49A2-B26F-165EEC19E3C1}"/>
            </ac:spMkLst>
          </pc:spChg>
          <pc:spChg chg="add del mod">
            <ac:chgData name="Devrizal Maruapey" userId="73835e99cd6025c3" providerId="LiveId" clId="{AB82DBC3-02BA-4516-B925-26AC2B487AFC}" dt="2022-01-24T14:04:42.628" v="1037" actId="21"/>
            <ac:spMkLst>
              <pc:docMk/>
              <pc:sldMasterMk cId="3250872157" sldId="2147483648"/>
              <pc:sldLayoutMk cId="374433092" sldId="2147483675"/>
              <ac:spMk id="13" creationId="{70E7DD23-C3AF-4687-BE6B-E2CFFF3C271A}"/>
            </ac:spMkLst>
          </pc:spChg>
          <pc:spChg chg="add del mod">
            <ac:chgData name="Devrizal Maruapey" userId="73835e99cd6025c3" providerId="LiveId" clId="{AB82DBC3-02BA-4516-B925-26AC2B487AFC}" dt="2022-01-24T14:04:42.628" v="1037" actId="21"/>
            <ac:spMkLst>
              <pc:docMk/>
              <pc:sldMasterMk cId="3250872157" sldId="2147483648"/>
              <pc:sldLayoutMk cId="374433092" sldId="2147483675"/>
              <ac:spMk id="14" creationId="{D746BB1D-2361-4110-9519-E36D91F6E7D2}"/>
            </ac:spMkLst>
          </pc:spChg>
          <pc:spChg chg="add del mod">
            <ac:chgData name="Devrizal Maruapey" userId="73835e99cd6025c3" providerId="LiveId" clId="{AB82DBC3-02BA-4516-B925-26AC2B487AFC}" dt="2022-01-24T14:04:42.628" v="1037" actId="21"/>
            <ac:spMkLst>
              <pc:docMk/>
              <pc:sldMasterMk cId="3250872157" sldId="2147483648"/>
              <pc:sldLayoutMk cId="374433092" sldId="2147483675"/>
              <ac:spMk id="16" creationId="{F45C59FA-96AA-4B5A-AC88-6C2E8003810C}"/>
            </ac:spMkLst>
          </pc:spChg>
          <pc:spChg chg="add del mod">
            <ac:chgData name="Devrizal Maruapey" userId="73835e99cd6025c3" providerId="LiveId" clId="{AB82DBC3-02BA-4516-B925-26AC2B487AFC}" dt="2022-01-24T14:04:42.628" v="1037" actId="21"/>
            <ac:spMkLst>
              <pc:docMk/>
              <pc:sldMasterMk cId="3250872157" sldId="2147483648"/>
              <pc:sldLayoutMk cId="374433092" sldId="2147483675"/>
              <ac:spMk id="17" creationId="{84939956-754E-4BE1-A916-A37F7B125E61}"/>
            </ac:spMkLst>
          </pc:spChg>
          <pc:spChg chg="add mod">
            <ac:chgData name="Devrizal Maruapey" userId="73835e99cd6025c3" providerId="LiveId" clId="{AB82DBC3-02BA-4516-B925-26AC2B487AFC}" dt="2022-01-24T14:04:38.532" v="1034" actId="552"/>
            <ac:spMkLst>
              <pc:docMk/>
              <pc:sldMasterMk cId="3250872157" sldId="2147483648"/>
              <pc:sldLayoutMk cId="374433092" sldId="2147483675"/>
              <ac:spMk id="18" creationId="{AA31AB8C-7A5B-441A-956B-ED3339FAA2D6}"/>
            </ac:spMkLst>
          </pc:spChg>
          <pc:spChg chg="add mod">
            <ac:chgData name="Devrizal Maruapey" userId="73835e99cd6025c3" providerId="LiveId" clId="{AB82DBC3-02BA-4516-B925-26AC2B487AFC}" dt="2022-01-24T14:04:35.342" v="1031" actId="552"/>
            <ac:spMkLst>
              <pc:docMk/>
              <pc:sldMasterMk cId="3250872157" sldId="2147483648"/>
              <pc:sldLayoutMk cId="374433092" sldId="2147483675"/>
              <ac:spMk id="19" creationId="{C0E08F87-5310-4D3E-9C27-6A442D420C69}"/>
            </ac:spMkLst>
          </pc:spChg>
          <pc:spChg chg="add del mod ord">
            <ac:chgData name="Devrizal Maruapey" userId="73835e99cd6025c3" providerId="LiveId" clId="{AB82DBC3-02BA-4516-B925-26AC2B487AFC}" dt="2022-01-24T14:03:43.658" v="1016"/>
            <ac:spMkLst>
              <pc:docMk/>
              <pc:sldMasterMk cId="3250872157" sldId="2147483648"/>
              <pc:sldLayoutMk cId="374433092" sldId="2147483675"/>
              <ac:spMk id="20" creationId="{E878684B-A1E2-44EC-8918-B76956642E7D}"/>
            </ac:spMkLst>
          </pc:spChg>
          <pc:spChg chg="mod">
            <ac:chgData name="Devrizal Maruapey" userId="73835e99cd6025c3" providerId="LiveId" clId="{AB82DBC3-02BA-4516-B925-26AC2B487AFC}" dt="2022-01-24T14:03:43.658" v="1016"/>
            <ac:spMkLst>
              <pc:docMk/>
              <pc:sldMasterMk cId="3250872157" sldId="2147483648"/>
              <pc:sldLayoutMk cId="374433092" sldId="2147483675"/>
              <ac:spMk id="21" creationId="{F248594B-573C-4094-990B-587D3D1EB95F}"/>
            </ac:spMkLst>
          </pc:spChg>
          <pc:spChg chg="add del mod ord">
            <ac:chgData name="Devrizal Maruapey" userId="73835e99cd6025c3" providerId="LiveId" clId="{AB82DBC3-02BA-4516-B925-26AC2B487AFC}" dt="2022-01-24T14:03:51.821" v="1020"/>
            <ac:spMkLst>
              <pc:docMk/>
              <pc:sldMasterMk cId="3250872157" sldId="2147483648"/>
              <pc:sldLayoutMk cId="374433092" sldId="2147483675"/>
              <ac:spMk id="22" creationId="{F8CB0147-CB2B-4B9B-A854-8A8F4A499577}"/>
            </ac:spMkLst>
          </pc:spChg>
          <pc:spChg chg="mod">
            <ac:chgData name="Devrizal Maruapey" userId="73835e99cd6025c3" providerId="LiveId" clId="{AB82DBC3-02BA-4516-B925-26AC2B487AFC}" dt="2022-01-24T14:03:51.821" v="1020"/>
            <ac:spMkLst>
              <pc:docMk/>
              <pc:sldMasterMk cId="3250872157" sldId="2147483648"/>
              <pc:sldLayoutMk cId="374433092" sldId="2147483675"/>
              <ac:spMk id="23" creationId="{02EB5291-EAEA-4907-9AAD-D0761A4981EC}"/>
            </ac:spMkLst>
          </pc:spChg>
          <pc:spChg chg="add mod">
            <ac:chgData name="Devrizal Maruapey" userId="73835e99cd6025c3" providerId="LiveId" clId="{AB82DBC3-02BA-4516-B925-26AC2B487AFC}" dt="2022-01-24T14:04:36.624" v="1033" actId="552"/>
            <ac:spMkLst>
              <pc:docMk/>
              <pc:sldMasterMk cId="3250872157" sldId="2147483648"/>
              <pc:sldLayoutMk cId="374433092" sldId="2147483675"/>
              <ac:spMk id="24" creationId="{07056A5F-475A-4868-A952-1CF3C826368C}"/>
            </ac:spMkLst>
          </pc:spChg>
          <pc:spChg chg="add mod">
            <ac:chgData name="Devrizal Maruapey" userId="73835e99cd6025c3" providerId="LiveId" clId="{AB82DBC3-02BA-4516-B925-26AC2B487AFC}" dt="2022-01-24T14:04:39.955" v="1036" actId="552"/>
            <ac:spMkLst>
              <pc:docMk/>
              <pc:sldMasterMk cId="3250872157" sldId="2147483648"/>
              <pc:sldLayoutMk cId="374433092" sldId="2147483675"/>
              <ac:spMk id="25" creationId="{80E8949E-34DE-4555-AC5F-34B20AC5ACD1}"/>
            </ac:spMkLst>
          </pc:spChg>
          <pc:grpChg chg="add del mod">
            <ac:chgData name="Devrizal Maruapey" userId="73835e99cd6025c3" providerId="LiveId" clId="{AB82DBC3-02BA-4516-B925-26AC2B487AFC}" dt="2022-01-24T14:02:52.552" v="1008"/>
            <ac:grpSpMkLst>
              <pc:docMk/>
              <pc:sldMasterMk cId="3250872157" sldId="2147483648"/>
              <pc:sldLayoutMk cId="374433092" sldId="2147483675"/>
              <ac:grpSpMk id="4" creationId="{EE33A9DE-D5C8-4196-BB3F-DCDECF969FE4}"/>
            </ac:grpSpMkLst>
          </pc:grpChg>
          <pc:grpChg chg="add del mod">
            <ac:chgData name="Devrizal Maruapey" userId="73835e99cd6025c3" providerId="LiveId" clId="{AB82DBC3-02BA-4516-B925-26AC2B487AFC}" dt="2022-01-24T14:02:52.552" v="1008"/>
            <ac:grpSpMkLst>
              <pc:docMk/>
              <pc:sldMasterMk cId="3250872157" sldId="2147483648"/>
              <pc:sldLayoutMk cId="374433092" sldId="2147483675"/>
              <ac:grpSpMk id="9" creationId="{A5210BE0-A2ED-43E6-BBE9-EEAD6ACBCC8D}"/>
            </ac:grpSpMkLst>
          </pc:grpChg>
          <pc:picChg chg="add del mod">
            <ac:chgData name="Devrizal Maruapey" userId="73835e99cd6025c3" providerId="LiveId" clId="{AB82DBC3-02BA-4516-B925-26AC2B487AFC}" dt="2022-01-24T14:02:52.552" v="1008"/>
            <ac:picMkLst>
              <pc:docMk/>
              <pc:sldMasterMk cId="3250872157" sldId="2147483648"/>
              <pc:sldLayoutMk cId="374433092" sldId="2147483675"/>
              <ac:picMk id="2" creationId="{410FE520-0AE2-4A29-9976-5E5036CF8CA6}"/>
            </ac:picMkLst>
          </pc:picChg>
          <pc:picChg chg="add del mod">
            <ac:chgData name="Devrizal Maruapey" userId="73835e99cd6025c3" providerId="LiveId" clId="{AB82DBC3-02BA-4516-B925-26AC2B487AFC}" dt="2022-01-24T14:02:52.552" v="1008"/>
            <ac:picMkLst>
              <pc:docMk/>
              <pc:sldMasterMk cId="3250872157" sldId="2147483648"/>
              <pc:sldLayoutMk cId="374433092" sldId="2147483675"/>
              <ac:picMk id="7" creationId="{C0F8D630-CD24-4355-BBB1-BFD6E5359269}"/>
            </ac:picMkLst>
          </pc:picChg>
          <pc:picChg chg="add del mod">
            <ac:chgData name="Devrizal Maruapey" userId="73835e99cd6025c3" providerId="LiveId" clId="{AB82DBC3-02BA-4516-B925-26AC2B487AFC}" dt="2022-01-24T14:03:51.821" v="1020"/>
            <ac:picMkLst>
              <pc:docMk/>
              <pc:sldMasterMk cId="3250872157" sldId="2147483648"/>
              <pc:sldLayoutMk cId="374433092" sldId="2147483675"/>
              <ac:picMk id="12" creationId="{B00AC5D1-21A3-4240-A2C0-9D37E0C702A2}"/>
            </ac:picMkLst>
          </pc:picChg>
          <pc:picChg chg="add del mod">
            <ac:chgData name="Devrizal Maruapey" userId="73835e99cd6025c3" providerId="LiveId" clId="{AB82DBC3-02BA-4516-B925-26AC2B487AFC}" dt="2022-01-24T14:03:43.658" v="1016"/>
            <ac:picMkLst>
              <pc:docMk/>
              <pc:sldMasterMk cId="3250872157" sldId="2147483648"/>
              <pc:sldLayoutMk cId="374433092" sldId="2147483675"/>
              <ac:picMk id="15" creationId="{E0486D00-BFD0-419D-AE6C-A9EEDAED44A2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06:49.849" v="1081" actId="21"/>
          <pc:sldLayoutMkLst>
            <pc:docMk/>
            <pc:sldMasterMk cId="3250872157" sldId="2147483648"/>
            <pc:sldLayoutMk cId="2728194252" sldId="2147483676"/>
          </pc:sldLayoutMkLst>
          <pc:spChg chg="del mod topLvl">
            <ac:chgData name="Devrizal Maruapey" userId="73835e99cd6025c3" providerId="LiveId" clId="{AB82DBC3-02BA-4516-B925-26AC2B487AFC}" dt="2022-01-24T14:06:02.697" v="1060" actId="21"/>
            <ac:spMkLst>
              <pc:docMk/>
              <pc:sldMasterMk cId="3250872157" sldId="2147483648"/>
              <pc:sldLayoutMk cId="2728194252" sldId="2147483676"/>
              <ac:spMk id="3" creationId="{233E2002-101A-426A-B81D-DB8F89E1848D}"/>
            </ac:spMkLst>
          </pc:spChg>
          <pc:spChg chg="del mod topLvl">
            <ac:chgData name="Devrizal Maruapey" userId="73835e99cd6025c3" providerId="LiveId" clId="{AB82DBC3-02BA-4516-B925-26AC2B487AFC}" dt="2022-01-24T14:06:20.183" v="1066" actId="21"/>
            <ac:spMkLst>
              <pc:docMk/>
              <pc:sldMasterMk cId="3250872157" sldId="2147483648"/>
              <pc:sldLayoutMk cId="2728194252" sldId="2147483676"/>
              <ac:spMk id="4" creationId="{FD976FC7-3866-4878-A25C-DB4711166CF8}"/>
            </ac:spMkLst>
          </pc:spChg>
          <pc:spChg chg="add del mod">
            <ac:chgData name="Devrizal Maruapey" userId="73835e99cd6025c3" providerId="LiveId" clId="{AB82DBC3-02BA-4516-B925-26AC2B487AFC}" dt="2022-01-24T14:06:44.377" v="1078" actId="21"/>
            <ac:spMkLst>
              <pc:docMk/>
              <pc:sldMasterMk cId="3250872157" sldId="2147483648"/>
              <pc:sldLayoutMk cId="2728194252" sldId="2147483676"/>
              <ac:spMk id="5" creationId="{4075A6B4-9954-405C-A6E7-C69D158A5895}"/>
            </ac:spMkLst>
          </pc:spChg>
          <pc:spChg chg="add del mod">
            <ac:chgData name="Devrizal Maruapey" userId="73835e99cd6025c3" providerId="LiveId" clId="{AB82DBC3-02BA-4516-B925-26AC2B487AFC}" dt="2022-01-24T14:06:44.377" v="1078" actId="21"/>
            <ac:spMkLst>
              <pc:docMk/>
              <pc:sldMasterMk cId="3250872157" sldId="2147483648"/>
              <pc:sldLayoutMk cId="2728194252" sldId="2147483676"/>
              <ac:spMk id="6" creationId="{53C839F2-7978-468D-9FA5-D48D6F1C600C}"/>
            </ac:spMkLst>
          </pc:spChg>
          <pc:spChg chg="add del mod">
            <ac:chgData name="Devrizal Maruapey" userId="73835e99cd6025c3" providerId="LiveId" clId="{AB82DBC3-02BA-4516-B925-26AC2B487AFC}" dt="2022-01-24T14:06:49.849" v="1081" actId="21"/>
            <ac:spMkLst>
              <pc:docMk/>
              <pc:sldMasterMk cId="3250872157" sldId="2147483648"/>
              <pc:sldLayoutMk cId="2728194252" sldId="2147483676"/>
              <ac:spMk id="7" creationId="{4E299F38-7EB2-43C8-9F5C-D4ECB57D60A7}"/>
            </ac:spMkLst>
          </pc:spChg>
          <pc:spChg chg="add del mod">
            <ac:chgData name="Devrizal Maruapey" userId="73835e99cd6025c3" providerId="LiveId" clId="{AB82DBC3-02BA-4516-B925-26AC2B487AFC}" dt="2022-01-24T14:06:44.377" v="1078" actId="21"/>
            <ac:spMkLst>
              <pc:docMk/>
              <pc:sldMasterMk cId="3250872157" sldId="2147483648"/>
              <pc:sldLayoutMk cId="2728194252" sldId="2147483676"/>
              <ac:spMk id="8" creationId="{13998559-52C9-4C2E-BC60-5FD07D34C49D}"/>
            </ac:spMkLst>
          </pc:spChg>
          <pc:spChg chg="add mod">
            <ac:chgData name="Devrizal Maruapey" userId="73835e99cd6025c3" providerId="LiveId" clId="{AB82DBC3-02BA-4516-B925-26AC2B487AFC}" dt="2022-01-24T14:06:21.933" v="1067" actId="552"/>
            <ac:spMkLst>
              <pc:docMk/>
              <pc:sldMasterMk cId="3250872157" sldId="2147483648"/>
              <pc:sldLayoutMk cId="2728194252" sldId="2147483676"/>
              <ac:spMk id="9" creationId="{94CA4382-5C7F-4E59-9E73-99EC0A5AFB62}"/>
            </ac:spMkLst>
          </pc:spChg>
          <pc:spChg chg="add mod">
            <ac:chgData name="Devrizal Maruapey" userId="73835e99cd6025c3" providerId="LiveId" clId="{AB82DBC3-02BA-4516-B925-26AC2B487AFC}" dt="2022-01-24T14:06:21.933" v="1067" actId="552"/>
            <ac:spMkLst>
              <pc:docMk/>
              <pc:sldMasterMk cId="3250872157" sldId="2147483648"/>
              <pc:sldLayoutMk cId="2728194252" sldId="2147483676"/>
              <ac:spMk id="10" creationId="{834DF79B-B4EB-4135-BFA7-8025FF4D0B6E}"/>
            </ac:spMkLst>
          </pc:spChg>
          <pc:spChg chg="add mod">
            <ac:chgData name="Devrizal Maruapey" userId="73835e99cd6025c3" providerId="LiveId" clId="{AB82DBC3-02BA-4516-B925-26AC2B487AFC}" dt="2022-01-24T14:06:48.112" v="1080" actId="552"/>
            <ac:spMkLst>
              <pc:docMk/>
              <pc:sldMasterMk cId="3250872157" sldId="2147483648"/>
              <pc:sldLayoutMk cId="2728194252" sldId="2147483676"/>
              <ac:spMk id="11" creationId="{4DC0AE9C-D331-4D88-8619-F32507CD10B2}"/>
            </ac:spMkLst>
          </pc:spChg>
          <pc:spChg chg="add mod">
            <ac:chgData name="Devrizal Maruapey" userId="73835e99cd6025c3" providerId="LiveId" clId="{AB82DBC3-02BA-4516-B925-26AC2B487AFC}" dt="2022-01-24T14:06:48.112" v="1080" actId="552"/>
            <ac:spMkLst>
              <pc:docMk/>
              <pc:sldMasterMk cId="3250872157" sldId="2147483648"/>
              <pc:sldLayoutMk cId="2728194252" sldId="2147483676"/>
              <ac:spMk id="12" creationId="{AA97DA45-26AB-40AD-98D3-E0196BB47F2A}"/>
            </ac:spMkLst>
          </pc:spChg>
          <pc:spChg chg="add mod">
            <ac:chgData name="Devrizal Maruapey" userId="73835e99cd6025c3" providerId="LiveId" clId="{AB82DBC3-02BA-4516-B925-26AC2B487AFC}" dt="2022-01-24T14:06:48.112" v="1080" actId="552"/>
            <ac:spMkLst>
              <pc:docMk/>
              <pc:sldMasterMk cId="3250872157" sldId="2147483648"/>
              <pc:sldLayoutMk cId="2728194252" sldId="2147483676"/>
              <ac:spMk id="13" creationId="{D136090E-9185-4257-932E-9912232C6390}"/>
            </ac:spMkLst>
          </pc:spChg>
          <pc:spChg chg="add mod">
            <ac:chgData name="Devrizal Maruapey" userId="73835e99cd6025c3" providerId="LiveId" clId="{AB82DBC3-02BA-4516-B925-26AC2B487AFC}" dt="2022-01-24T14:06:48.112" v="1080" actId="552"/>
            <ac:spMkLst>
              <pc:docMk/>
              <pc:sldMasterMk cId="3250872157" sldId="2147483648"/>
              <pc:sldLayoutMk cId="2728194252" sldId="2147483676"/>
              <ac:spMk id="14" creationId="{896FD7C6-D68F-4763-89FE-0A772921750F}"/>
            </ac:spMkLst>
          </pc:spChg>
          <pc:grpChg chg="add del mod">
            <ac:chgData name="Devrizal Maruapey" userId="73835e99cd6025c3" providerId="LiveId" clId="{AB82DBC3-02BA-4516-B925-26AC2B487AFC}" dt="2022-01-24T14:05:19.928" v="1050" actId="165"/>
            <ac:grpSpMkLst>
              <pc:docMk/>
              <pc:sldMasterMk cId="3250872157" sldId="2147483648"/>
              <pc:sldLayoutMk cId="2728194252" sldId="2147483676"/>
              <ac:grpSpMk id="2" creationId="{EFBFCFFF-947D-4BA0-A05D-2C345723C915}"/>
            </ac:grpSpMkLst>
          </pc:grpChg>
        </pc:sldLayoutChg>
        <pc:sldLayoutChg chg="addSp delSp modSp add mod modTransition">
          <pc:chgData name="Devrizal Maruapey" userId="73835e99cd6025c3" providerId="LiveId" clId="{AB82DBC3-02BA-4516-B925-26AC2B487AFC}" dt="2022-01-24T14:16:55.538" v="1144" actId="21"/>
          <pc:sldLayoutMkLst>
            <pc:docMk/>
            <pc:sldMasterMk cId="3250872157" sldId="2147483648"/>
            <pc:sldLayoutMk cId="792609754" sldId="2147483677"/>
          </pc:sldLayoutMkLst>
          <pc:spChg chg="add del mod">
            <ac:chgData name="Devrizal Maruapey" userId="73835e99cd6025c3" providerId="LiveId" clId="{AB82DBC3-02BA-4516-B925-26AC2B487AFC}" dt="2022-01-24T14:13:13.668" v="1101" actId="21"/>
            <ac:spMkLst>
              <pc:docMk/>
              <pc:sldMasterMk cId="3250872157" sldId="2147483648"/>
              <pc:sldLayoutMk cId="792609754" sldId="2147483677"/>
              <ac:spMk id="3" creationId="{6D051B68-86A0-4E98-9414-CEFE4AD87402}"/>
            </ac:spMkLst>
          </pc:spChg>
          <pc:spChg chg="add del mod">
            <ac:chgData name="Devrizal Maruapey" userId="73835e99cd6025c3" providerId="LiveId" clId="{AB82DBC3-02BA-4516-B925-26AC2B487AFC}" dt="2022-01-24T14:14:46.560" v="1111" actId="21"/>
            <ac:spMkLst>
              <pc:docMk/>
              <pc:sldMasterMk cId="3250872157" sldId="2147483648"/>
              <pc:sldLayoutMk cId="792609754" sldId="2147483677"/>
              <ac:spMk id="4" creationId="{6262CB92-6509-4A3C-BEB4-091237568D06}"/>
            </ac:spMkLst>
          </pc:spChg>
          <pc:spChg chg="add del mod">
            <ac:chgData name="Devrizal Maruapey" userId="73835e99cd6025c3" providerId="LiveId" clId="{AB82DBC3-02BA-4516-B925-26AC2B487AFC}" dt="2022-01-24T14:16:55.538" v="1144" actId="21"/>
            <ac:spMkLst>
              <pc:docMk/>
              <pc:sldMasterMk cId="3250872157" sldId="2147483648"/>
              <pc:sldLayoutMk cId="792609754" sldId="2147483677"/>
              <ac:spMk id="5" creationId="{A34D749A-9AA6-496C-B22A-B39B56A4723B}"/>
            </ac:spMkLst>
          </pc:spChg>
          <pc:spChg chg="del mod topLvl">
            <ac:chgData name="Devrizal Maruapey" userId="73835e99cd6025c3" providerId="LiveId" clId="{AB82DBC3-02BA-4516-B925-26AC2B487AFC}" dt="2022-01-24T14:16:07.844" v="1132" actId="21"/>
            <ac:spMkLst>
              <pc:docMk/>
              <pc:sldMasterMk cId="3250872157" sldId="2147483648"/>
              <pc:sldLayoutMk cId="792609754" sldId="2147483677"/>
              <ac:spMk id="7" creationId="{6948B0BF-FD94-4DFB-88BB-0263CCD26E6E}"/>
            </ac:spMkLst>
          </pc:spChg>
          <pc:spChg chg="del mod topLvl">
            <ac:chgData name="Devrizal Maruapey" userId="73835e99cd6025c3" providerId="LiveId" clId="{AB82DBC3-02BA-4516-B925-26AC2B487AFC}" dt="2022-01-24T14:16:07.844" v="1132" actId="21"/>
            <ac:spMkLst>
              <pc:docMk/>
              <pc:sldMasterMk cId="3250872157" sldId="2147483648"/>
              <pc:sldLayoutMk cId="792609754" sldId="2147483677"/>
              <ac:spMk id="8" creationId="{5DFA2345-3088-4BEF-A504-4EC5449EF53A}"/>
            </ac:spMkLst>
          </pc:spChg>
          <pc:spChg chg="del mod topLvl">
            <ac:chgData name="Devrizal Maruapey" userId="73835e99cd6025c3" providerId="LiveId" clId="{AB82DBC3-02BA-4516-B925-26AC2B487AFC}" dt="2022-01-24T14:15:59.259" v="1128" actId="21"/>
            <ac:spMkLst>
              <pc:docMk/>
              <pc:sldMasterMk cId="3250872157" sldId="2147483648"/>
              <pc:sldLayoutMk cId="792609754" sldId="2147483677"/>
              <ac:spMk id="9" creationId="{9A9CAC85-25C8-40B3-8A53-DE5AA31991DE}"/>
            </ac:spMkLst>
          </pc:spChg>
          <pc:spChg chg="del mod topLvl">
            <ac:chgData name="Devrizal Maruapey" userId="73835e99cd6025c3" providerId="LiveId" clId="{AB82DBC3-02BA-4516-B925-26AC2B487AFC}" dt="2022-01-24T14:15:59.259" v="1128" actId="21"/>
            <ac:spMkLst>
              <pc:docMk/>
              <pc:sldMasterMk cId="3250872157" sldId="2147483648"/>
              <pc:sldLayoutMk cId="792609754" sldId="2147483677"/>
              <ac:spMk id="10" creationId="{46BA9F60-1A1B-43BA-8CF1-031C8C7E8246}"/>
            </ac:spMkLst>
          </pc:spChg>
          <pc:spChg chg="del mod topLvl">
            <ac:chgData name="Devrizal Maruapey" userId="73835e99cd6025c3" providerId="LiveId" clId="{AB82DBC3-02BA-4516-B925-26AC2B487AFC}" dt="2022-01-24T14:15:59.259" v="1128" actId="21"/>
            <ac:spMkLst>
              <pc:docMk/>
              <pc:sldMasterMk cId="3250872157" sldId="2147483648"/>
              <pc:sldLayoutMk cId="792609754" sldId="2147483677"/>
              <ac:spMk id="11" creationId="{F4003961-7788-428E-9095-47BFA4F96F2C}"/>
            </ac:spMkLst>
          </pc:spChg>
          <pc:spChg chg="del mod topLvl">
            <ac:chgData name="Devrizal Maruapey" userId="73835e99cd6025c3" providerId="LiveId" clId="{AB82DBC3-02BA-4516-B925-26AC2B487AFC}" dt="2022-01-24T14:15:59.259" v="1128" actId="21"/>
            <ac:spMkLst>
              <pc:docMk/>
              <pc:sldMasterMk cId="3250872157" sldId="2147483648"/>
              <pc:sldLayoutMk cId="792609754" sldId="2147483677"/>
              <ac:spMk id="12" creationId="{B2F802F9-EE65-46B8-BEBC-F5BC152569EE}"/>
            </ac:spMkLst>
          </pc:spChg>
          <pc:spChg chg="add mod">
            <ac:chgData name="Devrizal Maruapey" userId="73835e99cd6025c3" providerId="LiveId" clId="{AB82DBC3-02BA-4516-B925-26AC2B487AFC}" dt="2022-01-24T14:13:15.249" v="1102" actId="552"/>
            <ac:spMkLst>
              <pc:docMk/>
              <pc:sldMasterMk cId="3250872157" sldId="2147483648"/>
              <pc:sldLayoutMk cId="792609754" sldId="2147483677"/>
              <ac:spMk id="13" creationId="{25DB13D4-07E0-49D0-B4E3-7BED8C7DACD2}"/>
            </ac:spMkLst>
          </pc:spChg>
          <pc:spChg chg="add mod">
            <ac:chgData name="Devrizal Maruapey" userId="73835e99cd6025c3" providerId="LiveId" clId="{AB82DBC3-02BA-4516-B925-26AC2B487AFC}" dt="2022-01-24T14:16:03.407" v="1130" actId="552"/>
            <ac:spMkLst>
              <pc:docMk/>
              <pc:sldMasterMk cId="3250872157" sldId="2147483648"/>
              <pc:sldLayoutMk cId="792609754" sldId="2147483677"/>
              <ac:spMk id="14" creationId="{55E440B4-55C4-4C5B-8038-E218483B19FC}"/>
            </ac:spMkLst>
          </pc:spChg>
          <pc:spChg chg="add mod">
            <ac:chgData name="Devrizal Maruapey" userId="73835e99cd6025c3" providerId="LiveId" clId="{AB82DBC3-02BA-4516-B925-26AC2B487AFC}" dt="2022-01-24T14:14:45.433" v="1110" actId="552"/>
            <ac:spMkLst>
              <pc:docMk/>
              <pc:sldMasterMk cId="3250872157" sldId="2147483648"/>
              <pc:sldLayoutMk cId="792609754" sldId="2147483677"/>
              <ac:spMk id="15" creationId="{40C74462-8330-4D0F-9A89-20465282203E}"/>
            </ac:spMkLst>
          </pc:spChg>
          <pc:spChg chg="add mod">
            <ac:chgData name="Devrizal Maruapey" userId="73835e99cd6025c3" providerId="LiveId" clId="{AB82DBC3-02BA-4516-B925-26AC2B487AFC}" dt="2022-01-24T14:16:06.436" v="1131" actId="552"/>
            <ac:spMkLst>
              <pc:docMk/>
              <pc:sldMasterMk cId="3250872157" sldId="2147483648"/>
              <pc:sldLayoutMk cId="792609754" sldId="2147483677"/>
              <ac:spMk id="16" creationId="{B4411680-C1AF-48F0-A3D7-E9E5DEA2D160}"/>
            </ac:spMkLst>
          </pc:spChg>
          <pc:spChg chg="add mod">
            <ac:chgData name="Devrizal Maruapey" userId="73835e99cd6025c3" providerId="LiveId" clId="{AB82DBC3-02BA-4516-B925-26AC2B487AFC}" dt="2022-01-24T14:16:03.407" v="1130" actId="552"/>
            <ac:spMkLst>
              <pc:docMk/>
              <pc:sldMasterMk cId="3250872157" sldId="2147483648"/>
              <pc:sldLayoutMk cId="792609754" sldId="2147483677"/>
              <ac:spMk id="17" creationId="{5922E47A-021F-4290-8E39-3BD08C8A0BB1}"/>
            </ac:spMkLst>
          </pc:spChg>
          <pc:spChg chg="add mod">
            <ac:chgData name="Devrizal Maruapey" userId="73835e99cd6025c3" providerId="LiveId" clId="{AB82DBC3-02BA-4516-B925-26AC2B487AFC}" dt="2022-01-24T14:16:06.436" v="1131" actId="552"/>
            <ac:spMkLst>
              <pc:docMk/>
              <pc:sldMasterMk cId="3250872157" sldId="2147483648"/>
              <pc:sldLayoutMk cId="792609754" sldId="2147483677"/>
              <ac:spMk id="18" creationId="{37520313-A15B-45F0-8A57-024F86E9C035}"/>
            </ac:spMkLst>
          </pc:spChg>
          <pc:spChg chg="add mod">
            <ac:chgData name="Devrizal Maruapey" userId="73835e99cd6025c3" providerId="LiveId" clId="{AB82DBC3-02BA-4516-B925-26AC2B487AFC}" dt="2022-01-24T14:16:03.407" v="1130" actId="552"/>
            <ac:spMkLst>
              <pc:docMk/>
              <pc:sldMasterMk cId="3250872157" sldId="2147483648"/>
              <pc:sldLayoutMk cId="792609754" sldId="2147483677"/>
              <ac:spMk id="19" creationId="{E2BB3B51-0FB9-4C96-9B0F-04CCA7BFCF01}"/>
            </ac:spMkLst>
          </pc:spChg>
          <pc:spChg chg="add mod">
            <ac:chgData name="Devrizal Maruapey" userId="73835e99cd6025c3" providerId="LiveId" clId="{AB82DBC3-02BA-4516-B925-26AC2B487AFC}" dt="2022-01-24T14:16:06.436" v="1131" actId="552"/>
            <ac:spMkLst>
              <pc:docMk/>
              <pc:sldMasterMk cId="3250872157" sldId="2147483648"/>
              <pc:sldLayoutMk cId="792609754" sldId="2147483677"/>
              <ac:spMk id="20" creationId="{8ED352BA-A284-44F1-949C-940627EB117E}"/>
            </ac:spMkLst>
          </pc:spChg>
          <pc:spChg chg="add del mod ord">
            <ac:chgData name="Devrizal Maruapey" userId="73835e99cd6025c3" providerId="LiveId" clId="{AB82DBC3-02BA-4516-B925-26AC2B487AFC}" dt="2022-01-24T14:16:42.529" v="1138"/>
            <ac:spMkLst>
              <pc:docMk/>
              <pc:sldMasterMk cId="3250872157" sldId="2147483648"/>
              <pc:sldLayoutMk cId="792609754" sldId="2147483677"/>
              <ac:spMk id="21" creationId="{59E4E580-1F2A-4020-B12C-6E60C73FCAB4}"/>
            </ac:spMkLst>
          </pc:spChg>
          <pc:spChg chg="mod">
            <ac:chgData name="Devrizal Maruapey" userId="73835e99cd6025c3" providerId="LiveId" clId="{AB82DBC3-02BA-4516-B925-26AC2B487AFC}" dt="2022-01-24T14:16:42.529" v="1138"/>
            <ac:spMkLst>
              <pc:docMk/>
              <pc:sldMasterMk cId="3250872157" sldId="2147483648"/>
              <pc:sldLayoutMk cId="792609754" sldId="2147483677"/>
              <ac:spMk id="22" creationId="{F6FD1AA0-D09D-4C1B-8B82-4193DDCF99FA}"/>
            </ac:spMkLst>
          </pc:spChg>
          <pc:spChg chg="add mod">
            <ac:chgData name="Devrizal Maruapey" userId="73835e99cd6025c3" providerId="LiveId" clId="{AB82DBC3-02BA-4516-B925-26AC2B487AFC}" dt="2022-01-24T14:16:53.740" v="1143" actId="552"/>
            <ac:spMkLst>
              <pc:docMk/>
              <pc:sldMasterMk cId="3250872157" sldId="2147483648"/>
              <pc:sldLayoutMk cId="792609754" sldId="2147483677"/>
              <ac:spMk id="23" creationId="{B506791C-6996-4EB9-89BC-9875D0008979}"/>
            </ac:spMkLst>
          </pc:spChg>
          <pc:grpChg chg="add del mod">
            <ac:chgData name="Devrizal Maruapey" userId="73835e99cd6025c3" providerId="LiveId" clId="{AB82DBC3-02BA-4516-B925-26AC2B487AFC}" dt="2022-01-24T14:09:26.020" v="1095" actId="165"/>
            <ac:grpSpMkLst>
              <pc:docMk/>
              <pc:sldMasterMk cId="3250872157" sldId="2147483648"/>
              <pc:sldLayoutMk cId="792609754" sldId="2147483677"/>
              <ac:grpSpMk id="6" creationId="{372ED577-5165-4201-97E8-048BFA9ED49E}"/>
            </ac:grpSpMkLst>
          </pc:grpChg>
          <pc:picChg chg="add del mod">
            <ac:chgData name="Devrizal Maruapey" userId="73835e99cd6025c3" providerId="LiveId" clId="{AB82DBC3-02BA-4516-B925-26AC2B487AFC}" dt="2022-01-24T14:16:42.529" v="1138"/>
            <ac:picMkLst>
              <pc:docMk/>
              <pc:sldMasterMk cId="3250872157" sldId="2147483648"/>
              <pc:sldLayoutMk cId="792609754" sldId="2147483677"/>
              <ac:picMk id="2" creationId="{815BE37F-EF12-4057-A47B-DB9C818E9366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20:25.041" v="1199" actId="21"/>
          <pc:sldLayoutMkLst>
            <pc:docMk/>
            <pc:sldMasterMk cId="3250872157" sldId="2147483648"/>
            <pc:sldLayoutMk cId="1364739817" sldId="2147483678"/>
          </pc:sldLayoutMkLst>
          <pc:spChg chg="add del mod">
            <ac:chgData name="Devrizal Maruapey" userId="73835e99cd6025c3" providerId="LiveId" clId="{AB82DBC3-02BA-4516-B925-26AC2B487AFC}" dt="2022-01-24T14:19:49.948" v="1183" actId="21"/>
            <ac:spMkLst>
              <pc:docMk/>
              <pc:sldMasterMk cId="3250872157" sldId="2147483648"/>
              <pc:sldLayoutMk cId="1364739817" sldId="2147483678"/>
              <ac:spMk id="4" creationId="{2C880977-60B1-4616-A31E-094A20DCE111}"/>
            </ac:spMkLst>
          </pc:spChg>
          <pc:spChg chg="add del mod">
            <ac:chgData name="Devrizal Maruapey" userId="73835e99cd6025c3" providerId="LiveId" clId="{AB82DBC3-02BA-4516-B925-26AC2B487AFC}" dt="2022-01-24T14:20:25.041" v="1199" actId="21"/>
            <ac:spMkLst>
              <pc:docMk/>
              <pc:sldMasterMk cId="3250872157" sldId="2147483648"/>
              <pc:sldLayoutMk cId="1364739817" sldId="2147483678"/>
              <ac:spMk id="5" creationId="{EBA382A8-1B09-4FC9-A6DB-F393B28EC10A}"/>
            </ac:spMkLst>
          </pc:spChg>
          <pc:spChg chg="add del mod">
            <ac:chgData name="Devrizal Maruapey" userId="73835e99cd6025c3" providerId="LiveId" clId="{AB82DBC3-02BA-4516-B925-26AC2B487AFC}" dt="2022-01-24T14:20:01.725" v="1189" actId="21"/>
            <ac:spMkLst>
              <pc:docMk/>
              <pc:sldMasterMk cId="3250872157" sldId="2147483648"/>
              <pc:sldLayoutMk cId="1364739817" sldId="2147483678"/>
              <ac:spMk id="6" creationId="{6014B74B-28A5-4761-A9B6-86935F00AC0D}"/>
            </ac:spMkLst>
          </pc:spChg>
          <pc:spChg chg="add del mod">
            <ac:chgData name="Devrizal Maruapey" userId="73835e99cd6025c3" providerId="LiveId" clId="{AB82DBC3-02BA-4516-B925-26AC2B487AFC}" dt="2022-01-24T14:20:25.041" v="1199" actId="21"/>
            <ac:spMkLst>
              <pc:docMk/>
              <pc:sldMasterMk cId="3250872157" sldId="2147483648"/>
              <pc:sldLayoutMk cId="1364739817" sldId="2147483678"/>
              <ac:spMk id="7" creationId="{6AD3785D-4FD1-4F27-9A0B-B7CE74F22D8A}"/>
            </ac:spMkLst>
          </pc:spChg>
          <pc:spChg chg="add del mod">
            <ac:chgData name="Devrizal Maruapey" userId="73835e99cd6025c3" providerId="LiveId" clId="{AB82DBC3-02BA-4516-B925-26AC2B487AFC}" dt="2022-01-24T14:20:25.041" v="1199" actId="21"/>
            <ac:spMkLst>
              <pc:docMk/>
              <pc:sldMasterMk cId="3250872157" sldId="2147483648"/>
              <pc:sldLayoutMk cId="1364739817" sldId="2147483678"/>
              <ac:spMk id="8" creationId="{85A80A75-EEAA-4730-B9F6-17C49E44762E}"/>
            </ac:spMkLst>
          </pc:spChg>
          <pc:spChg chg="add del mod ord">
            <ac:chgData name="Devrizal Maruapey" userId="73835e99cd6025c3" providerId="LiveId" clId="{AB82DBC3-02BA-4516-B925-26AC2B487AFC}" dt="2022-01-24T14:19:00.091" v="1171"/>
            <ac:spMkLst>
              <pc:docMk/>
              <pc:sldMasterMk cId="3250872157" sldId="2147483648"/>
              <pc:sldLayoutMk cId="1364739817" sldId="2147483678"/>
              <ac:spMk id="9" creationId="{4101F5D3-114D-49CA-8FF2-EF78BD7B6F1D}"/>
            </ac:spMkLst>
          </pc:spChg>
          <pc:spChg chg="add del mod ord">
            <ac:chgData name="Devrizal Maruapey" userId="73835e99cd6025c3" providerId="LiveId" clId="{AB82DBC3-02BA-4516-B925-26AC2B487AFC}" dt="2022-01-24T14:19:02.595" v="1172"/>
            <ac:spMkLst>
              <pc:docMk/>
              <pc:sldMasterMk cId="3250872157" sldId="2147483648"/>
              <pc:sldLayoutMk cId="1364739817" sldId="2147483678"/>
              <ac:spMk id="10" creationId="{37B68569-D1B8-465B-BD50-29E834107422}"/>
            </ac:spMkLst>
          </pc:spChg>
          <pc:spChg chg="mod">
            <ac:chgData name="Devrizal Maruapey" userId="73835e99cd6025c3" providerId="LiveId" clId="{AB82DBC3-02BA-4516-B925-26AC2B487AFC}" dt="2022-01-24T14:19:00.091" v="1171"/>
            <ac:spMkLst>
              <pc:docMk/>
              <pc:sldMasterMk cId="3250872157" sldId="2147483648"/>
              <pc:sldLayoutMk cId="1364739817" sldId="2147483678"/>
              <ac:spMk id="11" creationId="{60BD23BC-8B26-44F9-AC0A-6948FEAD32FE}"/>
            </ac:spMkLst>
          </pc:spChg>
          <pc:spChg chg="mod">
            <ac:chgData name="Devrizal Maruapey" userId="73835e99cd6025c3" providerId="LiveId" clId="{AB82DBC3-02BA-4516-B925-26AC2B487AFC}" dt="2022-01-24T14:19:02.595" v="1172"/>
            <ac:spMkLst>
              <pc:docMk/>
              <pc:sldMasterMk cId="3250872157" sldId="2147483648"/>
              <pc:sldLayoutMk cId="1364739817" sldId="2147483678"/>
              <ac:spMk id="12" creationId="{99EA4C60-A05B-4D1D-A145-51B9B4D57C9F}"/>
            </ac:spMkLst>
          </pc:spChg>
          <pc:spChg chg="add mod">
            <ac:chgData name="Devrizal Maruapey" userId="73835e99cd6025c3" providerId="LiveId" clId="{AB82DBC3-02BA-4516-B925-26AC2B487AFC}" dt="2022-01-24T14:19:58.879" v="1188" actId="552"/>
            <ac:spMkLst>
              <pc:docMk/>
              <pc:sldMasterMk cId="3250872157" sldId="2147483648"/>
              <pc:sldLayoutMk cId="1364739817" sldId="2147483678"/>
              <ac:spMk id="13" creationId="{DFE0C508-773D-42C3-AF11-72D7791FDAFF}"/>
            </ac:spMkLst>
          </pc:spChg>
          <pc:spChg chg="add mod">
            <ac:chgData name="Devrizal Maruapey" userId="73835e99cd6025c3" providerId="LiveId" clId="{AB82DBC3-02BA-4516-B925-26AC2B487AFC}" dt="2022-01-24T14:19:48.416" v="1182" actId="552"/>
            <ac:spMkLst>
              <pc:docMk/>
              <pc:sldMasterMk cId="3250872157" sldId="2147483648"/>
              <pc:sldLayoutMk cId="1364739817" sldId="2147483678"/>
              <ac:spMk id="14" creationId="{C83462F6-0907-4811-850B-7E32EE6CFE80}"/>
            </ac:spMkLst>
          </pc:spChg>
          <pc:spChg chg="add mod">
            <ac:chgData name="Devrizal Maruapey" userId="73835e99cd6025c3" providerId="LiveId" clId="{AB82DBC3-02BA-4516-B925-26AC2B487AFC}" dt="2022-01-24T14:20:18.662" v="1194" actId="552"/>
            <ac:spMkLst>
              <pc:docMk/>
              <pc:sldMasterMk cId="3250872157" sldId="2147483648"/>
              <pc:sldLayoutMk cId="1364739817" sldId="2147483678"/>
              <ac:spMk id="15" creationId="{40EEDC10-8E9B-4245-A9E0-52C2990C71C2}"/>
            </ac:spMkLst>
          </pc:spChg>
          <pc:spChg chg="add mod">
            <ac:chgData name="Devrizal Maruapey" userId="73835e99cd6025c3" providerId="LiveId" clId="{AB82DBC3-02BA-4516-B925-26AC2B487AFC}" dt="2022-01-24T14:20:20.698" v="1196" actId="552"/>
            <ac:spMkLst>
              <pc:docMk/>
              <pc:sldMasterMk cId="3250872157" sldId="2147483648"/>
              <pc:sldLayoutMk cId="1364739817" sldId="2147483678"/>
              <ac:spMk id="16" creationId="{2C99467A-FBD3-4F61-B92D-D0B072AE1150}"/>
            </ac:spMkLst>
          </pc:spChg>
          <pc:spChg chg="add mod">
            <ac:chgData name="Devrizal Maruapey" userId="73835e99cd6025c3" providerId="LiveId" clId="{AB82DBC3-02BA-4516-B925-26AC2B487AFC}" dt="2022-01-24T14:20:23.381" v="1198" actId="552"/>
            <ac:spMkLst>
              <pc:docMk/>
              <pc:sldMasterMk cId="3250872157" sldId="2147483648"/>
              <pc:sldLayoutMk cId="1364739817" sldId="2147483678"/>
              <ac:spMk id="17" creationId="{080151BF-68AC-4DA6-8D06-A957BE8AD00E}"/>
            </ac:spMkLst>
          </pc:spChg>
          <pc:picChg chg="add del mod">
            <ac:chgData name="Devrizal Maruapey" userId="73835e99cd6025c3" providerId="LiveId" clId="{AB82DBC3-02BA-4516-B925-26AC2B487AFC}" dt="2022-01-24T14:19:02.595" v="1172"/>
            <ac:picMkLst>
              <pc:docMk/>
              <pc:sldMasterMk cId="3250872157" sldId="2147483648"/>
              <pc:sldLayoutMk cId="1364739817" sldId="2147483678"/>
              <ac:picMk id="2" creationId="{645BC422-0888-40F7-87F8-2366C8C543D0}"/>
            </ac:picMkLst>
          </pc:picChg>
          <pc:picChg chg="add del mod">
            <ac:chgData name="Devrizal Maruapey" userId="73835e99cd6025c3" providerId="LiveId" clId="{AB82DBC3-02BA-4516-B925-26AC2B487AFC}" dt="2022-01-24T14:19:00.091" v="1171"/>
            <ac:picMkLst>
              <pc:docMk/>
              <pc:sldMasterMk cId="3250872157" sldId="2147483648"/>
              <pc:sldLayoutMk cId="1364739817" sldId="2147483678"/>
              <ac:picMk id="3" creationId="{06CFDE80-3495-4277-AC49-28B6666CA921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24:35.658" v="1251" actId="21"/>
          <pc:sldLayoutMkLst>
            <pc:docMk/>
            <pc:sldMasterMk cId="3250872157" sldId="2147483648"/>
            <pc:sldLayoutMk cId="3078906201" sldId="2147483679"/>
          </pc:sldLayoutMkLst>
          <pc:spChg chg="add del mod">
            <ac:chgData name="Devrizal Maruapey" userId="73835e99cd6025c3" providerId="LiveId" clId="{AB82DBC3-02BA-4516-B925-26AC2B487AFC}" dt="2022-01-24T14:24:28.714" v="1248" actId="21"/>
            <ac:spMkLst>
              <pc:docMk/>
              <pc:sldMasterMk cId="3250872157" sldId="2147483648"/>
              <pc:sldLayoutMk cId="3078906201" sldId="2147483679"/>
              <ac:spMk id="3" creationId="{20029A3B-85F3-4C64-9362-A8EB2A458EC5}"/>
            </ac:spMkLst>
          </pc:spChg>
          <pc:spChg chg="add del mod">
            <ac:chgData name="Devrizal Maruapey" userId="73835e99cd6025c3" providerId="LiveId" clId="{AB82DBC3-02BA-4516-B925-26AC2B487AFC}" dt="2022-01-24T14:24:35.658" v="1251" actId="21"/>
            <ac:spMkLst>
              <pc:docMk/>
              <pc:sldMasterMk cId="3250872157" sldId="2147483648"/>
              <pc:sldLayoutMk cId="3078906201" sldId="2147483679"/>
              <ac:spMk id="4" creationId="{6A269788-D485-469F-B71A-0469F16771C8}"/>
            </ac:spMkLst>
          </pc:spChg>
          <pc:spChg chg="add del mod">
            <ac:chgData name="Devrizal Maruapey" userId="73835e99cd6025c3" providerId="LiveId" clId="{AB82DBC3-02BA-4516-B925-26AC2B487AFC}" dt="2022-01-24T14:24:28.714" v="1248" actId="21"/>
            <ac:spMkLst>
              <pc:docMk/>
              <pc:sldMasterMk cId="3250872157" sldId="2147483648"/>
              <pc:sldLayoutMk cId="3078906201" sldId="2147483679"/>
              <ac:spMk id="5" creationId="{C09ECFF6-0869-45F5-B5B6-4C05BBE3A1DF}"/>
            </ac:spMkLst>
          </pc:spChg>
          <pc:spChg chg="add del mod">
            <ac:chgData name="Devrizal Maruapey" userId="73835e99cd6025c3" providerId="LiveId" clId="{AB82DBC3-02BA-4516-B925-26AC2B487AFC}" dt="2022-01-24T14:24:28.714" v="1248" actId="21"/>
            <ac:spMkLst>
              <pc:docMk/>
              <pc:sldMasterMk cId="3250872157" sldId="2147483648"/>
              <pc:sldLayoutMk cId="3078906201" sldId="2147483679"/>
              <ac:spMk id="6" creationId="{359EC4B3-251A-45FC-ABE6-2796CDB40972}"/>
            </ac:spMkLst>
          </pc:spChg>
          <pc:spChg chg="del mod topLvl">
            <ac:chgData name="Devrizal Maruapey" userId="73835e99cd6025c3" providerId="LiveId" clId="{AB82DBC3-02BA-4516-B925-26AC2B487AFC}" dt="2022-01-24T14:23:36.437" v="1232" actId="21"/>
            <ac:spMkLst>
              <pc:docMk/>
              <pc:sldMasterMk cId="3250872157" sldId="2147483648"/>
              <pc:sldLayoutMk cId="3078906201" sldId="2147483679"/>
              <ac:spMk id="8" creationId="{71B9FAA8-FF09-475D-8521-EFF93A8A1897}"/>
            </ac:spMkLst>
          </pc:spChg>
          <pc:spChg chg="del mod topLvl">
            <ac:chgData name="Devrizal Maruapey" userId="73835e99cd6025c3" providerId="LiveId" clId="{AB82DBC3-02BA-4516-B925-26AC2B487AFC}" dt="2022-01-24T14:23:47.336" v="1236" actId="21"/>
            <ac:spMkLst>
              <pc:docMk/>
              <pc:sldMasterMk cId="3250872157" sldId="2147483648"/>
              <pc:sldLayoutMk cId="3078906201" sldId="2147483679"/>
              <ac:spMk id="9" creationId="{458A5D40-BB5F-4FCB-AB75-C08A2E0E9133}"/>
            </ac:spMkLst>
          </pc:spChg>
          <pc:spChg chg="add mod">
            <ac:chgData name="Devrizal Maruapey" userId="73835e99cd6025c3" providerId="LiveId" clId="{AB82DBC3-02BA-4516-B925-26AC2B487AFC}" dt="2022-01-24T14:24:34.313" v="1250" actId="552"/>
            <ac:spMkLst>
              <pc:docMk/>
              <pc:sldMasterMk cId="3250872157" sldId="2147483648"/>
              <pc:sldLayoutMk cId="3078906201" sldId="2147483679"/>
              <ac:spMk id="10" creationId="{F8E89CA5-6793-4588-BC1E-E9A27DBC9CE7}"/>
            </ac:spMkLst>
          </pc:spChg>
          <pc:spChg chg="add mod">
            <ac:chgData name="Devrizal Maruapey" userId="73835e99cd6025c3" providerId="LiveId" clId="{AB82DBC3-02BA-4516-B925-26AC2B487AFC}" dt="2022-01-24T14:23:49.025" v="1237" actId="552"/>
            <ac:spMkLst>
              <pc:docMk/>
              <pc:sldMasterMk cId="3250872157" sldId="2147483648"/>
              <pc:sldLayoutMk cId="3078906201" sldId="2147483679"/>
              <ac:spMk id="11" creationId="{17C15FF1-AAF2-4183-8916-ABD5AC6491FD}"/>
            </ac:spMkLst>
          </pc:spChg>
          <pc:spChg chg="add mod">
            <ac:chgData name="Devrizal Maruapey" userId="73835e99cd6025c3" providerId="LiveId" clId="{AB82DBC3-02BA-4516-B925-26AC2B487AFC}" dt="2022-01-24T14:23:49.025" v="1237" actId="552"/>
            <ac:spMkLst>
              <pc:docMk/>
              <pc:sldMasterMk cId="3250872157" sldId="2147483648"/>
              <pc:sldLayoutMk cId="3078906201" sldId="2147483679"/>
              <ac:spMk id="12" creationId="{AF90D221-EE4D-42E0-AAE5-EA786A1B7A3E}"/>
            </ac:spMkLst>
          </pc:spChg>
          <pc:spChg chg="add del mod ord">
            <ac:chgData name="Devrizal Maruapey" userId="73835e99cd6025c3" providerId="LiveId" clId="{AB82DBC3-02BA-4516-B925-26AC2B487AFC}" dt="2022-01-24T14:23:19.831" v="1226"/>
            <ac:spMkLst>
              <pc:docMk/>
              <pc:sldMasterMk cId="3250872157" sldId="2147483648"/>
              <pc:sldLayoutMk cId="3078906201" sldId="2147483679"/>
              <ac:spMk id="13" creationId="{B869906E-C000-41F9-805F-4A4EB2468D36}"/>
            </ac:spMkLst>
          </pc:spChg>
          <pc:spChg chg="mod">
            <ac:chgData name="Devrizal Maruapey" userId="73835e99cd6025c3" providerId="LiveId" clId="{AB82DBC3-02BA-4516-B925-26AC2B487AFC}" dt="2022-01-24T14:23:19.831" v="1226"/>
            <ac:spMkLst>
              <pc:docMk/>
              <pc:sldMasterMk cId="3250872157" sldId="2147483648"/>
              <pc:sldLayoutMk cId="3078906201" sldId="2147483679"/>
              <ac:spMk id="14" creationId="{AA3298D6-CC4B-49C5-9CB0-DAAAB0EB16A6}"/>
            </ac:spMkLst>
          </pc:spChg>
          <pc:spChg chg="add mod">
            <ac:chgData name="Devrizal Maruapey" userId="73835e99cd6025c3" providerId="LiveId" clId="{AB82DBC3-02BA-4516-B925-26AC2B487AFC}" dt="2022-01-24T14:24:34.313" v="1250" actId="552"/>
            <ac:spMkLst>
              <pc:docMk/>
              <pc:sldMasterMk cId="3250872157" sldId="2147483648"/>
              <pc:sldLayoutMk cId="3078906201" sldId="2147483679"/>
              <ac:spMk id="15" creationId="{686ACEA5-CBE0-40C9-9F13-BE0DBAFC253E}"/>
            </ac:spMkLst>
          </pc:spChg>
          <pc:spChg chg="add mod">
            <ac:chgData name="Devrizal Maruapey" userId="73835e99cd6025c3" providerId="LiveId" clId="{AB82DBC3-02BA-4516-B925-26AC2B487AFC}" dt="2022-01-24T14:24:34.313" v="1250" actId="552"/>
            <ac:spMkLst>
              <pc:docMk/>
              <pc:sldMasterMk cId="3250872157" sldId="2147483648"/>
              <pc:sldLayoutMk cId="3078906201" sldId="2147483679"/>
              <ac:spMk id="16" creationId="{50D1D2A1-8BCF-49E1-B6F4-AA37BB7F6F84}"/>
            </ac:spMkLst>
          </pc:spChg>
          <pc:spChg chg="add mod">
            <ac:chgData name="Devrizal Maruapey" userId="73835e99cd6025c3" providerId="LiveId" clId="{AB82DBC3-02BA-4516-B925-26AC2B487AFC}" dt="2022-01-24T14:24:34.313" v="1250" actId="552"/>
            <ac:spMkLst>
              <pc:docMk/>
              <pc:sldMasterMk cId="3250872157" sldId="2147483648"/>
              <pc:sldLayoutMk cId="3078906201" sldId="2147483679"/>
              <ac:spMk id="17" creationId="{F870F3D3-A1C2-4315-B977-FF23BE0F06C0}"/>
            </ac:spMkLst>
          </pc:spChg>
          <pc:grpChg chg="add del mod">
            <ac:chgData name="Devrizal Maruapey" userId="73835e99cd6025c3" providerId="LiveId" clId="{AB82DBC3-02BA-4516-B925-26AC2B487AFC}" dt="2022-01-24T14:23:21.646" v="1227" actId="165"/>
            <ac:grpSpMkLst>
              <pc:docMk/>
              <pc:sldMasterMk cId="3250872157" sldId="2147483648"/>
              <pc:sldLayoutMk cId="3078906201" sldId="2147483679"/>
              <ac:grpSpMk id="7" creationId="{50A533F4-D8EB-4E2D-A495-2FBAB19E5765}"/>
            </ac:grpSpMkLst>
          </pc:grpChg>
          <pc:picChg chg="add del mod">
            <ac:chgData name="Devrizal Maruapey" userId="73835e99cd6025c3" providerId="LiveId" clId="{AB82DBC3-02BA-4516-B925-26AC2B487AFC}" dt="2022-01-24T14:23:19.831" v="1226"/>
            <ac:picMkLst>
              <pc:docMk/>
              <pc:sldMasterMk cId="3250872157" sldId="2147483648"/>
              <pc:sldLayoutMk cId="3078906201" sldId="2147483679"/>
              <ac:picMk id="2" creationId="{72AF62E8-7EC2-43AE-87A7-7FB7D7953F51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27:10.383" v="1294"/>
          <pc:sldLayoutMkLst>
            <pc:docMk/>
            <pc:sldMasterMk cId="3250872157" sldId="2147483648"/>
            <pc:sldLayoutMk cId="666881521" sldId="2147483680"/>
          </pc:sldLayoutMkLst>
          <pc:spChg chg="add del mod">
            <ac:chgData name="Devrizal Maruapey" userId="73835e99cd6025c3" providerId="LiveId" clId="{AB82DBC3-02BA-4516-B925-26AC2B487AFC}" dt="2022-01-24T14:26:36.397" v="1280" actId="21"/>
            <ac:spMkLst>
              <pc:docMk/>
              <pc:sldMasterMk cId="3250872157" sldId="2147483648"/>
              <pc:sldLayoutMk cId="666881521" sldId="2147483680"/>
              <ac:spMk id="3" creationId="{A9B6520A-4347-47A5-996C-07DF36F2B796}"/>
            </ac:spMkLst>
          </pc:spChg>
          <pc:spChg chg="add del mod">
            <ac:chgData name="Devrizal Maruapey" userId="73835e99cd6025c3" providerId="LiveId" clId="{AB82DBC3-02BA-4516-B925-26AC2B487AFC}" dt="2022-01-24T14:26:30.064" v="1277" actId="21"/>
            <ac:spMkLst>
              <pc:docMk/>
              <pc:sldMasterMk cId="3250872157" sldId="2147483648"/>
              <pc:sldLayoutMk cId="666881521" sldId="2147483680"/>
              <ac:spMk id="4" creationId="{85186814-6339-4A9D-9342-301953FA1D00}"/>
            </ac:spMkLst>
          </pc:spChg>
          <pc:spChg chg="add del mod">
            <ac:chgData name="Devrizal Maruapey" userId="73835e99cd6025c3" providerId="LiveId" clId="{AB82DBC3-02BA-4516-B925-26AC2B487AFC}" dt="2022-01-24T14:26:58.418" v="1290" actId="21"/>
            <ac:spMkLst>
              <pc:docMk/>
              <pc:sldMasterMk cId="3250872157" sldId="2147483648"/>
              <pc:sldLayoutMk cId="666881521" sldId="2147483680"/>
              <ac:spMk id="5" creationId="{7FF80AE8-73F4-41E3-AAED-ABA393578CFD}"/>
            </ac:spMkLst>
          </pc:spChg>
          <pc:spChg chg="add del mod">
            <ac:chgData name="Devrizal Maruapey" userId="73835e99cd6025c3" providerId="LiveId" clId="{AB82DBC3-02BA-4516-B925-26AC2B487AFC}" dt="2022-01-24T14:26:53.742" v="1287" actId="21"/>
            <ac:spMkLst>
              <pc:docMk/>
              <pc:sldMasterMk cId="3250872157" sldId="2147483648"/>
              <pc:sldLayoutMk cId="666881521" sldId="2147483680"/>
              <ac:spMk id="6" creationId="{5F42E90A-24D9-483B-B062-30F16B7D2B26}"/>
            </ac:spMkLst>
          </pc:spChg>
          <pc:spChg chg="add mod">
            <ac:chgData name="Devrizal Maruapey" userId="73835e99cd6025c3" providerId="LiveId" clId="{AB82DBC3-02BA-4516-B925-26AC2B487AFC}" dt="2022-01-24T14:26:32.629" v="1279" actId="552"/>
            <ac:spMkLst>
              <pc:docMk/>
              <pc:sldMasterMk cId="3250872157" sldId="2147483648"/>
              <pc:sldLayoutMk cId="666881521" sldId="2147483680"/>
              <ac:spMk id="7" creationId="{5B565DA5-42D0-45B5-975A-7E1009E70A3A}"/>
            </ac:spMkLst>
          </pc:spChg>
          <pc:spChg chg="add mod">
            <ac:chgData name="Devrizal Maruapey" userId="73835e99cd6025c3" providerId="LiveId" clId="{AB82DBC3-02BA-4516-B925-26AC2B487AFC}" dt="2022-01-24T14:26:32.629" v="1279" actId="552"/>
            <ac:spMkLst>
              <pc:docMk/>
              <pc:sldMasterMk cId="3250872157" sldId="2147483648"/>
              <pc:sldLayoutMk cId="666881521" sldId="2147483680"/>
              <ac:spMk id="8" creationId="{62B778E2-FF9C-448A-BB20-B66E9BF04F6F}"/>
            </ac:spMkLst>
          </pc:spChg>
          <pc:spChg chg="add mod">
            <ac:chgData name="Devrizal Maruapey" userId="73835e99cd6025c3" providerId="LiveId" clId="{AB82DBC3-02BA-4516-B925-26AC2B487AFC}" dt="2022-01-24T14:26:56.574" v="1289" actId="552"/>
            <ac:spMkLst>
              <pc:docMk/>
              <pc:sldMasterMk cId="3250872157" sldId="2147483648"/>
              <pc:sldLayoutMk cId="666881521" sldId="2147483680"/>
              <ac:spMk id="9" creationId="{DD61E569-3A18-4F9D-95AE-008D0EFCDBD2}"/>
            </ac:spMkLst>
          </pc:spChg>
          <pc:spChg chg="add mod">
            <ac:chgData name="Devrizal Maruapey" userId="73835e99cd6025c3" providerId="LiveId" clId="{AB82DBC3-02BA-4516-B925-26AC2B487AFC}" dt="2022-01-24T14:26:56.574" v="1289" actId="552"/>
            <ac:spMkLst>
              <pc:docMk/>
              <pc:sldMasterMk cId="3250872157" sldId="2147483648"/>
              <pc:sldLayoutMk cId="666881521" sldId="2147483680"/>
              <ac:spMk id="10" creationId="{CFF1C691-CDBC-43A0-B70C-70D84079FA43}"/>
            </ac:spMkLst>
          </pc:spChg>
          <pc:spChg chg="add del mod ord">
            <ac:chgData name="Devrizal Maruapey" userId="73835e99cd6025c3" providerId="LiveId" clId="{AB82DBC3-02BA-4516-B925-26AC2B487AFC}" dt="2022-01-24T14:27:10.383" v="1294"/>
            <ac:spMkLst>
              <pc:docMk/>
              <pc:sldMasterMk cId="3250872157" sldId="2147483648"/>
              <pc:sldLayoutMk cId="666881521" sldId="2147483680"/>
              <ac:spMk id="11" creationId="{D12DB431-9928-4A76-83C8-4E344F6F003A}"/>
            </ac:spMkLst>
          </pc:spChg>
          <pc:spChg chg="mod">
            <ac:chgData name="Devrizal Maruapey" userId="73835e99cd6025c3" providerId="LiveId" clId="{AB82DBC3-02BA-4516-B925-26AC2B487AFC}" dt="2022-01-24T14:27:10.383" v="1294"/>
            <ac:spMkLst>
              <pc:docMk/>
              <pc:sldMasterMk cId="3250872157" sldId="2147483648"/>
              <pc:sldLayoutMk cId="666881521" sldId="2147483680"/>
              <ac:spMk id="12" creationId="{2C0A3738-D6DF-40E2-9EAE-677D75E7F9D3}"/>
            </ac:spMkLst>
          </pc:spChg>
          <pc:picChg chg="add del mod">
            <ac:chgData name="Devrizal Maruapey" userId="73835e99cd6025c3" providerId="LiveId" clId="{AB82DBC3-02BA-4516-B925-26AC2B487AFC}" dt="2022-01-24T14:27:10.383" v="1294"/>
            <ac:picMkLst>
              <pc:docMk/>
              <pc:sldMasterMk cId="3250872157" sldId="2147483648"/>
              <pc:sldLayoutMk cId="666881521" sldId="2147483680"/>
              <ac:picMk id="2" creationId="{2C544F62-19B1-4E5D-83E9-B5B5A6EA31F5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29:39.418" v="1347" actId="21"/>
          <pc:sldLayoutMkLst>
            <pc:docMk/>
            <pc:sldMasterMk cId="3250872157" sldId="2147483648"/>
            <pc:sldLayoutMk cId="902948873" sldId="2147483681"/>
          </pc:sldLayoutMkLst>
          <pc:spChg chg="add del mod">
            <ac:chgData name="Devrizal Maruapey" userId="73835e99cd6025c3" providerId="LiveId" clId="{AB82DBC3-02BA-4516-B925-26AC2B487AFC}" dt="2022-01-24T14:29:26.705" v="1341" actId="21"/>
            <ac:spMkLst>
              <pc:docMk/>
              <pc:sldMasterMk cId="3250872157" sldId="2147483648"/>
              <pc:sldLayoutMk cId="902948873" sldId="2147483681"/>
              <ac:spMk id="5" creationId="{1B13441B-9B3A-4C49-9022-0DF563C086F8}"/>
            </ac:spMkLst>
          </pc:spChg>
          <pc:spChg chg="add del mod">
            <ac:chgData name="Devrizal Maruapey" userId="73835e99cd6025c3" providerId="LiveId" clId="{AB82DBC3-02BA-4516-B925-26AC2B487AFC}" dt="2022-01-24T14:29:26.705" v="1341" actId="21"/>
            <ac:spMkLst>
              <pc:docMk/>
              <pc:sldMasterMk cId="3250872157" sldId="2147483648"/>
              <pc:sldLayoutMk cId="902948873" sldId="2147483681"/>
              <ac:spMk id="6" creationId="{7DACCD4C-7303-4276-BF2C-4D1B0EA3CE58}"/>
            </ac:spMkLst>
          </pc:spChg>
          <pc:spChg chg="add del mod">
            <ac:chgData name="Devrizal Maruapey" userId="73835e99cd6025c3" providerId="LiveId" clId="{AB82DBC3-02BA-4516-B925-26AC2B487AFC}" dt="2022-01-24T14:29:33.477" v="1344" actId="21"/>
            <ac:spMkLst>
              <pc:docMk/>
              <pc:sldMasterMk cId="3250872157" sldId="2147483648"/>
              <pc:sldLayoutMk cId="902948873" sldId="2147483681"/>
              <ac:spMk id="7" creationId="{BADBFAF3-2314-412A-978B-D90A6E04BF2E}"/>
            </ac:spMkLst>
          </pc:spChg>
          <pc:spChg chg="add del mod">
            <ac:chgData name="Devrizal Maruapey" userId="73835e99cd6025c3" providerId="LiveId" clId="{AB82DBC3-02BA-4516-B925-26AC2B487AFC}" dt="2022-01-24T14:29:39.418" v="1347" actId="21"/>
            <ac:spMkLst>
              <pc:docMk/>
              <pc:sldMasterMk cId="3250872157" sldId="2147483648"/>
              <pc:sldLayoutMk cId="902948873" sldId="2147483681"/>
              <ac:spMk id="8" creationId="{8625ECEF-118E-45E3-8B9D-EB63CE2F2CD0}"/>
            </ac:spMkLst>
          </pc:spChg>
          <pc:spChg chg="add del mod ord">
            <ac:chgData name="Devrizal Maruapey" userId="73835e99cd6025c3" providerId="LiveId" clId="{AB82DBC3-02BA-4516-B925-26AC2B487AFC}" dt="2022-01-24T14:28:53.345" v="1326"/>
            <ac:spMkLst>
              <pc:docMk/>
              <pc:sldMasterMk cId="3250872157" sldId="2147483648"/>
              <pc:sldLayoutMk cId="902948873" sldId="2147483681"/>
              <ac:spMk id="9" creationId="{8AFABD7B-3EA5-405D-976D-2F757FA6E0DF}"/>
            </ac:spMkLst>
          </pc:spChg>
          <pc:spChg chg="add mod">
            <ac:chgData name="Devrizal Maruapey" userId="73835e99cd6025c3" providerId="LiveId" clId="{AB82DBC3-02BA-4516-B925-26AC2B487AFC}" dt="2022-01-24T14:29:36.681" v="1346" actId="552"/>
            <ac:spMkLst>
              <pc:docMk/>
              <pc:sldMasterMk cId="3250872157" sldId="2147483648"/>
              <pc:sldLayoutMk cId="902948873" sldId="2147483681"/>
              <ac:spMk id="10" creationId="{0347B9CF-2672-418C-A3DD-11661E5C5F1A}"/>
            </ac:spMkLst>
          </pc:spChg>
          <pc:spChg chg="add del mod ord">
            <ac:chgData name="Devrizal Maruapey" userId="73835e99cd6025c3" providerId="LiveId" clId="{AB82DBC3-02BA-4516-B925-26AC2B487AFC}" dt="2022-01-24T14:28:55.690" v="1327"/>
            <ac:spMkLst>
              <pc:docMk/>
              <pc:sldMasterMk cId="3250872157" sldId="2147483648"/>
              <pc:sldLayoutMk cId="902948873" sldId="2147483681"/>
              <ac:spMk id="11" creationId="{0C7BE520-4124-470B-8A5A-7ADA3E972938}"/>
            </ac:spMkLst>
          </pc:spChg>
          <pc:spChg chg="add del mod ord">
            <ac:chgData name="Devrizal Maruapey" userId="73835e99cd6025c3" providerId="LiveId" clId="{AB82DBC3-02BA-4516-B925-26AC2B487AFC}" dt="2022-01-24T14:28:50.124" v="1325"/>
            <ac:spMkLst>
              <pc:docMk/>
              <pc:sldMasterMk cId="3250872157" sldId="2147483648"/>
              <pc:sldLayoutMk cId="902948873" sldId="2147483681"/>
              <ac:spMk id="12" creationId="{794E46A7-9294-4EE7-89D7-D22C03D54131}"/>
            </ac:spMkLst>
          </pc:spChg>
          <pc:spChg chg="mod">
            <ac:chgData name="Devrizal Maruapey" userId="73835e99cd6025c3" providerId="LiveId" clId="{AB82DBC3-02BA-4516-B925-26AC2B487AFC}" dt="2022-01-24T14:28:50.124" v="1325"/>
            <ac:spMkLst>
              <pc:docMk/>
              <pc:sldMasterMk cId="3250872157" sldId="2147483648"/>
              <pc:sldLayoutMk cId="902948873" sldId="2147483681"/>
              <ac:spMk id="13" creationId="{A29AD0AE-B35A-4472-AD57-128E3838F562}"/>
            </ac:spMkLst>
          </pc:spChg>
          <pc:spChg chg="mod">
            <ac:chgData name="Devrizal Maruapey" userId="73835e99cd6025c3" providerId="LiveId" clId="{AB82DBC3-02BA-4516-B925-26AC2B487AFC}" dt="2022-01-24T14:28:53.345" v="1326"/>
            <ac:spMkLst>
              <pc:docMk/>
              <pc:sldMasterMk cId="3250872157" sldId="2147483648"/>
              <pc:sldLayoutMk cId="902948873" sldId="2147483681"/>
              <ac:spMk id="14" creationId="{B4FAE474-5EDE-48D6-9A2D-33BBBAA2D961}"/>
            </ac:spMkLst>
          </pc:spChg>
          <pc:spChg chg="mod ord">
            <ac:chgData name="Devrizal Maruapey" userId="73835e99cd6025c3" providerId="LiveId" clId="{AB82DBC3-02BA-4516-B925-26AC2B487AFC}" dt="2022-01-24T14:28:58.944" v="1328" actId="166"/>
            <ac:spMkLst>
              <pc:docMk/>
              <pc:sldMasterMk cId="3250872157" sldId="2147483648"/>
              <pc:sldLayoutMk cId="902948873" sldId="2147483681"/>
              <ac:spMk id="15" creationId="{DB8536CF-984D-49BD-9AA6-4380F4AAC78A}"/>
            </ac:spMkLst>
          </pc:spChg>
          <pc:spChg chg="add mod">
            <ac:chgData name="Devrizal Maruapey" userId="73835e99cd6025c3" providerId="LiveId" clId="{AB82DBC3-02BA-4516-B925-26AC2B487AFC}" dt="2022-01-24T14:29:30.798" v="1343" actId="552"/>
            <ac:spMkLst>
              <pc:docMk/>
              <pc:sldMasterMk cId="3250872157" sldId="2147483648"/>
              <pc:sldLayoutMk cId="902948873" sldId="2147483681"/>
              <ac:spMk id="16" creationId="{25D584EC-E276-45B0-989F-670FEF7108FC}"/>
            </ac:spMkLst>
          </pc:spChg>
          <pc:spChg chg="add mod">
            <ac:chgData name="Devrizal Maruapey" userId="73835e99cd6025c3" providerId="LiveId" clId="{AB82DBC3-02BA-4516-B925-26AC2B487AFC}" dt="2022-01-24T14:29:30.798" v="1343" actId="552"/>
            <ac:spMkLst>
              <pc:docMk/>
              <pc:sldMasterMk cId="3250872157" sldId="2147483648"/>
              <pc:sldLayoutMk cId="902948873" sldId="2147483681"/>
              <ac:spMk id="17" creationId="{F44E78A1-2ABA-4835-B4C9-27B5046E1646}"/>
            </ac:spMkLst>
          </pc:spChg>
          <pc:spChg chg="add mod">
            <ac:chgData name="Devrizal Maruapey" userId="73835e99cd6025c3" providerId="LiveId" clId="{AB82DBC3-02BA-4516-B925-26AC2B487AFC}" dt="2022-01-24T14:29:30.798" v="1343" actId="552"/>
            <ac:spMkLst>
              <pc:docMk/>
              <pc:sldMasterMk cId="3250872157" sldId="2147483648"/>
              <pc:sldLayoutMk cId="902948873" sldId="2147483681"/>
              <ac:spMk id="18" creationId="{152C70A1-A0A9-4194-BE3F-AF00FA87FB84}"/>
            </ac:spMkLst>
          </pc:spChg>
          <pc:picChg chg="add del mod">
            <ac:chgData name="Devrizal Maruapey" userId="73835e99cd6025c3" providerId="LiveId" clId="{AB82DBC3-02BA-4516-B925-26AC2B487AFC}" dt="2022-01-24T14:28:50.124" v="1325"/>
            <ac:picMkLst>
              <pc:docMk/>
              <pc:sldMasterMk cId="3250872157" sldId="2147483648"/>
              <pc:sldLayoutMk cId="902948873" sldId="2147483681"/>
              <ac:picMk id="2" creationId="{1B0733AE-040B-4C4C-A7F4-799562D31B95}"/>
            </ac:picMkLst>
          </pc:picChg>
          <pc:picChg chg="add del mod">
            <ac:chgData name="Devrizal Maruapey" userId="73835e99cd6025c3" providerId="LiveId" clId="{AB82DBC3-02BA-4516-B925-26AC2B487AFC}" dt="2022-01-24T14:28:53.345" v="1326"/>
            <ac:picMkLst>
              <pc:docMk/>
              <pc:sldMasterMk cId="3250872157" sldId="2147483648"/>
              <pc:sldLayoutMk cId="902948873" sldId="2147483681"/>
              <ac:picMk id="3" creationId="{3BF12D58-7EE4-46A1-8AEA-C1326267D9B2}"/>
            </ac:picMkLst>
          </pc:picChg>
          <pc:picChg chg="add del mod">
            <ac:chgData name="Devrizal Maruapey" userId="73835e99cd6025c3" providerId="LiveId" clId="{AB82DBC3-02BA-4516-B925-26AC2B487AFC}" dt="2022-01-24T14:28:55.690" v="1327"/>
            <ac:picMkLst>
              <pc:docMk/>
              <pc:sldMasterMk cId="3250872157" sldId="2147483648"/>
              <pc:sldLayoutMk cId="902948873" sldId="2147483681"/>
              <ac:picMk id="4" creationId="{F2857068-C437-4080-9D2B-CA656E1F941E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33:13.825" v="1394" actId="120"/>
          <pc:sldLayoutMkLst>
            <pc:docMk/>
            <pc:sldMasterMk cId="3250872157" sldId="2147483648"/>
            <pc:sldLayoutMk cId="671620019" sldId="2147483682"/>
          </pc:sldLayoutMkLst>
          <pc:spChg chg="add del mod">
            <ac:chgData name="Devrizal Maruapey" userId="73835e99cd6025c3" providerId="LiveId" clId="{AB82DBC3-02BA-4516-B925-26AC2B487AFC}" dt="2022-01-24T14:32:29.303" v="1379" actId="21"/>
            <ac:spMkLst>
              <pc:docMk/>
              <pc:sldMasterMk cId="3250872157" sldId="2147483648"/>
              <pc:sldLayoutMk cId="671620019" sldId="2147483682"/>
              <ac:spMk id="2" creationId="{6CB0A069-F4FE-4EA7-B707-1271D9A1B414}"/>
            </ac:spMkLst>
          </pc:spChg>
          <pc:spChg chg="del mod topLvl">
            <ac:chgData name="Devrizal Maruapey" userId="73835e99cd6025c3" providerId="LiveId" clId="{AB82DBC3-02BA-4516-B925-26AC2B487AFC}" dt="2022-01-24T14:33:05.723" v="1390" actId="21"/>
            <ac:spMkLst>
              <pc:docMk/>
              <pc:sldMasterMk cId="3250872157" sldId="2147483648"/>
              <pc:sldLayoutMk cId="671620019" sldId="2147483682"/>
              <ac:spMk id="4" creationId="{922C80FA-739E-42B2-8A02-CEACF6608CE6}"/>
            </ac:spMkLst>
          </pc:spChg>
          <pc:spChg chg="del mod topLvl">
            <ac:chgData name="Devrizal Maruapey" userId="73835e99cd6025c3" providerId="LiveId" clId="{AB82DBC3-02BA-4516-B925-26AC2B487AFC}" dt="2022-01-24T14:33:10.744" v="1393" actId="21"/>
            <ac:spMkLst>
              <pc:docMk/>
              <pc:sldMasterMk cId="3250872157" sldId="2147483648"/>
              <pc:sldLayoutMk cId="671620019" sldId="2147483682"/>
              <ac:spMk id="5" creationId="{16D7C4D9-88D0-4C4E-AECA-A15815D7E197}"/>
            </ac:spMkLst>
          </pc:spChg>
          <pc:spChg chg="add del mod">
            <ac:chgData name="Devrizal Maruapey" userId="73835e99cd6025c3" providerId="LiveId" clId="{AB82DBC3-02BA-4516-B925-26AC2B487AFC}" dt="2022-01-24T14:31:44.598" v="1367"/>
            <ac:spMkLst>
              <pc:docMk/>
              <pc:sldMasterMk cId="3250872157" sldId="2147483648"/>
              <pc:sldLayoutMk cId="671620019" sldId="2147483682"/>
              <ac:spMk id="6" creationId="{2684BA61-1B1D-4F1C-BC07-CAC4F24D46D4}"/>
            </ac:spMkLst>
          </pc:spChg>
          <pc:spChg chg="add del mod ord">
            <ac:chgData name="Devrizal Maruapey" userId="73835e99cd6025c3" providerId="LiveId" clId="{AB82DBC3-02BA-4516-B925-26AC2B487AFC}" dt="2022-01-24T14:31:47.421" v="1368"/>
            <ac:spMkLst>
              <pc:docMk/>
              <pc:sldMasterMk cId="3250872157" sldId="2147483648"/>
              <pc:sldLayoutMk cId="671620019" sldId="2147483682"/>
              <ac:spMk id="8" creationId="{65B35DA1-BB04-41F3-AFE2-0981FA06A2D4}"/>
            </ac:spMkLst>
          </pc:spChg>
          <pc:spChg chg="add del mod ord">
            <ac:chgData name="Devrizal Maruapey" userId="73835e99cd6025c3" providerId="LiveId" clId="{AB82DBC3-02BA-4516-B925-26AC2B487AFC}" dt="2022-01-24T14:31:44.598" v="1367"/>
            <ac:spMkLst>
              <pc:docMk/>
              <pc:sldMasterMk cId="3250872157" sldId="2147483648"/>
              <pc:sldLayoutMk cId="671620019" sldId="2147483682"/>
              <ac:spMk id="9" creationId="{97DD3CE2-125E-40A6-8401-B7863DF9BB37}"/>
            </ac:spMkLst>
          </pc:spChg>
          <pc:spChg chg="mod ord">
            <ac:chgData name="Devrizal Maruapey" userId="73835e99cd6025c3" providerId="LiveId" clId="{AB82DBC3-02BA-4516-B925-26AC2B487AFC}" dt="2022-01-24T14:31:49.757" v="1369" actId="167"/>
            <ac:spMkLst>
              <pc:docMk/>
              <pc:sldMasterMk cId="3250872157" sldId="2147483648"/>
              <pc:sldLayoutMk cId="671620019" sldId="2147483682"/>
              <ac:spMk id="10" creationId="{4E2D9638-0DBA-446C-A6E6-E29C6A7A111F}"/>
            </ac:spMkLst>
          </pc:spChg>
          <pc:spChg chg="mod">
            <ac:chgData name="Devrizal Maruapey" userId="73835e99cd6025c3" providerId="LiveId" clId="{AB82DBC3-02BA-4516-B925-26AC2B487AFC}" dt="2022-01-24T14:31:47.421" v="1368"/>
            <ac:spMkLst>
              <pc:docMk/>
              <pc:sldMasterMk cId="3250872157" sldId="2147483648"/>
              <pc:sldLayoutMk cId="671620019" sldId="2147483682"/>
              <ac:spMk id="11" creationId="{D4C0F2E3-B691-4818-8F11-16BB59194E77}"/>
            </ac:spMkLst>
          </pc:spChg>
          <pc:spChg chg="add mod">
            <ac:chgData name="Devrizal Maruapey" userId="73835e99cd6025c3" providerId="LiveId" clId="{AB82DBC3-02BA-4516-B925-26AC2B487AFC}" dt="2022-01-24T14:33:13.825" v="1394" actId="120"/>
            <ac:spMkLst>
              <pc:docMk/>
              <pc:sldMasterMk cId="3250872157" sldId="2147483648"/>
              <pc:sldLayoutMk cId="671620019" sldId="2147483682"/>
              <ac:spMk id="12" creationId="{CF7F3F8C-D3F4-4C8A-BDED-E3F47A529A0C}"/>
            </ac:spMkLst>
          </pc:spChg>
          <pc:spChg chg="add mod">
            <ac:chgData name="Devrizal Maruapey" userId="73835e99cd6025c3" providerId="LiveId" clId="{AB82DBC3-02BA-4516-B925-26AC2B487AFC}" dt="2022-01-24T14:32:27.894" v="1378" actId="552"/>
            <ac:spMkLst>
              <pc:docMk/>
              <pc:sldMasterMk cId="3250872157" sldId="2147483648"/>
              <pc:sldLayoutMk cId="671620019" sldId="2147483682"/>
              <ac:spMk id="13" creationId="{94AB5821-8F00-4273-A595-7E73D48EDFBA}"/>
            </ac:spMkLst>
          </pc:spChg>
          <pc:spChg chg="add mod">
            <ac:chgData name="Devrizal Maruapey" userId="73835e99cd6025c3" providerId="LiveId" clId="{AB82DBC3-02BA-4516-B925-26AC2B487AFC}" dt="2022-01-24T14:33:13.825" v="1394" actId="120"/>
            <ac:spMkLst>
              <pc:docMk/>
              <pc:sldMasterMk cId="3250872157" sldId="2147483648"/>
              <pc:sldLayoutMk cId="671620019" sldId="2147483682"/>
              <ac:spMk id="14" creationId="{4CEFB46D-31E4-4BF3-BB92-AB6895CEE3F9}"/>
            </ac:spMkLst>
          </pc:spChg>
          <pc:grpChg chg="add del mod">
            <ac:chgData name="Devrizal Maruapey" userId="73835e99cd6025c3" providerId="LiveId" clId="{AB82DBC3-02BA-4516-B925-26AC2B487AFC}" dt="2022-01-24T14:32:30.936" v="1380" actId="165"/>
            <ac:grpSpMkLst>
              <pc:docMk/>
              <pc:sldMasterMk cId="3250872157" sldId="2147483648"/>
              <pc:sldLayoutMk cId="671620019" sldId="2147483682"/>
              <ac:grpSpMk id="3" creationId="{C8EBB7CA-3E4A-4F36-9D89-2D12103BA86B}"/>
            </ac:grpSpMkLst>
          </pc:grpChg>
          <pc:picChg chg="add del mod">
            <ac:chgData name="Devrizal Maruapey" userId="73835e99cd6025c3" providerId="LiveId" clId="{AB82DBC3-02BA-4516-B925-26AC2B487AFC}" dt="2022-01-24T14:31:47.421" v="1368"/>
            <ac:picMkLst>
              <pc:docMk/>
              <pc:sldMasterMk cId="3250872157" sldId="2147483648"/>
              <pc:sldLayoutMk cId="671620019" sldId="2147483682"/>
              <ac:picMk id="7" creationId="{AA136278-D567-49E2-AEA6-EF23815B4741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37:36.931" v="1457" actId="21"/>
          <pc:sldLayoutMkLst>
            <pc:docMk/>
            <pc:sldMasterMk cId="3250872157" sldId="2147483648"/>
            <pc:sldLayoutMk cId="4051114371" sldId="2147483683"/>
          </pc:sldLayoutMkLst>
          <pc:spChg chg="add del mod">
            <ac:chgData name="Devrizal Maruapey" userId="73835e99cd6025c3" providerId="LiveId" clId="{AB82DBC3-02BA-4516-B925-26AC2B487AFC}" dt="2022-01-24T14:36:40.050" v="1438" actId="21"/>
            <ac:spMkLst>
              <pc:docMk/>
              <pc:sldMasterMk cId="3250872157" sldId="2147483648"/>
              <pc:sldLayoutMk cId="4051114371" sldId="2147483683"/>
              <ac:spMk id="2" creationId="{2DE15128-4671-4C6F-825E-F9B254745C4E}"/>
            </ac:spMkLst>
          </pc:spChg>
          <pc:spChg chg="add del mod">
            <ac:chgData name="Devrizal Maruapey" userId="73835e99cd6025c3" providerId="LiveId" clId="{AB82DBC3-02BA-4516-B925-26AC2B487AFC}" dt="2022-01-24T14:37:36.931" v="1457" actId="21"/>
            <ac:spMkLst>
              <pc:docMk/>
              <pc:sldMasterMk cId="3250872157" sldId="2147483648"/>
              <pc:sldLayoutMk cId="4051114371" sldId="2147483683"/>
              <ac:spMk id="3" creationId="{E1711571-6A49-47CB-8935-B8CBA2EB508A}"/>
            </ac:spMkLst>
          </pc:spChg>
          <pc:spChg chg="add del mod">
            <ac:chgData name="Devrizal Maruapey" userId="73835e99cd6025c3" providerId="LiveId" clId="{AB82DBC3-02BA-4516-B925-26AC2B487AFC}" dt="2022-01-24T14:37:28.171" v="1450" actId="21"/>
            <ac:spMkLst>
              <pc:docMk/>
              <pc:sldMasterMk cId="3250872157" sldId="2147483648"/>
              <pc:sldLayoutMk cId="4051114371" sldId="2147483683"/>
              <ac:spMk id="4" creationId="{87E82781-6593-4D3B-B5D3-F7B8B189204D}"/>
            </ac:spMkLst>
          </pc:spChg>
          <pc:spChg chg="add del mod">
            <ac:chgData name="Devrizal Maruapey" userId="73835e99cd6025c3" providerId="LiveId" clId="{AB82DBC3-02BA-4516-B925-26AC2B487AFC}" dt="2022-01-24T14:37:36.931" v="1457" actId="21"/>
            <ac:spMkLst>
              <pc:docMk/>
              <pc:sldMasterMk cId="3250872157" sldId="2147483648"/>
              <pc:sldLayoutMk cId="4051114371" sldId="2147483683"/>
              <ac:spMk id="5" creationId="{F4AE5207-1BD4-45AE-822E-93D3617969F4}"/>
            </ac:spMkLst>
          </pc:spChg>
          <pc:spChg chg="add del mod">
            <ac:chgData name="Devrizal Maruapey" userId="73835e99cd6025c3" providerId="LiveId" clId="{AB82DBC3-02BA-4516-B925-26AC2B487AFC}" dt="2022-01-24T14:37:28.171" v="1450" actId="21"/>
            <ac:spMkLst>
              <pc:docMk/>
              <pc:sldMasterMk cId="3250872157" sldId="2147483648"/>
              <pc:sldLayoutMk cId="4051114371" sldId="2147483683"/>
              <ac:spMk id="6" creationId="{0DEBE79A-0D01-4AC1-B7C5-F7C4859D0B67}"/>
            </ac:spMkLst>
          </pc:spChg>
          <pc:spChg chg="add del mod">
            <ac:chgData name="Devrizal Maruapey" userId="73835e99cd6025c3" providerId="LiveId" clId="{AB82DBC3-02BA-4516-B925-26AC2B487AFC}" dt="2022-01-24T14:37:36.931" v="1457" actId="21"/>
            <ac:spMkLst>
              <pc:docMk/>
              <pc:sldMasterMk cId="3250872157" sldId="2147483648"/>
              <pc:sldLayoutMk cId="4051114371" sldId="2147483683"/>
              <ac:spMk id="7" creationId="{117BC2AC-1DCE-455A-9494-45FDE99A1E2E}"/>
            </ac:spMkLst>
          </pc:spChg>
          <pc:spChg chg="add del mod">
            <ac:chgData name="Devrizal Maruapey" userId="73835e99cd6025c3" providerId="LiveId" clId="{AB82DBC3-02BA-4516-B925-26AC2B487AFC}" dt="2022-01-24T14:37:28.171" v="1450" actId="21"/>
            <ac:spMkLst>
              <pc:docMk/>
              <pc:sldMasterMk cId="3250872157" sldId="2147483648"/>
              <pc:sldLayoutMk cId="4051114371" sldId="2147483683"/>
              <ac:spMk id="8" creationId="{E9212EA0-321B-491A-9CAE-601E154366E5}"/>
            </ac:spMkLst>
          </pc:spChg>
          <pc:spChg chg="add del mod">
            <ac:chgData name="Devrizal Maruapey" userId="73835e99cd6025c3" providerId="LiveId" clId="{AB82DBC3-02BA-4516-B925-26AC2B487AFC}" dt="2022-01-24T14:37:21.164" v="1449" actId="21"/>
            <ac:spMkLst>
              <pc:docMk/>
              <pc:sldMasterMk cId="3250872157" sldId="2147483648"/>
              <pc:sldLayoutMk cId="4051114371" sldId="2147483683"/>
              <ac:spMk id="9" creationId="{825FB089-0FA1-43B6-B8E0-12FAE1BC338A}"/>
            </ac:spMkLst>
          </pc:spChg>
          <pc:spChg chg="add del mod">
            <ac:chgData name="Devrizal Maruapey" userId="73835e99cd6025c3" providerId="LiveId" clId="{AB82DBC3-02BA-4516-B925-26AC2B487AFC}" dt="2022-01-24T14:36:09.907" v="1426"/>
            <ac:spMkLst>
              <pc:docMk/>
              <pc:sldMasterMk cId="3250872157" sldId="2147483648"/>
              <pc:sldLayoutMk cId="4051114371" sldId="2147483683"/>
              <ac:spMk id="10" creationId="{01C00840-E5B2-429D-B020-4F1696EBD25F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14" creationId="{7C6D1BA9-1555-42C8-97EB-9A40F1F71B41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15" creationId="{5DC21D21-FE66-4CAD-BD82-0B1F1F29CD41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16" creationId="{13CBE804-993C-4F3E-AAC5-52F834642F04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17" creationId="{260DF1E0-CBDF-423B-AD02-82E6F7CA6F9D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18" creationId="{DFD802D4-2935-4ADC-8F75-2FFCFB827428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19" creationId="{1AEFCEBC-C97E-4BFC-95A0-3979D219CEE1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0" creationId="{AFD6E7B2-54C4-46D8-9EAA-FE273D681792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1" creationId="{61F28144-02E7-4DF0-A30C-DF179EFCFF16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2" creationId="{5E2A49A7-AB48-4B81-9C00-6AF247E13B37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3" creationId="{43D6D7A0-F36C-408F-8EC0-09F2D78DE3DE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5" creationId="{3ADDC4BF-D2C8-4842-9FEF-67CE79A4AD40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6" creationId="{A0E9D08D-0AF8-4B37-A1BA-466B46392AEA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7" creationId="{7709DEA2-24F0-4B9B-A0F0-DDD372B0A353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8" creationId="{EE10420F-D0EF-45E9-A2BB-581D52C09EFE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29" creationId="{0E5DB14D-6269-4909-977C-167B9F3676F4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0" creationId="{45CD8D11-140A-4FBC-8D6A-22FF55F67B62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1" creationId="{AFE8C833-40B1-442D-BE13-243AF30F8734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2" creationId="{0E3DFED6-F0D5-4819-ADBE-44304E15CC9A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3" creationId="{C3CCA610-ACE4-4A88-A1A0-B35C6FD54CB6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4" creationId="{7BE3296B-3402-444E-AC9D-EA6F3362EAE3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5" creationId="{EB7C1BD3-B53B-4099-95FA-654E227ADCE2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6" creationId="{84E46705-1F78-4F92-972D-D42B81DAB182}"/>
            </ac:spMkLst>
          </pc:spChg>
          <pc:spChg chg="mod">
            <ac:chgData name="Devrizal Maruapey" userId="73835e99cd6025c3" providerId="LiveId" clId="{AB82DBC3-02BA-4516-B925-26AC2B487AFC}" dt="2022-01-24T14:36:13.996" v="1429" actId="165"/>
            <ac:spMkLst>
              <pc:docMk/>
              <pc:sldMasterMk cId="3250872157" sldId="2147483648"/>
              <pc:sldLayoutMk cId="4051114371" sldId="2147483683"/>
              <ac:spMk id="37" creationId="{EDC60F0B-3C4B-4B08-A4D2-B6EE39D7FF3A}"/>
            </ac:spMkLst>
          </pc:spChg>
          <pc:spChg chg="add mod">
            <ac:chgData name="Devrizal Maruapey" userId="73835e99cd6025c3" providerId="LiveId" clId="{AB82DBC3-02BA-4516-B925-26AC2B487AFC}" dt="2022-01-24T14:37:33.083" v="1452" actId="552"/>
            <ac:spMkLst>
              <pc:docMk/>
              <pc:sldMasterMk cId="3250872157" sldId="2147483648"/>
              <pc:sldLayoutMk cId="4051114371" sldId="2147483683"/>
              <ac:spMk id="38" creationId="{7141C426-CDB9-4AB5-A6B8-BE90901B22D4}"/>
            </ac:spMkLst>
          </pc:spChg>
          <pc:spChg chg="add mod">
            <ac:chgData name="Devrizal Maruapey" userId="73835e99cd6025c3" providerId="LiveId" clId="{AB82DBC3-02BA-4516-B925-26AC2B487AFC}" dt="2022-01-24T14:37:33.083" v="1452" actId="552"/>
            <ac:spMkLst>
              <pc:docMk/>
              <pc:sldMasterMk cId="3250872157" sldId="2147483648"/>
              <pc:sldLayoutMk cId="4051114371" sldId="2147483683"/>
              <ac:spMk id="39" creationId="{CFD899CA-B86C-4D25-99B9-DFFA8F76C90A}"/>
            </ac:spMkLst>
          </pc:spChg>
          <pc:spChg chg="add del mod ord">
            <ac:chgData name="Devrizal Maruapey" userId="73835e99cd6025c3" providerId="LiveId" clId="{AB82DBC3-02BA-4516-B925-26AC2B487AFC}" dt="2022-01-24T14:36:09.907" v="1426"/>
            <ac:spMkLst>
              <pc:docMk/>
              <pc:sldMasterMk cId="3250872157" sldId="2147483648"/>
              <pc:sldLayoutMk cId="4051114371" sldId="2147483683"/>
              <ac:spMk id="40" creationId="{08133D46-7B70-48D1-9315-552486D5CF71}"/>
            </ac:spMkLst>
          </pc:spChg>
          <pc:spChg chg="add mod">
            <ac:chgData name="Devrizal Maruapey" userId="73835e99cd6025c3" providerId="LiveId" clId="{AB82DBC3-02BA-4516-B925-26AC2B487AFC}" dt="2022-01-24T14:36:36.486" v="1437" actId="552"/>
            <ac:spMkLst>
              <pc:docMk/>
              <pc:sldMasterMk cId="3250872157" sldId="2147483648"/>
              <pc:sldLayoutMk cId="4051114371" sldId="2147483683"/>
              <ac:spMk id="41" creationId="{087F213C-5073-4417-A4FF-D2936B4126D5}"/>
            </ac:spMkLst>
          </pc:spChg>
          <pc:spChg chg="mod">
            <ac:chgData name="Devrizal Maruapey" userId="73835e99cd6025c3" providerId="LiveId" clId="{AB82DBC3-02BA-4516-B925-26AC2B487AFC}" dt="2022-01-24T14:36:09.907" v="1426"/>
            <ac:spMkLst>
              <pc:docMk/>
              <pc:sldMasterMk cId="3250872157" sldId="2147483648"/>
              <pc:sldLayoutMk cId="4051114371" sldId="2147483683"/>
              <ac:spMk id="42" creationId="{2A1E07DF-CD25-4743-ACDB-F29497C7706F}"/>
            </ac:spMkLst>
          </pc:spChg>
          <pc:spChg chg="add del mod ord">
            <ac:chgData name="Devrizal Maruapey" userId="73835e99cd6025c3" providerId="LiveId" clId="{AB82DBC3-02BA-4516-B925-26AC2B487AFC}" dt="2022-01-24T14:36:18.359" v="1431"/>
            <ac:spMkLst>
              <pc:docMk/>
              <pc:sldMasterMk cId="3250872157" sldId="2147483648"/>
              <pc:sldLayoutMk cId="4051114371" sldId="2147483683"/>
              <ac:spMk id="43" creationId="{13C3F444-939F-4CF2-A02E-B0925113431E}"/>
            </ac:spMkLst>
          </pc:spChg>
          <pc:spChg chg="mod ord">
            <ac:chgData name="Devrizal Maruapey" userId="73835e99cd6025c3" providerId="LiveId" clId="{AB82DBC3-02BA-4516-B925-26AC2B487AFC}" dt="2022-01-24T14:36:21.579" v="1432" actId="166"/>
            <ac:spMkLst>
              <pc:docMk/>
              <pc:sldMasterMk cId="3250872157" sldId="2147483648"/>
              <pc:sldLayoutMk cId="4051114371" sldId="2147483683"/>
              <ac:spMk id="44" creationId="{A3FF8050-0DD0-4719-AA5D-050667CE6472}"/>
            </ac:spMkLst>
          </pc:spChg>
          <pc:spChg chg="add mod">
            <ac:chgData name="Devrizal Maruapey" userId="73835e99cd6025c3" providerId="LiveId" clId="{AB82DBC3-02BA-4516-B925-26AC2B487AFC}" dt="2022-01-24T14:37:18.427" v="1448" actId="552"/>
            <ac:spMkLst>
              <pc:docMk/>
              <pc:sldMasterMk cId="3250872157" sldId="2147483648"/>
              <pc:sldLayoutMk cId="4051114371" sldId="2147483683"/>
              <ac:spMk id="45" creationId="{5747B526-8050-4CCB-AD6F-E02AB6A81BB2}"/>
            </ac:spMkLst>
          </pc:spChg>
          <pc:spChg chg="add mod">
            <ac:chgData name="Devrizal Maruapey" userId="73835e99cd6025c3" providerId="LiveId" clId="{AB82DBC3-02BA-4516-B925-26AC2B487AFC}" dt="2022-01-24T14:37:34.286" v="1454" actId="552"/>
            <ac:spMkLst>
              <pc:docMk/>
              <pc:sldMasterMk cId="3250872157" sldId="2147483648"/>
              <pc:sldLayoutMk cId="4051114371" sldId="2147483683"/>
              <ac:spMk id="46" creationId="{90A60B62-CCF3-44C7-898F-E9B2FED3F821}"/>
            </ac:spMkLst>
          </pc:spChg>
          <pc:spChg chg="add mod">
            <ac:chgData name="Devrizal Maruapey" userId="73835e99cd6025c3" providerId="LiveId" clId="{AB82DBC3-02BA-4516-B925-26AC2B487AFC}" dt="2022-01-24T14:37:34.286" v="1454" actId="552"/>
            <ac:spMkLst>
              <pc:docMk/>
              <pc:sldMasterMk cId="3250872157" sldId="2147483648"/>
              <pc:sldLayoutMk cId="4051114371" sldId="2147483683"/>
              <ac:spMk id="47" creationId="{22659A92-725B-4AA1-A0F1-95A1B4B067BE}"/>
            </ac:spMkLst>
          </pc:spChg>
          <pc:spChg chg="add mod">
            <ac:chgData name="Devrizal Maruapey" userId="73835e99cd6025c3" providerId="LiveId" clId="{AB82DBC3-02BA-4516-B925-26AC2B487AFC}" dt="2022-01-24T14:37:35.459" v="1456" actId="552"/>
            <ac:spMkLst>
              <pc:docMk/>
              <pc:sldMasterMk cId="3250872157" sldId="2147483648"/>
              <pc:sldLayoutMk cId="4051114371" sldId="2147483683"/>
              <ac:spMk id="48" creationId="{47BB83AB-2B5C-4F67-BF2D-82370B5E8A17}"/>
            </ac:spMkLst>
          </pc:spChg>
          <pc:spChg chg="add mod">
            <ac:chgData name="Devrizal Maruapey" userId="73835e99cd6025c3" providerId="LiveId" clId="{AB82DBC3-02BA-4516-B925-26AC2B487AFC}" dt="2022-01-24T14:37:35.459" v="1456" actId="552"/>
            <ac:spMkLst>
              <pc:docMk/>
              <pc:sldMasterMk cId="3250872157" sldId="2147483648"/>
              <pc:sldLayoutMk cId="4051114371" sldId="2147483683"/>
              <ac:spMk id="49" creationId="{DA109D19-EF6F-4497-84D3-6B3D2CC50463}"/>
            </ac:spMkLst>
          </pc:spChg>
          <pc:grpChg chg="add del mod">
            <ac:chgData name="Devrizal Maruapey" userId="73835e99cd6025c3" providerId="LiveId" clId="{AB82DBC3-02BA-4516-B925-26AC2B487AFC}" dt="2022-01-24T14:36:13.996" v="1429" actId="165"/>
            <ac:grpSpMkLst>
              <pc:docMk/>
              <pc:sldMasterMk cId="3250872157" sldId="2147483648"/>
              <pc:sldLayoutMk cId="4051114371" sldId="2147483683"/>
              <ac:grpSpMk id="11" creationId="{A1487C45-905A-4949-8BF0-40D6A95488F9}"/>
            </ac:grpSpMkLst>
          </pc:grpChg>
          <pc:grpChg chg="del mod topLvl">
            <ac:chgData name="Devrizal Maruapey" userId="73835e99cd6025c3" providerId="LiveId" clId="{AB82DBC3-02BA-4516-B925-26AC2B487AFC}" dt="2022-01-24T14:36:15.423" v="1430" actId="21"/>
            <ac:grpSpMkLst>
              <pc:docMk/>
              <pc:sldMasterMk cId="3250872157" sldId="2147483648"/>
              <pc:sldLayoutMk cId="4051114371" sldId="2147483683"/>
              <ac:grpSpMk id="13" creationId="{E45D4BF1-8EF7-4C90-8E92-4C48F75F140B}"/>
            </ac:grpSpMkLst>
          </pc:grpChg>
          <pc:grpChg chg="mod">
            <ac:chgData name="Devrizal Maruapey" userId="73835e99cd6025c3" providerId="LiveId" clId="{AB82DBC3-02BA-4516-B925-26AC2B487AFC}" dt="2022-01-24T14:36:13.996" v="1429" actId="165"/>
            <ac:grpSpMkLst>
              <pc:docMk/>
              <pc:sldMasterMk cId="3250872157" sldId="2147483648"/>
              <pc:sldLayoutMk cId="4051114371" sldId="2147483683"/>
              <ac:grpSpMk id="24" creationId="{45097F9C-23AA-4E8D-9AA3-1AF9FCF09618}"/>
            </ac:grpSpMkLst>
          </pc:grpChg>
          <pc:picChg chg="del mod topLvl">
            <ac:chgData name="Devrizal Maruapey" userId="73835e99cd6025c3" providerId="LiveId" clId="{AB82DBC3-02BA-4516-B925-26AC2B487AFC}" dt="2022-01-24T14:36:18.359" v="1431"/>
            <ac:picMkLst>
              <pc:docMk/>
              <pc:sldMasterMk cId="3250872157" sldId="2147483648"/>
              <pc:sldLayoutMk cId="4051114371" sldId="2147483683"/>
              <ac:picMk id="12" creationId="{4D2AE0ED-97C7-4659-84B8-E171E5E5F089}"/>
            </ac:picMkLst>
          </pc:picChg>
        </pc:sldLayoutChg>
        <pc:sldLayoutChg chg="addSp delSp modSp add mod modTransition">
          <pc:chgData name="Devrizal Maruapey" userId="73835e99cd6025c3" providerId="LiveId" clId="{AB82DBC3-02BA-4516-B925-26AC2B487AFC}" dt="2022-01-24T14:41:14.224" v="1527" actId="12788"/>
          <pc:sldLayoutMkLst>
            <pc:docMk/>
            <pc:sldMasterMk cId="3250872157" sldId="2147483648"/>
            <pc:sldLayoutMk cId="2766796752" sldId="2147483684"/>
          </pc:sldLayoutMkLst>
          <pc:spChg chg="del mod topLvl">
            <ac:chgData name="Devrizal Maruapey" userId="73835e99cd6025c3" providerId="LiveId" clId="{AB82DBC3-02BA-4516-B925-26AC2B487AFC}" dt="2022-01-24T14:40:07.823" v="1505" actId="21"/>
            <ac:spMkLst>
              <pc:docMk/>
              <pc:sldMasterMk cId="3250872157" sldId="2147483648"/>
              <pc:sldLayoutMk cId="2766796752" sldId="2147483684"/>
              <ac:spMk id="3" creationId="{F8F1DE2E-9C5E-439A-8B33-090252644CE9}"/>
            </ac:spMkLst>
          </pc:spChg>
          <pc:spChg chg="del mod topLvl">
            <ac:chgData name="Devrizal Maruapey" userId="73835e99cd6025c3" providerId="LiveId" clId="{AB82DBC3-02BA-4516-B925-26AC2B487AFC}" dt="2022-01-24T14:40:02.834" v="1502" actId="21"/>
            <ac:spMkLst>
              <pc:docMk/>
              <pc:sldMasterMk cId="3250872157" sldId="2147483648"/>
              <pc:sldLayoutMk cId="2766796752" sldId="2147483684"/>
              <ac:spMk id="4" creationId="{7144168D-6A68-45B0-95DA-2A2508D32198}"/>
            </ac:spMkLst>
          </pc:spChg>
          <pc:spChg chg="add del mod">
            <ac:chgData name="Devrizal Maruapey" userId="73835e99cd6025c3" providerId="LiveId" clId="{AB82DBC3-02BA-4516-B925-26AC2B487AFC}" dt="2022-01-24T14:41:12.894" v="1526" actId="21"/>
            <ac:spMkLst>
              <pc:docMk/>
              <pc:sldMasterMk cId="3250872157" sldId="2147483648"/>
              <pc:sldLayoutMk cId="2766796752" sldId="2147483684"/>
              <ac:spMk id="5" creationId="{2AF8E6A0-21BB-43F2-B9C7-C6260152F4C9}"/>
            </ac:spMkLst>
          </pc:spChg>
          <pc:spChg chg="add del mod">
            <ac:chgData name="Devrizal Maruapey" userId="73835e99cd6025c3" providerId="LiveId" clId="{AB82DBC3-02BA-4516-B925-26AC2B487AFC}" dt="2022-01-24T14:40:59.474" v="1520" actId="21"/>
            <ac:spMkLst>
              <pc:docMk/>
              <pc:sldMasterMk cId="3250872157" sldId="2147483648"/>
              <pc:sldLayoutMk cId="2766796752" sldId="2147483684"/>
              <ac:spMk id="6" creationId="{A6AC6DBC-FACC-4954-BD6E-B6573F416B42}"/>
            </ac:spMkLst>
          </pc:spChg>
          <pc:spChg chg="add del mod">
            <ac:chgData name="Devrizal Maruapey" userId="73835e99cd6025c3" providerId="LiveId" clId="{AB82DBC3-02BA-4516-B925-26AC2B487AFC}" dt="2022-01-24T14:40:43.023" v="1517" actId="21"/>
            <ac:spMkLst>
              <pc:docMk/>
              <pc:sldMasterMk cId="3250872157" sldId="2147483648"/>
              <pc:sldLayoutMk cId="2766796752" sldId="2147483684"/>
              <ac:spMk id="7" creationId="{98661A10-5955-4D4A-B12F-972D991CA784}"/>
            </ac:spMkLst>
          </pc:spChg>
          <pc:spChg chg="add del mod">
            <ac:chgData name="Devrizal Maruapey" userId="73835e99cd6025c3" providerId="LiveId" clId="{AB82DBC3-02BA-4516-B925-26AC2B487AFC}" dt="2022-01-24T14:40:43.023" v="1517" actId="21"/>
            <ac:spMkLst>
              <pc:docMk/>
              <pc:sldMasterMk cId="3250872157" sldId="2147483648"/>
              <pc:sldLayoutMk cId="2766796752" sldId="2147483684"/>
              <ac:spMk id="8" creationId="{79D7E530-A5B0-4DD1-84E8-6FF16C0581C6}"/>
            </ac:spMkLst>
          </pc:spChg>
          <pc:spChg chg="add mod">
            <ac:chgData name="Devrizal Maruapey" userId="73835e99cd6025c3" providerId="LiveId" clId="{AB82DBC3-02BA-4516-B925-26AC2B487AFC}" dt="2022-01-24T14:40:06.384" v="1504" actId="552"/>
            <ac:spMkLst>
              <pc:docMk/>
              <pc:sldMasterMk cId="3250872157" sldId="2147483648"/>
              <pc:sldLayoutMk cId="2766796752" sldId="2147483684"/>
              <ac:spMk id="9" creationId="{6032471A-4312-46A3-997C-052653BCF368}"/>
            </ac:spMkLst>
          </pc:spChg>
          <pc:spChg chg="add mod">
            <ac:chgData name="Devrizal Maruapey" userId="73835e99cd6025c3" providerId="LiveId" clId="{AB82DBC3-02BA-4516-B925-26AC2B487AFC}" dt="2022-01-24T14:40:06.384" v="1504" actId="552"/>
            <ac:spMkLst>
              <pc:docMk/>
              <pc:sldMasterMk cId="3250872157" sldId="2147483648"/>
              <pc:sldLayoutMk cId="2766796752" sldId="2147483684"/>
              <ac:spMk id="10" creationId="{CA312E85-D3FA-4E43-8CA3-EFA354B3352B}"/>
            </ac:spMkLst>
          </pc:spChg>
          <pc:spChg chg="add mod">
            <ac:chgData name="Devrizal Maruapey" userId="73835e99cd6025c3" providerId="LiveId" clId="{AB82DBC3-02BA-4516-B925-26AC2B487AFC}" dt="2022-01-24T14:40:48.012" v="1519" actId="552"/>
            <ac:spMkLst>
              <pc:docMk/>
              <pc:sldMasterMk cId="3250872157" sldId="2147483648"/>
              <pc:sldLayoutMk cId="2766796752" sldId="2147483684"/>
              <ac:spMk id="11" creationId="{8BB0F4A4-36C9-49E4-8F48-C7FC5417B8AD}"/>
            </ac:spMkLst>
          </pc:spChg>
          <pc:spChg chg="add mod">
            <ac:chgData name="Devrizal Maruapey" userId="73835e99cd6025c3" providerId="LiveId" clId="{AB82DBC3-02BA-4516-B925-26AC2B487AFC}" dt="2022-01-24T14:40:48.012" v="1519" actId="552"/>
            <ac:spMkLst>
              <pc:docMk/>
              <pc:sldMasterMk cId="3250872157" sldId="2147483648"/>
              <pc:sldLayoutMk cId="2766796752" sldId="2147483684"/>
              <ac:spMk id="12" creationId="{BE11616B-342C-4E49-8943-7D4DAFD2950A}"/>
            </ac:spMkLst>
          </pc:spChg>
          <pc:spChg chg="add mod">
            <ac:chgData name="Devrizal Maruapey" userId="73835e99cd6025c3" providerId="LiveId" clId="{AB82DBC3-02BA-4516-B925-26AC2B487AFC}" dt="2022-01-24T14:40:48.012" v="1519" actId="552"/>
            <ac:spMkLst>
              <pc:docMk/>
              <pc:sldMasterMk cId="3250872157" sldId="2147483648"/>
              <pc:sldLayoutMk cId="2766796752" sldId="2147483684"/>
              <ac:spMk id="13" creationId="{E24977D5-2F86-4059-8B00-E42AD3B2D661}"/>
            </ac:spMkLst>
          </pc:spChg>
          <pc:spChg chg="add mod">
            <ac:chgData name="Devrizal Maruapey" userId="73835e99cd6025c3" providerId="LiveId" clId="{AB82DBC3-02BA-4516-B925-26AC2B487AFC}" dt="2022-01-24T14:41:14.224" v="1527" actId="12788"/>
            <ac:spMkLst>
              <pc:docMk/>
              <pc:sldMasterMk cId="3250872157" sldId="2147483648"/>
              <pc:sldLayoutMk cId="2766796752" sldId="2147483684"/>
              <ac:spMk id="14" creationId="{45BAC480-65A5-449C-A049-7F6C6AD2B448}"/>
            </ac:spMkLst>
          </pc:spChg>
          <pc:grpChg chg="add del mod">
            <ac:chgData name="Devrizal Maruapey" userId="73835e99cd6025c3" providerId="LiveId" clId="{AB82DBC3-02BA-4516-B925-26AC2B487AFC}" dt="2022-01-24T14:39:20.256" v="1490" actId="165"/>
            <ac:grpSpMkLst>
              <pc:docMk/>
              <pc:sldMasterMk cId="3250872157" sldId="2147483648"/>
              <pc:sldLayoutMk cId="2766796752" sldId="2147483684"/>
              <ac:grpSpMk id="2" creationId="{92BDE3C2-5625-4D1D-926F-017F0CDD4F17}"/>
            </ac:grpSpMkLst>
          </pc:grpChg>
        </pc:sldLayoutChg>
        <pc:sldLayoutChg chg="addSp delSp modSp add mod modTransition">
          <pc:chgData name="Devrizal Maruapey" userId="73835e99cd6025c3" providerId="LiveId" clId="{AB82DBC3-02BA-4516-B925-26AC2B487AFC}" dt="2022-01-24T14:43:38.763" v="1567" actId="21"/>
          <pc:sldLayoutMkLst>
            <pc:docMk/>
            <pc:sldMasterMk cId="3250872157" sldId="2147483648"/>
            <pc:sldLayoutMk cId="2482656572" sldId="2147483685"/>
          </pc:sldLayoutMkLst>
          <pc:spChg chg="del mod topLvl">
            <ac:chgData name="Devrizal Maruapey" userId="73835e99cd6025c3" providerId="LiveId" clId="{AB82DBC3-02BA-4516-B925-26AC2B487AFC}" dt="2022-01-24T14:43:31.443" v="1564" actId="21"/>
            <ac:spMkLst>
              <pc:docMk/>
              <pc:sldMasterMk cId="3250872157" sldId="2147483648"/>
              <pc:sldLayoutMk cId="2482656572" sldId="2147483685"/>
              <ac:spMk id="4" creationId="{F3303F91-C897-4F07-8371-FC0B3870EEF1}"/>
            </ac:spMkLst>
          </pc:spChg>
          <pc:spChg chg="del mod topLvl">
            <ac:chgData name="Devrizal Maruapey" userId="73835e99cd6025c3" providerId="LiveId" clId="{AB82DBC3-02BA-4516-B925-26AC2B487AFC}" dt="2022-01-24T14:43:31.443" v="1564" actId="21"/>
            <ac:spMkLst>
              <pc:docMk/>
              <pc:sldMasterMk cId="3250872157" sldId="2147483648"/>
              <pc:sldLayoutMk cId="2482656572" sldId="2147483685"/>
              <ac:spMk id="6" creationId="{5281EB68-0959-4B7C-8A30-02EDED0F716C}"/>
            </ac:spMkLst>
          </pc:spChg>
          <pc:spChg chg="del mod topLvl">
            <ac:chgData name="Devrizal Maruapey" userId="73835e99cd6025c3" providerId="LiveId" clId="{AB82DBC3-02BA-4516-B925-26AC2B487AFC}" dt="2022-01-24T14:43:38.763" v="1567" actId="21"/>
            <ac:spMkLst>
              <pc:docMk/>
              <pc:sldMasterMk cId="3250872157" sldId="2147483648"/>
              <pc:sldLayoutMk cId="2482656572" sldId="2147483685"/>
              <ac:spMk id="7" creationId="{760BD86F-1A21-41C9-A332-1AF83F17E57B}"/>
            </ac:spMkLst>
          </pc:spChg>
          <pc:spChg chg="add mod">
            <ac:chgData name="Devrizal Maruapey" userId="73835e99cd6025c3" providerId="LiveId" clId="{AB82DBC3-02BA-4516-B925-26AC2B487AFC}" dt="2022-01-24T14:43:36.965" v="1566" actId="552"/>
            <ac:spMkLst>
              <pc:docMk/>
              <pc:sldMasterMk cId="3250872157" sldId="2147483648"/>
              <pc:sldLayoutMk cId="2482656572" sldId="2147483685"/>
              <ac:spMk id="8" creationId="{EC23AE97-403C-4D0B-A3E9-7360623B9570}"/>
            </ac:spMkLst>
          </pc:spChg>
          <pc:spChg chg="add mod">
            <ac:chgData name="Devrizal Maruapey" userId="73835e99cd6025c3" providerId="LiveId" clId="{AB82DBC3-02BA-4516-B925-26AC2B487AFC}" dt="2022-01-24T14:43:36.965" v="1566" actId="552"/>
            <ac:spMkLst>
              <pc:docMk/>
              <pc:sldMasterMk cId="3250872157" sldId="2147483648"/>
              <pc:sldLayoutMk cId="2482656572" sldId="2147483685"/>
              <ac:spMk id="9" creationId="{A273A371-CBC0-45EE-9E7D-331272B2CA10}"/>
            </ac:spMkLst>
          </pc:spChg>
          <pc:spChg chg="add mod">
            <ac:chgData name="Devrizal Maruapey" userId="73835e99cd6025c3" providerId="LiveId" clId="{AB82DBC3-02BA-4516-B925-26AC2B487AFC}" dt="2022-01-24T14:43:36.965" v="1566" actId="552"/>
            <ac:spMkLst>
              <pc:docMk/>
              <pc:sldMasterMk cId="3250872157" sldId="2147483648"/>
              <pc:sldLayoutMk cId="2482656572" sldId="2147483685"/>
              <ac:spMk id="10" creationId="{94DFB1E4-6D62-4C2D-8F46-77670C022E40}"/>
            </ac:spMkLst>
          </pc:spChg>
          <pc:spChg chg="add del mod ord">
            <ac:chgData name="Devrizal Maruapey" userId="73835e99cd6025c3" providerId="LiveId" clId="{AB82DBC3-02BA-4516-B925-26AC2B487AFC}" dt="2022-01-24T14:42:47.860" v="1552"/>
            <ac:spMkLst>
              <pc:docMk/>
              <pc:sldMasterMk cId="3250872157" sldId="2147483648"/>
              <pc:sldLayoutMk cId="2482656572" sldId="2147483685"/>
              <ac:spMk id="11" creationId="{E27F784C-3D16-476B-B5E4-B8E566AD132B}"/>
            </ac:spMkLst>
          </pc:spChg>
          <pc:spChg chg="mod">
            <ac:chgData name="Devrizal Maruapey" userId="73835e99cd6025c3" providerId="LiveId" clId="{AB82DBC3-02BA-4516-B925-26AC2B487AFC}" dt="2022-01-24T14:42:47.860" v="1552"/>
            <ac:spMkLst>
              <pc:docMk/>
              <pc:sldMasterMk cId="3250872157" sldId="2147483648"/>
              <pc:sldLayoutMk cId="2482656572" sldId="2147483685"/>
              <ac:spMk id="12" creationId="{03A018E0-536A-4FE6-B5F2-A4B06A945E8F}"/>
            </ac:spMkLst>
          </pc:spChg>
          <pc:grpChg chg="add del mod">
            <ac:chgData name="Devrizal Maruapey" userId="73835e99cd6025c3" providerId="LiveId" clId="{AB82DBC3-02BA-4516-B925-26AC2B487AFC}" dt="2022-01-24T14:42:49.548" v="1553" actId="165"/>
            <ac:grpSpMkLst>
              <pc:docMk/>
              <pc:sldMasterMk cId="3250872157" sldId="2147483648"/>
              <pc:sldLayoutMk cId="2482656572" sldId="2147483685"/>
              <ac:grpSpMk id="3" creationId="{A41E6F60-76C6-4B43-A9E4-460AD8AE2359}"/>
            </ac:grpSpMkLst>
          </pc:grpChg>
          <pc:grpChg chg="del mod topLvl">
            <ac:chgData name="Devrizal Maruapey" userId="73835e99cd6025c3" providerId="LiveId" clId="{AB82DBC3-02BA-4516-B925-26AC2B487AFC}" dt="2022-01-24T14:42:50.017" v="1554" actId="165"/>
            <ac:grpSpMkLst>
              <pc:docMk/>
              <pc:sldMasterMk cId="3250872157" sldId="2147483648"/>
              <pc:sldLayoutMk cId="2482656572" sldId="2147483685"/>
              <ac:grpSpMk id="5" creationId="{F77A7C77-D030-4EE5-BB9F-631E12950548}"/>
            </ac:grpSpMkLst>
          </pc:grpChg>
          <pc:picChg chg="add del mod">
            <ac:chgData name="Devrizal Maruapey" userId="73835e99cd6025c3" providerId="LiveId" clId="{AB82DBC3-02BA-4516-B925-26AC2B487AFC}" dt="2022-01-24T14:42:47.860" v="1552"/>
            <ac:picMkLst>
              <pc:docMk/>
              <pc:sldMasterMk cId="3250872157" sldId="2147483648"/>
              <pc:sldLayoutMk cId="2482656572" sldId="2147483685"/>
              <ac:picMk id="2" creationId="{7B8DABBF-542D-4B46-B4DE-E8659CECFE81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63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6"/>
          <c:dPt>
            <c:idx val="0"/>
            <c:bubble3D val="0"/>
            <c:explosion val="13"/>
            <c:spPr>
              <a:solidFill>
                <a:schemeClr val="bg2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BF01-4F84-8837-FDB0EBED65AC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2-BF01-4F84-8837-FDB0EBED65A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F01-4F84-8837-FDB0EBED65AC}"/>
              </c:ext>
            </c:extLst>
          </c:dPt>
          <c:dPt>
            <c:idx val="3"/>
            <c:bubble3D val="0"/>
            <c:spPr>
              <a:solidFill>
                <a:schemeClr val="accent6"/>
              </a:solidFill>
              <a:ln w="25400"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4-BF01-4F84-8837-FDB0EBED65A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01-4F84-8837-FDB0EBED65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9A16-48DE-BEE2-DBDC7A7BD336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E8-4AEC-80D6-DF7C61C98BB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E8-4AEC-80D6-DF7C61C98BB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8C2-4D9B-ACC4-1A95AF336083}"/>
              </c:ext>
            </c:extLst>
          </c:dPt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E8-4AEC-80D6-DF7C61C98B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2349535"/>
        <c:axId val="1967492239"/>
      </c:barChart>
      <c:catAx>
        <c:axId val="6234953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67492239"/>
        <c:crosses val="autoZero"/>
        <c:auto val="1"/>
        <c:lblAlgn val="ctr"/>
        <c:lblOffset val="100"/>
        <c:noMultiLvlLbl val="0"/>
      </c:catAx>
      <c:valAx>
        <c:axId val="196749223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349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2C-40DD-99DB-A936FF592F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2C-40DD-99DB-A936FF592F1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2C-40DD-99DB-A936FF592F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0"/>
        <c:overlap val="-43"/>
        <c:axId val="1175277488"/>
        <c:axId val="1090131056"/>
      </c:barChart>
      <c:catAx>
        <c:axId val="1175277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0131056"/>
        <c:crosses val="autoZero"/>
        <c:auto val="1"/>
        <c:lblAlgn val="ctr"/>
        <c:lblOffset val="100"/>
        <c:noMultiLvlLbl val="0"/>
      </c:catAx>
      <c:valAx>
        <c:axId val="1090131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5277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4C6-4EBB-BAB3-2D49E5D74C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4C6-4EBB-BAB3-2D49E5D74C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4C6-4EBB-BAB3-2D49E5D74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5066208"/>
        <c:axId val="685069952"/>
      </c:lineChart>
      <c:catAx>
        <c:axId val="685066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5069952"/>
        <c:crosses val="autoZero"/>
        <c:auto val="1"/>
        <c:lblAlgn val="ctr"/>
        <c:lblOffset val="100"/>
        <c:noMultiLvlLbl val="0"/>
      </c:catAx>
      <c:valAx>
        <c:axId val="68506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5066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21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2A4618B-7A12-4534-A72B-C9C3FE9FA875}"/>
              </a:ext>
            </a:extLst>
          </p:cNvPr>
          <p:cNvSpPr/>
          <p:nvPr userDrawn="1"/>
        </p:nvSpPr>
        <p:spPr>
          <a:xfrm flipH="1">
            <a:off x="-1" y="0"/>
            <a:ext cx="9591676" cy="6857999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7C9CC64-23F0-4624-A5DE-8DC2706553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35750" y="520376"/>
            <a:ext cx="4263846" cy="5817248"/>
          </a:xfrm>
          <a:custGeom>
            <a:avLst/>
            <a:gdLst>
              <a:gd name="connsiteX0" fmla="*/ 0 w 4263846"/>
              <a:gd name="connsiteY0" fmla="*/ 0 h 5817248"/>
              <a:gd name="connsiteX1" fmla="*/ 4263846 w 4263846"/>
              <a:gd name="connsiteY1" fmla="*/ 0 h 5817248"/>
              <a:gd name="connsiteX2" fmla="*/ 4263846 w 4263846"/>
              <a:gd name="connsiteY2" fmla="*/ 5817248 h 5817248"/>
              <a:gd name="connsiteX3" fmla="*/ 0 w 4263846"/>
              <a:gd name="connsiteY3" fmla="*/ 5817248 h 581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3846" h="5817248">
                <a:moveTo>
                  <a:pt x="0" y="0"/>
                </a:moveTo>
                <a:lnTo>
                  <a:pt x="4263846" y="0"/>
                </a:lnTo>
                <a:lnTo>
                  <a:pt x="4263846" y="5817248"/>
                </a:lnTo>
                <a:lnTo>
                  <a:pt x="0" y="581724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6CA4AEE-8C0F-46B3-AEDB-0340CC2E5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4" y="1001675"/>
            <a:ext cx="41436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BBEAF34-FCAC-4DA1-A801-AABBA3261B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50974" y="3412018"/>
            <a:ext cx="41436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1B23ACF7-4440-4482-8A77-A059A7B276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450974" y="3076346"/>
            <a:ext cx="41508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34A0367F-4226-40DA-9CCD-96520EEC65A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450974" y="4885449"/>
            <a:ext cx="4143600" cy="972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FAD25E6-36B9-4B5D-B245-18A1532E045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450974" y="4550688"/>
            <a:ext cx="41508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9754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D1752C5-6754-4259-8C38-A037EAD3FDF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17587" y="587245"/>
            <a:ext cx="4581472" cy="3055842"/>
          </a:xfrm>
          <a:custGeom>
            <a:avLst/>
            <a:gdLst>
              <a:gd name="connsiteX0" fmla="*/ 0 w 4581472"/>
              <a:gd name="connsiteY0" fmla="*/ 0 h 3055842"/>
              <a:gd name="connsiteX1" fmla="*/ 4581472 w 4581472"/>
              <a:gd name="connsiteY1" fmla="*/ 0 h 3055842"/>
              <a:gd name="connsiteX2" fmla="*/ 4581472 w 4581472"/>
              <a:gd name="connsiteY2" fmla="*/ 3055842 h 3055842"/>
              <a:gd name="connsiteX3" fmla="*/ 0 w 4581472"/>
              <a:gd name="connsiteY3" fmla="*/ 3055842 h 305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1472" h="3055842">
                <a:moveTo>
                  <a:pt x="0" y="0"/>
                </a:moveTo>
                <a:lnTo>
                  <a:pt x="4581472" y="0"/>
                </a:lnTo>
                <a:lnTo>
                  <a:pt x="4581472" y="3055842"/>
                </a:lnTo>
                <a:lnTo>
                  <a:pt x="0" y="305584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53C3D9D-D8E6-417A-AA72-3B21CBC519B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096001" y="1260561"/>
            <a:ext cx="5079600" cy="171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12D89AF4-4C73-4581-961A-D92101D393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19982" y="4699700"/>
            <a:ext cx="3654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6BEE2C2-C9AA-494B-93CE-F58CF0C684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40555" y="4698060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23941D24-FFEC-4E87-A90F-B0D5C30F163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19982" y="5624395"/>
            <a:ext cx="3654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441F29A-8849-4756-AA2E-838AE048E46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40555" y="5609995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78B6582-7B4C-4732-87C4-FDB4D5F9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186" y="4854564"/>
            <a:ext cx="4582800" cy="11988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89876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49D3320-43D6-4C54-86AB-A78E4B433A2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431927"/>
            <a:ext cx="6657782" cy="4327525"/>
          </a:xfrm>
          <a:custGeom>
            <a:avLst/>
            <a:gdLst>
              <a:gd name="connsiteX0" fmla="*/ 0 w 6657782"/>
              <a:gd name="connsiteY0" fmla="*/ 0 h 4327525"/>
              <a:gd name="connsiteX1" fmla="*/ 6657782 w 6657782"/>
              <a:gd name="connsiteY1" fmla="*/ 0 h 4327525"/>
              <a:gd name="connsiteX2" fmla="*/ 6657782 w 6657782"/>
              <a:gd name="connsiteY2" fmla="*/ 4327525 h 4327525"/>
              <a:gd name="connsiteX3" fmla="*/ 0 w 6657782"/>
              <a:gd name="connsiteY3" fmla="*/ 4327525 h 432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57782" h="4327525">
                <a:moveTo>
                  <a:pt x="0" y="0"/>
                </a:moveTo>
                <a:lnTo>
                  <a:pt x="6657782" y="0"/>
                </a:lnTo>
                <a:lnTo>
                  <a:pt x="6657782" y="4327525"/>
                </a:lnTo>
                <a:lnTo>
                  <a:pt x="0" y="4327525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8BBBFE-73E5-44C9-AB4C-5F68926253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65648" y="4054373"/>
            <a:ext cx="2754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AD01A7D-D66A-49F1-B3AF-21A71049E8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825872" y="4046353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8E3F27A-5F28-4B99-A53B-6104B76AB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123" y="1546948"/>
            <a:ext cx="35568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F85CB90-E6E6-4194-9455-4A2787323E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65648" y="5005575"/>
            <a:ext cx="2754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6474AC7-02BA-40B5-A45F-86BD872C96C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825872" y="4997555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464492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8BA1E8-55C6-4D52-AB19-398ABFC65E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63860" y="3042988"/>
            <a:ext cx="4051450" cy="2615050"/>
          </a:xfrm>
          <a:custGeom>
            <a:avLst/>
            <a:gdLst>
              <a:gd name="connsiteX0" fmla="*/ 0 w 4051450"/>
              <a:gd name="connsiteY0" fmla="*/ 0 h 2615050"/>
              <a:gd name="connsiteX1" fmla="*/ 4051450 w 4051450"/>
              <a:gd name="connsiteY1" fmla="*/ 0 h 2615050"/>
              <a:gd name="connsiteX2" fmla="*/ 4051450 w 4051450"/>
              <a:gd name="connsiteY2" fmla="*/ 2615050 h 2615050"/>
              <a:gd name="connsiteX3" fmla="*/ 0 w 4051450"/>
              <a:gd name="connsiteY3" fmla="*/ 2615050 h 261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1450" h="2615050">
                <a:moveTo>
                  <a:pt x="0" y="0"/>
                </a:moveTo>
                <a:lnTo>
                  <a:pt x="4051450" y="0"/>
                </a:lnTo>
                <a:lnTo>
                  <a:pt x="4051450" y="2615050"/>
                </a:lnTo>
                <a:lnTo>
                  <a:pt x="0" y="261505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7C42FD5-3FB0-475B-8B17-A5C80F12DB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63860" y="1227813"/>
            <a:ext cx="4042800" cy="1155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B7F0BDF-46F6-4256-8BD4-BEB845343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3634" y="1229975"/>
            <a:ext cx="3956400" cy="23076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048908B-85D2-4992-88D0-D7C3DA88CF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83634" y="5289320"/>
            <a:ext cx="4042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4331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0738D74-B2E2-4E55-9AC3-7F278DF6046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27209" y="623654"/>
            <a:ext cx="2635155" cy="5609251"/>
          </a:xfrm>
          <a:custGeom>
            <a:avLst/>
            <a:gdLst>
              <a:gd name="connsiteX0" fmla="*/ 0 w 2635155"/>
              <a:gd name="connsiteY0" fmla="*/ 0 h 5609251"/>
              <a:gd name="connsiteX1" fmla="*/ 2635155 w 2635155"/>
              <a:gd name="connsiteY1" fmla="*/ 0 h 5609251"/>
              <a:gd name="connsiteX2" fmla="*/ 2635155 w 2635155"/>
              <a:gd name="connsiteY2" fmla="*/ 5609251 h 5609251"/>
              <a:gd name="connsiteX3" fmla="*/ 0 w 2635155"/>
              <a:gd name="connsiteY3" fmla="*/ 5609251 h 560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5155" h="5609251">
                <a:moveTo>
                  <a:pt x="0" y="0"/>
                </a:moveTo>
                <a:lnTo>
                  <a:pt x="2635155" y="0"/>
                </a:lnTo>
                <a:lnTo>
                  <a:pt x="2635155" y="5609251"/>
                </a:lnTo>
                <a:lnTo>
                  <a:pt x="0" y="560925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E921538-CFAA-4CEC-877E-3609066BDF5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731248" y="1259951"/>
            <a:ext cx="1460753" cy="4355939"/>
          </a:xfrm>
          <a:custGeom>
            <a:avLst/>
            <a:gdLst>
              <a:gd name="connsiteX0" fmla="*/ 0 w 1460753"/>
              <a:gd name="connsiteY0" fmla="*/ 0 h 4355939"/>
              <a:gd name="connsiteX1" fmla="*/ 1460753 w 1460753"/>
              <a:gd name="connsiteY1" fmla="*/ 0 h 4355939"/>
              <a:gd name="connsiteX2" fmla="*/ 1460753 w 1460753"/>
              <a:gd name="connsiteY2" fmla="*/ 4355939 h 4355939"/>
              <a:gd name="connsiteX3" fmla="*/ 0 w 1460753"/>
              <a:gd name="connsiteY3" fmla="*/ 4355939 h 4355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60753" h="4355939">
                <a:moveTo>
                  <a:pt x="0" y="0"/>
                </a:moveTo>
                <a:lnTo>
                  <a:pt x="1460753" y="0"/>
                </a:lnTo>
                <a:lnTo>
                  <a:pt x="1460753" y="4355939"/>
                </a:lnTo>
                <a:lnTo>
                  <a:pt x="0" y="435593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46CEBF67-D802-4607-B87E-25AEB3B6D7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78771" y="4864664"/>
            <a:ext cx="5320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AA05482-9318-43F1-89A3-557C19635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771" y="1656450"/>
            <a:ext cx="5320800" cy="23076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9351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84A899A-55C5-40A7-81AB-D0FA496E559E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1188398" y="3810925"/>
            <a:ext cx="2739600" cy="189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A2F2BC-73B1-4AAC-B005-8EAC3A5756A5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88398" y="1117830"/>
            <a:ext cx="2739600" cy="23076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58733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F8AF4453-61BC-4F59-AFE4-96610A1A25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46591" y="1236666"/>
            <a:ext cx="35172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D265D2F4-21FA-4453-897F-24B7317061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26236" y="1038666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9004D0B-B774-478B-BF50-D1660476739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28911" y="3020473"/>
            <a:ext cx="4060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2C011CB-A1AB-4B59-AD18-32B16F04B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911" y="1088920"/>
            <a:ext cx="40608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F0917BA1-4C60-45E1-9104-48D17C3615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546591" y="2215798"/>
            <a:ext cx="35172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C2E642BC-0042-4435-AA42-44839B4D1A5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26236" y="2116511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8DA765E3-1B41-4695-A342-7B4EB5D5BC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546591" y="3194931"/>
            <a:ext cx="35172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948791E-2833-4969-97E6-9EB9E7E202A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26236" y="3095644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658770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7AFC03A-85EB-4614-AE66-F6EF4303FF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081589" y="0"/>
            <a:ext cx="7110411" cy="5486399"/>
          </a:xfrm>
          <a:custGeom>
            <a:avLst/>
            <a:gdLst>
              <a:gd name="connsiteX0" fmla="*/ 0 w 7110411"/>
              <a:gd name="connsiteY0" fmla="*/ 0 h 5486399"/>
              <a:gd name="connsiteX1" fmla="*/ 7110411 w 7110411"/>
              <a:gd name="connsiteY1" fmla="*/ 0 h 5486399"/>
              <a:gd name="connsiteX2" fmla="*/ 7110411 w 7110411"/>
              <a:gd name="connsiteY2" fmla="*/ 5486399 h 5486399"/>
              <a:gd name="connsiteX3" fmla="*/ 0 w 7110411"/>
              <a:gd name="connsiteY3" fmla="*/ 5486399 h 548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10411" h="5486399">
                <a:moveTo>
                  <a:pt x="0" y="0"/>
                </a:moveTo>
                <a:lnTo>
                  <a:pt x="7110411" y="0"/>
                </a:lnTo>
                <a:lnTo>
                  <a:pt x="7110411" y="5486399"/>
                </a:lnTo>
                <a:lnTo>
                  <a:pt x="0" y="548639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FDC33DC-6513-4B37-8828-E6D2806DF1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16246" y="3471686"/>
            <a:ext cx="23004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6CFE2C3A-8795-4B7E-A842-2B8C78732D7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4484" y="3470046"/>
            <a:ext cx="8532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349FEB9-3144-4563-9F23-DD0881430D0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16246" y="4401917"/>
            <a:ext cx="23004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0F653F5-A992-49E7-8917-B264C9839A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4484" y="4400277"/>
            <a:ext cx="8532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79077C1-D962-49C4-900A-5641CB98F12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16246" y="5332149"/>
            <a:ext cx="23004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70678332-35A8-417A-84B6-399F6228B47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64484" y="5330509"/>
            <a:ext cx="8532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96DBC7BC-DF40-4522-97A8-28FFDF716AE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739493" y="5946652"/>
            <a:ext cx="57960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30917D01-209A-4B6C-8D12-342FB3C1F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484" y="880215"/>
            <a:ext cx="3153600" cy="23076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46942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097D50-22E1-4C80-AAB1-8D8648029F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"/>
            <a:ext cx="6096000" cy="4209218"/>
          </a:xfrm>
          <a:custGeom>
            <a:avLst/>
            <a:gdLst>
              <a:gd name="connsiteX0" fmla="*/ 0 w 6096000"/>
              <a:gd name="connsiteY0" fmla="*/ 0 h 4209218"/>
              <a:gd name="connsiteX1" fmla="*/ 6096000 w 6096000"/>
              <a:gd name="connsiteY1" fmla="*/ 0 h 4209218"/>
              <a:gd name="connsiteX2" fmla="*/ 6096000 w 6096000"/>
              <a:gd name="connsiteY2" fmla="*/ 4209218 h 4209218"/>
              <a:gd name="connsiteX3" fmla="*/ 0 w 6096000"/>
              <a:gd name="connsiteY3" fmla="*/ 4209218 h 420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209218">
                <a:moveTo>
                  <a:pt x="0" y="0"/>
                </a:moveTo>
                <a:lnTo>
                  <a:pt x="6096000" y="0"/>
                </a:lnTo>
                <a:lnTo>
                  <a:pt x="6096000" y="4209218"/>
                </a:lnTo>
                <a:lnTo>
                  <a:pt x="0" y="420921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3FCA09E-D09D-4331-884F-97A4D885C40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4209219"/>
          </a:xfrm>
          <a:custGeom>
            <a:avLst/>
            <a:gdLst>
              <a:gd name="connsiteX0" fmla="*/ 0 w 6096000"/>
              <a:gd name="connsiteY0" fmla="*/ 0 h 4209219"/>
              <a:gd name="connsiteX1" fmla="*/ 6096000 w 6096000"/>
              <a:gd name="connsiteY1" fmla="*/ 0 h 4209219"/>
              <a:gd name="connsiteX2" fmla="*/ 6096000 w 6096000"/>
              <a:gd name="connsiteY2" fmla="*/ 4209219 h 4209219"/>
              <a:gd name="connsiteX3" fmla="*/ 0 w 6096000"/>
              <a:gd name="connsiteY3" fmla="*/ 4209219 h 4209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209219">
                <a:moveTo>
                  <a:pt x="0" y="0"/>
                </a:moveTo>
                <a:lnTo>
                  <a:pt x="6096000" y="0"/>
                </a:lnTo>
                <a:lnTo>
                  <a:pt x="6096000" y="4209219"/>
                </a:lnTo>
                <a:lnTo>
                  <a:pt x="0" y="420921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9625D18-CE2D-4E95-801E-D6976E491D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56371" y="4760399"/>
            <a:ext cx="38160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9081CD9-AEA8-469D-896A-4B8475485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237" y="4657572"/>
            <a:ext cx="45828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AD68F9F-80CE-43EB-A75F-7DB4C6C906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56371" y="5890407"/>
            <a:ext cx="38160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6227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BF62694-8BC3-4006-824B-E20E4B3633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9175" y="1095828"/>
            <a:ext cx="3354366" cy="3679372"/>
          </a:xfrm>
          <a:custGeom>
            <a:avLst/>
            <a:gdLst>
              <a:gd name="connsiteX0" fmla="*/ 0 w 3354366"/>
              <a:gd name="connsiteY0" fmla="*/ 0 h 3679372"/>
              <a:gd name="connsiteX1" fmla="*/ 3354366 w 3354366"/>
              <a:gd name="connsiteY1" fmla="*/ 0 h 3679372"/>
              <a:gd name="connsiteX2" fmla="*/ 3354366 w 3354366"/>
              <a:gd name="connsiteY2" fmla="*/ 3679372 h 3679372"/>
              <a:gd name="connsiteX3" fmla="*/ 0 w 3354366"/>
              <a:gd name="connsiteY3" fmla="*/ 3679372 h 367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366" h="3679372">
                <a:moveTo>
                  <a:pt x="0" y="0"/>
                </a:moveTo>
                <a:lnTo>
                  <a:pt x="3354366" y="0"/>
                </a:lnTo>
                <a:lnTo>
                  <a:pt x="3354366" y="3679372"/>
                </a:lnTo>
                <a:lnTo>
                  <a:pt x="0" y="367937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7FAD4681-5966-4E98-9D0C-2111FAD586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4254" y="1095828"/>
            <a:ext cx="3354366" cy="3679372"/>
          </a:xfrm>
          <a:custGeom>
            <a:avLst/>
            <a:gdLst>
              <a:gd name="connsiteX0" fmla="*/ 0 w 3354366"/>
              <a:gd name="connsiteY0" fmla="*/ 0 h 3679372"/>
              <a:gd name="connsiteX1" fmla="*/ 3354366 w 3354366"/>
              <a:gd name="connsiteY1" fmla="*/ 0 h 3679372"/>
              <a:gd name="connsiteX2" fmla="*/ 3354366 w 3354366"/>
              <a:gd name="connsiteY2" fmla="*/ 3679372 h 3679372"/>
              <a:gd name="connsiteX3" fmla="*/ 0 w 3354366"/>
              <a:gd name="connsiteY3" fmla="*/ 3679372 h 367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4366" h="3679372">
                <a:moveTo>
                  <a:pt x="0" y="0"/>
                </a:moveTo>
                <a:lnTo>
                  <a:pt x="3354366" y="0"/>
                </a:lnTo>
                <a:lnTo>
                  <a:pt x="3354366" y="3679372"/>
                </a:lnTo>
                <a:lnTo>
                  <a:pt x="0" y="367937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64A6989-A8A7-45E2-B2F1-A63509D0074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829333" y="1095828"/>
            <a:ext cx="3345080" cy="3679372"/>
          </a:xfrm>
          <a:custGeom>
            <a:avLst/>
            <a:gdLst>
              <a:gd name="connsiteX0" fmla="*/ 0 w 3345080"/>
              <a:gd name="connsiteY0" fmla="*/ 0 h 3679372"/>
              <a:gd name="connsiteX1" fmla="*/ 3345080 w 3345080"/>
              <a:gd name="connsiteY1" fmla="*/ 0 h 3679372"/>
              <a:gd name="connsiteX2" fmla="*/ 3345080 w 3345080"/>
              <a:gd name="connsiteY2" fmla="*/ 3679372 h 3679372"/>
              <a:gd name="connsiteX3" fmla="*/ 0 w 3345080"/>
              <a:gd name="connsiteY3" fmla="*/ 3679372 h 367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5080" h="3679372">
                <a:moveTo>
                  <a:pt x="0" y="0"/>
                </a:moveTo>
                <a:lnTo>
                  <a:pt x="3345080" y="0"/>
                </a:lnTo>
                <a:lnTo>
                  <a:pt x="3345080" y="3679372"/>
                </a:lnTo>
                <a:lnTo>
                  <a:pt x="0" y="3679372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CA011822-ED35-480F-B53B-8BC98060452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175756" y="4548395"/>
            <a:ext cx="1033200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0D2FB6D4-68CA-425D-9D06-D8E29BB7D8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580835" y="4548395"/>
            <a:ext cx="1033200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32E857E8-16E7-45B1-B4EC-196DBC796E4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980477" y="4548395"/>
            <a:ext cx="1033200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2AFB5AE3-0616-4750-B91F-DBC50CE29C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1045" y="5424083"/>
            <a:ext cx="2811600" cy="4500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B3EE02AF-7531-47B4-B423-6DD45533614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91045" y="5090543"/>
            <a:ext cx="2804400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800FD7DF-5DFF-4A2C-A85E-3ABEA266196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4696124" y="5424083"/>
            <a:ext cx="2811600" cy="4500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DDB3F9D1-6ED3-4AB8-82F8-90ADC6D6ED0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4696124" y="5090543"/>
            <a:ext cx="2804400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D2B3D998-F6AD-4218-AD9E-022DE80781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095766" y="5424083"/>
            <a:ext cx="2811600" cy="4500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B918FD8A-8B23-4FBC-B33A-E0015FFC042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095766" y="5090543"/>
            <a:ext cx="2804400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9425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6">
            <a:extLst>
              <a:ext uri="{FF2B5EF4-FFF2-40B4-BE49-F238E27FC236}">
                <a16:creationId xmlns:a16="http://schemas.microsoft.com/office/drawing/2014/main" id="{6ED36D9C-70B6-4E98-BE18-885ADAF2F3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2000" cy="6857999"/>
          </a:xfrm>
          <a:custGeom>
            <a:avLst/>
            <a:gdLst>
              <a:gd name="connsiteX0" fmla="*/ 0 w 5143500"/>
              <a:gd name="connsiteY0" fmla="*/ 0 h 6857999"/>
              <a:gd name="connsiteX1" fmla="*/ 5143500 w 5143500"/>
              <a:gd name="connsiteY1" fmla="*/ 0 h 6857999"/>
              <a:gd name="connsiteX2" fmla="*/ 5143500 w 5143500"/>
              <a:gd name="connsiteY2" fmla="*/ 6857999 h 6857999"/>
              <a:gd name="connsiteX3" fmla="*/ 0 w 51435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3500" h="6857999">
                <a:moveTo>
                  <a:pt x="0" y="0"/>
                </a:moveTo>
                <a:lnTo>
                  <a:pt x="5143500" y="0"/>
                </a:lnTo>
                <a:lnTo>
                  <a:pt x="5143500" y="6857999"/>
                </a:lnTo>
                <a:lnTo>
                  <a:pt x="0" y="6857999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  <a:tileRect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B79ACE1-AB7D-45B2-92D6-E08FE9DD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000" y="2716897"/>
            <a:ext cx="10134000" cy="1569600"/>
          </a:xfrm>
        </p:spPr>
        <p:txBody>
          <a:bodyPr anchor="t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B21E10D-F39D-4F6F-95B4-A8B00AE030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9000" y="4305923"/>
            <a:ext cx="10134000" cy="2628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057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5F41526-F911-4BF9-B770-E9F01882827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21058" y="933121"/>
            <a:ext cx="5188532" cy="4991761"/>
          </a:xfrm>
          <a:custGeom>
            <a:avLst/>
            <a:gdLst>
              <a:gd name="connsiteX0" fmla="*/ 0 w 5188532"/>
              <a:gd name="connsiteY0" fmla="*/ 0 h 4991761"/>
              <a:gd name="connsiteX1" fmla="*/ 5188532 w 5188532"/>
              <a:gd name="connsiteY1" fmla="*/ 0 h 4991761"/>
              <a:gd name="connsiteX2" fmla="*/ 5188532 w 5188532"/>
              <a:gd name="connsiteY2" fmla="*/ 4991761 h 4991761"/>
              <a:gd name="connsiteX3" fmla="*/ 0 w 5188532"/>
              <a:gd name="connsiteY3" fmla="*/ 4991761 h 4991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88532" h="4991761">
                <a:moveTo>
                  <a:pt x="0" y="0"/>
                </a:moveTo>
                <a:lnTo>
                  <a:pt x="5188532" y="0"/>
                </a:lnTo>
                <a:lnTo>
                  <a:pt x="5188532" y="4991761"/>
                </a:lnTo>
                <a:lnTo>
                  <a:pt x="0" y="499176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16ED1639-8F53-405F-94C5-403E985E53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2410" y="4354215"/>
            <a:ext cx="3157200" cy="1188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CA1A5571-0975-4BB9-839A-8EBC7537E85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82410" y="4020011"/>
            <a:ext cx="31572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F5CD22D-1CA8-40DE-AD95-4BACD4A0A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410" y="1501175"/>
            <a:ext cx="3157200" cy="23076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042029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2EB5291-EAEA-4907-9AAD-D0761A4981E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33372" y="932642"/>
            <a:ext cx="5102513" cy="3403377"/>
          </a:xfrm>
          <a:custGeom>
            <a:avLst/>
            <a:gdLst>
              <a:gd name="connsiteX0" fmla="*/ 0 w 5102513"/>
              <a:gd name="connsiteY0" fmla="*/ 0 h 3403377"/>
              <a:gd name="connsiteX1" fmla="*/ 5102513 w 5102513"/>
              <a:gd name="connsiteY1" fmla="*/ 0 h 3403377"/>
              <a:gd name="connsiteX2" fmla="*/ 5102513 w 5102513"/>
              <a:gd name="connsiteY2" fmla="*/ 3403377 h 3403377"/>
              <a:gd name="connsiteX3" fmla="*/ 0 w 5102513"/>
              <a:gd name="connsiteY3" fmla="*/ 3403377 h 340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2513" h="3403377">
                <a:moveTo>
                  <a:pt x="0" y="0"/>
                </a:moveTo>
                <a:lnTo>
                  <a:pt x="5102513" y="0"/>
                </a:lnTo>
                <a:lnTo>
                  <a:pt x="5102513" y="3403377"/>
                </a:lnTo>
                <a:lnTo>
                  <a:pt x="0" y="340337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F248594B-573C-4094-990B-587D3D1EB95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56116" y="932641"/>
            <a:ext cx="5102513" cy="3403377"/>
          </a:xfrm>
          <a:custGeom>
            <a:avLst/>
            <a:gdLst>
              <a:gd name="connsiteX0" fmla="*/ 0 w 5102513"/>
              <a:gd name="connsiteY0" fmla="*/ 0 h 3403377"/>
              <a:gd name="connsiteX1" fmla="*/ 5102513 w 5102513"/>
              <a:gd name="connsiteY1" fmla="*/ 0 h 3403377"/>
              <a:gd name="connsiteX2" fmla="*/ 5102513 w 5102513"/>
              <a:gd name="connsiteY2" fmla="*/ 3403377 h 3403377"/>
              <a:gd name="connsiteX3" fmla="*/ 0 w 5102513"/>
              <a:gd name="connsiteY3" fmla="*/ 3403377 h 3403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2513" h="3403377">
                <a:moveTo>
                  <a:pt x="0" y="0"/>
                </a:moveTo>
                <a:lnTo>
                  <a:pt x="5102513" y="0"/>
                </a:lnTo>
                <a:lnTo>
                  <a:pt x="5102513" y="3403377"/>
                </a:lnTo>
                <a:lnTo>
                  <a:pt x="0" y="3403377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AA31AB8C-7A5B-441A-956B-ED3339FAA2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957442" y="4722607"/>
            <a:ext cx="2368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0E08F87-5310-4D3E-9C27-6A442D420C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8015" y="4837896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7056A5F-475A-4868-A952-1CF3C826368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00760" y="4837896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80E8949E-34DE-4555-AC5F-34B20AC5ACD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80187" y="4722607"/>
            <a:ext cx="2368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43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94CA4382-5C7F-4E59-9E73-99EC0A5AFB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33526" y="3733787"/>
            <a:ext cx="3909600" cy="15264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34DF79B-B4EB-4135-BFA7-8025FF4D0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3526" y="1598939"/>
            <a:ext cx="39096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4DC0AE9C-D331-4D88-8619-F32507CD10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578849" y="1250313"/>
            <a:ext cx="2566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A97DA45-26AB-40AD-98D3-E0196BB47F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578849" y="2552407"/>
            <a:ext cx="2566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136090E-9185-4257-932E-9912232C639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578849" y="3854501"/>
            <a:ext cx="2566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896FD7C6-D68F-4763-89FE-0A772921750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578849" y="5156594"/>
            <a:ext cx="2566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194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6FD1AA0-D09D-4C1B-8B82-4193DDCF99F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6096000" cy="3428999"/>
          </a:xfrm>
          <a:custGeom>
            <a:avLst/>
            <a:gdLst>
              <a:gd name="connsiteX0" fmla="*/ 0 w 6096000"/>
              <a:gd name="connsiteY0" fmla="*/ 0 h 3428999"/>
              <a:gd name="connsiteX1" fmla="*/ 6096000 w 6096000"/>
              <a:gd name="connsiteY1" fmla="*/ 0 h 3428999"/>
              <a:gd name="connsiteX2" fmla="*/ 6096000 w 6096000"/>
              <a:gd name="connsiteY2" fmla="*/ 3428999 h 3428999"/>
              <a:gd name="connsiteX3" fmla="*/ 0 w 6096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8999">
                <a:moveTo>
                  <a:pt x="0" y="0"/>
                </a:moveTo>
                <a:lnTo>
                  <a:pt x="6096000" y="0"/>
                </a:lnTo>
                <a:lnTo>
                  <a:pt x="6096000" y="3428999"/>
                </a:lnTo>
                <a:lnTo>
                  <a:pt x="0" y="3428999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5DB13D4-07E0-49D0-B4E3-7BED8C7DA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22583" y="1724112"/>
            <a:ext cx="4042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E440B4-55C4-4C5B-8038-E218483B19F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82266" y="3958776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0C74462-8330-4D0F-9A89-20465282203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122582" y="1388440"/>
            <a:ext cx="4042799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B4411680-C1AF-48F0-A3D7-E9E5DEA2D1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22582" y="4058063"/>
            <a:ext cx="4042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922E47A-021F-4290-8E39-3BD08C8A0BB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82266" y="4845551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7520313-A15B-45F0-8A57-024F86E9C03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122582" y="4944838"/>
            <a:ext cx="4042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E2BB3B51-0FB9-4C96-9B0F-04CCA7BFCF0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82266" y="5732326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ED352BA-A284-44F1-949C-940627EB117E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7122582" y="5831613"/>
            <a:ext cx="40428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506791C-6996-4EB9-89BC-9875D0008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440" y="4294348"/>
            <a:ext cx="39096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792609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BD23BC-8B26-44F9-AC0A-6948FEAD32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03697" y="2680261"/>
            <a:ext cx="5084522" cy="2064236"/>
          </a:xfrm>
          <a:custGeom>
            <a:avLst/>
            <a:gdLst>
              <a:gd name="connsiteX0" fmla="*/ 0 w 5084522"/>
              <a:gd name="connsiteY0" fmla="*/ 0 h 2064236"/>
              <a:gd name="connsiteX1" fmla="*/ 5084522 w 5084522"/>
              <a:gd name="connsiteY1" fmla="*/ 0 h 2064236"/>
              <a:gd name="connsiteX2" fmla="*/ 5084522 w 5084522"/>
              <a:gd name="connsiteY2" fmla="*/ 2064236 h 2064236"/>
              <a:gd name="connsiteX3" fmla="*/ 0 w 5084522"/>
              <a:gd name="connsiteY3" fmla="*/ 2064236 h 206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4522" h="2064236">
                <a:moveTo>
                  <a:pt x="0" y="0"/>
                </a:moveTo>
                <a:lnTo>
                  <a:pt x="5084522" y="0"/>
                </a:lnTo>
                <a:lnTo>
                  <a:pt x="5084522" y="2064236"/>
                </a:lnTo>
                <a:lnTo>
                  <a:pt x="0" y="2064236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9EA4C60-A05B-4D1D-A145-51B9B4D57C9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70671" y="2680261"/>
            <a:ext cx="4833026" cy="2064236"/>
          </a:xfrm>
          <a:custGeom>
            <a:avLst/>
            <a:gdLst>
              <a:gd name="connsiteX0" fmla="*/ 0 w 4833026"/>
              <a:gd name="connsiteY0" fmla="*/ 0 h 2064236"/>
              <a:gd name="connsiteX1" fmla="*/ 4833026 w 4833026"/>
              <a:gd name="connsiteY1" fmla="*/ 0 h 2064236"/>
              <a:gd name="connsiteX2" fmla="*/ 4833026 w 4833026"/>
              <a:gd name="connsiteY2" fmla="*/ 2064236 h 2064236"/>
              <a:gd name="connsiteX3" fmla="*/ 0 w 4833026"/>
              <a:gd name="connsiteY3" fmla="*/ 2064236 h 206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3026" h="2064236">
                <a:moveTo>
                  <a:pt x="0" y="0"/>
                </a:moveTo>
                <a:lnTo>
                  <a:pt x="4833026" y="0"/>
                </a:lnTo>
                <a:lnTo>
                  <a:pt x="4833026" y="2064236"/>
                </a:lnTo>
                <a:lnTo>
                  <a:pt x="0" y="2064236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DFE0C508-773D-42C3-AF11-72D7791FDA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43072" y="1474518"/>
            <a:ext cx="400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83462F6-0907-4811-850B-7E32EE6CF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671" y="1062353"/>
            <a:ext cx="4582800" cy="11988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0EEDC10-8E9B-4245-A9E0-52C2990C71C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270671" y="5163576"/>
            <a:ext cx="3081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2C99467A-FBD3-4F61-B92D-D0B072AE115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554873" y="5163576"/>
            <a:ext cx="3081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80151BF-68AC-4DA6-8D06-A957BE8AD00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39075" y="5163576"/>
            <a:ext cx="3081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4739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E09F058-854D-4950-B99B-45DCA3226634}"/>
              </a:ext>
            </a:extLst>
          </p:cNvPr>
          <p:cNvSpPr/>
          <p:nvPr userDrawn="1"/>
        </p:nvSpPr>
        <p:spPr>
          <a:xfrm flipH="1">
            <a:off x="0" y="2920058"/>
            <a:ext cx="5081588" cy="3937943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A3298D6-CC4B-49C5-9CB0-DAAAB0EB16A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5081588" cy="2920058"/>
          </a:xfrm>
          <a:custGeom>
            <a:avLst/>
            <a:gdLst>
              <a:gd name="connsiteX0" fmla="*/ 0 w 5081588"/>
              <a:gd name="connsiteY0" fmla="*/ 0 h 2920058"/>
              <a:gd name="connsiteX1" fmla="*/ 5081588 w 5081588"/>
              <a:gd name="connsiteY1" fmla="*/ 0 h 2920058"/>
              <a:gd name="connsiteX2" fmla="*/ 5081588 w 5081588"/>
              <a:gd name="connsiteY2" fmla="*/ 2920058 h 2920058"/>
              <a:gd name="connsiteX3" fmla="*/ 0 w 5081588"/>
              <a:gd name="connsiteY3" fmla="*/ 2920058 h 2920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1588" h="2920058">
                <a:moveTo>
                  <a:pt x="0" y="0"/>
                </a:moveTo>
                <a:lnTo>
                  <a:pt x="5081588" y="0"/>
                </a:lnTo>
                <a:lnTo>
                  <a:pt x="5081588" y="2920058"/>
                </a:lnTo>
                <a:lnTo>
                  <a:pt x="0" y="292005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8E89CA5-6793-4588-BC1E-E9A27DBC9CE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7876498" y="1159046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7C15FF1-AAF2-4183-8916-ABD5AC6491FD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62001" y="3619676"/>
            <a:ext cx="35568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AF90D221-EE4D-42E0-AAE5-EA786A1B7A3E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762001" y="5525909"/>
            <a:ext cx="355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86ACEA5-CBE0-40C9-9F13-BE0DBAFC253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76498" y="2461140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50D1D2A1-8BCF-49E1-B6F4-AA37BB7F6F8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876498" y="3763234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870F3D3-A1C2-4315-B977-FF23BE0F06C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76498" y="5065327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89062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C0A3738-D6DF-40E2-9EAE-677D75E7F9D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5938" y="465565"/>
            <a:ext cx="4572000" cy="5817248"/>
          </a:xfrm>
          <a:custGeom>
            <a:avLst/>
            <a:gdLst>
              <a:gd name="connsiteX0" fmla="*/ 0 w 4572000"/>
              <a:gd name="connsiteY0" fmla="*/ 0 h 5817248"/>
              <a:gd name="connsiteX1" fmla="*/ 4572000 w 4572000"/>
              <a:gd name="connsiteY1" fmla="*/ 0 h 5817248"/>
              <a:gd name="connsiteX2" fmla="*/ 4572000 w 4572000"/>
              <a:gd name="connsiteY2" fmla="*/ 5817248 h 5817248"/>
              <a:gd name="connsiteX3" fmla="*/ 0 w 4572000"/>
              <a:gd name="connsiteY3" fmla="*/ 5817248 h 5817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0" h="5817248">
                <a:moveTo>
                  <a:pt x="0" y="0"/>
                </a:moveTo>
                <a:lnTo>
                  <a:pt x="4572000" y="0"/>
                </a:lnTo>
                <a:lnTo>
                  <a:pt x="4572000" y="5817248"/>
                </a:lnTo>
                <a:lnTo>
                  <a:pt x="0" y="581724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5B565DA5-42D0-45B5-975A-7E1009E70A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010274" y="2372792"/>
            <a:ext cx="5176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2B778E2-FF9C-448A-BB20-B66E9BF0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0274" y="1008195"/>
            <a:ext cx="5176800" cy="11988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DD61E569-3A18-4F9D-95AE-008D0EFCDB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528760" y="3927317"/>
            <a:ext cx="3348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FF1C691-CDBC-43A0-B70C-70D84079FA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28760" y="5197421"/>
            <a:ext cx="3348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68815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4FAE474-5EDE-48D6-9A2D-33BBBAA2D96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453012" y="0"/>
            <a:ext cx="1965191" cy="3208154"/>
          </a:xfrm>
          <a:custGeom>
            <a:avLst/>
            <a:gdLst>
              <a:gd name="connsiteX0" fmla="*/ 0 w 1965191"/>
              <a:gd name="connsiteY0" fmla="*/ 0 h 3208154"/>
              <a:gd name="connsiteX1" fmla="*/ 1965191 w 1965191"/>
              <a:gd name="connsiteY1" fmla="*/ 0 h 3208154"/>
              <a:gd name="connsiteX2" fmla="*/ 1965191 w 1965191"/>
              <a:gd name="connsiteY2" fmla="*/ 3208154 h 3208154"/>
              <a:gd name="connsiteX3" fmla="*/ 0 w 1965191"/>
              <a:gd name="connsiteY3" fmla="*/ 3208154 h 320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5191" h="3208154">
                <a:moveTo>
                  <a:pt x="0" y="0"/>
                </a:moveTo>
                <a:lnTo>
                  <a:pt x="1965191" y="0"/>
                </a:lnTo>
                <a:lnTo>
                  <a:pt x="1965191" y="3208154"/>
                </a:lnTo>
                <a:lnTo>
                  <a:pt x="0" y="3208154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29AD0AE-B35A-4472-AD57-128E3838F56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598581" y="3850810"/>
            <a:ext cx="1965191" cy="3007191"/>
          </a:xfrm>
          <a:custGeom>
            <a:avLst/>
            <a:gdLst>
              <a:gd name="connsiteX0" fmla="*/ 0 w 1965191"/>
              <a:gd name="connsiteY0" fmla="*/ 0 h 3007191"/>
              <a:gd name="connsiteX1" fmla="*/ 1965191 w 1965191"/>
              <a:gd name="connsiteY1" fmla="*/ 0 h 3007191"/>
              <a:gd name="connsiteX2" fmla="*/ 1965191 w 1965191"/>
              <a:gd name="connsiteY2" fmla="*/ 3007191 h 3007191"/>
              <a:gd name="connsiteX3" fmla="*/ 0 w 1965191"/>
              <a:gd name="connsiteY3" fmla="*/ 3007191 h 3007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5191" h="3007191">
                <a:moveTo>
                  <a:pt x="0" y="0"/>
                </a:moveTo>
                <a:lnTo>
                  <a:pt x="1965191" y="0"/>
                </a:lnTo>
                <a:lnTo>
                  <a:pt x="1965191" y="3007191"/>
                </a:lnTo>
                <a:lnTo>
                  <a:pt x="0" y="300719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347B9CF-2672-418C-A3DD-11661E5C5F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2197" y="1023887"/>
            <a:ext cx="43920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8536CF-984D-49BD-9AA6-4380F4AAC78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261351" y="596459"/>
            <a:ext cx="2563419" cy="5665080"/>
          </a:xfrm>
          <a:custGeom>
            <a:avLst/>
            <a:gdLst>
              <a:gd name="connsiteX0" fmla="*/ 0 w 2563419"/>
              <a:gd name="connsiteY0" fmla="*/ 0 h 5665080"/>
              <a:gd name="connsiteX1" fmla="*/ 2563419 w 2563419"/>
              <a:gd name="connsiteY1" fmla="*/ 0 h 5665080"/>
              <a:gd name="connsiteX2" fmla="*/ 2563419 w 2563419"/>
              <a:gd name="connsiteY2" fmla="*/ 5665080 h 5665080"/>
              <a:gd name="connsiteX3" fmla="*/ 0 w 2563419"/>
              <a:gd name="connsiteY3" fmla="*/ 5665080 h 566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419" h="5665080">
                <a:moveTo>
                  <a:pt x="0" y="0"/>
                </a:moveTo>
                <a:lnTo>
                  <a:pt x="2563419" y="0"/>
                </a:lnTo>
                <a:lnTo>
                  <a:pt x="2563419" y="5665080"/>
                </a:lnTo>
                <a:lnTo>
                  <a:pt x="0" y="566508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25D584EC-E276-45B0-989F-670FEF7108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447624" y="2370571"/>
            <a:ext cx="2955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44E78A1-2ABA-4835-B4C9-27B5046E164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447624" y="3701896"/>
            <a:ext cx="2955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52C70A1-A0A9-4194-BE3F-AF00FA87FB8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447624" y="5033251"/>
            <a:ext cx="2955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29488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E2D9638-0DBA-446C-A6E6-E29C6A7A11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19186" y="1554148"/>
            <a:ext cx="5172814" cy="4263091"/>
          </a:xfrm>
          <a:custGeom>
            <a:avLst/>
            <a:gdLst>
              <a:gd name="connsiteX0" fmla="*/ 0 w 5172814"/>
              <a:gd name="connsiteY0" fmla="*/ 0 h 4263091"/>
              <a:gd name="connsiteX1" fmla="*/ 5172814 w 5172814"/>
              <a:gd name="connsiteY1" fmla="*/ 0 h 4263091"/>
              <a:gd name="connsiteX2" fmla="*/ 5172814 w 5172814"/>
              <a:gd name="connsiteY2" fmla="*/ 4263091 h 4263091"/>
              <a:gd name="connsiteX3" fmla="*/ 0 w 5172814"/>
              <a:gd name="connsiteY3" fmla="*/ 4263091 h 426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814" h="4263091">
                <a:moveTo>
                  <a:pt x="0" y="0"/>
                </a:moveTo>
                <a:lnTo>
                  <a:pt x="5172814" y="0"/>
                </a:lnTo>
                <a:lnTo>
                  <a:pt x="5172814" y="4263091"/>
                </a:lnTo>
                <a:lnTo>
                  <a:pt x="0" y="426309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4C0F2E3-B691-4818-8F11-16BB59194E7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6001" y="999038"/>
            <a:ext cx="2240209" cy="4717368"/>
          </a:xfrm>
          <a:custGeom>
            <a:avLst/>
            <a:gdLst>
              <a:gd name="connsiteX0" fmla="*/ 0 w 2240209"/>
              <a:gd name="connsiteY0" fmla="*/ 0 h 4717368"/>
              <a:gd name="connsiteX1" fmla="*/ 2240209 w 2240209"/>
              <a:gd name="connsiteY1" fmla="*/ 0 h 4717368"/>
              <a:gd name="connsiteX2" fmla="*/ 2240209 w 2240209"/>
              <a:gd name="connsiteY2" fmla="*/ 4717368 h 4717368"/>
              <a:gd name="connsiteX3" fmla="*/ 0 w 2240209"/>
              <a:gd name="connsiteY3" fmla="*/ 4717368 h 471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0209" h="4717368">
                <a:moveTo>
                  <a:pt x="0" y="0"/>
                </a:moveTo>
                <a:lnTo>
                  <a:pt x="2240209" y="0"/>
                </a:lnTo>
                <a:lnTo>
                  <a:pt x="2240209" y="4717368"/>
                </a:lnTo>
                <a:lnTo>
                  <a:pt x="0" y="471736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CF7F3F8C-D3F4-4C8A-BDED-E3F47A529A0C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1567874" y="5030015"/>
            <a:ext cx="2815200" cy="1188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4AB5821-8F00-4273-A595-7E73D48EDFBA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567421" y="1209359"/>
            <a:ext cx="2818800" cy="23076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CEFB46D-31E4-4BF3-BB92-AB6895CEE3F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567874" y="4695811"/>
            <a:ext cx="28152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1620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2A1E07DF-CD25-4743-ACDB-F29497C7706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484607"/>
            <a:ext cx="2385644" cy="5888786"/>
          </a:xfrm>
          <a:custGeom>
            <a:avLst/>
            <a:gdLst>
              <a:gd name="connsiteX0" fmla="*/ 0 w 2385644"/>
              <a:gd name="connsiteY0" fmla="*/ 0 h 5888786"/>
              <a:gd name="connsiteX1" fmla="*/ 2385644 w 2385644"/>
              <a:gd name="connsiteY1" fmla="*/ 0 h 5888786"/>
              <a:gd name="connsiteX2" fmla="*/ 2385644 w 2385644"/>
              <a:gd name="connsiteY2" fmla="*/ 5888786 h 5888786"/>
              <a:gd name="connsiteX3" fmla="*/ 0 w 2385644"/>
              <a:gd name="connsiteY3" fmla="*/ 5888786 h 588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5644" h="5888786">
                <a:moveTo>
                  <a:pt x="0" y="0"/>
                </a:moveTo>
                <a:lnTo>
                  <a:pt x="2385644" y="0"/>
                </a:lnTo>
                <a:lnTo>
                  <a:pt x="2385644" y="5888786"/>
                </a:lnTo>
                <a:lnTo>
                  <a:pt x="0" y="5888786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7141C426-CDB9-4AB5-A6B8-BE90901B22D4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4604741" y="4403202"/>
            <a:ext cx="19152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CFD899CA-B86C-4D25-99B9-DFFA8F76C90A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4604741" y="3756297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087F213C-5073-4417-A4FF-D2936B4126D5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478491" y="1714288"/>
            <a:ext cx="61452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A3FF8050-0DD0-4719-AA5D-050667CE647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676345" y="1597731"/>
            <a:ext cx="2014077" cy="4223171"/>
          </a:xfrm>
          <a:custGeom>
            <a:avLst/>
            <a:gdLst>
              <a:gd name="connsiteX0" fmla="*/ 0 w 2014077"/>
              <a:gd name="connsiteY0" fmla="*/ 0 h 4223171"/>
              <a:gd name="connsiteX1" fmla="*/ 2014077 w 2014077"/>
              <a:gd name="connsiteY1" fmla="*/ 0 h 4223171"/>
              <a:gd name="connsiteX2" fmla="*/ 2014077 w 2014077"/>
              <a:gd name="connsiteY2" fmla="*/ 4223171 h 4223171"/>
              <a:gd name="connsiteX3" fmla="*/ 0 w 2014077"/>
              <a:gd name="connsiteY3" fmla="*/ 4223171 h 422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4077" h="4223171">
                <a:moveTo>
                  <a:pt x="0" y="0"/>
                </a:moveTo>
                <a:lnTo>
                  <a:pt x="2014077" y="0"/>
                </a:lnTo>
                <a:lnTo>
                  <a:pt x="2014077" y="4223171"/>
                </a:lnTo>
                <a:lnTo>
                  <a:pt x="0" y="422317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5747B526-8050-4CCB-AD6F-E02AB6A81BB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8491" y="5092425"/>
            <a:ext cx="65916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90A60B62-CCF3-44C7-898F-E9B2FED3F8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81057" y="4403202"/>
            <a:ext cx="19152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22659A92-725B-4AA1-A0F1-95A1B4B067B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81057" y="3756297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47BB83AB-2B5C-4F67-BF2D-82370B5E8A1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57372" y="4403202"/>
            <a:ext cx="1915200" cy="450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DA109D19-EF6F-4497-84D3-6B3D2CC5046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157372" y="3756297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405111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518396-0903-47BD-BC0F-B09FA7EF90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6600825" cy="5167991"/>
          </a:xfrm>
          <a:custGeom>
            <a:avLst/>
            <a:gdLst>
              <a:gd name="connsiteX0" fmla="*/ 0 w 6600825"/>
              <a:gd name="connsiteY0" fmla="*/ 0 h 5167991"/>
              <a:gd name="connsiteX1" fmla="*/ 6600825 w 6600825"/>
              <a:gd name="connsiteY1" fmla="*/ 0 h 5167991"/>
              <a:gd name="connsiteX2" fmla="*/ 6600825 w 6600825"/>
              <a:gd name="connsiteY2" fmla="*/ 5167991 h 5167991"/>
              <a:gd name="connsiteX3" fmla="*/ 0 w 6600825"/>
              <a:gd name="connsiteY3" fmla="*/ 5167991 h 516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0825" h="5167991">
                <a:moveTo>
                  <a:pt x="0" y="0"/>
                </a:moveTo>
                <a:lnTo>
                  <a:pt x="6600825" y="0"/>
                </a:lnTo>
                <a:lnTo>
                  <a:pt x="6600825" y="5167991"/>
                </a:lnTo>
                <a:lnTo>
                  <a:pt x="0" y="516799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9EF4E3B-1A53-4CA1-A917-D60259834D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686364" y="1690009"/>
            <a:ext cx="6600825" cy="5167991"/>
          </a:xfrm>
          <a:custGeom>
            <a:avLst/>
            <a:gdLst>
              <a:gd name="connsiteX0" fmla="*/ 0 w 6600825"/>
              <a:gd name="connsiteY0" fmla="*/ 0 h 5167991"/>
              <a:gd name="connsiteX1" fmla="*/ 6600825 w 6600825"/>
              <a:gd name="connsiteY1" fmla="*/ 0 h 5167991"/>
              <a:gd name="connsiteX2" fmla="*/ 6600825 w 6600825"/>
              <a:gd name="connsiteY2" fmla="*/ 5167991 h 5167991"/>
              <a:gd name="connsiteX3" fmla="*/ 0 w 6600825"/>
              <a:gd name="connsiteY3" fmla="*/ 5167991 h 5167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0825" h="5167991">
                <a:moveTo>
                  <a:pt x="0" y="0"/>
                </a:moveTo>
                <a:lnTo>
                  <a:pt x="6600825" y="0"/>
                </a:lnTo>
                <a:lnTo>
                  <a:pt x="6600825" y="5167991"/>
                </a:lnTo>
                <a:lnTo>
                  <a:pt x="0" y="516799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8E99830-914B-418A-8EEC-A66793B4D55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9147175" y="1151540"/>
            <a:ext cx="2030400" cy="34164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6687902C-8522-468D-9FB0-827E3F185211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9147175" y="4888144"/>
            <a:ext cx="20304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9281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6032471A-4312-46A3-997C-052653BC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4529" y="1002492"/>
            <a:ext cx="9950400" cy="648000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312E85-D3FA-4E43-8CA3-EFA354B3352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94529" y="1676445"/>
            <a:ext cx="9950400" cy="2628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BB0F4A4-36C9-49E4-8F48-C7FC5417B8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19775" y="2381289"/>
            <a:ext cx="3528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BE11616B-342C-4E49-8943-7D4DAFD2950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319775" y="3328080"/>
            <a:ext cx="3528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24977D5-2F86-4059-8B00-E42AD3B2D66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319775" y="4274871"/>
            <a:ext cx="35280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45BAC480-65A5-449C-A049-7F6C6AD2B44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20800" y="5403840"/>
            <a:ext cx="9950400" cy="4500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67967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3A018E0-536A-4FE6-B5F2-A4B06A945E8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" y="1"/>
            <a:ext cx="6069456" cy="6857998"/>
          </a:xfrm>
          <a:custGeom>
            <a:avLst/>
            <a:gdLst>
              <a:gd name="connsiteX0" fmla="*/ 0 w 6069456"/>
              <a:gd name="connsiteY0" fmla="*/ 0 h 6857998"/>
              <a:gd name="connsiteX1" fmla="*/ 6069456 w 6069456"/>
              <a:gd name="connsiteY1" fmla="*/ 0 h 6857998"/>
              <a:gd name="connsiteX2" fmla="*/ 6069456 w 6069456"/>
              <a:gd name="connsiteY2" fmla="*/ 6857998 h 6857998"/>
              <a:gd name="connsiteX3" fmla="*/ 0 w 606945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9456" h="6857998">
                <a:moveTo>
                  <a:pt x="0" y="0"/>
                </a:moveTo>
                <a:lnTo>
                  <a:pt x="6069456" y="0"/>
                </a:lnTo>
                <a:lnTo>
                  <a:pt x="6069456" y="6857998"/>
                </a:lnTo>
                <a:lnTo>
                  <a:pt x="0" y="6857998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C23AE97-403C-4D0B-A3E9-7360623B957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11169" y="4313396"/>
            <a:ext cx="40428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273A371-CBC0-45EE-9E7D-331272B2C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169" y="1801557"/>
            <a:ext cx="40464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4DFB1E4-6D62-4C2D-8F46-77670C022E4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011169" y="3977724"/>
            <a:ext cx="19836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2656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FD5303E-B103-41D7-9F7A-B85FE9B5C3BE}"/>
              </a:ext>
            </a:extLst>
          </p:cNvPr>
          <p:cNvSpPr/>
          <p:nvPr userDrawn="1"/>
        </p:nvSpPr>
        <p:spPr>
          <a:xfrm>
            <a:off x="1" y="0"/>
            <a:ext cx="5081588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606F8E-25FA-4FA9-8E58-F1B4A0B8C19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81588" y="0"/>
            <a:ext cx="3571176" cy="6858000"/>
          </a:xfrm>
          <a:custGeom>
            <a:avLst/>
            <a:gdLst>
              <a:gd name="connsiteX0" fmla="*/ 0 w 3571176"/>
              <a:gd name="connsiteY0" fmla="*/ 0 h 6858000"/>
              <a:gd name="connsiteX1" fmla="*/ 3571176 w 3571176"/>
              <a:gd name="connsiteY1" fmla="*/ 0 h 6858000"/>
              <a:gd name="connsiteX2" fmla="*/ 3571176 w 3571176"/>
              <a:gd name="connsiteY2" fmla="*/ 6858000 h 6858000"/>
              <a:gd name="connsiteX3" fmla="*/ 0 w 357117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176" h="6858000">
                <a:moveTo>
                  <a:pt x="0" y="0"/>
                </a:moveTo>
                <a:lnTo>
                  <a:pt x="3571176" y="0"/>
                </a:lnTo>
                <a:lnTo>
                  <a:pt x="3571176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37CB0D1-1C58-4420-867E-8EE297969C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52764" y="0"/>
            <a:ext cx="3539236" cy="6858000"/>
          </a:xfrm>
          <a:custGeom>
            <a:avLst/>
            <a:gdLst>
              <a:gd name="connsiteX0" fmla="*/ 0 w 3539236"/>
              <a:gd name="connsiteY0" fmla="*/ 0 h 6858000"/>
              <a:gd name="connsiteX1" fmla="*/ 3539236 w 3539236"/>
              <a:gd name="connsiteY1" fmla="*/ 0 h 6858000"/>
              <a:gd name="connsiteX2" fmla="*/ 3539236 w 3539236"/>
              <a:gd name="connsiteY2" fmla="*/ 6858000 h 6858000"/>
              <a:gd name="connsiteX3" fmla="*/ 0 w 35392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36" h="6858000">
                <a:moveTo>
                  <a:pt x="0" y="0"/>
                </a:moveTo>
                <a:lnTo>
                  <a:pt x="3539236" y="0"/>
                </a:lnTo>
                <a:lnTo>
                  <a:pt x="3539236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6D85D53-F790-484C-8F5D-7C0C652A2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181" y="1016458"/>
            <a:ext cx="31968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630E4497-4BA2-4E67-AD1F-7B0A7D3C33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81957" y="3156171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D5792454-9432-4812-82AF-3618F278ECE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42181" y="3154502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FBAED53F-0F6F-4F02-8124-EDF2C77087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42181" y="4174585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D2DC5AA8-1C21-447C-8096-6177AA32236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42181" y="5194669"/>
            <a:ext cx="7416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B05663CD-9FA1-4D2E-ACA4-613A1466C28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681957" y="4176225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D1B7DDFC-75BA-408E-B8F4-51BE4B38DE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681957" y="5196309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6420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7813060-1EF1-42DA-98A7-1545253A888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539236"/>
              <a:gd name="connsiteY0" fmla="*/ 0 h 6858000"/>
              <a:gd name="connsiteX1" fmla="*/ 3539236 w 3539236"/>
              <a:gd name="connsiteY1" fmla="*/ 0 h 6858000"/>
              <a:gd name="connsiteX2" fmla="*/ 3539236 w 3539236"/>
              <a:gd name="connsiteY2" fmla="*/ 6858000 h 6858000"/>
              <a:gd name="connsiteX3" fmla="*/ 0 w 35392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236" h="6858000">
                <a:moveTo>
                  <a:pt x="0" y="0"/>
                </a:moveTo>
                <a:lnTo>
                  <a:pt x="3539236" y="0"/>
                </a:lnTo>
                <a:lnTo>
                  <a:pt x="3539236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49600">
                <a:srgbClr val="C0C0C0"/>
              </a:gs>
              <a:gs pos="100000">
                <a:schemeClr val="bg1">
                  <a:lumMod val="6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0F93031-DDCC-4808-B731-3EADBBD7E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9175" y="5604914"/>
            <a:ext cx="20304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069503CF-02F1-4B23-AF5E-00877FD770F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37112" y="5604914"/>
            <a:ext cx="20304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6B21C27A-D4C2-4DBE-8259-00D8DA22ECD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55049" y="5604914"/>
            <a:ext cx="20304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399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2EA6AFAA-2BD8-4DF7-8F5E-FEE2F74494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39531" y="1289261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4BD5C9E8-08F2-4223-8E1A-08C8D46A5B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60104" y="1281241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1C0C390-1F7F-4564-AF86-BBDCDE8FC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0349" y="2150745"/>
            <a:ext cx="45612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6E552B19-242F-4392-994F-F21361BBDD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10348" y="3520813"/>
            <a:ext cx="4561200" cy="11880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8CF6F2F8-F8E7-4CA3-88C8-E3C3630DB65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39531" y="2519526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7584893C-0884-4B0F-AEAD-71270DF5CEB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60104" y="2511506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9E31DC6-8956-4A16-9648-51A7BC8221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339531" y="3762551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F7ED970-5DAE-457F-9BF8-E0BF4EBBD61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60104" y="3754531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F2B894C2-1C9F-480D-A5DC-28A8FA1A782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339531" y="5005575"/>
            <a:ext cx="2458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30B82DAC-EB23-4272-BAF3-22EA2B3D053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160104" y="4997555"/>
            <a:ext cx="1180800" cy="648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45407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80AAF27-AE0A-4D22-9072-1AC883FD6287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653948" y="4133202"/>
            <a:ext cx="5450400" cy="17532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080EF5F-FE4C-4D48-92DE-D355971966F2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92762" y="4323122"/>
            <a:ext cx="3546000" cy="1371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40D38B16-75FA-455A-A16A-2335DD4FAE0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902059" y="1327595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81CC24DA-E4E5-45F5-98C2-E6BEB0F770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902059" y="2515033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8C8BDB31-E124-4358-8C87-E0DBB3D1BFF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769349" y="1327595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B2CAE409-3B99-4BCC-AC98-95482ECA61D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769349" y="2515033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957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2A4995C-7BCA-4E01-A244-5EE5ACD4D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381" y="950897"/>
            <a:ext cx="10155600" cy="648000"/>
          </a:xfrm>
        </p:spPr>
        <p:txBody>
          <a:bodyPr anchor="t">
            <a:normAutofit/>
          </a:bodyPr>
          <a:lstStyle>
            <a:lvl1pPr algn="ctr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0BB1132C-D753-4A60-99AE-29F34D0FFB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8381" y="1713667"/>
            <a:ext cx="10155600" cy="6336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8BE9A389-FE99-451A-B4C8-BE60E0DA2E0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55282" y="4724862"/>
            <a:ext cx="2023200" cy="8172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E579CA2-C1A6-46ED-8C00-A5FD2550082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255988" y="4390227"/>
            <a:ext cx="2022494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84F8EB0-CA6C-47BD-A77E-0008D22600C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809819" y="4390227"/>
            <a:ext cx="2020866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846DC6DE-AA33-4957-AFEC-004A3B9367B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363650" y="4390227"/>
            <a:ext cx="2019238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6C5D816-C8D7-4677-A033-9062194E0A9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916558" y="4390227"/>
            <a:ext cx="2019454" cy="334800"/>
          </a:xfrm>
        </p:spPr>
        <p:txBody>
          <a:bodyPr>
            <a:normAutofit/>
          </a:bodyPr>
          <a:lstStyle>
            <a:lvl1pPr algn="ctr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78426B2-60C0-41CC-83CA-892A57BF9D1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3808299" y="4724862"/>
            <a:ext cx="2023200" cy="8172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5886409E-9028-4BAB-9C3E-9DC55B8A298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361316" y="4724862"/>
            <a:ext cx="2023200" cy="8172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D7799D2-4E97-4BD8-9175-CD9E25C369C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914332" y="4724862"/>
            <a:ext cx="2023200" cy="817200"/>
          </a:xfrm>
        </p:spPr>
        <p:txBody>
          <a:bodyPr>
            <a:normAutofit/>
          </a:bodyPr>
          <a:lstStyle>
            <a:lvl1pPr algn="ctr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1768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5A8247A6-6DE2-4CB3-A3EC-C275E95E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1042181"/>
            <a:ext cx="4582800" cy="1198800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AD65657-1424-4C6D-8191-0000FB489D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50975" y="2730818"/>
            <a:ext cx="4575600" cy="8172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7F338B0-500B-45C3-943D-467C6330B1E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450975" y="2395146"/>
            <a:ext cx="22464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CAE81A49-23BD-4D12-BBB6-473A1231EF3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302083" y="1529099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F1E6EA0-FA84-4814-8404-8B96BF19DA2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302083" y="3112186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A01C56D-D4F8-4196-821D-9C5BA1B991B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02083" y="4695274"/>
            <a:ext cx="2566800" cy="633600"/>
          </a:xfrm>
        </p:spPr>
        <p:txBody>
          <a:bodyPr>
            <a:normAutofit/>
          </a:bodyPr>
          <a:lstStyle>
            <a:lvl1pPr algn="l">
              <a:defRPr sz="1000"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41566BFD-7DAA-4798-9EE7-A7F991E97434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450975" y="3925216"/>
            <a:ext cx="22464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D6A68D31-5B6B-4F6F-9DAB-53EDE30D1FE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50975" y="4625888"/>
            <a:ext cx="22464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27A7B57C-F487-4525-9EF8-538EAA2B141D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450975" y="5326560"/>
            <a:ext cx="2246400" cy="334800"/>
          </a:xfrm>
        </p:spPr>
        <p:txBody>
          <a:bodyPr>
            <a:normAutofit/>
          </a:bodyPr>
          <a:lstStyle>
            <a:lvl1pPr algn="l">
              <a:defRPr sz="1400">
                <a:solidFill>
                  <a:schemeClr val="bg2">
                    <a:lumMod val="10000"/>
                  </a:schemeClr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4968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821D8-1706-441C-A329-C3069FA59F5D}" type="datetimeFigureOut">
              <a:rPr lang="en-US" smtClean="0"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CBD9-EA76-4F21-A540-FC6942B3D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7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42" userDrawn="1">
          <p15:clr>
            <a:srgbClr val="F26B43"/>
          </p15:clr>
        </p15:guide>
        <p15:guide id="2" pos="1279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2559" userDrawn="1">
          <p15:clr>
            <a:srgbClr val="F26B43"/>
          </p15:clr>
        </p15:guide>
        <p15:guide id="5" pos="3201" userDrawn="1">
          <p15:clr>
            <a:srgbClr val="F26B43"/>
          </p15:clr>
        </p15:guide>
        <p15:guide id="6" pos="7039" userDrawn="1">
          <p15:clr>
            <a:srgbClr val="F26B43"/>
          </p15:clr>
        </p15:guide>
        <p15:guide id="7" pos="6402" userDrawn="1">
          <p15:clr>
            <a:srgbClr val="F26B43"/>
          </p15:clr>
        </p15:guide>
        <p15:guide id="8" pos="5760" userDrawn="1">
          <p15:clr>
            <a:srgbClr val="F26B43"/>
          </p15:clr>
        </p15:guide>
        <p15:guide id="9" pos="5118" userDrawn="1">
          <p15:clr>
            <a:srgbClr val="F26B43"/>
          </p15:clr>
        </p15:guide>
        <p15:guide id="10" pos="4481" userDrawn="1">
          <p15:clr>
            <a:srgbClr val="F26B43"/>
          </p15:clr>
        </p15:guide>
        <p15:guide id="1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62B40C-2FCD-47F9-957C-8130DCB421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94E110-67A4-4518-A320-D90B2D28BB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70000"/>
                </a:schemeClr>
              </a:gs>
              <a:gs pos="84000">
                <a:schemeClr val="bg2">
                  <a:lumMod val="50000"/>
                  <a:alpha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08AC37F-9343-48AF-874F-F3D9B6F360F2}"/>
              </a:ext>
            </a:extLst>
          </p:cNvPr>
          <p:cNvGrpSpPr/>
          <p:nvPr/>
        </p:nvGrpSpPr>
        <p:grpSpPr>
          <a:xfrm>
            <a:off x="5668524" y="2242477"/>
            <a:ext cx="854952" cy="409575"/>
            <a:chOff x="6214109" y="2785109"/>
            <a:chExt cx="568642" cy="272415"/>
          </a:xfrm>
          <a:solidFill>
            <a:schemeClr val="bg1"/>
          </a:solidFill>
        </p:grpSpPr>
        <p:grpSp>
          <p:nvGrpSpPr>
            <p:cNvPr id="12" name="Graphic 9">
              <a:extLst>
                <a:ext uri="{FF2B5EF4-FFF2-40B4-BE49-F238E27FC236}">
                  <a16:creationId xmlns:a16="http://schemas.microsoft.com/office/drawing/2014/main" id="{70465DC2-1F45-4EF3-B1D8-7BF031FF312A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B0B1205-7CB4-4415-8781-A1345F8913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E3EA81F-5485-4248-A6E2-3167D51C488B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78BBD5DC-D71F-402D-91E1-3109D7C40DB8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36952F5-3F96-4D09-B1AC-6808796629C6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9F9DE00-093B-491D-9E7B-F9CB12CE4DF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AE79FC-7643-4A8B-A59F-FE8ACDA731F0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528F490-0E2F-4F47-936E-961714909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The only place where success comes before work is in the dictionary.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92E8BA-46CB-4DF8-B6B8-453DD75869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Proin gravida </a:t>
            </a:r>
            <a:r>
              <a:rPr lang="en-US" sz="1000" dirty="0" err="1">
                <a:solidFill>
                  <a:schemeClr val="bg1"/>
                </a:solidFill>
              </a:rPr>
              <a:t>facilisis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, at </a:t>
            </a:r>
            <a:r>
              <a:rPr lang="en-US" sz="1000" dirty="0" err="1">
                <a:solidFill>
                  <a:schemeClr val="bg1"/>
                </a:solidFill>
              </a:rPr>
              <a:t>iaculis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orci</a:t>
            </a:r>
            <a:r>
              <a:rPr lang="en-US" sz="1000" dirty="0">
                <a:solidFill>
                  <a:schemeClr val="bg1"/>
                </a:solidFill>
              </a:rPr>
              <a:t> convallis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auctor libero, a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2515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CFE0102-05EF-4E83-A4E9-88AB303F6422}"/>
              </a:ext>
            </a:extLst>
          </p:cNvPr>
          <p:cNvSpPr/>
          <p:nvPr/>
        </p:nvSpPr>
        <p:spPr>
          <a:xfrm flipH="1">
            <a:off x="0" y="-1"/>
            <a:ext cx="12192000" cy="4194629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C8B1637-D885-4864-83A2-E48C62ADC248}"/>
              </a:ext>
            </a:extLst>
          </p:cNvPr>
          <p:cNvSpPr/>
          <p:nvPr/>
        </p:nvSpPr>
        <p:spPr>
          <a:xfrm>
            <a:off x="6199626" y="4635644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289F639-C09E-4E59-BB20-D4884093B903}"/>
              </a:ext>
            </a:extLst>
          </p:cNvPr>
          <p:cNvSpPr/>
          <p:nvPr/>
        </p:nvSpPr>
        <p:spPr>
          <a:xfrm>
            <a:off x="6199626" y="5560339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892FFDD-B89A-4865-BCC2-867CFD179854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bg1"/>
          </a:solidFill>
        </p:grpSpPr>
        <p:grpSp>
          <p:nvGrpSpPr>
            <p:cNvPr id="37" name="Graphic 9">
              <a:extLst>
                <a:ext uri="{FF2B5EF4-FFF2-40B4-BE49-F238E27FC236}">
                  <a16:creationId xmlns:a16="http://schemas.microsoft.com/office/drawing/2014/main" id="{E1E29C85-79BF-462D-BD34-A0BEDF5CDE15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B28FFEF-2A58-46F8-98E4-BBA5DD30FDCA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C1192DB-A999-40FA-9A64-EED75F8C424F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61A19C6F-C5EA-4BB2-8170-A49D13824107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122EEB75-C4FA-49A5-8475-90BD38984418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C6294AA-F332-4FB1-A2F6-EEC71D6E51F2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061A6CC-9743-4994-987F-93F473769E5F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5765724-9205-469B-9349-CDA864D58C7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1B6797-9900-407E-BD6E-ABBB5AD2A19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Morbi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ipsum non mi lacinia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consequat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, lorem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, in gravida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nibh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eros, at auctor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sodales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potenti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Morbi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ipsum non mi lacinia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consequat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, lorem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, in gravida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nibh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eros, at auctor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sodales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potenti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A5CE73-94EA-47C5-A667-F903A016D2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in gravida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E23387-EFA3-4C63-89F5-829C1B1113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1.3B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217E8B0-5B83-47CE-BD68-E1DB75487F8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in gravida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CD6E426-0C24-48ED-B177-16CD34BC3C4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12K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045B2E-3FF2-4A19-AEE4-003317088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Wealth is the ability to fully experience life. </a:t>
            </a:r>
          </a:p>
        </p:txBody>
      </p:sp>
    </p:spTree>
    <p:extLst>
      <p:ext uri="{BB962C8B-B14F-4D97-AF65-F5344CB8AC3E}">
        <p14:creationId xmlns:p14="http://schemas.microsoft.com/office/powerpoint/2010/main" val="4225899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2834058-EDB6-4043-83E8-9D2E8704FFD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45C02E-321C-413E-BD98-005DB35D2E9B}"/>
              </a:ext>
            </a:extLst>
          </p:cNvPr>
          <p:cNvSpPr/>
          <p:nvPr/>
        </p:nvSpPr>
        <p:spPr>
          <a:xfrm>
            <a:off x="0" y="0"/>
            <a:ext cx="5591175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6C9E0D1-6AD6-4344-B375-83DEEA014130}"/>
              </a:ext>
            </a:extLst>
          </p:cNvPr>
          <p:cNvGrpSpPr/>
          <p:nvPr/>
        </p:nvGrpSpPr>
        <p:grpSpPr>
          <a:xfrm>
            <a:off x="-1413403" y="1041401"/>
            <a:ext cx="9194612" cy="5307476"/>
            <a:chOff x="2738438" y="30163"/>
            <a:chExt cx="11828463" cy="6827838"/>
          </a:xfrm>
        </p:grpSpPr>
        <p:sp>
          <p:nvSpPr>
            <p:cNvPr id="8" name="Freeform 11">
              <a:extLst>
                <a:ext uri="{FF2B5EF4-FFF2-40B4-BE49-F238E27FC236}">
                  <a16:creationId xmlns:a16="http://schemas.microsoft.com/office/drawing/2014/main" id="{8012EF77-1BF1-4A45-9026-6AF72610E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30163"/>
              <a:ext cx="9663113" cy="6823075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2">
              <a:extLst>
                <a:ext uri="{FF2B5EF4-FFF2-40B4-BE49-F238E27FC236}">
                  <a16:creationId xmlns:a16="http://schemas.microsoft.com/office/drawing/2014/main" id="{D64AA945-D562-4653-83BA-D1828F7CB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74613"/>
              <a:ext cx="9574213" cy="6735763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3">
              <a:extLst>
                <a:ext uri="{FF2B5EF4-FFF2-40B4-BE49-F238E27FC236}">
                  <a16:creationId xmlns:a16="http://schemas.microsoft.com/office/drawing/2014/main" id="{12E41560-07BB-449B-86FE-B131DA20C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0" y="6342063"/>
              <a:ext cx="9520238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4">
              <a:extLst>
                <a:ext uri="{FF2B5EF4-FFF2-40B4-BE49-F238E27FC236}">
                  <a16:creationId xmlns:a16="http://schemas.microsoft.com/office/drawing/2014/main" id="{E44F30D7-42CD-4936-8721-B5A0103C2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533400"/>
              <a:ext cx="8897938" cy="556577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62EC73CC-A191-464B-A0D9-07D51368F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6">
              <a:extLst>
                <a:ext uri="{FF2B5EF4-FFF2-40B4-BE49-F238E27FC236}">
                  <a16:creationId xmlns:a16="http://schemas.microsoft.com/office/drawing/2014/main" id="{3C58EC03-CDDB-4FBD-A5C3-76271E018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EB60B832-BD80-404E-AE87-1E834165D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8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9A10C8F-F663-4F0B-A961-023E1DC9E180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23" name="Graphic 9">
              <a:extLst>
                <a:ext uri="{FF2B5EF4-FFF2-40B4-BE49-F238E27FC236}">
                  <a16:creationId xmlns:a16="http://schemas.microsoft.com/office/drawing/2014/main" id="{D4194869-D55E-42F9-B42E-4E6FB0A36FFC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F966937-2ECA-4C76-9CEA-301EBAE40CE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D0038DC8-85A7-4744-A41F-E5D67F6F2B29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36281805-4DDB-4057-9486-12697CF40466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ED28815-6225-485F-9B56-58AD192854C8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F55A6C41-9E9E-4BB6-A69F-7A22F963C80C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4A8CC04-2EE2-48C3-9CCA-904047F8CDED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D440E7-9F42-4594-90C5-BD0C0F54F2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172711-38F0-4626-97CD-DBEA267530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3B07DBB-833E-49C4-A944-BF8166530D2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E1CD82-162E-433B-8778-F48654764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Wealth is not his that has it, but his that enjoys it.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4DCAD6F-76C7-43E4-9CE9-9FE6AF2A5F2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865478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DBE3B2B-2652-4866-AEBD-F4CFD2486A4A}"/>
              </a:ext>
            </a:extLst>
          </p:cNvPr>
          <p:cNvSpPr/>
          <p:nvPr/>
        </p:nvSpPr>
        <p:spPr>
          <a:xfrm flipH="1">
            <a:off x="-1" y="4354266"/>
            <a:ext cx="12192000" cy="2503736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A5B9830-6A9D-431C-AEDA-0486CD83CC49}"/>
              </a:ext>
            </a:extLst>
          </p:cNvPr>
          <p:cNvGrpSpPr/>
          <p:nvPr/>
        </p:nvGrpSpPr>
        <p:grpSpPr>
          <a:xfrm>
            <a:off x="5702183" y="2876828"/>
            <a:ext cx="5368604" cy="3098960"/>
            <a:chOff x="2738438" y="30163"/>
            <a:chExt cx="11828463" cy="6827838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73009411-F1AE-4D68-8FD9-EEA18190A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30163"/>
              <a:ext cx="9663113" cy="6823075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7B9CA315-D2F9-46D3-8113-00B6FD0CE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74613"/>
              <a:ext cx="9574213" cy="6735763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007E6EF8-237A-42FB-8818-B4F2B5761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0" y="6342063"/>
              <a:ext cx="9520238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D7190D9B-A524-4D0D-8E7A-FCD72458A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533400"/>
              <a:ext cx="8897938" cy="556577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D1256E97-9312-4880-B1FB-15507E642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E700DBD-85C2-4DE3-9779-DD6AEBD14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61317C36-5CFC-436B-83F6-687906BBF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8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AA58EF5-C5D6-4352-B39F-C1CEFAD60A3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7E6C63B-B769-4EEB-9304-EE56F4C862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3421012-9828-4F3C-A750-83F33416C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The only place where success comes before work is in the dictionary.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30E541F-0FED-4111-8CA9-38CB0B2E7FE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. 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85195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A3DF314C-1957-425F-AC64-FA70EBFDB3F2}"/>
              </a:ext>
            </a:extLst>
          </p:cNvPr>
          <p:cNvSpPr/>
          <p:nvPr/>
        </p:nvSpPr>
        <p:spPr>
          <a:xfrm flipH="1">
            <a:off x="0" y="1424352"/>
            <a:ext cx="12192000" cy="2771073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D6A08124-6D84-480B-BE14-EA04615DFF2A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108" name="Graphic 9">
              <a:extLst>
                <a:ext uri="{FF2B5EF4-FFF2-40B4-BE49-F238E27FC236}">
                  <a16:creationId xmlns:a16="http://schemas.microsoft.com/office/drawing/2014/main" id="{D19F2E16-4DC9-4543-BBA9-E9DAF5DF4FC9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5C724386-DE0B-4C57-AA07-E89311CC9C2F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2E560610-9645-4BF8-83C2-54635D4E2C51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BFE626DB-C125-4B35-A4F3-E21AB1531888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4D40F56D-DE7F-4487-B10F-E6FB28FBEF99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832090A7-3A64-4DE0-913C-BC5EDFCB5C60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FDE47EA-9FC3-4288-9342-F25661364A3E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8EB0515-FCD2-49A6-B2CE-793BF106A5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7BC68-C90F-474A-A9D9-9B6C53280B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eros,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pharetra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convallis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interdum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quis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libero ipsum.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Quisque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ante. Vestibulum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nisi at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leo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tempor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facilisis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7203D4-1C07-4E9A-8BD8-8B7438E4F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Not everything that can be counted counts, and not everything that counts can be counted.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FB4A06C-B49E-4FAB-AEF2-E0DAB3186A6C}"/>
              </a:ext>
            </a:extLst>
          </p:cNvPr>
          <p:cNvGrpSpPr/>
          <p:nvPr/>
        </p:nvGrpSpPr>
        <p:grpSpPr>
          <a:xfrm flipV="1">
            <a:off x="10593414" y="1127677"/>
            <a:ext cx="2309013" cy="4602647"/>
            <a:chOff x="6798446" y="546727"/>
            <a:chExt cx="2891900" cy="5764546"/>
          </a:xfrm>
        </p:grpSpPr>
        <p:sp>
          <p:nvSpPr>
            <p:cNvPr id="55" name="Freeform 3">
              <a:extLst>
                <a:ext uri="{FF2B5EF4-FFF2-40B4-BE49-F238E27FC236}">
                  <a16:creationId xmlns:a16="http://schemas.microsoft.com/office/drawing/2014/main" id="{4275D421-99EA-441B-A545-F5981AB8F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6" name="Freeform 4">
              <a:extLst>
                <a:ext uri="{FF2B5EF4-FFF2-40B4-BE49-F238E27FC236}">
                  <a16:creationId xmlns:a16="http://schemas.microsoft.com/office/drawing/2014/main" id="{023E70F3-B7B7-43BC-BBA6-F6205A55D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36AC298B-E22A-4C25-A137-AA6FF422D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E494271D-1C76-48AE-98C0-0BEC6D0F9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52875732-BC55-4C93-926F-A264FA3F1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C881021E-6082-4762-B23D-8029445D4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43585AA3-DA9A-41E4-9F38-68A7078E7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42403611-81AC-4055-8C97-326DF5014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8934D407-F61E-4147-8A2C-CB9C9D433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78E17646-B9BB-46F4-88CB-E840B3BB1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9788EBE-E0EC-4303-BC7A-AC62C035CEA6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70" name="Freeform 18">
                <a:extLst>
                  <a:ext uri="{FF2B5EF4-FFF2-40B4-BE49-F238E27FC236}">
                    <a16:creationId xmlns:a16="http://schemas.microsoft.com/office/drawing/2014/main" id="{75B62952-B0AA-4E59-903C-42E326FF5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1" name="Freeform 19">
                <a:extLst>
                  <a:ext uri="{FF2B5EF4-FFF2-40B4-BE49-F238E27FC236}">
                    <a16:creationId xmlns:a16="http://schemas.microsoft.com/office/drawing/2014/main" id="{B7902CDA-2094-47C8-A669-8DBC7FA7DC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20">
                <a:extLst>
                  <a:ext uri="{FF2B5EF4-FFF2-40B4-BE49-F238E27FC236}">
                    <a16:creationId xmlns:a16="http://schemas.microsoft.com/office/drawing/2014/main" id="{C2703056-6593-4143-90CC-2319321B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1">
                <a:extLst>
                  <a:ext uri="{FF2B5EF4-FFF2-40B4-BE49-F238E27FC236}">
                    <a16:creationId xmlns:a16="http://schemas.microsoft.com/office/drawing/2014/main" id="{C48F8FD5-07CB-43A8-8AD5-1954CC47D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22">
                <a:extLst>
                  <a:ext uri="{FF2B5EF4-FFF2-40B4-BE49-F238E27FC236}">
                    <a16:creationId xmlns:a16="http://schemas.microsoft.com/office/drawing/2014/main" id="{D4FCB513-987E-475B-B44B-4AFEE3E44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23">
                <a:extLst>
                  <a:ext uri="{FF2B5EF4-FFF2-40B4-BE49-F238E27FC236}">
                    <a16:creationId xmlns:a16="http://schemas.microsoft.com/office/drawing/2014/main" id="{BBB22218-F208-40C1-B4BC-5F287F0792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24">
                <a:extLst>
                  <a:ext uri="{FF2B5EF4-FFF2-40B4-BE49-F238E27FC236}">
                    <a16:creationId xmlns:a16="http://schemas.microsoft.com/office/drawing/2014/main" id="{DB34A110-EDD3-48D9-9C0F-76361DE60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25">
                <a:extLst>
                  <a:ext uri="{FF2B5EF4-FFF2-40B4-BE49-F238E27FC236}">
                    <a16:creationId xmlns:a16="http://schemas.microsoft.com/office/drawing/2014/main" id="{87C0423D-6CDB-4B09-ADE5-BBF631712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26">
                <a:extLst>
                  <a:ext uri="{FF2B5EF4-FFF2-40B4-BE49-F238E27FC236}">
                    <a16:creationId xmlns:a16="http://schemas.microsoft.com/office/drawing/2014/main" id="{FC3D8E5F-F190-49CF-8DFE-3DA2A9E8E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B88F6998-D887-4753-A8D7-A91A6A4BD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5">
              <a:extLst>
                <a:ext uri="{FF2B5EF4-FFF2-40B4-BE49-F238E27FC236}">
                  <a16:creationId xmlns:a16="http://schemas.microsoft.com/office/drawing/2014/main" id="{8166438E-7221-427F-9254-25D6910A5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6">
              <a:extLst>
                <a:ext uri="{FF2B5EF4-FFF2-40B4-BE49-F238E27FC236}">
                  <a16:creationId xmlns:a16="http://schemas.microsoft.com/office/drawing/2014/main" id="{6AD6099F-7057-4619-86B4-275FE6314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7">
              <a:extLst>
                <a:ext uri="{FF2B5EF4-FFF2-40B4-BE49-F238E27FC236}">
                  <a16:creationId xmlns:a16="http://schemas.microsoft.com/office/drawing/2014/main" id="{771F84D4-1CE4-461D-BED5-077C89424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8F9710-CB54-4E10-9630-BF0A303CD8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91C3A5E-7CE7-41A1-8FC0-9E2B4920ACAF}"/>
              </a:ext>
            </a:extLst>
          </p:cNvPr>
          <p:cNvGrpSpPr/>
          <p:nvPr/>
        </p:nvGrpSpPr>
        <p:grpSpPr>
          <a:xfrm>
            <a:off x="7558099" y="465529"/>
            <a:ext cx="2973373" cy="5926943"/>
            <a:chOff x="6798446" y="546727"/>
            <a:chExt cx="2891900" cy="5764546"/>
          </a:xfrm>
        </p:grpSpPr>
        <p:sp>
          <p:nvSpPr>
            <p:cNvPr id="82" name="Freeform 3">
              <a:extLst>
                <a:ext uri="{FF2B5EF4-FFF2-40B4-BE49-F238E27FC236}">
                  <a16:creationId xmlns:a16="http://schemas.microsoft.com/office/drawing/2014/main" id="{FF7F62EF-8615-49E5-A7FE-1AED128DB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3" name="Freeform 4">
              <a:extLst>
                <a:ext uri="{FF2B5EF4-FFF2-40B4-BE49-F238E27FC236}">
                  <a16:creationId xmlns:a16="http://schemas.microsoft.com/office/drawing/2014/main" id="{FE045D51-FB12-4DDD-9157-CB012AA05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">
              <a:extLst>
                <a:ext uri="{FF2B5EF4-FFF2-40B4-BE49-F238E27FC236}">
                  <a16:creationId xmlns:a16="http://schemas.microsoft.com/office/drawing/2014/main" id="{44D53A8C-A09F-45F6-BA2B-4C19D0D75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">
              <a:extLst>
                <a:ext uri="{FF2B5EF4-FFF2-40B4-BE49-F238E27FC236}">
                  <a16:creationId xmlns:a16="http://schemas.microsoft.com/office/drawing/2014/main" id="{4E1E004B-09D3-475D-853F-93433E78A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">
              <a:extLst>
                <a:ext uri="{FF2B5EF4-FFF2-40B4-BE49-F238E27FC236}">
                  <a16:creationId xmlns:a16="http://schemas.microsoft.com/office/drawing/2014/main" id="{C7780DC5-6A5C-4976-BD2B-1518C8F45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7" name="Freeform 8">
              <a:extLst>
                <a:ext uri="{FF2B5EF4-FFF2-40B4-BE49-F238E27FC236}">
                  <a16:creationId xmlns:a16="http://schemas.microsoft.com/office/drawing/2014/main" id="{A2C7B270-3385-43A5-AF02-1133895A0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8" name="Freeform 9">
              <a:extLst>
                <a:ext uri="{FF2B5EF4-FFF2-40B4-BE49-F238E27FC236}">
                  <a16:creationId xmlns:a16="http://schemas.microsoft.com/office/drawing/2014/main" id="{9210C51D-5FD2-4A70-BD3F-D4FE97036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9" name="Freeform 10">
              <a:extLst>
                <a:ext uri="{FF2B5EF4-FFF2-40B4-BE49-F238E27FC236}">
                  <a16:creationId xmlns:a16="http://schemas.microsoft.com/office/drawing/2014/main" id="{34ABF6A4-40F3-4972-ADFC-BB8B376EA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>
              <a:extLst>
                <a:ext uri="{FF2B5EF4-FFF2-40B4-BE49-F238E27FC236}">
                  <a16:creationId xmlns:a16="http://schemas.microsoft.com/office/drawing/2014/main" id="{AEEC085A-AC59-4F75-88A6-1187FDF53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2">
              <a:extLst>
                <a:ext uri="{FF2B5EF4-FFF2-40B4-BE49-F238E27FC236}">
                  <a16:creationId xmlns:a16="http://schemas.microsoft.com/office/drawing/2014/main" id="{B8339F60-5B6E-47E2-9076-CBDFA2833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BD1F138-704D-4EAE-8226-F012998A2B40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97" name="Freeform 18">
                <a:extLst>
                  <a:ext uri="{FF2B5EF4-FFF2-40B4-BE49-F238E27FC236}">
                    <a16:creationId xmlns:a16="http://schemas.microsoft.com/office/drawing/2014/main" id="{345693E0-ED4A-4B01-83ED-656A9DA23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8" name="Freeform 19">
                <a:extLst>
                  <a:ext uri="{FF2B5EF4-FFF2-40B4-BE49-F238E27FC236}">
                    <a16:creationId xmlns:a16="http://schemas.microsoft.com/office/drawing/2014/main" id="{DD62CAB6-6A6A-439B-BE83-A99CC27A7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0">
                <a:extLst>
                  <a:ext uri="{FF2B5EF4-FFF2-40B4-BE49-F238E27FC236}">
                    <a16:creationId xmlns:a16="http://schemas.microsoft.com/office/drawing/2014/main" id="{ACFC084D-8164-4CC0-96CA-27059389F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1">
                <a:extLst>
                  <a:ext uri="{FF2B5EF4-FFF2-40B4-BE49-F238E27FC236}">
                    <a16:creationId xmlns:a16="http://schemas.microsoft.com/office/drawing/2014/main" id="{09713BE4-AB2F-4C2F-820A-7BB4759E5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2">
                <a:extLst>
                  <a:ext uri="{FF2B5EF4-FFF2-40B4-BE49-F238E27FC236}">
                    <a16:creationId xmlns:a16="http://schemas.microsoft.com/office/drawing/2014/main" id="{57660A23-1ED9-49DB-87A9-EDF8D30EA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3">
                <a:extLst>
                  <a:ext uri="{FF2B5EF4-FFF2-40B4-BE49-F238E27FC236}">
                    <a16:creationId xmlns:a16="http://schemas.microsoft.com/office/drawing/2014/main" id="{CB5F579F-022F-4372-8069-A187440048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4">
                <a:extLst>
                  <a:ext uri="{FF2B5EF4-FFF2-40B4-BE49-F238E27FC236}">
                    <a16:creationId xmlns:a16="http://schemas.microsoft.com/office/drawing/2014/main" id="{2AC7E68C-0A43-4656-9F7B-D0961BB90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25">
                <a:extLst>
                  <a:ext uri="{FF2B5EF4-FFF2-40B4-BE49-F238E27FC236}">
                    <a16:creationId xmlns:a16="http://schemas.microsoft.com/office/drawing/2014/main" id="{A8D29B8D-6D86-43FA-A6D7-074AF7843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26">
                <a:extLst>
                  <a:ext uri="{FF2B5EF4-FFF2-40B4-BE49-F238E27FC236}">
                    <a16:creationId xmlns:a16="http://schemas.microsoft.com/office/drawing/2014/main" id="{30EDC431-0929-4B97-9391-1FF40B9D0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3" name="Freeform 14">
              <a:extLst>
                <a:ext uri="{FF2B5EF4-FFF2-40B4-BE49-F238E27FC236}">
                  <a16:creationId xmlns:a16="http://schemas.microsoft.com/office/drawing/2014/main" id="{F6716EC9-4BF9-4D55-955D-2FEA91C9D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5">
              <a:extLst>
                <a:ext uri="{FF2B5EF4-FFF2-40B4-BE49-F238E27FC236}">
                  <a16:creationId xmlns:a16="http://schemas.microsoft.com/office/drawing/2014/main" id="{A11E059E-FF34-4353-9C58-722A6B35F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">
              <a:extLst>
                <a:ext uri="{FF2B5EF4-FFF2-40B4-BE49-F238E27FC236}">
                  <a16:creationId xmlns:a16="http://schemas.microsoft.com/office/drawing/2014/main" id="{85146941-683B-4C9A-80D9-646B04405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7">
              <a:extLst>
                <a:ext uri="{FF2B5EF4-FFF2-40B4-BE49-F238E27FC236}">
                  <a16:creationId xmlns:a16="http://schemas.microsoft.com/office/drawing/2014/main" id="{C16C7B76-E5C8-4AA7-815C-2F4C34D6B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198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EC3A6A5A-3B34-495C-98F6-02D8A2332296}"/>
              </a:ext>
            </a:extLst>
          </p:cNvPr>
          <p:cNvSpPr/>
          <p:nvPr/>
        </p:nvSpPr>
        <p:spPr>
          <a:xfrm>
            <a:off x="0" y="0"/>
            <a:ext cx="5114925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5BD520B-0135-4E7C-A765-0E221D852B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4728508"/>
              </p:ext>
            </p:extLst>
          </p:nvPr>
        </p:nvGraphicFramePr>
        <p:xfrm>
          <a:off x="5467351" y="1151620"/>
          <a:ext cx="6338886" cy="4225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1" name="Group 30">
            <a:extLst>
              <a:ext uri="{FF2B5EF4-FFF2-40B4-BE49-F238E27FC236}">
                <a16:creationId xmlns:a16="http://schemas.microsoft.com/office/drawing/2014/main" id="{5EA5F97D-FF1B-4F23-AD83-B7B9ED68B4A3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2" name="Graphic 9">
              <a:extLst>
                <a:ext uri="{FF2B5EF4-FFF2-40B4-BE49-F238E27FC236}">
                  <a16:creationId xmlns:a16="http://schemas.microsoft.com/office/drawing/2014/main" id="{38C192A4-CDF2-4184-982B-5B092AADF853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8FF241C-FA5C-4711-B936-D644F6A66436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35C9F06-077F-49F8-BE02-3F181B67CC8F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F2973338-0187-449D-A9A1-1C0533E23E46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BEF23E4E-FD3C-4CE8-808E-4C69263E460B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49FFF67A-64A2-4A15-B4B6-EFA3C931821A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7CCB3-782C-4F67-8E82-3CB476CCAD30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539F59-A796-4224-A97F-6B0D7D56CE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Morbi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ipsum non mi lacinia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consequat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, lorem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, in gravida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nibh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eros, at auctor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sodales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potenti</a:t>
            </a:r>
            <a:r>
              <a:rPr lang="en-US" sz="1000" dirty="0">
                <a:solidFill>
                  <a:schemeClr val="bg1"/>
                </a:solidFill>
              </a:rPr>
              <a:t>. Integer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 ac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auctor. Sed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est</a:t>
            </a:r>
            <a:r>
              <a:rPr lang="en-US" sz="1000" dirty="0">
                <a:solidFill>
                  <a:schemeClr val="bg1"/>
                </a:solidFill>
              </a:rPr>
              <a:t> sed ex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BFFBCE1-3E4E-41C5-90D6-A1378CA19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It takes as much energy to wish as it does to plan. </a:t>
            </a:r>
          </a:p>
        </p:txBody>
      </p:sp>
    </p:spTree>
    <p:extLst>
      <p:ext uri="{BB962C8B-B14F-4D97-AF65-F5344CB8AC3E}">
        <p14:creationId xmlns:p14="http://schemas.microsoft.com/office/powerpoint/2010/main" val="1126373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6EF6289-C068-44BC-8E96-4B88DD73F0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8871789"/>
              </p:ext>
            </p:extLst>
          </p:nvPr>
        </p:nvGraphicFramePr>
        <p:xfrm>
          <a:off x="1019176" y="4367900"/>
          <a:ext cx="10153650" cy="1351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2DC0977-9D6D-49C8-846F-AD2385AF5B1A}"/>
              </a:ext>
            </a:extLst>
          </p:cNvPr>
          <p:cNvSpPr/>
          <p:nvPr/>
        </p:nvSpPr>
        <p:spPr>
          <a:xfrm>
            <a:off x="6085307" y="1087794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9EA96BB-0CFA-4257-BB10-94F0435C0B13}"/>
              </a:ext>
            </a:extLst>
          </p:cNvPr>
          <p:cNvSpPr/>
          <p:nvPr/>
        </p:nvSpPr>
        <p:spPr>
          <a:xfrm>
            <a:off x="6085307" y="3033228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059FA52-4543-4397-B79D-6AE7F50C12E1}"/>
              </a:ext>
            </a:extLst>
          </p:cNvPr>
          <p:cNvSpPr/>
          <p:nvPr/>
        </p:nvSpPr>
        <p:spPr>
          <a:xfrm>
            <a:off x="6085307" y="2054095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7A22248-0B7F-4F22-8422-0C4DD01768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0EDE7AF-00B9-4394-A0E5-41DED146E0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1.3B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F5FD090-FDA9-4522-897A-77C0ECFBF91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in gravida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non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non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feugiat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eros, at auctor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F069842D-C3FB-4839-A659-01B4E3CC7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It takes as much energy to wish as it does to plan.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6CEC23E2-8E1A-4F00-BDEE-FB6C2D6D09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2DEC563F-CB5D-4C30-9918-6B99CC293B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100+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E271755-22AF-4F5E-87CD-7203040A10E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C71FF101-5ECA-4DE6-B123-D4440303476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12K</a:t>
            </a:r>
          </a:p>
        </p:txBody>
      </p:sp>
    </p:spTree>
    <p:extLst>
      <p:ext uri="{BB962C8B-B14F-4D97-AF65-F5344CB8AC3E}">
        <p14:creationId xmlns:p14="http://schemas.microsoft.com/office/powerpoint/2010/main" val="846647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AD8D931-F41A-481B-950E-E65811CFBD8F}"/>
              </a:ext>
            </a:extLst>
          </p:cNvPr>
          <p:cNvSpPr/>
          <p:nvPr/>
        </p:nvSpPr>
        <p:spPr>
          <a:xfrm flipH="1">
            <a:off x="5081588" y="5486399"/>
            <a:ext cx="7110412" cy="1371601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C0267F-DB0C-4432-B211-570700C122F4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bg1"/>
          </a:solidFill>
        </p:grpSpPr>
        <p:grpSp>
          <p:nvGrpSpPr>
            <p:cNvPr id="17" name="Graphic 9">
              <a:extLst>
                <a:ext uri="{FF2B5EF4-FFF2-40B4-BE49-F238E27FC236}">
                  <a16:creationId xmlns:a16="http://schemas.microsoft.com/office/drawing/2014/main" id="{4F46085B-0DCF-490D-BB46-5A2E06246561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AD078FF0-592E-45A2-B223-C3D9C8B93F7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8B5EF4A-4E7B-4718-8E45-88A2FD68A7BF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0172CF3-757D-4F10-975B-7D347EEDD5E5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056B9EA8-AC56-4E94-AB19-30408B159858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AE951D26-5A19-4BD7-B269-F880F08DD78F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C829285-BD84-4821-9D49-131EF26D9CCD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34AF55-EF8F-4B37-B090-23A1170C495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27C8B9F-08DD-43B1-A0EF-8E27A5EC2E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A195AE3-AD22-46DD-B972-19B19816DA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652311-5DD3-4B3B-85AB-DEA8D96F722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886F5E5-A43F-4C85-9CE6-503604E990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D17AECF-AD4D-4EC2-8CC0-1A08F0991F0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D286B9F-D6B6-4442-A0E1-E2D373C06EC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91BEE55D-48C5-478F-B4D6-664FD693438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Fusce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felis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porta,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ultrices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arcu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eu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ultricies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magna.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Aliquam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sed ipsum maximus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est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dignissim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. Maecenas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consequat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elementum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eros,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pharetra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velit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 convallis </a:t>
            </a:r>
            <a:r>
              <a:rPr lang="en-US" sz="1000" dirty="0" err="1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nec</a:t>
            </a:r>
            <a:r>
              <a:rPr lang="en-US" sz="1000" dirty="0">
                <a:solidFill>
                  <a:schemeClr val="bg1"/>
                </a:solidFill>
                <a:ea typeface="Karla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A906A93-4413-4E49-A014-B24C04FC3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Wealth is not his that has it, but his that enjoys it. </a:t>
            </a:r>
          </a:p>
        </p:txBody>
      </p:sp>
    </p:spTree>
    <p:extLst>
      <p:ext uri="{BB962C8B-B14F-4D97-AF65-F5344CB8AC3E}">
        <p14:creationId xmlns:p14="http://schemas.microsoft.com/office/powerpoint/2010/main" val="402436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9AE415F-9E4C-4745-ACE8-AA45CFD9CCC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EAB6529-2A6C-4543-8723-73CE7B05AA8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4209219"/>
          </a:xfrm>
        </p:spPr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22788FF-4987-4EAD-BADC-FCB32941631F}"/>
              </a:ext>
            </a:extLst>
          </p:cNvPr>
          <p:cNvSpPr/>
          <p:nvPr/>
        </p:nvSpPr>
        <p:spPr>
          <a:xfrm flipH="1">
            <a:off x="0" y="4209219"/>
            <a:ext cx="12192000" cy="2648781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F1AA100-2030-47B0-8701-86C8DD9C062B}"/>
              </a:ext>
            </a:extLst>
          </p:cNvPr>
          <p:cNvGrpSpPr/>
          <p:nvPr/>
        </p:nvGrpSpPr>
        <p:grpSpPr>
          <a:xfrm>
            <a:off x="6488464" y="4833591"/>
            <a:ext cx="486671" cy="304710"/>
            <a:chOff x="2128370" y="3718449"/>
            <a:chExt cx="365643" cy="228933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682F30C-4FAD-49BD-925B-0621E4730961}"/>
                </a:ext>
              </a:extLst>
            </p:cNvPr>
            <p:cNvSpPr/>
            <p:nvPr/>
          </p:nvSpPr>
          <p:spPr>
            <a:xfrm>
              <a:off x="2181370" y="3734600"/>
              <a:ext cx="238207" cy="212782"/>
            </a:xfrm>
            <a:custGeom>
              <a:avLst/>
              <a:gdLst>
                <a:gd name="connsiteX0" fmla="*/ 235826 w 238207"/>
                <a:gd name="connsiteY0" fmla="*/ 140600 h 212782"/>
                <a:gd name="connsiteX1" fmla="*/ 178150 w 238207"/>
                <a:gd name="connsiteY1" fmla="*/ 84825 h 212782"/>
                <a:gd name="connsiteX2" fmla="*/ 142910 w 238207"/>
                <a:gd name="connsiteY2" fmla="*/ 54719 h 212782"/>
                <a:gd name="connsiteX3" fmla="*/ 134924 w 238207"/>
                <a:gd name="connsiteY3" fmla="*/ 52945 h 212782"/>
                <a:gd name="connsiteX4" fmla="*/ 124150 w 238207"/>
                <a:gd name="connsiteY4" fmla="*/ 57318 h 212782"/>
                <a:gd name="connsiteX5" fmla="*/ 113882 w 238207"/>
                <a:gd name="connsiteY5" fmla="*/ 60107 h 212782"/>
                <a:gd name="connsiteX6" fmla="*/ 108304 w 238207"/>
                <a:gd name="connsiteY6" fmla="*/ 63466 h 212782"/>
                <a:gd name="connsiteX7" fmla="*/ 78959 w 238207"/>
                <a:gd name="connsiteY7" fmla="*/ 75698 h 212782"/>
                <a:gd name="connsiteX8" fmla="*/ 75917 w 238207"/>
                <a:gd name="connsiteY8" fmla="*/ 72910 h 212782"/>
                <a:gd name="connsiteX9" fmla="*/ 92776 w 238207"/>
                <a:gd name="connsiteY9" fmla="*/ 40268 h 212782"/>
                <a:gd name="connsiteX10" fmla="*/ 157298 w 238207"/>
                <a:gd name="connsiteY10" fmla="*/ 21254 h 212782"/>
                <a:gd name="connsiteX11" fmla="*/ 218840 w 238207"/>
                <a:gd name="connsiteY11" fmla="*/ 45783 h 212782"/>
                <a:gd name="connsiteX12" fmla="*/ 228209 w 238207"/>
                <a:gd name="connsiteY12" fmla="*/ 40319 h 212782"/>
                <a:gd name="connsiteX13" fmla="*/ 223847 w 238207"/>
                <a:gd name="connsiteY13" fmla="*/ 31332 h 212782"/>
                <a:gd name="connsiteX14" fmla="*/ 163509 w 238207"/>
                <a:gd name="connsiteY14" fmla="*/ 7311 h 212782"/>
                <a:gd name="connsiteX15" fmla="*/ 82002 w 238207"/>
                <a:gd name="connsiteY15" fmla="*/ 29367 h 212782"/>
                <a:gd name="connsiteX16" fmla="*/ 61086 w 238207"/>
                <a:gd name="connsiteY16" fmla="*/ 76396 h 212782"/>
                <a:gd name="connsiteX17" fmla="*/ 74142 w 238207"/>
                <a:gd name="connsiteY17" fmla="*/ 90086 h 212782"/>
                <a:gd name="connsiteX18" fmla="*/ 118952 w 238207"/>
                <a:gd name="connsiteY18" fmla="*/ 74811 h 212782"/>
                <a:gd name="connsiteX19" fmla="*/ 130361 w 238207"/>
                <a:gd name="connsiteY19" fmla="*/ 71135 h 212782"/>
                <a:gd name="connsiteX20" fmla="*/ 135685 w 238207"/>
                <a:gd name="connsiteY20" fmla="*/ 68853 h 212782"/>
                <a:gd name="connsiteX21" fmla="*/ 168580 w 238207"/>
                <a:gd name="connsiteY21" fmla="*/ 96614 h 212782"/>
                <a:gd name="connsiteX22" fmla="*/ 222136 w 238207"/>
                <a:gd name="connsiteY22" fmla="*/ 147318 h 212782"/>
                <a:gd name="connsiteX23" fmla="*/ 219854 w 238207"/>
                <a:gd name="connsiteY23" fmla="*/ 158790 h 212782"/>
                <a:gd name="connsiteX24" fmla="*/ 210474 w 238207"/>
                <a:gd name="connsiteY24" fmla="*/ 160628 h 212782"/>
                <a:gd name="connsiteX25" fmla="*/ 202235 w 238207"/>
                <a:gd name="connsiteY25" fmla="*/ 160628 h 212782"/>
                <a:gd name="connsiteX26" fmla="*/ 198559 w 238207"/>
                <a:gd name="connsiteY26" fmla="*/ 167980 h 212782"/>
                <a:gd name="connsiteX27" fmla="*/ 192728 w 238207"/>
                <a:gd name="connsiteY27" fmla="*/ 176537 h 212782"/>
                <a:gd name="connsiteX28" fmla="*/ 180812 w 238207"/>
                <a:gd name="connsiteY28" fmla="*/ 176727 h 212782"/>
                <a:gd name="connsiteX29" fmla="*/ 172953 w 238207"/>
                <a:gd name="connsiteY29" fmla="*/ 175142 h 212782"/>
                <a:gd name="connsiteX30" fmla="*/ 168073 w 238207"/>
                <a:gd name="connsiteY30" fmla="*/ 181480 h 212782"/>
                <a:gd name="connsiteX31" fmla="*/ 159072 w 238207"/>
                <a:gd name="connsiteY31" fmla="*/ 193206 h 212782"/>
                <a:gd name="connsiteX32" fmla="*/ 150326 w 238207"/>
                <a:gd name="connsiteY32" fmla="*/ 191811 h 212782"/>
                <a:gd name="connsiteX33" fmla="*/ 139493 w 238207"/>
                <a:gd name="connsiteY33" fmla="*/ 192331 h 212782"/>
                <a:gd name="connsiteX34" fmla="*/ 137967 w 238207"/>
                <a:gd name="connsiteY34" fmla="*/ 194854 h 212782"/>
                <a:gd name="connsiteX35" fmla="*/ 129917 w 238207"/>
                <a:gd name="connsiteY35" fmla="*/ 197453 h 212782"/>
                <a:gd name="connsiteX36" fmla="*/ 110903 w 238207"/>
                <a:gd name="connsiteY36" fmla="*/ 191115 h 212782"/>
                <a:gd name="connsiteX37" fmla="*/ 43022 w 238207"/>
                <a:gd name="connsiteY37" fmla="*/ 138319 h 212782"/>
                <a:gd name="connsiteX38" fmla="*/ 25719 w 238207"/>
                <a:gd name="connsiteY38" fmla="*/ 121016 h 212782"/>
                <a:gd name="connsiteX39" fmla="*/ 12536 w 238207"/>
                <a:gd name="connsiteY39" fmla="*/ 107832 h 212782"/>
                <a:gd name="connsiteX40" fmla="*/ 1793 w 238207"/>
                <a:gd name="connsiteY40" fmla="*/ 108752 h 212782"/>
                <a:gd name="connsiteX41" fmla="*/ 2712 w 238207"/>
                <a:gd name="connsiteY41" fmla="*/ 119495 h 212782"/>
                <a:gd name="connsiteX42" fmla="*/ 14691 w 238207"/>
                <a:gd name="connsiteY42" fmla="*/ 131600 h 212782"/>
                <a:gd name="connsiteX43" fmla="*/ 33262 w 238207"/>
                <a:gd name="connsiteY43" fmla="*/ 149981 h 212782"/>
                <a:gd name="connsiteX44" fmla="*/ 102537 w 238207"/>
                <a:gd name="connsiteY44" fmla="*/ 203854 h 212782"/>
                <a:gd name="connsiteX45" fmla="*/ 129600 w 238207"/>
                <a:gd name="connsiteY45" fmla="*/ 212728 h 212782"/>
                <a:gd name="connsiteX46" fmla="*/ 146903 w 238207"/>
                <a:gd name="connsiteY46" fmla="*/ 207657 h 212782"/>
                <a:gd name="connsiteX47" fmla="*/ 164206 w 238207"/>
                <a:gd name="connsiteY47" fmla="*/ 207657 h 212782"/>
                <a:gd name="connsiteX48" fmla="*/ 180115 w 238207"/>
                <a:gd name="connsiteY48" fmla="*/ 193016 h 212782"/>
                <a:gd name="connsiteX49" fmla="*/ 199129 w 238207"/>
                <a:gd name="connsiteY49" fmla="*/ 190291 h 212782"/>
                <a:gd name="connsiteX50" fmla="*/ 211805 w 238207"/>
                <a:gd name="connsiteY50" fmla="*/ 176981 h 212782"/>
                <a:gd name="connsiteX51" fmla="*/ 229298 w 238207"/>
                <a:gd name="connsiteY51" fmla="*/ 170643 h 212782"/>
                <a:gd name="connsiteX52" fmla="*/ 235636 w 238207"/>
                <a:gd name="connsiteY52" fmla="*/ 140981 h 21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8207" h="212782">
                  <a:moveTo>
                    <a:pt x="235826" y="140600"/>
                  </a:moveTo>
                  <a:cubicBezTo>
                    <a:pt x="228664" y="125642"/>
                    <a:pt x="202995" y="104917"/>
                    <a:pt x="178150" y="84825"/>
                  </a:cubicBezTo>
                  <a:cubicBezTo>
                    <a:pt x="164333" y="73607"/>
                    <a:pt x="151277" y="63022"/>
                    <a:pt x="142910" y="54719"/>
                  </a:cubicBezTo>
                  <a:cubicBezTo>
                    <a:pt x="140820" y="52625"/>
                    <a:pt x="137705" y="51933"/>
                    <a:pt x="134924" y="52945"/>
                  </a:cubicBezTo>
                  <a:cubicBezTo>
                    <a:pt x="129791" y="54783"/>
                    <a:pt x="126622" y="56241"/>
                    <a:pt x="124150" y="57318"/>
                  </a:cubicBezTo>
                  <a:cubicBezTo>
                    <a:pt x="120963" y="58963"/>
                    <a:pt x="117463" y="59914"/>
                    <a:pt x="113882" y="60107"/>
                  </a:cubicBezTo>
                  <a:cubicBezTo>
                    <a:pt x="111622" y="60359"/>
                    <a:pt x="109585" y="61586"/>
                    <a:pt x="108304" y="63466"/>
                  </a:cubicBezTo>
                  <a:cubicBezTo>
                    <a:pt x="97530" y="79565"/>
                    <a:pt x="86375" y="78234"/>
                    <a:pt x="78959" y="75698"/>
                  </a:cubicBezTo>
                  <a:cubicBezTo>
                    <a:pt x="76551" y="74938"/>
                    <a:pt x="76107" y="73924"/>
                    <a:pt x="75917" y="72910"/>
                  </a:cubicBezTo>
                  <a:cubicBezTo>
                    <a:pt x="74333" y="66572"/>
                    <a:pt x="82255" y="50663"/>
                    <a:pt x="92776" y="40268"/>
                  </a:cubicBezTo>
                  <a:cubicBezTo>
                    <a:pt x="117495" y="15487"/>
                    <a:pt x="130298" y="9276"/>
                    <a:pt x="157298" y="21254"/>
                  </a:cubicBezTo>
                  <a:cubicBezTo>
                    <a:pt x="187847" y="34945"/>
                    <a:pt x="218524" y="45656"/>
                    <a:pt x="218840" y="45783"/>
                  </a:cubicBezTo>
                  <a:cubicBezTo>
                    <a:pt x="222936" y="46861"/>
                    <a:pt x="227131" y="44415"/>
                    <a:pt x="228209" y="40319"/>
                  </a:cubicBezTo>
                  <a:cubicBezTo>
                    <a:pt x="229173" y="36657"/>
                    <a:pt x="227320" y="32840"/>
                    <a:pt x="223847" y="31332"/>
                  </a:cubicBezTo>
                  <a:cubicBezTo>
                    <a:pt x="223530" y="31332"/>
                    <a:pt x="193488" y="20748"/>
                    <a:pt x="163509" y="7311"/>
                  </a:cubicBezTo>
                  <a:cubicBezTo>
                    <a:pt x="128586" y="-8281"/>
                    <a:pt x="109382" y="1987"/>
                    <a:pt x="82002" y="29367"/>
                  </a:cubicBezTo>
                  <a:cubicBezTo>
                    <a:pt x="71544" y="39825"/>
                    <a:pt x="57410" y="61058"/>
                    <a:pt x="61086" y="76396"/>
                  </a:cubicBezTo>
                  <a:cubicBezTo>
                    <a:pt x="62601" y="83007"/>
                    <a:pt x="67610" y="88260"/>
                    <a:pt x="74142" y="90086"/>
                  </a:cubicBezTo>
                  <a:cubicBezTo>
                    <a:pt x="91445" y="95790"/>
                    <a:pt x="107164" y="90086"/>
                    <a:pt x="118952" y="74811"/>
                  </a:cubicBezTo>
                  <a:cubicBezTo>
                    <a:pt x="122922" y="74182"/>
                    <a:pt x="126771" y="72942"/>
                    <a:pt x="130361" y="71135"/>
                  </a:cubicBezTo>
                  <a:lnTo>
                    <a:pt x="135685" y="68853"/>
                  </a:lnTo>
                  <a:cubicBezTo>
                    <a:pt x="144432" y="77030"/>
                    <a:pt x="156220" y="86600"/>
                    <a:pt x="168580" y="96614"/>
                  </a:cubicBezTo>
                  <a:cubicBezTo>
                    <a:pt x="191016" y="114741"/>
                    <a:pt x="216368" y="135276"/>
                    <a:pt x="222136" y="147318"/>
                  </a:cubicBezTo>
                  <a:cubicBezTo>
                    <a:pt x="224275" y="151187"/>
                    <a:pt x="223311" y="156035"/>
                    <a:pt x="219854" y="158790"/>
                  </a:cubicBezTo>
                  <a:cubicBezTo>
                    <a:pt x="217420" y="161305"/>
                    <a:pt x="213678" y="162038"/>
                    <a:pt x="210474" y="160628"/>
                  </a:cubicBezTo>
                  <a:cubicBezTo>
                    <a:pt x="207965" y="159012"/>
                    <a:pt x="204743" y="159012"/>
                    <a:pt x="202235" y="160628"/>
                  </a:cubicBezTo>
                  <a:cubicBezTo>
                    <a:pt x="199664" y="162137"/>
                    <a:pt x="198223" y="165019"/>
                    <a:pt x="198559" y="167980"/>
                  </a:cubicBezTo>
                  <a:cubicBezTo>
                    <a:pt x="198542" y="171755"/>
                    <a:pt x="196234" y="175141"/>
                    <a:pt x="192728" y="176537"/>
                  </a:cubicBezTo>
                  <a:cubicBezTo>
                    <a:pt x="189083" y="178750"/>
                    <a:pt x="184526" y="178823"/>
                    <a:pt x="180812" y="176727"/>
                  </a:cubicBezTo>
                  <a:cubicBezTo>
                    <a:pt x="178720" y="174721"/>
                    <a:pt x="175658" y="174103"/>
                    <a:pt x="172953" y="175142"/>
                  </a:cubicBezTo>
                  <a:cubicBezTo>
                    <a:pt x="170257" y="176160"/>
                    <a:pt x="168367" y="178614"/>
                    <a:pt x="168073" y="181480"/>
                  </a:cubicBezTo>
                  <a:cubicBezTo>
                    <a:pt x="167398" y="186722"/>
                    <a:pt x="163962" y="191199"/>
                    <a:pt x="159072" y="193206"/>
                  </a:cubicBezTo>
                  <a:cubicBezTo>
                    <a:pt x="156143" y="194548"/>
                    <a:pt x="152693" y="193998"/>
                    <a:pt x="150326" y="191811"/>
                  </a:cubicBezTo>
                  <a:cubicBezTo>
                    <a:pt x="147191" y="188964"/>
                    <a:pt x="142341" y="189196"/>
                    <a:pt x="139493" y="192331"/>
                  </a:cubicBezTo>
                  <a:cubicBezTo>
                    <a:pt x="138826" y="193065"/>
                    <a:pt x="138307" y="193922"/>
                    <a:pt x="137967" y="194854"/>
                  </a:cubicBezTo>
                  <a:cubicBezTo>
                    <a:pt x="137967" y="195615"/>
                    <a:pt x="137016" y="197453"/>
                    <a:pt x="129917" y="197453"/>
                  </a:cubicBezTo>
                  <a:cubicBezTo>
                    <a:pt x="123176" y="196834"/>
                    <a:pt x="116668" y="194664"/>
                    <a:pt x="110903" y="191115"/>
                  </a:cubicBezTo>
                  <a:cubicBezTo>
                    <a:pt x="105579" y="187629"/>
                    <a:pt x="72051" y="162593"/>
                    <a:pt x="43022" y="138319"/>
                  </a:cubicBezTo>
                  <a:cubicBezTo>
                    <a:pt x="38966" y="134896"/>
                    <a:pt x="31931" y="127544"/>
                    <a:pt x="25719" y="121016"/>
                  </a:cubicBezTo>
                  <a:cubicBezTo>
                    <a:pt x="19508" y="114487"/>
                    <a:pt x="15135" y="110051"/>
                    <a:pt x="12536" y="107832"/>
                  </a:cubicBezTo>
                  <a:cubicBezTo>
                    <a:pt x="9316" y="105120"/>
                    <a:pt x="4506" y="105531"/>
                    <a:pt x="1793" y="108752"/>
                  </a:cubicBezTo>
                  <a:cubicBezTo>
                    <a:pt x="-919" y="111972"/>
                    <a:pt x="-508" y="116782"/>
                    <a:pt x="2712" y="119495"/>
                  </a:cubicBezTo>
                  <a:cubicBezTo>
                    <a:pt x="5057" y="121523"/>
                    <a:pt x="9621" y="126340"/>
                    <a:pt x="14691" y="131600"/>
                  </a:cubicBezTo>
                  <a:cubicBezTo>
                    <a:pt x="21473" y="138699"/>
                    <a:pt x="28508" y="146051"/>
                    <a:pt x="33262" y="149981"/>
                  </a:cubicBezTo>
                  <a:cubicBezTo>
                    <a:pt x="61656" y="173749"/>
                    <a:pt x="95755" y="199418"/>
                    <a:pt x="102537" y="203854"/>
                  </a:cubicBezTo>
                  <a:cubicBezTo>
                    <a:pt x="110680" y="209016"/>
                    <a:pt x="119982" y="212065"/>
                    <a:pt x="129600" y="212728"/>
                  </a:cubicBezTo>
                  <a:cubicBezTo>
                    <a:pt x="135785" y="213129"/>
                    <a:pt x="141913" y="211333"/>
                    <a:pt x="146903" y="207657"/>
                  </a:cubicBezTo>
                  <a:cubicBezTo>
                    <a:pt x="152464" y="209844"/>
                    <a:pt x="158646" y="209844"/>
                    <a:pt x="164206" y="207657"/>
                  </a:cubicBezTo>
                  <a:cubicBezTo>
                    <a:pt x="171159" y="204947"/>
                    <a:pt x="176838" y="199721"/>
                    <a:pt x="180115" y="193016"/>
                  </a:cubicBezTo>
                  <a:cubicBezTo>
                    <a:pt x="186580" y="194228"/>
                    <a:pt x="193264" y="193269"/>
                    <a:pt x="199129" y="190291"/>
                  </a:cubicBezTo>
                  <a:cubicBezTo>
                    <a:pt x="204845" y="187562"/>
                    <a:pt x="209357" y="182824"/>
                    <a:pt x="211805" y="176981"/>
                  </a:cubicBezTo>
                  <a:cubicBezTo>
                    <a:pt x="218236" y="177208"/>
                    <a:pt x="224505" y="174936"/>
                    <a:pt x="229298" y="170643"/>
                  </a:cubicBezTo>
                  <a:cubicBezTo>
                    <a:pt x="238088" y="163455"/>
                    <a:pt x="240721" y="151134"/>
                    <a:pt x="235636" y="14098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52E4C37-83C4-47E1-92A0-02ED3C4B895E}"/>
                </a:ext>
              </a:extLst>
            </p:cNvPr>
            <p:cNvSpPr/>
            <p:nvPr/>
          </p:nvSpPr>
          <p:spPr>
            <a:xfrm>
              <a:off x="2203857" y="3748913"/>
              <a:ext cx="83917" cy="15338"/>
            </a:xfrm>
            <a:custGeom>
              <a:avLst/>
              <a:gdLst>
                <a:gd name="connsiteX0" fmla="*/ 76944 w 83917"/>
                <a:gd name="connsiteY0" fmla="*/ 32 h 15338"/>
                <a:gd name="connsiteX1" fmla="*/ 8366 w 83917"/>
                <a:gd name="connsiteY1" fmla="*/ 32 h 15338"/>
                <a:gd name="connsiteX2" fmla="*/ 32 w 83917"/>
                <a:gd name="connsiteY2" fmla="*/ 6973 h 15338"/>
                <a:gd name="connsiteX3" fmla="*/ 6973 w 83917"/>
                <a:gd name="connsiteY3" fmla="*/ 15307 h 15338"/>
                <a:gd name="connsiteX4" fmla="*/ 8366 w 83917"/>
                <a:gd name="connsiteY4" fmla="*/ 15307 h 15338"/>
                <a:gd name="connsiteX5" fmla="*/ 76944 w 83917"/>
                <a:gd name="connsiteY5" fmla="*/ 15307 h 15338"/>
                <a:gd name="connsiteX6" fmla="*/ 83885 w 83917"/>
                <a:gd name="connsiteY6" fmla="*/ 6973 h 15338"/>
                <a:gd name="connsiteX7" fmla="*/ 76944 w 83917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917" h="15338">
                  <a:moveTo>
                    <a:pt x="76944" y="32"/>
                  </a:moveTo>
                  <a:lnTo>
                    <a:pt x="8366" y="32"/>
                  </a:lnTo>
                  <a:cubicBezTo>
                    <a:pt x="4148" y="-352"/>
                    <a:pt x="417" y="2755"/>
                    <a:pt x="32" y="6973"/>
                  </a:cubicBezTo>
                  <a:cubicBezTo>
                    <a:pt x="-353" y="11191"/>
                    <a:pt x="2755" y="14922"/>
                    <a:pt x="6973" y="15307"/>
                  </a:cubicBezTo>
                  <a:cubicBezTo>
                    <a:pt x="7437" y="15349"/>
                    <a:pt x="7903" y="15349"/>
                    <a:pt x="8366" y="15307"/>
                  </a:cubicBezTo>
                  <a:lnTo>
                    <a:pt x="76944" y="15307"/>
                  </a:lnTo>
                  <a:cubicBezTo>
                    <a:pt x="81162" y="14922"/>
                    <a:pt x="84269" y="11191"/>
                    <a:pt x="83885" y="6973"/>
                  </a:cubicBezTo>
                  <a:cubicBezTo>
                    <a:pt x="83549" y="3288"/>
                    <a:pt x="80629" y="368"/>
                    <a:pt x="76944" y="3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3604DDC-394D-47AA-8740-6D88AD595F82}"/>
                </a:ext>
              </a:extLst>
            </p:cNvPr>
            <p:cNvSpPr/>
            <p:nvPr/>
          </p:nvSpPr>
          <p:spPr>
            <a:xfrm>
              <a:off x="2403180" y="3855645"/>
              <a:ext cx="37539" cy="30203"/>
            </a:xfrm>
            <a:custGeom>
              <a:avLst/>
              <a:gdLst>
                <a:gd name="connsiteX0" fmla="*/ 36389 w 37539"/>
                <a:gd name="connsiteY0" fmla="*/ 3392 h 30203"/>
                <a:gd name="connsiteX1" fmla="*/ 25844 w 37539"/>
                <a:gd name="connsiteY1" fmla="*/ 1275 h 30203"/>
                <a:gd name="connsiteX2" fmla="*/ 25805 w 37539"/>
                <a:gd name="connsiteY2" fmla="*/ 1301 h 30203"/>
                <a:gd name="connsiteX3" fmla="*/ 3368 w 37539"/>
                <a:gd name="connsiteY3" fmla="*/ 16259 h 30203"/>
                <a:gd name="connsiteX4" fmla="*/ 1277 w 37539"/>
                <a:gd name="connsiteY4" fmla="*/ 26843 h 30203"/>
                <a:gd name="connsiteX5" fmla="*/ 7615 w 37539"/>
                <a:gd name="connsiteY5" fmla="*/ 30203 h 30203"/>
                <a:gd name="connsiteX6" fmla="*/ 11861 w 37539"/>
                <a:gd name="connsiteY6" fmla="*/ 28935 h 30203"/>
                <a:gd name="connsiteX7" fmla="*/ 34171 w 37539"/>
                <a:gd name="connsiteY7" fmla="*/ 13977 h 30203"/>
                <a:gd name="connsiteX8" fmla="*/ 36262 w 37539"/>
                <a:gd name="connsiteY8" fmla="*/ 3392 h 3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39" h="30203">
                  <a:moveTo>
                    <a:pt x="36389" y="3392"/>
                  </a:moveTo>
                  <a:cubicBezTo>
                    <a:pt x="34062" y="-104"/>
                    <a:pt x="29341" y="-1052"/>
                    <a:pt x="25844" y="1275"/>
                  </a:cubicBezTo>
                  <a:cubicBezTo>
                    <a:pt x="25831" y="1283"/>
                    <a:pt x="25818" y="1292"/>
                    <a:pt x="25805" y="1301"/>
                  </a:cubicBezTo>
                  <a:lnTo>
                    <a:pt x="3368" y="16259"/>
                  </a:lnTo>
                  <a:cubicBezTo>
                    <a:pt x="-113" y="18617"/>
                    <a:pt x="-1046" y="23339"/>
                    <a:pt x="1277" y="26843"/>
                  </a:cubicBezTo>
                  <a:cubicBezTo>
                    <a:pt x="2718" y="28926"/>
                    <a:pt x="5082" y="30179"/>
                    <a:pt x="7615" y="30203"/>
                  </a:cubicBezTo>
                  <a:cubicBezTo>
                    <a:pt x="9126" y="30223"/>
                    <a:pt x="10608" y="29781"/>
                    <a:pt x="11861" y="28935"/>
                  </a:cubicBezTo>
                  <a:lnTo>
                    <a:pt x="34171" y="13977"/>
                  </a:lnTo>
                  <a:cubicBezTo>
                    <a:pt x="37652" y="11619"/>
                    <a:pt x="38585" y="6897"/>
                    <a:pt x="36262" y="339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52283C0-F569-49DD-A009-3CF96F813544}"/>
                </a:ext>
              </a:extLst>
            </p:cNvPr>
            <p:cNvSpPr/>
            <p:nvPr/>
          </p:nvSpPr>
          <p:spPr>
            <a:xfrm>
              <a:off x="2334543" y="3848434"/>
              <a:ext cx="60224" cy="60294"/>
            </a:xfrm>
            <a:custGeom>
              <a:avLst/>
              <a:gdLst>
                <a:gd name="connsiteX0" fmla="*/ 57682 w 60224"/>
                <a:gd name="connsiteY0" fmla="*/ 46920 h 60294"/>
                <a:gd name="connsiteX1" fmla="*/ 12745 w 60224"/>
                <a:gd name="connsiteY1" fmla="*/ 1920 h 60294"/>
                <a:gd name="connsiteX2" fmla="*/ 1920 w 60224"/>
                <a:gd name="connsiteY2" fmla="*/ 2593 h 60294"/>
                <a:gd name="connsiteX3" fmla="*/ 1717 w 60224"/>
                <a:gd name="connsiteY3" fmla="*/ 12505 h 60294"/>
                <a:gd name="connsiteX4" fmla="*/ 48238 w 60224"/>
                <a:gd name="connsiteY4" fmla="*/ 58963 h 60294"/>
                <a:gd name="connsiteX5" fmla="*/ 58894 w 60224"/>
                <a:gd name="connsiteY5" fmla="*/ 56942 h 60294"/>
                <a:gd name="connsiteX6" fmla="*/ 57682 w 60224"/>
                <a:gd name="connsiteY6" fmla="*/ 46920 h 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24" h="60294">
                  <a:moveTo>
                    <a:pt x="57682" y="46920"/>
                  </a:moveTo>
                  <a:cubicBezTo>
                    <a:pt x="52231" y="42674"/>
                    <a:pt x="27829" y="17638"/>
                    <a:pt x="12745" y="1920"/>
                  </a:cubicBezTo>
                  <a:cubicBezTo>
                    <a:pt x="9570" y="-883"/>
                    <a:pt x="4723" y="-582"/>
                    <a:pt x="1920" y="2593"/>
                  </a:cubicBezTo>
                  <a:cubicBezTo>
                    <a:pt x="-561" y="5403"/>
                    <a:pt x="-647" y="9595"/>
                    <a:pt x="1717" y="12505"/>
                  </a:cubicBezTo>
                  <a:cubicBezTo>
                    <a:pt x="5646" y="16561"/>
                    <a:pt x="40189" y="52561"/>
                    <a:pt x="48238" y="58963"/>
                  </a:cubicBezTo>
                  <a:cubicBezTo>
                    <a:pt x="51739" y="61347"/>
                    <a:pt x="56509" y="60442"/>
                    <a:pt x="58894" y="56942"/>
                  </a:cubicBezTo>
                  <a:cubicBezTo>
                    <a:pt x="61055" y="53769"/>
                    <a:pt x="60537" y="49487"/>
                    <a:pt x="57682" y="4692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05748B1-A10C-4906-B0AD-F5DFD7710FA2}"/>
                </a:ext>
              </a:extLst>
            </p:cNvPr>
            <p:cNvSpPr/>
            <p:nvPr/>
          </p:nvSpPr>
          <p:spPr>
            <a:xfrm>
              <a:off x="2311299" y="3870902"/>
              <a:ext cx="53338" cy="53365"/>
            </a:xfrm>
            <a:custGeom>
              <a:avLst/>
              <a:gdLst>
                <a:gd name="connsiteX0" fmla="*/ 50502 w 53338"/>
                <a:gd name="connsiteY0" fmla="*/ 39791 h 53365"/>
                <a:gd name="connsiteX1" fmla="*/ 13235 w 53338"/>
                <a:gd name="connsiteY1" fmla="*/ 2460 h 53365"/>
                <a:gd name="connsiteX2" fmla="*/ 2460 w 53338"/>
                <a:gd name="connsiteY2" fmla="*/ 2016 h 53365"/>
                <a:gd name="connsiteX3" fmla="*/ 2016 w 53338"/>
                <a:gd name="connsiteY3" fmla="*/ 12791 h 53365"/>
                <a:gd name="connsiteX4" fmla="*/ 40932 w 53338"/>
                <a:gd name="connsiteY4" fmla="*/ 51643 h 53365"/>
                <a:gd name="connsiteX5" fmla="*/ 51549 w 53338"/>
                <a:gd name="connsiteY5" fmla="*/ 50619 h 53365"/>
                <a:gd name="connsiteX6" fmla="*/ 51643 w 53338"/>
                <a:gd name="connsiteY6" fmla="*/ 50502 h 53365"/>
                <a:gd name="connsiteX7" fmla="*/ 50520 w 53338"/>
                <a:gd name="connsiteY7" fmla="*/ 39805 h 53365"/>
                <a:gd name="connsiteX8" fmla="*/ 50502 w 53338"/>
                <a:gd name="connsiteY8" fmla="*/ 39791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8" h="53365">
                  <a:moveTo>
                    <a:pt x="50502" y="39791"/>
                  </a:moveTo>
                  <a:cubicBezTo>
                    <a:pt x="41376" y="32439"/>
                    <a:pt x="18432" y="8101"/>
                    <a:pt x="13235" y="2460"/>
                  </a:cubicBezTo>
                  <a:cubicBezTo>
                    <a:pt x="10382" y="-638"/>
                    <a:pt x="5558" y="-837"/>
                    <a:pt x="2460" y="2016"/>
                  </a:cubicBezTo>
                  <a:cubicBezTo>
                    <a:pt x="-638" y="4869"/>
                    <a:pt x="-837" y="9693"/>
                    <a:pt x="2016" y="12791"/>
                  </a:cubicBezTo>
                  <a:cubicBezTo>
                    <a:pt x="2016" y="12791"/>
                    <a:pt x="29650" y="42643"/>
                    <a:pt x="40932" y="51643"/>
                  </a:cubicBezTo>
                  <a:cubicBezTo>
                    <a:pt x="44147" y="54292"/>
                    <a:pt x="48900" y="53834"/>
                    <a:pt x="51549" y="50619"/>
                  </a:cubicBezTo>
                  <a:cubicBezTo>
                    <a:pt x="51581" y="50580"/>
                    <a:pt x="51612" y="50542"/>
                    <a:pt x="51643" y="50502"/>
                  </a:cubicBezTo>
                  <a:cubicBezTo>
                    <a:pt x="54287" y="47238"/>
                    <a:pt x="53784" y="42449"/>
                    <a:pt x="50520" y="39805"/>
                  </a:cubicBezTo>
                  <a:cubicBezTo>
                    <a:pt x="50514" y="39800"/>
                    <a:pt x="50508" y="39795"/>
                    <a:pt x="50502" y="3979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" name="Graphic 2">
              <a:extLst>
                <a:ext uri="{FF2B5EF4-FFF2-40B4-BE49-F238E27FC236}">
                  <a16:creationId xmlns:a16="http://schemas.microsoft.com/office/drawing/2014/main" id="{439E0C08-BB0A-468D-A7C9-C65CE7AD5321}"/>
                </a:ext>
              </a:extLst>
            </p:cNvPr>
            <p:cNvGrpSpPr/>
            <p:nvPr/>
          </p:nvGrpSpPr>
          <p:grpSpPr>
            <a:xfrm>
              <a:off x="2128370" y="3718449"/>
              <a:ext cx="205784" cy="221036"/>
              <a:chOff x="2128370" y="3718449"/>
              <a:chExt cx="205784" cy="221036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76F61B2-2E42-474A-B957-4258F93B76AF}"/>
                  </a:ext>
                </a:extLst>
              </p:cNvPr>
              <p:cNvSpPr/>
              <p:nvPr/>
            </p:nvSpPr>
            <p:spPr>
              <a:xfrm>
                <a:off x="2281151" y="3886510"/>
                <a:ext cx="53004" cy="52976"/>
              </a:xfrm>
              <a:custGeom>
                <a:avLst/>
                <a:gdLst>
                  <a:gd name="connsiteX0" fmla="*/ 50292 w 53004"/>
                  <a:gd name="connsiteY0" fmla="*/ 39521 h 52976"/>
                  <a:gd name="connsiteX1" fmla="*/ 12834 w 53004"/>
                  <a:gd name="connsiteY1" fmla="*/ 2000 h 52976"/>
                  <a:gd name="connsiteX2" fmla="*/ 2000 w 53004"/>
                  <a:gd name="connsiteY2" fmla="*/ 2505 h 52976"/>
                  <a:gd name="connsiteX3" fmla="*/ 1679 w 53004"/>
                  <a:gd name="connsiteY3" fmla="*/ 12458 h 52976"/>
                  <a:gd name="connsiteX4" fmla="*/ 40468 w 53004"/>
                  <a:gd name="connsiteY4" fmla="*/ 51183 h 52976"/>
                  <a:gd name="connsiteX5" fmla="*/ 51211 w 53004"/>
                  <a:gd name="connsiteY5" fmla="*/ 50264 h 52976"/>
                  <a:gd name="connsiteX6" fmla="*/ 50292 w 53004"/>
                  <a:gd name="connsiteY6" fmla="*/ 39521 h 5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004" h="52976">
                    <a:moveTo>
                      <a:pt x="50292" y="39521"/>
                    </a:moveTo>
                    <a:cubicBezTo>
                      <a:pt x="39454" y="30331"/>
                      <a:pt x="17207" y="6690"/>
                      <a:pt x="12834" y="2000"/>
                    </a:cubicBezTo>
                    <a:cubicBezTo>
                      <a:pt x="9702" y="-853"/>
                      <a:pt x="4852" y="-627"/>
                      <a:pt x="2000" y="2505"/>
                    </a:cubicBezTo>
                    <a:cubicBezTo>
                      <a:pt x="-540" y="5292"/>
                      <a:pt x="-676" y="9512"/>
                      <a:pt x="1679" y="12458"/>
                    </a:cubicBezTo>
                    <a:cubicBezTo>
                      <a:pt x="8017" y="19112"/>
                      <a:pt x="29249" y="41676"/>
                      <a:pt x="40468" y="51183"/>
                    </a:cubicBezTo>
                    <a:cubicBezTo>
                      <a:pt x="43688" y="53896"/>
                      <a:pt x="48498" y="53484"/>
                      <a:pt x="51211" y="50264"/>
                    </a:cubicBezTo>
                    <a:cubicBezTo>
                      <a:pt x="53923" y="47043"/>
                      <a:pt x="53512" y="42233"/>
                      <a:pt x="50292" y="3952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5234AFAB-7AFC-40AE-8D39-DC8AC69CBE09}"/>
                  </a:ext>
                </a:extLst>
              </p:cNvPr>
              <p:cNvSpPr/>
              <p:nvPr/>
            </p:nvSpPr>
            <p:spPr>
              <a:xfrm>
                <a:off x="2128370" y="3718449"/>
                <a:ext cx="91440" cy="152440"/>
              </a:xfrm>
              <a:custGeom>
                <a:avLst/>
                <a:gdLst>
                  <a:gd name="connsiteX0" fmla="*/ 89050 w 91440"/>
                  <a:gd name="connsiteY0" fmla="*/ 17313 h 152440"/>
                  <a:gd name="connsiteX1" fmla="*/ 8049 w 91440"/>
                  <a:gd name="connsiteY1" fmla="*/ 10 h 152440"/>
                  <a:gd name="connsiteX2" fmla="*/ 2408 w 91440"/>
                  <a:gd name="connsiteY2" fmla="*/ 2102 h 152440"/>
                  <a:gd name="connsiteX3" fmla="*/ 0 w 91440"/>
                  <a:gd name="connsiteY3" fmla="*/ 7616 h 152440"/>
                  <a:gd name="connsiteX4" fmla="*/ 0 w 91440"/>
                  <a:gd name="connsiteY4" fmla="*/ 144835 h 152440"/>
                  <a:gd name="connsiteX5" fmla="*/ 7606 w 91440"/>
                  <a:gd name="connsiteY5" fmla="*/ 152441 h 152440"/>
                  <a:gd name="connsiteX6" fmla="*/ 53367 w 91440"/>
                  <a:gd name="connsiteY6" fmla="*/ 152441 h 152440"/>
                  <a:gd name="connsiteX7" fmla="*/ 60592 w 91440"/>
                  <a:gd name="connsiteY7" fmla="*/ 147180 h 152440"/>
                  <a:gd name="connsiteX8" fmla="*/ 91395 w 91440"/>
                  <a:gd name="connsiteY8" fmla="*/ 23524 h 152440"/>
                  <a:gd name="connsiteX9" fmla="*/ 89050 w 91440"/>
                  <a:gd name="connsiteY9" fmla="*/ 17186 h 152440"/>
                  <a:gd name="connsiteX10" fmla="*/ 47789 w 91440"/>
                  <a:gd name="connsiteY10" fmla="*/ 137166 h 152440"/>
                  <a:gd name="connsiteX11" fmla="*/ 15212 w 91440"/>
                  <a:gd name="connsiteY11" fmla="*/ 137166 h 152440"/>
                  <a:gd name="connsiteX12" fmla="*/ 15212 w 91440"/>
                  <a:gd name="connsiteY12" fmla="*/ 15792 h 152440"/>
                  <a:gd name="connsiteX13" fmla="*/ 75803 w 91440"/>
                  <a:gd name="connsiteY13" fmla="*/ 26630 h 152440"/>
                  <a:gd name="connsiteX14" fmla="*/ 47789 w 91440"/>
                  <a:gd name="connsiteY14" fmla="*/ 137166 h 15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440" h="152440">
                    <a:moveTo>
                      <a:pt x="89050" y="17313"/>
                    </a:moveTo>
                    <a:cubicBezTo>
                      <a:pt x="75994" y="4954"/>
                      <a:pt x="23768" y="961"/>
                      <a:pt x="8049" y="10"/>
                    </a:cubicBezTo>
                    <a:cubicBezTo>
                      <a:pt x="5962" y="-97"/>
                      <a:pt x="3921" y="659"/>
                      <a:pt x="2408" y="2102"/>
                    </a:cubicBezTo>
                    <a:cubicBezTo>
                      <a:pt x="875" y="3526"/>
                      <a:pt x="3" y="5523"/>
                      <a:pt x="0" y="7616"/>
                    </a:cubicBezTo>
                    <a:lnTo>
                      <a:pt x="0" y="144835"/>
                    </a:lnTo>
                    <a:cubicBezTo>
                      <a:pt x="0" y="149035"/>
                      <a:pt x="3405" y="152441"/>
                      <a:pt x="7606" y="152441"/>
                    </a:cubicBezTo>
                    <a:lnTo>
                      <a:pt x="53367" y="152441"/>
                    </a:lnTo>
                    <a:cubicBezTo>
                      <a:pt x="56667" y="152456"/>
                      <a:pt x="59594" y="150325"/>
                      <a:pt x="60592" y="147180"/>
                    </a:cubicBezTo>
                    <a:cubicBezTo>
                      <a:pt x="61733" y="143757"/>
                      <a:pt x="87972" y="63137"/>
                      <a:pt x="91395" y="23524"/>
                    </a:cubicBezTo>
                    <a:cubicBezTo>
                      <a:pt x="91656" y="21160"/>
                      <a:pt x="90787" y="18811"/>
                      <a:pt x="89050" y="17186"/>
                    </a:cubicBezTo>
                    <a:close/>
                    <a:moveTo>
                      <a:pt x="47789" y="137166"/>
                    </a:moveTo>
                    <a:lnTo>
                      <a:pt x="15212" y="137166"/>
                    </a:lnTo>
                    <a:lnTo>
                      <a:pt x="15212" y="15792"/>
                    </a:lnTo>
                    <a:cubicBezTo>
                      <a:pt x="39740" y="17757"/>
                      <a:pt x="65916" y="22130"/>
                      <a:pt x="75803" y="26630"/>
                    </a:cubicBezTo>
                    <a:cubicBezTo>
                      <a:pt x="71747" y="59968"/>
                      <a:pt x="53430" y="119293"/>
                      <a:pt x="47789" y="13716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7DFA1C7-BD92-4851-9400-C06AEA3835D7}"/>
                </a:ext>
              </a:extLst>
            </p:cNvPr>
            <p:cNvSpPr/>
            <p:nvPr/>
          </p:nvSpPr>
          <p:spPr>
            <a:xfrm>
              <a:off x="2387761" y="3733734"/>
              <a:ext cx="106252" cy="152620"/>
            </a:xfrm>
            <a:custGeom>
              <a:avLst/>
              <a:gdLst>
                <a:gd name="connsiteX0" fmla="*/ 98837 w 106252"/>
                <a:gd name="connsiteY0" fmla="*/ 127 h 152620"/>
                <a:gd name="connsiteX1" fmla="*/ 4400 w 106252"/>
                <a:gd name="connsiteY1" fmla="*/ 16035 h 152620"/>
                <a:gd name="connsiteX2" fmla="*/ 344 w 106252"/>
                <a:gd name="connsiteY2" fmla="*/ 20789 h 152620"/>
                <a:gd name="connsiteX3" fmla="*/ 1168 w 106252"/>
                <a:gd name="connsiteY3" fmla="*/ 27127 h 152620"/>
                <a:gd name="connsiteX4" fmla="*/ 45534 w 106252"/>
                <a:gd name="connsiteY4" fmla="*/ 147043 h 152620"/>
                <a:gd name="connsiteX5" fmla="*/ 52886 w 106252"/>
                <a:gd name="connsiteY5" fmla="*/ 152621 h 152620"/>
                <a:gd name="connsiteX6" fmla="*/ 98647 w 106252"/>
                <a:gd name="connsiteY6" fmla="*/ 152621 h 152620"/>
                <a:gd name="connsiteX7" fmla="*/ 106253 w 106252"/>
                <a:gd name="connsiteY7" fmla="*/ 145015 h 152620"/>
                <a:gd name="connsiteX8" fmla="*/ 106253 w 106252"/>
                <a:gd name="connsiteY8" fmla="*/ 7606 h 152620"/>
                <a:gd name="connsiteX9" fmla="*/ 98647 w 106252"/>
                <a:gd name="connsiteY9" fmla="*/ 0 h 152620"/>
                <a:gd name="connsiteX10" fmla="*/ 91168 w 106252"/>
                <a:gd name="connsiteY10" fmla="*/ 137283 h 152620"/>
                <a:gd name="connsiteX11" fmla="*/ 58781 w 106252"/>
                <a:gd name="connsiteY11" fmla="*/ 137283 h 152620"/>
                <a:gd name="connsiteX12" fmla="*/ 18344 w 106252"/>
                <a:gd name="connsiteY12" fmla="*/ 27000 h 152620"/>
                <a:gd name="connsiteX13" fmla="*/ 91168 w 106252"/>
                <a:gd name="connsiteY13" fmla="*/ 15401 h 15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252" h="152620">
                  <a:moveTo>
                    <a:pt x="98837" y="127"/>
                  </a:moveTo>
                  <a:cubicBezTo>
                    <a:pt x="38943" y="127"/>
                    <a:pt x="5795" y="15401"/>
                    <a:pt x="4400" y="16035"/>
                  </a:cubicBezTo>
                  <a:cubicBezTo>
                    <a:pt x="2414" y="16945"/>
                    <a:pt x="930" y="18684"/>
                    <a:pt x="344" y="20789"/>
                  </a:cubicBezTo>
                  <a:cubicBezTo>
                    <a:pt x="-317" y="22921"/>
                    <a:pt x="-16" y="25235"/>
                    <a:pt x="1168" y="27127"/>
                  </a:cubicBezTo>
                  <a:cubicBezTo>
                    <a:pt x="10548" y="42275"/>
                    <a:pt x="40083" y="126508"/>
                    <a:pt x="45534" y="147043"/>
                  </a:cubicBezTo>
                  <a:cubicBezTo>
                    <a:pt x="46467" y="150334"/>
                    <a:pt x="49466" y="152609"/>
                    <a:pt x="52886" y="152621"/>
                  </a:cubicBezTo>
                  <a:lnTo>
                    <a:pt x="98647" y="152621"/>
                  </a:lnTo>
                  <a:cubicBezTo>
                    <a:pt x="102848" y="152621"/>
                    <a:pt x="106253" y="149216"/>
                    <a:pt x="106253" y="145015"/>
                  </a:cubicBezTo>
                  <a:lnTo>
                    <a:pt x="106253" y="7606"/>
                  </a:lnTo>
                  <a:cubicBezTo>
                    <a:pt x="106253" y="3405"/>
                    <a:pt x="102848" y="0"/>
                    <a:pt x="98647" y="0"/>
                  </a:cubicBezTo>
                  <a:close/>
                  <a:moveTo>
                    <a:pt x="91168" y="137283"/>
                  </a:moveTo>
                  <a:lnTo>
                    <a:pt x="58781" y="137283"/>
                  </a:lnTo>
                  <a:cubicBezTo>
                    <a:pt x="51555" y="113768"/>
                    <a:pt x="30196" y="52352"/>
                    <a:pt x="18344" y="27000"/>
                  </a:cubicBezTo>
                  <a:cubicBezTo>
                    <a:pt x="41909" y="19545"/>
                    <a:pt x="66453" y="15636"/>
                    <a:pt x="91168" y="1540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E524DDD-E58D-48B7-BE6E-AC7A700F29E3}"/>
              </a:ext>
            </a:extLst>
          </p:cNvPr>
          <p:cNvGrpSpPr/>
          <p:nvPr/>
        </p:nvGrpSpPr>
        <p:grpSpPr>
          <a:xfrm>
            <a:off x="6498798" y="5923319"/>
            <a:ext cx="466002" cy="385271"/>
            <a:chOff x="11073710" y="1388471"/>
            <a:chExt cx="466002" cy="385271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907E7F5-A17C-4748-BAE8-F70A9D5D6C5E}"/>
                </a:ext>
              </a:extLst>
            </p:cNvPr>
            <p:cNvSpPr/>
            <p:nvPr/>
          </p:nvSpPr>
          <p:spPr>
            <a:xfrm>
              <a:off x="11134787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75D0788-D2B8-48A9-8758-D3B50B9A6C1E}"/>
                </a:ext>
              </a:extLst>
            </p:cNvPr>
            <p:cNvSpPr/>
            <p:nvPr/>
          </p:nvSpPr>
          <p:spPr>
            <a:xfrm>
              <a:off x="11073710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085 w 76056"/>
                <a:gd name="connsiteY6" fmla="*/ 38155 h 76056"/>
                <a:gd name="connsiteX7" fmla="*/ 37902 w 76056"/>
                <a:gd name="connsiteY7" fmla="*/ 15212 h 76056"/>
                <a:gd name="connsiteX8" fmla="*/ 60845 w 76056"/>
                <a:gd name="connsiteY8" fmla="*/ 38028 h 76056"/>
                <a:gd name="connsiteX9" fmla="*/ 60845 w 76056"/>
                <a:gd name="connsiteY9" fmla="*/ 38092 h 76056"/>
                <a:gd name="connsiteX10" fmla="*/ 38028 w 76056"/>
                <a:gd name="connsiteY10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1007"/>
                    <a:pt x="15120" y="50792"/>
                    <a:pt x="15085" y="38155"/>
                  </a:cubicBezTo>
                  <a:cubicBezTo>
                    <a:pt x="15050" y="25519"/>
                    <a:pt x="25265" y="15247"/>
                    <a:pt x="37902" y="15212"/>
                  </a:cubicBezTo>
                  <a:cubicBezTo>
                    <a:pt x="50538" y="15177"/>
                    <a:pt x="60810" y="25392"/>
                    <a:pt x="60845" y="38028"/>
                  </a:cubicBezTo>
                  <a:cubicBezTo>
                    <a:pt x="60845" y="38050"/>
                    <a:pt x="60845" y="38071"/>
                    <a:pt x="60845" y="38092"/>
                  </a:cubicBezTo>
                  <a:cubicBezTo>
                    <a:pt x="60845" y="50704"/>
                    <a:pt x="50640" y="60937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E5553DC-1E3C-488B-8166-84E534FBFC35}"/>
                </a:ext>
              </a:extLst>
            </p:cNvPr>
            <p:cNvSpPr/>
            <p:nvPr/>
          </p:nvSpPr>
          <p:spPr>
            <a:xfrm>
              <a:off x="11134787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33251AD-6556-4927-A164-8D8E909898FE}"/>
                </a:ext>
              </a:extLst>
            </p:cNvPr>
            <p:cNvSpPr/>
            <p:nvPr/>
          </p:nvSpPr>
          <p:spPr>
            <a:xfrm>
              <a:off x="11377995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29149EA-7733-4B5A-AFCC-BE064ED93489}"/>
                </a:ext>
              </a:extLst>
            </p:cNvPr>
            <p:cNvSpPr/>
            <p:nvPr/>
          </p:nvSpPr>
          <p:spPr>
            <a:xfrm>
              <a:off x="11438481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E55292B-4D7E-45D2-8BCF-668C6406EA71}"/>
                </a:ext>
              </a:extLst>
            </p:cNvPr>
            <p:cNvSpPr/>
            <p:nvPr/>
          </p:nvSpPr>
          <p:spPr>
            <a:xfrm>
              <a:off x="11377995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6B527CF-806D-4379-9A35-DC26ADCC038B}"/>
                </a:ext>
              </a:extLst>
            </p:cNvPr>
            <p:cNvSpPr/>
            <p:nvPr/>
          </p:nvSpPr>
          <p:spPr>
            <a:xfrm>
              <a:off x="11205462" y="1459569"/>
              <a:ext cx="40142" cy="40593"/>
            </a:xfrm>
            <a:custGeom>
              <a:avLst/>
              <a:gdLst>
                <a:gd name="connsiteX0" fmla="*/ 28218 w 30159"/>
                <a:gd name="connsiteY0" fmla="*/ 17506 h 30498"/>
                <a:gd name="connsiteX1" fmla="*/ 13006 w 30159"/>
                <a:gd name="connsiteY1" fmla="*/ 2231 h 30498"/>
                <a:gd name="connsiteX2" fmla="*/ 2231 w 30159"/>
                <a:gd name="connsiteY2" fmla="*/ 2231 h 30498"/>
                <a:gd name="connsiteX3" fmla="*/ 2231 w 30159"/>
                <a:gd name="connsiteY3" fmla="*/ 13006 h 30498"/>
                <a:gd name="connsiteX4" fmla="*/ 17443 w 30159"/>
                <a:gd name="connsiteY4" fmla="*/ 28281 h 30498"/>
                <a:gd name="connsiteX5" fmla="*/ 22830 w 30159"/>
                <a:gd name="connsiteY5" fmla="*/ 30499 h 30498"/>
                <a:gd name="connsiteX6" fmla="*/ 30154 w 30159"/>
                <a:gd name="connsiteY6" fmla="*/ 22621 h 30498"/>
                <a:gd name="connsiteX7" fmla="*/ 28218 w 30159"/>
                <a:gd name="connsiteY7" fmla="*/ 17823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9" h="30498">
                  <a:moveTo>
                    <a:pt x="28218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1" y="29694"/>
                    <a:pt x="20814" y="30490"/>
                    <a:pt x="22830" y="30499"/>
                  </a:cubicBezTo>
                  <a:cubicBezTo>
                    <a:pt x="27028" y="30346"/>
                    <a:pt x="30307" y="26819"/>
                    <a:pt x="30154" y="22621"/>
                  </a:cubicBezTo>
                  <a:cubicBezTo>
                    <a:pt x="30089" y="20844"/>
                    <a:pt x="29404" y="19147"/>
                    <a:pt x="28218" y="17823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2626811-32C6-4D3E-9C27-8525542C7301}"/>
                </a:ext>
              </a:extLst>
            </p:cNvPr>
            <p:cNvSpPr/>
            <p:nvPr/>
          </p:nvSpPr>
          <p:spPr>
            <a:xfrm>
              <a:off x="11154695" y="1571110"/>
              <a:ext cx="60823" cy="20246"/>
            </a:xfrm>
            <a:custGeom>
              <a:avLst/>
              <a:gdLst>
                <a:gd name="connsiteX0" fmla="*/ 38092 w 45697"/>
                <a:gd name="connsiteY0" fmla="*/ 0 h 15211"/>
                <a:gd name="connsiteX1" fmla="*/ 7606 w 45697"/>
                <a:gd name="connsiteY1" fmla="*/ 0 h 15211"/>
                <a:gd name="connsiteX2" fmla="*/ 0 w 45697"/>
                <a:gd name="connsiteY2" fmla="*/ 7606 h 15211"/>
                <a:gd name="connsiteX3" fmla="*/ 7606 w 45697"/>
                <a:gd name="connsiteY3" fmla="*/ 15212 h 15211"/>
                <a:gd name="connsiteX4" fmla="*/ 38092 w 45697"/>
                <a:gd name="connsiteY4" fmla="*/ 15212 h 15211"/>
                <a:gd name="connsiteX5" fmla="*/ 45698 w 45697"/>
                <a:gd name="connsiteY5" fmla="*/ 7606 h 15211"/>
                <a:gd name="connsiteX6" fmla="*/ 38092 w 45697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7" h="15211">
                  <a:moveTo>
                    <a:pt x="38092" y="0"/>
                  </a:moveTo>
                  <a:lnTo>
                    <a:pt x="7606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6" y="15212"/>
                  </a:cubicBezTo>
                  <a:lnTo>
                    <a:pt x="38092" y="15212"/>
                  </a:lnTo>
                  <a:cubicBezTo>
                    <a:pt x="42292" y="15212"/>
                    <a:pt x="45698" y="11807"/>
                    <a:pt x="45698" y="7606"/>
                  </a:cubicBezTo>
                  <a:cubicBezTo>
                    <a:pt x="45698" y="3405"/>
                    <a:pt x="42293" y="0"/>
                    <a:pt x="38092" y="0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31A5192-B06D-4591-9390-6CA00145DBE7}"/>
                </a:ext>
              </a:extLst>
            </p:cNvPr>
            <p:cNvSpPr/>
            <p:nvPr/>
          </p:nvSpPr>
          <p:spPr>
            <a:xfrm>
              <a:off x="11205455" y="1662364"/>
              <a:ext cx="40542" cy="40601"/>
            </a:xfrm>
            <a:custGeom>
              <a:avLst/>
              <a:gdLst>
                <a:gd name="connsiteX0" fmla="*/ 28223 w 30460"/>
                <a:gd name="connsiteY0" fmla="*/ 2237 h 30504"/>
                <a:gd name="connsiteX1" fmla="*/ 17467 w 30460"/>
                <a:gd name="connsiteY1" fmla="*/ 2218 h 30504"/>
                <a:gd name="connsiteX2" fmla="*/ 17448 w 30460"/>
                <a:gd name="connsiteY2" fmla="*/ 2237 h 30504"/>
                <a:gd name="connsiteX3" fmla="*/ 2237 w 30460"/>
                <a:gd name="connsiteY3" fmla="*/ 17512 h 30504"/>
                <a:gd name="connsiteX4" fmla="*/ 2218 w 30460"/>
                <a:gd name="connsiteY4" fmla="*/ 28268 h 30504"/>
                <a:gd name="connsiteX5" fmla="*/ 7625 w 30460"/>
                <a:gd name="connsiteY5" fmla="*/ 30505 h 30504"/>
                <a:gd name="connsiteX6" fmla="*/ 13012 w 30460"/>
                <a:gd name="connsiteY6" fmla="*/ 28287 h 30504"/>
                <a:gd name="connsiteX7" fmla="*/ 28223 w 30460"/>
                <a:gd name="connsiteY7" fmla="*/ 13012 h 30504"/>
                <a:gd name="connsiteX8" fmla="*/ 28242 w 30460"/>
                <a:gd name="connsiteY8" fmla="*/ 2256 h 30504"/>
                <a:gd name="connsiteX9" fmla="*/ 28223 w 30460"/>
                <a:gd name="connsiteY9" fmla="*/ 2237 h 3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60" h="30504">
                  <a:moveTo>
                    <a:pt x="28223" y="2237"/>
                  </a:moveTo>
                  <a:cubicBezTo>
                    <a:pt x="25258" y="-738"/>
                    <a:pt x="20443" y="-747"/>
                    <a:pt x="17467" y="2218"/>
                  </a:cubicBezTo>
                  <a:cubicBezTo>
                    <a:pt x="17461" y="2225"/>
                    <a:pt x="17455" y="2231"/>
                    <a:pt x="17448" y="2237"/>
                  </a:cubicBezTo>
                  <a:lnTo>
                    <a:pt x="2237" y="17512"/>
                  </a:lnTo>
                  <a:cubicBezTo>
                    <a:pt x="-738" y="20477"/>
                    <a:pt x="-747" y="25292"/>
                    <a:pt x="2218" y="28268"/>
                  </a:cubicBezTo>
                  <a:cubicBezTo>
                    <a:pt x="3650" y="29704"/>
                    <a:pt x="5596" y="30510"/>
                    <a:pt x="7625" y="30505"/>
                  </a:cubicBezTo>
                  <a:cubicBezTo>
                    <a:pt x="9641" y="30496"/>
                    <a:pt x="11574" y="29700"/>
                    <a:pt x="13012" y="28287"/>
                  </a:cubicBezTo>
                  <a:lnTo>
                    <a:pt x="28223" y="13012"/>
                  </a:lnTo>
                  <a:cubicBezTo>
                    <a:pt x="31198" y="10047"/>
                    <a:pt x="31207" y="5231"/>
                    <a:pt x="28242" y="2256"/>
                  </a:cubicBezTo>
                  <a:cubicBezTo>
                    <a:pt x="28236" y="2249"/>
                    <a:pt x="28229" y="2243"/>
                    <a:pt x="28223" y="2237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0C748DC-8C24-4569-BFA8-E282934321DE}"/>
                </a:ext>
              </a:extLst>
            </p:cNvPr>
            <p:cNvSpPr/>
            <p:nvPr/>
          </p:nvSpPr>
          <p:spPr>
            <a:xfrm>
              <a:off x="11367771" y="1662034"/>
              <a:ext cx="40534" cy="40593"/>
            </a:xfrm>
            <a:custGeom>
              <a:avLst/>
              <a:gdLst>
                <a:gd name="connsiteX0" fmla="*/ 28217 w 30454"/>
                <a:gd name="connsiteY0" fmla="*/ 17506 h 30498"/>
                <a:gd name="connsiteX1" fmla="*/ 13006 w 30454"/>
                <a:gd name="connsiteY1" fmla="*/ 2231 h 30498"/>
                <a:gd name="connsiteX2" fmla="*/ 2231 w 30454"/>
                <a:gd name="connsiteY2" fmla="*/ 2231 h 30498"/>
                <a:gd name="connsiteX3" fmla="*/ 2231 w 30454"/>
                <a:gd name="connsiteY3" fmla="*/ 13006 h 30498"/>
                <a:gd name="connsiteX4" fmla="*/ 17443 w 30454"/>
                <a:gd name="connsiteY4" fmla="*/ 28281 h 30498"/>
                <a:gd name="connsiteX5" fmla="*/ 22830 w 30454"/>
                <a:gd name="connsiteY5" fmla="*/ 30499 h 30498"/>
                <a:gd name="connsiteX6" fmla="*/ 30454 w 30454"/>
                <a:gd name="connsiteY6" fmla="*/ 22912 h 30498"/>
                <a:gd name="connsiteX7" fmla="*/ 28218 w 30454"/>
                <a:gd name="connsiteY7" fmla="*/ 17506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4" h="30498">
                  <a:moveTo>
                    <a:pt x="28217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0" y="29694"/>
                    <a:pt x="20814" y="30490"/>
                    <a:pt x="22830" y="30499"/>
                  </a:cubicBezTo>
                  <a:cubicBezTo>
                    <a:pt x="27030" y="30509"/>
                    <a:pt x="30444" y="27113"/>
                    <a:pt x="30454" y="22912"/>
                  </a:cubicBezTo>
                  <a:cubicBezTo>
                    <a:pt x="30459" y="20884"/>
                    <a:pt x="29654" y="18938"/>
                    <a:pt x="28218" y="17506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792EE5D-391E-4DE4-ACC3-57E3844DEDB6}"/>
                </a:ext>
              </a:extLst>
            </p:cNvPr>
            <p:cNvSpPr/>
            <p:nvPr/>
          </p:nvSpPr>
          <p:spPr>
            <a:xfrm>
              <a:off x="11398159" y="1571110"/>
              <a:ext cx="60821" cy="20246"/>
            </a:xfrm>
            <a:custGeom>
              <a:avLst/>
              <a:gdLst>
                <a:gd name="connsiteX0" fmla="*/ 38091 w 45696"/>
                <a:gd name="connsiteY0" fmla="*/ 0 h 15211"/>
                <a:gd name="connsiteX1" fmla="*/ 7605 w 45696"/>
                <a:gd name="connsiteY1" fmla="*/ 0 h 15211"/>
                <a:gd name="connsiteX2" fmla="*/ 0 w 45696"/>
                <a:gd name="connsiteY2" fmla="*/ 7606 h 15211"/>
                <a:gd name="connsiteX3" fmla="*/ 7605 w 45696"/>
                <a:gd name="connsiteY3" fmla="*/ 15212 h 15211"/>
                <a:gd name="connsiteX4" fmla="*/ 38091 w 45696"/>
                <a:gd name="connsiteY4" fmla="*/ 15212 h 15211"/>
                <a:gd name="connsiteX5" fmla="*/ 45696 w 45696"/>
                <a:gd name="connsiteY5" fmla="*/ 7606 h 15211"/>
                <a:gd name="connsiteX6" fmla="*/ 38091 w 45696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6" h="15211">
                  <a:moveTo>
                    <a:pt x="38091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38091" y="15212"/>
                  </a:lnTo>
                  <a:cubicBezTo>
                    <a:pt x="42291" y="15212"/>
                    <a:pt x="45696" y="11807"/>
                    <a:pt x="45696" y="7606"/>
                  </a:cubicBezTo>
                  <a:cubicBezTo>
                    <a:pt x="45696" y="3405"/>
                    <a:pt x="42291" y="0"/>
                    <a:pt x="38091" y="0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79E7829-0E77-4D04-A915-67A3E25169AB}"/>
                </a:ext>
              </a:extLst>
            </p:cNvPr>
            <p:cNvSpPr/>
            <p:nvPr/>
          </p:nvSpPr>
          <p:spPr>
            <a:xfrm>
              <a:off x="11368410" y="1459477"/>
              <a:ext cx="40148" cy="40264"/>
            </a:xfrm>
            <a:custGeom>
              <a:avLst/>
              <a:gdLst>
                <a:gd name="connsiteX0" fmla="*/ 27737 w 30164"/>
                <a:gd name="connsiteY0" fmla="*/ 2237 h 30251"/>
                <a:gd name="connsiteX1" fmla="*/ 16981 w 30164"/>
                <a:gd name="connsiteY1" fmla="*/ 2218 h 30251"/>
                <a:gd name="connsiteX2" fmla="*/ 16963 w 30164"/>
                <a:gd name="connsiteY2" fmla="*/ 2237 h 30251"/>
                <a:gd name="connsiteX3" fmla="*/ 1941 w 30164"/>
                <a:gd name="connsiteY3" fmla="*/ 17575 h 30251"/>
                <a:gd name="connsiteX4" fmla="*/ 2530 w 30164"/>
                <a:gd name="connsiteY4" fmla="*/ 28315 h 30251"/>
                <a:gd name="connsiteX5" fmla="*/ 7329 w 30164"/>
                <a:gd name="connsiteY5" fmla="*/ 30251 h 30251"/>
                <a:gd name="connsiteX6" fmla="*/ 12716 w 30164"/>
                <a:gd name="connsiteY6" fmla="*/ 28033 h 30251"/>
                <a:gd name="connsiteX7" fmla="*/ 27927 w 30164"/>
                <a:gd name="connsiteY7" fmla="*/ 12758 h 30251"/>
                <a:gd name="connsiteX8" fmla="*/ 27946 w 30164"/>
                <a:gd name="connsiteY8" fmla="*/ 2002 h 30251"/>
                <a:gd name="connsiteX9" fmla="*/ 27927 w 30164"/>
                <a:gd name="connsiteY9" fmla="*/ 1983 h 3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64" h="30251">
                  <a:moveTo>
                    <a:pt x="27737" y="2237"/>
                  </a:moveTo>
                  <a:cubicBezTo>
                    <a:pt x="24772" y="-738"/>
                    <a:pt x="19956" y="-747"/>
                    <a:pt x="16981" y="2218"/>
                  </a:cubicBezTo>
                  <a:cubicBezTo>
                    <a:pt x="16975" y="2225"/>
                    <a:pt x="16969" y="2231"/>
                    <a:pt x="16963" y="2237"/>
                  </a:cubicBezTo>
                  <a:lnTo>
                    <a:pt x="1941" y="17575"/>
                  </a:lnTo>
                  <a:cubicBezTo>
                    <a:pt x="-862" y="20703"/>
                    <a:pt x="-598" y="25512"/>
                    <a:pt x="2530" y="28315"/>
                  </a:cubicBezTo>
                  <a:cubicBezTo>
                    <a:pt x="3854" y="29501"/>
                    <a:pt x="5552" y="30186"/>
                    <a:pt x="7329" y="30251"/>
                  </a:cubicBezTo>
                  <a:cubicBezTo>
                    <a:pt x="9343" y="30229"/>
                    <a:pt x="11271" y="29435"/>
                    <a:pt x="12716" y="28033"/>
                  </a:cubicBezTo>
                  <a:lnTo>
                    <a:pt x="27927" y="12758"/>
                  </a:lnTo>
                  <a:cubicBezTo>
                    <a:pt x="30903" y="9793"/>
                    <a:pt x="30911" y="4977"/>
                    <a:pt x="27946" y="2002"/>
                  </a:cubicBezTo>
                  <a:cubicBezTo>
                    <a:pt x="27940" y="1996"/>
                    <a:pt x="27933" y="1989"/>
                    <a:pt x="27927" y="1983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555C999-A975-4369-9F42-7ADE83FDA2B4}"/>
                </a:ext>
              </a:extLst>
            </p:cNvPr>
            <p:cNvSpPr/>
            <p:nvPr/>
          </p:nvSpPr>
          <p:spPr>
            <a:xfrm>
              <a:off x="11256314" y="1510203"/>
              <a:ext cx="101301" cy="141640"/>
            </a:xfrm>
            <a:custGeom>
              <a:avLst/>
              <a:gdLst>
                <a:gd name="connsiteX0" fmla="*/ 39576 w 76109"/>
                <a:gd name="connsiteY0" fmla="*/ 45888 h 106416"/>
                <a:gd name="connsiteX1" fmla="*/ 37865 w 76109"/>
                <a:gd name="connsiteY1" fmla="*/ 45571 h 106416"/>
                <a:gd name="connsiteX2" fmla="*/ 15111 w 76109"/>
                <a:gd name="connsiteY2" fmla="*/ 30486 h 106416"/>
                <a:gd name="connsiteX3" fmla="*/ 37992 w 76109"/>
                <a:gd name="connsiteY3" fmla="*/ 15275 h 106416"/>
                <a:gd name="connsiteX4" fmla="*/ 60872 w 76109"/>
                <a:gd name="connsiteY4" fmla="*/ 29662 h 106416"/>
                <a:gd name="connsiteX5" fmla="*/ 69111 w 76109"/>
                <a:gd name="connsiteY5" fmla="*/ 36634 h 106416"/>
                <a:gd name="connsiteX6" fmla="*/ 76083 w 76109"/>
                <a:gd name="connsiteY6" fmla="*/ 28394 h 106416"/>
                <a:gd name="connsiteX7" fmla="*/ 38055 w 76109"/>
                <a:gd name="connsiteY7" fmla="*/ 0 h 106416"/>
                <a:gd name="connsiteX8" fmla="*/ 26 w 76109"/>
                <a:gd name="connsiteY8" fmla="*/ 30486 h 106416"/>
                <a:gd name="connsiteX9" fmla="*/ 36597 w 76109"/>
                <a:gd name="connsiteY9" fmla="*/ 60846 h 106416"/>
                <a:gd name="connsiteX10" fmla="*/ 38245 w 76109"/>
                <a:gd name="connsiteY10" fmla="*/ 60846 h 106416"/>
                <a:gd name="connsiteX11" fmla="*/ 60936 w 76109"/>
                <a:gd name="connsiteY11" fmla="*/ 75930 h 106416"/>
                <a:gd name="connsiteX12" fmla="*/ 38055 w 76109"/>
                <a:gd name="connsiteY12" fmla="*/ 91141 h 106416"/>
                <a:gd name="connsiteX13" fmla="*/ 15238 w 76109"/>
                <a:gd name="connsiteY13" fmla="*/ 76754 h 106416"/>
                <a:gd name="connsiteX14" fmla="*/ 6999 w 76109"/>
                <a:gd name="connsiteY14" fmla="*/ 69782 h 106416"/>
                <a:gd name="connsiteX15" fmla="*/ 27 w 76109"/>
                <a:gd name="connsiteY15" fmla="*/ 78022 h 106416"/>
                <a:gd name="connsiteX16" fmla="*/ 38055 w 76109"/>
                <a:gd name="connsiteY16" fmla="*/ 106416 h 106416"/>
                <a:gd name="connsiteX17" fmla="*/ 76083 w 76109"/>
                <a:gd name="connsiteY17" fmla="*/ 75930 h 106416"/>
                <a:gd name="connsiteX18" fmla="*/ 39576 w 76109"/>
                <a:gd name="connsiteY18" fmla="*/ 45571 h 10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109" h="106416">
                  <a:moveTo>
                    <a:pt x="39576" y="45888"/>
                  </a:moveTo>
                  <a:lnTo>
                    <a:pt x="37865" y="45571"/>
                  </a:lnTo>
                  <a:cubicBezTo>
                    <a:pt x="22400" y="42719"/>
                    <a:pt x="15111" y="37965"/>
                    <a:pt x="15111" y="30486"/>
                  </a:cubicBezTo>
                  <a:cubicBezTo>
                    <a:pt x="15111" y="23007"/>
                    <a:pt x="25632" y="15275"/>
                    <a:pt x="37992" y="15275"/>
                  </a:cubicBezTo>
                  <a:cubicBezTo>
                    <a:pt x="50351" y="15275"/>
                    <a:pt x="60238" y="21613"/>
                    <a:pt x="60872" y="29662"/>
                  </a:cubicBezTo>
                  <a:cubicBezTo>
                    <a:pt x="61222" y="33862"/>
                    <a:pt x="64911" y="36984"/>
                    <a:pt x="69111" y="36634"/>
                  </a:cubicBezTo>
                  <a:cubicBezTo>
                    <a:pt x="73312" y="36284"/>
                    <a:pt x="76433" y="32595"/>
                    <a:pt x="76083" y="28394"/>
                  </a:cubicBezTo>
                  <a:cubicBezTo>
                    <a:pt x="74689" y="12232"/>
                    <a:pt x="58337" y="0"/>
                    <a:pt x="38055" y="0"/>
                  </a:cubicBezTo>
                  <a:cubicBezTo>
                    <a:pt x="17773" y="0"/>
                    <a:pt x="26" y="13690"/>
                    <a:pt x="26" y="30486"/>
                  </a:cubicBezTo>
                  <a:cubicBezTo>
                    <a:pt x="26" y="46141"/>
                    <a:pt x="11879" y="56282"/>
                    <a:pt x="36597" y="60846"/>
                  </a:cubicBezTo>
                  <a:lnTo>
                    <a:pt x="38245" y="60846"/>
                  </a:lnTo>
                  <a:cubicBezTo>
                    <a:pt x="53710" y="63697"/>
                    <a:pt x="60936" y="68451"/>
                    <a:pt x="60936" y="75930"/>
                  </a:cubicBezTo>
                  <a:cubicBezTo>
                    <a:pt x="60936" y="83409"/>
                    <a:pt x="50478" y="91141"/>
                    <a:pt x="38055" y="91141"/>
                  </a:cubicBezTo>
                  <a:cubicBezTo>
                    <a:pt x="25632" y="91141"/>
                    <a:pt x="15872" y="84803"/>
                    <a:pt x="15238" y="76754"/>
                  </a:cubicBezTo>
                  <a:cubicBezTo>
                    <a:pt x="14888" y="72554"/>
                    <a:pt x="11199" y="69432"/>
                    <a:pt x="6999" y="69782"/>
                  </a:cubicBezTo>
                  <a:cubicBezTo>
                    <a:pt x="2798" y="70132"/>
                    <a:pt x="-323" y="73821"/>
                    <a:pt x="27" y="78022"/>
                  </a:cubicBezTo>
                  <a:cubicBezTo>
                    <a:pt x="1421" y="94184"/>
                    <a:pt x="17773" y="106416"/>
                    <a:pt x="38055" y="106416"/>
                  </a:cubicBezTo>
                  <a:cubicBezTo>
                    <a:pt x="58337" y="106416"/>
                    <a:pt x="76083" y="92726"/>
                    <a:pt x="76083" y="75930"/>
                  </a:cubicBezTo>
                  <a:cubicBezTo>
                    <a:pt x="76083" y="60275"/>
                    <a:pt x="64294" y="50134"/>
                    <a:pt x="39576" y="45571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D4868A6-B6EC-45DB-A7AB-CD52AA8492F3}"/>
                </a:ext>
              </a:extLst>
            </p:cNvPr>
            <p:cNvSpPr/>
            <p:nvPr/>
          </p:nvSpPr>
          <p:spPr>
            <a:xfrm>
              <a:off x="11296758" y="1489619"/>
              <a:ext cx="20246" cy="182892"/>
            </a:xfrm>
            <a:custGeom>
              <a:avLst/>
              <a:gdLst>
                <a:gd name="connsiteX0" fmla="*/ 7606 w 15211"/>
                <a:gd name="connsiteY0" fmla="*/ 254 h 137409"/>
                <a:gd name="connsiteX1" fmla="*/ 0 w 15211"/>
                <a:gd name="connsiteY1" fmla="*/ 7860 h 137409"/>
                <a:gd name="connsiteX2" fmla="*/ 0 w 15211"/>
                <a:gd name="connsiteY2" fmla="*/ 129804 h 137409"/>
                <a:gd name="connsiteX3" fmla="*/ 7606 w 15211"/>
                <a:gd name="connsiteY3" fmla="*/ 137410 h 137409"/>
                <a:gd name="connsiteX4" fmla="*/ 15212 w 15211"/>
                <a:gd name="connsiteY4" fmla="*/ 129804 h 137409"/>
                <a:gd name="connsiteX5" fmla="*/ 15211 w 15211"/>
                <a:gd name="connsiteY5" fmla="*/ 7606 h 137409"/>
                <a:gd name="connsiteX6" fmla="*/ 7605 w 15211"/>
                <a:gd name="connsiteY6" fmla="*/ 0 h 13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137409">
                  <a:moveTo>
                    <a:pt x="7606" y="254"/>
                  </a:moveTo>
                  <a:cubicBezTo>
                    <a:pt x="3405" y="254"/>
                    <a:pt x="0" y="3659"/>
                    <a:pt x="0" y="7860"/>
                  </a:cubicBezTo>
                  <a:lnTo>
                    <a:pt x="0" y="129804"/>
                  </a:lnTo>
                  <a:cubicBezTo>
                    <a:pt x="0" y="134004"/>
                    <a:pt x="3405" y="137410"/>
                    <a:pt x="7606" y="137410"/>
                  </a:cubicBezTo>
                  <a:cubicBezTo>
                    <a:pt x="11806" y="137410"/>
                    <a:pt x="15212" y="134005"/>
                    <a:pt x="15212" y="129804"/>
                  </a:cubicBezTo>
                  <a:lnTo>
                    <a:pt x="15211" y="7606"/>
                  </a:lnTo>
                  <a:cubicBezTo>
                    <a:pt x="15211" y="3405"/>
                    <a:pt x="11806" y="0"/>
                    <a:pt x="7605" y="0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60CBC638-CCD4-459A-B1D7-8409290A2355}"/>
              </a:ext>
            </a:extLst>
          </p:cNvPr>
          <p:cNvSpPr/>
          <p:nvPr/>
        </p:nvSpPr>
        <p:spPr>
          <a:xfrm>
            <a:off x="0" y="0"/>
            <a:ext cx="6096000" cy="4209218"/>
          </a:xfrm>
          <a:prstGeom prst="rect">
            <a:avLst/>
          </a:prstGeom>
          <a:solidFill>
            <a:schemeClr val="bg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99180DA-6A1E-4265-89DA-F315E6FF79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hendrerit</a:t>
            </a:r>
            <a:r>
              <a:rPr lang="en-US" sz="1000" dirty="0">
                <a:solidFill>
                  <a:schemeClr val="bg1"/>
                </a:solidFill>
              </a:rPr>
              <a:t> ante. Maecenas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vel mi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risus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3A23A00F-0935-4FF6-8516-ECFFAE811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It takes as much energy to wish as it does to plan.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36912C6-D396-4054-819C-67A99BBF59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hendrerit</a:t>
            </a:r>
            <a:r>
              <a:rPr lang="en-US" sz="1000" dirty="0">
                <a:solidFill>
                  <a:schemeClr val="bg1"/>
                </a:solidFill>
              </a:rPr>
              <a:t> ante. Maecenas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vel mi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risus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10390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C594AAE-1D2B-4E11-8938-2DC3E522E0C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9175" y="1095828"/>
            <a:ext cx="3354366" cy="3679372"/>
          </a:xfrm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EC205EC-C325-4F7D-B6F8-F9BCCA08AB4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4254" y="1095828"/>
            <a:ext cx="3354366" cy="3679372"/>
          </a:xfrm>
        </p:spPr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774114B-A33A-4CE3-BA88-EB9910CE51E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829333" y="1095828"/>
            <a:ext cx="3345080" cy="3679372"/>
          </a:xfrm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35CB575A-5F08-401A-B3DB-7E30F0EC82D3}"/>
              </a:ext>
            </a:extLst>
          </p:cNvPr>
          <p:cNvSpPr/>
          <p:nvPr/>
        </p:nvSpPr>
        <p:spPr>
          <a:xfrm>
            <a:off x="1019175" y="4775199"/>
            <a:ext cx="3354366" cy="1416051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403B1E-28B2-409D-9188-1019C2EC033E}"/>
              </a:ext>
            </a:extLst>
          </p:cNvPr>
          <p:cNvSpPr/>
          <p:nvPr/>
        </p:nvSpPr>
        <p:spPr>
          <a:xfrm>
            <a:off x="4424254" y="4775199"/>
            <a:ext cx="3354366" cy="1416051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2CDCDF-5BD4-40A0-BF99-35C572C108DD}"/>
              </a:ext>
            </a:extLst>
          </p:cNvPr>
          <p:cNvSpPr/>
          <p:nvPr/>
        </p:nvSpPr>
        <p:spPr>
          <a:xfrm>
            <a:off x="7829333" y="4775198"/>
            <a:ext cx="3343492" cy="1416051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30C83C5-98F6-4475-8A5B-C549B76CF895}"/>
              </a:ext>
            </a:extLst>
          </p:cNvPr>
          <p:cNvSpPr/>
          <p:nvPr/>
        </p:nvSpPr>
        <p:spPr>
          <a:xfrm>
            <a:off x="1028462" y="1095827"/>
            <a:ext cx="3345080" cy="3679373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A8702E7-E30F-42FA-BC5B-54C59C936728}"/>
              </a:ext>
            </a:extLst>
          </p:cNvPr>
          <p:cNvSpPr/>
          <p:nvPr/>
        </p:nvSpPr>
        <p:spPr>
          <a:xfrm>
            <a:off x="4433540" y="1095827"/>
            <a:ext cx="3345080" cy="3679373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9685277-3358-4EE4-BDB8-94778729A764}"/>
              </a:ext>
            </a:extLst>
          </p:cNvPr>
          <p:cNvSpPr/>
          <p:nvPr/>
        </p:nvSpPr>
        <p:spPr>
          <a:xfrm>
            <a:off x="7838617" y="1095827"/>
            <a:ext cx="3330531" cy="3679373"/>
          </a:xfrm>
          <a:prstGeom prst="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B6BA192-353B-488B-9D23-D39868D67BD8}"/>
              </a:ext>
            </a:extLst>
          </p:cNvPr>
          <p:cNvSpPr/>
          <p:nvPr/>
        </p:nvSpPr>
        <p:spPr>
          <a:xfrm>
            <a:off x="1900423" y="4530420"/>
            <a:ext cx="1591870" cy="372574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</a:schemeClr>
              </a:gs>
              <a:gs pos="84000">
                <a:schemeClr val="bg2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7FC02B-D654-43C4-822E-98AB36446A85}"/>
              </a:ext>
            </a:extLst>
          </p:cNvPr>
          <p:cNvSpPr/>
          <p:nvPr/>
        </p:nvSpPr>
        <p:spPr>
          <a:xfrm>
            <a:off x="5305502" y="4530420"/>
            <a:ext cx="1591870" cy="372574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</a:schemeClr>
              </a:gs>
              <a:gs pos="84000">
                <a:schemeClr val="bg2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3FDA81-645F-40D9-AA60-D21994320CF2}"/>
              </a:ext>
            </a:extLst>
          </p:cNvPr>
          <p:cNvSpPr/>
          <p:nvPr/>
        </p:nvSpPr>
        <p:spPr>
          <a:xfrm>
            <a:off x="8705144" y="4530420"/>
            <a:ext cx="1591870" cy="372574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</a:schemeClr>
              </a:gs>
              <a:gs pos="84000">
                <a:schemeClr val="bg2">
                  <a:lumMod val="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2816407-B68C-48D3-B273-A6838F51A9B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Step 01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F819F15-3D4D-4019-BF7D-5CA4C92CA48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Step 02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FD406DE-50A6-42E2-AB4E-1A86410C4414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Step 03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E0A6E03-C2E8-4F8B-82C6-99B07A1995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A13CFEB-954A-40D8-9790-93D9FE7E75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Marketing is the future.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7001A791-AE4D-4270-B287-7D06A1EE590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4C974657-9049-4DA8-917B-297A589457C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Maintaining is a must.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804864F4-908E-479C-9ED6-CECE1952E87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0400229A-6BF7-4F39-BECA-003129925B7E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SWOT Analysis.</a:t>
            </a:r>
          </a:p>
        </p:txBody>
      </p:sp>
    </p:spTree>
    <p:extLst>
      <p:ext uri="{BB962C8B-B14F-4D97-AF65-F5344CB8AC3E}">
        <p14:creationId xmlns:p14="http://schemas.microsoft.com/office/powerpoint/2010/main" val="2136601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61E9D39-5AA7-4345-BE60-74F1A579F7E6}"/>
              </a:ext>
            </a:extLst>
          </p:cNvPr>
          <p:cNvSpPr/>
          <p:nvPr/>
        </p:nvSpPr>
        <p:spPr>
          <a:xfrm flipH="1">
            <a:off x="0" y="933120"/>
            <a:ext cx="12192000" cy="4991761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8760400-2401-4DD3-9A00-31CCC46513FF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3" name="Graphic 9">
              <a:extLst>
                <a:ext uri="{FF2B5EF4-FFF2-40B4-BE49-F238E27FC236}">
                  <a16:creationId xmlns:a16="http://schemas.microsoft.com/office/drawing/2014/main" id="{EBAD1CAB-C9CE-4E07-9F71-118EDBD69942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EF5C4E58-E8B0-4A87-B8D1-207DE92FB0E0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24F3C58-2A65-417F-BB26-79A6B50BFD93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990E8A5C-67DC-49AC-856D-95A1147EE4AC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0B1F5C1-391A-41E6-AA55-3320410C26B8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F8B3666-5DC0-4BF0-8329-ABC04233CD60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3DEE052-EB57-48D0-8C71-050CF4383824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A9B852-2FBB-4C99-9F4D-9E28715AF08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63E76-38DD-48DD-A3EB-8AD77C56E4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pulvinar maximus ac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magna a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faucibus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 id.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1908E10-1F10-4BDB-8EED-DB5A1219115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Marketing is the future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525E60-B056-443F-89DC-58A1323B5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How the company expecting the growth?</a:t>
            </a:r>
          </a:p>
        </p:txBody>
      </p:sp>
    </p:spTree>
    <p:extLst>
      <p:ext uri="{BB962C8B-B14F-4D97-AF65-F5344CB8AC3E}">
        <p14:creationId xmlns:p14="http://schemas.microsoft.com/office/powerpoint/2010/main" val="162293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BC32C8-1E7B-47E6-B177-7E2ECBC684C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6600825" cy="5167991"/>
          </a:xfrm>
        </p:spPr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4034DD4-A3FC-4E64-AB7F-8F2DDA414B7C}"/>
              </a:ext>
            </a:extLst>
          </p:cNvPr>
          <p:cNvSpPr/>
          <p:nvPr/>
        </p:nvSpPr>
        <p:spPr>
          <a:xfrm>
            <a:off x="1" y="0"/>
            <a:ext cx="6600825" cy="5167992"/>
          </a:xfrm>
          <a:prstGeom prst="rect">
            <a:avLst/>
          </a:prstGeom>
          <a:solidFill>
            <a:schemeClr val="bg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9F66F88-6D08-4FB9-9204-A25336A04B74}"/>
              </a:ext>
            </a:extLst>
          </p:cNvPr>
          <p:cNvGrpSpPr/>
          <p:nvPr/>
        </p:nvGrpSpPr>
        <p:grpSpPr>
          <a:xfrm>
            <a:off x="760859" y="5590600"/>
            <a:ext cx="507106" cy="505974"/>
            <a:chOff x="9141719" y="1583736"/>
            <a:chExt cx="1021456" cy="1019175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F3EDB99-C28A-4FA0-90B3-E5D2A2EF8AFD}"/>
                </a:ext>
              </a:extLst>
            </p:cNvPr>
            <p:cNvSpPr/>
            <p:nvPr/>
          </p:nvSpPr>
          <p:spPr>
            <a:xfrm>
              <a:off x="9144000" y="1583736"/>
              <a:ext cx="1019175" cy="1019175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F128E8C-0814-4C19-AC77-B87759917611}"/>
                </a:ext>
              </a:extLst>
            </p:cNvPr>
            <p:cNvCxnSpPr/>
            <p:nvPr/>
          </p:nvCxnSpPr>
          <p:spPr>
            <a:xfrm>
              <a:off x="9144000" y="1583736"/>
              <a:ext cx="1019175" cy="101917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333780F-8048-4C28-B4B8-934F057ADEA4}"/>
                </a:ext>
              </a:extLst>
            </p:cNvPr>
            <p:cNvCxnSpPr/>
            <p:nvPr/>
          </p:nvCxnSpPr>
          <p:spPr>
            <a:xfrm flipH="1">
              <a:off x="9141719" y="1583736"/>
              <a:ext cx="1021456" cy="1019175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CB57E54B-8FBA-400F-B8AD-4BFC5EFBBA1E}"/>
              </a:ext>
            </a:extLst>
          </p:cNvPr>
          <p:cNvSpPr/>
          <p:nvPr/>
        </p:nvSpPr>
        <p:spPr>
          <a:xfrm>
            <a:off x="0" y="5167992"/>
            <a:ext cx="1691331" cy="1690008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34C2340-5007-4624-8AD2-986EEA76F2BE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27" name="Graphic 9">
              <a:extLst>
                <a:ext uri="{FF2B5EF4-FFF2-40B4-BE49-F238E27FC236}">
                  <a16:creationId xmlns:a16="http://schemas.microsoft.com/office/drawing/2014/main" id="{28695A32-CCC1-45F9-B64D-3457B51BE07A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6C274681-4ED6-42EF-A25E-D3AABFE76FDD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4037B8D-274A-493F-AE07-88CC63D4247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ABF3AB5F-6009-435F-B63A-C567AEF93FCF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80BFF9DE-6D94-470C-A03D-FF09936B72F7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E778B75-8318-419A-AD4E-F18467358411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5041B6B-55E8-45F0-9DD2-8DF253F6893A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58DD74AA-1ADE-49D5-9B8B-12AC93416E95}"/>
              </a:ext>
            </a:extLst>
          </p:cNvPr>
          <p:cNvSpPr/>
          <p:nvPr/>
        </p:nvSpPr>
        <p:spPr>
          <a:xfrm>
            <a:off x="6595857" y="1"/>
            <a:ext cx="1691331" cy="1690008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10B68B-3F56-4CCC-B771-DAD9CA20EF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15A540-A698-40D3-A9A5-F9CACDDC0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It takes as much energy to wish as it does to plan.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BF69EA-7201-446F-9EB1-F2926FA667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23171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CDB92FB-FD74-4987-88C4-CEAE0CF83737}"/>
              </a:ext>
            </a:extLst>
          </p:cNvPr>
          <p:cNvSpPr/>
          <p:nvPr/>
        </p:nvSpPr>
        <p:spPr>
          <a:xfrm>
            <a:off x="933371" y="4336018"/>
            <a:ext cx="5102513" cy="1589341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C488513-8147-46A0-A8C8-E3336FAF2407}"/>
              </a:ext>
            </a:extLst>
          </p:cNvPr>
          <p:cNvSpPr/>
          <p:nvPr/>
        </p:nvSpPr>
        <p:spPr>
          <a:xfrm>
            <a:off x="1637086" y="4775480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5BEFE3-84A6-4CAF-9F50-E06FA9291550}"/>
              </a:ext>
            </a:extLst>
          </p:cNvPr>
          <p:cNvSpPr/>
          <p:nvPr/>
        </p:nvSpPr>
        <p:spPr>
          <a:xfrm>
            <a:off x="6156116" y="4336018"/>
            <a:ext cx="5102513" cy="1589341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E81C2F1-FEFD-4C6C-81B6-D47CF734A3A1}"/>
              </a:ext>
            </a:extLst>
          </p:cNvPr>
          <p:cNvSpPr/>
          <p:nvPr/>
        </p:nvSpPr>
        <p:spPr>
          <a:xfrm>
            <a:off x="6859831" y="4775480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09C432F-0F31-42C7-ACDB-DCF56C1D2001}"/>
              </a:ext>
            </a:extLst>
          </p:cNvPr>
          <p:cNvSpPr/>
          <p:nvPr/>
        </p:nvSpPr>
        <p:spPr>
          <a:xfrm>
            <a:off x="0" y="0"/>
            <a:ext cx="933371" cy="932641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F491119-5320-48E4-9250-2F942B7D9718}"/>
              </a:ext>
            </a:extLst>
          </p:cNvPr>
          <p:cNvSpPr/>
          <p:nvPr/>
        </p:nvSpPr>
        <p:spPr>
          <a:xfrm>
            <a:off x="11258629" y="5925359"/>
            <a:ext cx="933371" cy="932641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0919A4-5CDF-421E-8E43-72392E899F2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65F46A-ACBC-4C89-8C34-92DCA00D0B1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8DB00C-FD36-432D-9C0B-77334EA563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7CB6A4F-C481-4717-B09D-FB7D1934C7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1.3B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35749DD-08FC-4C96-A038-8BE6A0BF60F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12K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4E7E6F3-0250-488D-B7AF-CEC874EE38E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24314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>
            <a:extLst>
              <a:ext uri="{FF2B5EF4-FFF2-40B4-BE49-F238E27FC236}">
                <a16:creationId xmlns:a16="http://schemas.microsoft.com/office/drawing/2014/main" id="{91158863-6254-4810-BFE2-6E286337C2E6}"/>
              </a:ext>
            </a:extLst>
          </p:cNvPr>
          <p:cNvSpPr/>
          <p:nvPr/>
        </p:nvSpPr>
        <p:spPr>
          <a:xfrm>
            <a:off x="0" y="0"/>
            <a:ext cx="834797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88F677A-A56B-4542-B963-8BCC89475BB0}"/>
              </a:ext>
            </a:extLst>
          </p:cNvPr>
          <p:cNvSpPr/>
          <p:nvPr/>
        </p:nvSpPr>
        <p:spPr>
          <a:xfrm>
            <a:off x="6721275" y="3488982"/>
            <a:ext cx="3937199" cy="118213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75113B7-A6EA-4EAE-8D5E-88E5BE7D1875}"/>
              </a:ext>
            </a:extLst>
          </p:cNvPr>
          <p:cNvGrpSpPr/>
          <p:nvPr/>
        </p:nvGrpSpPr>
        <p:grpSpPr>
          <a:xfrm>
            <a:off x="6545094" y="3671185"/>
            <a:ext cx="818366" cy="817726"/>
            <a:chOff x="1168657" y="1363440"/>
            <a:chExt cx="818366" cy="81772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380396E-A2AA-4F9B-9FA8-CAE1B4B0CE04}"/>
                </a:ext>
              </a:extLst>
            </p:cNvPr>
            <p:cNvSpPr/>
            <p:nvPr/>
          </p:nvSpPr>
          <p:spPr>
            <a:xfrm>
              <a:off x="1168657" y="1363440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AA639CF7-7C0E-4262-9F67-705AAF17DECB}"/>
                </a:ext>
              </a:extLst>
            </p:cNvPr>
            <p:cNvGrpSpPr/>
            <p:nvPr/>
          </p:nvGrpSpPr>
          <p:grpSpPr>
            <a:xfrm>
              <a:off x="1334505" y="1619948"/>
              <a:ext cx="486671" cy="304710"/>
              <a:chOff x="2128370" y="3718449"/>
              <a:chExt cx="365643" cy="228933"/>
            </a:xfrm>
            <a:solidFill>
              <a:schemeClr val="bg1"/>
            </a:solidFill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8950288-2483-461E-ADE5-68C85339C898}"/>
                  </a:ext>
                </a:extLst>
              </p:cNvPr>
              <p:cNvSpPr/>
              <p:nvPr/>
            </p:nvSpPr>
            <p:spPr>
              <a:xfrm>
                <a:off x="2181370" y="3734600"/>
                <a:ext cx="238207" cy="212782"/>
              </a:xfrm>
              <a:custGeom>
                <a:avLst/>
                <a:gdLst>
                  <a:gd name="connsiteX0" fmla="*/ 235826 w 238207"/>
                  <a:gd name="connsiteY0" fmla="*/ 140600 h 212782"/>
                  <a:gd name="connsiteX1" fmla="*/ 178150 w 238207"/>
                  <a:gd name="connsiteY1" fmla="*/ 84825 h 212782"/>
                  <a:gd name="connsiteX2" fmla="*/ 142910 w 238207"/>
                  <a:gd name="connsiteY2" fmla="*/ 54719 h 212782"/>
                  <a:gd name="connsiteX3" fmla="*/ 134924 w 238207"/>
                  <a:gd name="connsiteY3" fmla="*/ 52945 h 212782"/>
                  <a:gd name="connsiteX4" fmla="*/ 124150 w 238207"/>
                  <a:gd name="connsiteY4" fmla="*/ 57318 h 212782"/>
                  <a:gd name="connsiteX5" fmla="*/ 113882 w 238207"/>
                  <a:gd name="connsiteY5" fmla="*/ 60107 h 212782"/>
                  <a:gd name="connsiteX6" fmla="*/ 108304 w 238207"/>
                  <a:gd name="connsiteY6" fmla="*/ 63466 h 212782"/>
                  <a:gd name="connsiteX7" fmla="*/ 78959 w 238207"/>
                  <a:gd name="connsiteY7" fmla="*/ 75698 h 212782"/>
                  <a:gd name="connsiteX8" fmla="*/ 75917 w 238207"/>
                  <a:gd name="connsiteY8" fmla="*/ 72910 h 212782"/>
                  <a:gd name="connsiteX9" fmla="*/ 92776 w 238207"/>
                  <a:gd name="connsiteY9" fmla="*/ 40268 h 212782"/>
                  <a:gd name="connsiteX10" fmla="*/ 157298 w 238207"/>
                  <a:gd name="connsiteY10" fmla="*/ 21254 h 212782"/>
                  <a:gd name="connsiteX11" fmla="*/ 218840 w 238207"/>
                  <a:gd name="connsiteY11" fmla="*/ 45783 h 212782"/>
                  <a:gd name="connsiteX12" fmla="*/ 228209 w 238207"/>
                  <a:gd name="connsiteY12" fmla="*/ 40319 h 212782"/>
                  <a:gd name="connsiteX13" fmla="*/ 223847 w 238207"/>
                  <a:gd name="connsiteY13" fmla="*/ 31332 h 212782"/>
                  <a:gd name="connsiteX14" fmla="*/ 163509 w 238207"/>
                  <a:gd name="connsiteY14" fmla="*/ 7311 h 212782"/>
                  <a:gd name="connsiteX15" fmla="*/ 82002 w 238207"/>
                  <a:gd name="connsiteY15" fmla="*/ 29367 h 212782"/>
                  <a:gd name="connsiteX16" fmla="*/ 61086 w 238207"/>
                  <a:gd name="connsiteY16" fmla="*/ 76396 h 212782"/>
                  <a:gd name="connsiteX17" fmla="*/ 74142 w 238207"/>
                  <a:gd name="connsiteY17" fmla="*/ 90086 h 212782"/>
                  <a:gd name="connsiteX18" fmla="*/ 118952 w 238207"/>
                  <a:gd name="connsiteY18" fmla="*/ 74811 h 212782"/>
                  <a:gd name="connsiteX19" fmla="*/ 130361 w 238207"/>
                  <a:gd name="connsiteY19" fmla="*/ 71135 h 212782"/>
                  <a:gd name="connsiteX20" fmla="*/ 135685 w 238207"/>
                  <a:gd name="connsiteY20" fmla="*/ 68853 h 212782"/>
                  <a:gd name="connsiteX21" fmla="*/ 168580 w 238207"/>
                  <a:gd name="connsiteY21" fmla="*/ 96614 h 212782"/>
                  <a:gd name="connsiteX22" fmla="*/ 222136 w 238207"/>
                  <a:gd name="connsiteY22" fmla="*/ 147318 h 212782"/>
                  <a:gd name="connsiteX23" fmla="*/ 219854 w 238207"/>
                  <a:gd name="connsiteY23" fmla="*/ 158790 h 212782"/>
                  <a:gd name="connsiteX24" fmla="*/ 210474 w 238207"/>
                  <a:gd name="connsiteY24" fmla="*/ 160628 h 212782"/>
                  <a:gd name="connsiteX25" fmla="*/ 202235 w 238207"/>
                  <a:gd name="connsiteY25" fmla="*/ 160628 h 212782"/>
                  <a:gd name="connsiteX26" fmla="*/ 198559 w 238207"/>
                  <a:gd name="connsiteY26" fmla="*/ 167980 h 212782"/>
                  <a:gd name="connsiteX27" fmla="*/ 192728 w 238207"/>
                  <a:gd name="connsiteY27" fmla="*/ 176537 h 212782"/>
                  <a:gd name="connsiteX28" fmla="*/ 180812 w 238207"/>
                  <a:gd name="connsiteY28" fmla="*/ 176727 h 212782"/>
                  <a:gd name="connsiteX29" fmla="*/ 172953 w 238207"/>
                  <a:gd name="connsiteY29" fmla="*/ 175142 h 212782"/>
                  <a:gd name="connsiteX30" fmla="*/ 168073 w 238207"/>
                  <a:gd name="connsiteY30" fmla="*/ 181480 h 212782"/>
                  <a:gd name="connsiteX31" fmla="*/ 159072 w 238207"/>
                  <a:gd name="connsiteY31" fmla="*/ 193206 h 212782"/>
                  <a:gd name="connsiteX32" fmla="*/ 150326 w 238207"/>
                  <a:gd name="connsiteY32" fmla="*/ 191811 h 212782"/>
                  <a:gd name="connsiteX33" fmla="*/ 139493 w 238207"/>
                  <a:gd name="connsiteY33" fmla="*/ 192331 h 212782"/>
                  <a:gd name="connsiteX34" fmla="*/ 137967 w 238207"/>
                  <a:gd name="connsiteY34" fmla="*/ 194854 h 212782"/>
                  <a:gd name="connsiteX35" fmla="*/ 129917 w 238207"/>
                  <a:gd name="connsiteY35" fmla="*/ 197453 h 212782"/>
                  <a:gd name="connsiteX36" fmla="*/ 110903 w 238207"/>
                  <a:gd name="connsiteY36" fmla="*/ 191115 h 212782"/>
                  <a:gd name="connsiteX37" fmla="*/ 43022 w 238207"/>
                  <a:gd name="connsiteY37" fmla="*/ 138319 h 212782"/>
                  <a:gd name="connsiteX38" fmla="*/ 25719 w 238207"/>
                  <a:gd name="connsiteY38" fmla="*/ 121016 h 212782"/>
                  <a:gd name="connsiteX39" fmla="*/ 12536 w 238207"/>
                  <a:gd name="connsiteY39" fmla="*/ 107832 h 212782"/>
                  <a:gd name="connsiteX40" fmla="*/ 1793 w 238207"/>
                  <a:gd name="connsiteY40" fmla="*/ 108752 h 212782"/>
                  <a:gd name="connsiteX41" fmla="*/ 2712 w 238207"/>
                  <a:gd name="connsiteY41" fmla="*/ 119495 h 212782"/>
                  <a:gd name="connsiteX42" fmla="*/ 14691 w 238207"/>
                  <a:gd name="connsiteY42" fmla="*/ 131600 h 212782"/>
                  <a:gd name="connsiteX43" fmla="*/ 33262 w 238207"/>
                  <a:gd name="connsiteY43" fmla="*/ 149981 h 212782"/>
                  <a:gd name="connsiteX44" fmla="*/ 102537 w 238207"/>
                  <a:gd name="connsiteY44" fmla="*/ 203854 h 212782"/>
                  <a:gd name="connsiteX45" fmla="*/ 129600 w 238207"/>
                  <a:gd name="connsiteY45" fmla="*/ 212728 h 212782"/>
                  <a:gd name="connsiteX46" fmla="*/ 146903 w 238207"/>
                  <a:gd name="connsiteY46" fmla="*/ 207657 h 212782"/>
                  <a:gd name="connsiteX47" fmla="*/ 164206 w 238207"/>
                  <a:gd name="connsiteY47" fmla="*/ 207657 h 212782"/>
                  <a:gd name="connsiteX48" fmla="*/ 180115 w 238207"/>
                  <a:gd name="connsiteY48" fmla="*/ 193016 h 212782"/>
                  <a:gd name="connsiteX49" fmla="*/ 199129 w 238207"/>
                  <a:gd name="connsiteY49" fmla="*/ 190291 h 212782"/>
                  <a:gd name="connsiteX50" fmla="*/ 211805 w 238207"/>
                  <a:gd name="connsiteY50" fmla="*/ 176981 h 212782"/>
                  <a:gd name="connsiteX51" fmla="*/ 229298 w 238207"/>
                  <a:gd name="connsiteY51" fmla="*/ 170643 h 212782"/>
                  <a:gd name="connsiteX52" fmla="*/ 235636 w 238207"/>
                  <a:gd name="connsiteY52" fmla="*/ 140981 h 21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38207" h="212782">
                    <a:moveTo>
                      <a:pt x="235826" y="140600"/>
                    </a:moveTo>
                    <a:cubicBezTo>
                      <a:pt x="228664" y="125642"/>
                      <a:pt x="202995" y="104917"/>
                      <a:pt x="178150" y="84825"/>
                    </a:cubicBezTo>
                    <a:cubicBezTo>
                      <a:pt x="164333" y="73607"/>
                      <a:pt x="151277" y="63022"/>
                      <a:pt x="142910" y="54719"/>
                    </a:cubicBezTo>
                    <a:cubicBezTo>
                      <a:pt x="140820" y="52625"/>
                      <a:pt x="137705" y="51933"/>
                      <a:pt x="134924" y="52945"/>
                    </a:cubicBezTo>
                    <a:cubicBezTo>
                      <a:pt x="129791" y="54783"/>
                      <a:pt x="126622" y="56241"/>
                      <a:pt x="124150" y="57318"/>
                    </a:cubicBezTo>
                    <a:cubicBezTo>
                      <a:pt x="120963" y="58963"/>
                      <a:pt x="117463" y="59914"/>
                      <a:pt x="113882" y="60107"/>
                    </a:cubicBezTo>
                    <a:cubicBezTo>
                      <a:pt x="111622" y="60359"/>
                      <a:pt x="109585" y="61586"/>
                      <a:pt x="108304" y="63466"/>
                    </a:cubicBezTo>
                    <a:cubicBezTo>
                      <a:pt x="97530" y="79565"/>
                      <a:pt x="86375" y="78234"/>
                      <a:pt x="78959" y="75698"/>
                    </a:cubicBezTo>
                    <a:cubicBezTo>
                      <a:pt x="76551" y="74938"/>
                      <a:pt x="76107" y="73924"/>
                      <a:pt x="75917" y="72910"/>
                    </a:cubicBezTo>
                    <a:cubicBezTo>
                      <a:pt x="74333" y="66572"/>
                      <a:pt x="82255" y="50663"/>
                      <a:pt x="92776" y="40268"/>
                    </a:cubicBezTo>
                    <a:cubicBezTo>
                      <a:pt x="117495" y="15487"/>
                      <a:pt x="130298" y="9276"/>
                      <a:pt x="157298" y="21254"/>
                    </a:cubicBezTo>
                    <a:cubicBezTo>
                      <a:pt x="187847" y="34945"/>
                      <a:pt x="218524" y="45656"/>
                      <a:pt x="218840" y="45783"/>
                    </a:cubicBezTo>
                    <a:cubicBezTo>
                      <a:pt x="222936" y="46861"/>
                      <a:pt x="227131" y="44415"/>
                      <a:pt x="228209" y="40319"/>
                    </a:cubicBezTo>
                    <a:cubicBezTo>
                      <a:pt x="229173" y="36657"/>
                      <a:pt x="227320" y="32840"/>
                      <a:pt x="223847" y="31332"/>
                    </a:cubicBezTo>
                    <a:cubicBezTo>
                      <a:pt x="223530" y="31332"/>
                      <a:pt x="193488" y="20748"/>
                      <a:pt x="163509" y="7311"/>
                    </a:cubicBezTo>
                    <a:cubicBezTo>
                      <a:pt x="128586" y="-8281"/>
                      <a:pt x="109382" y="1987"/>
                      <a:pt x="82002" y="29367"/>
                    </a:cubicBezTo>
                    <a:cubicBezTo>
                      <a:pt x="71544" y="39825"/>
                      <a:pt x="57410" y="61058"/>
                      <a:pt x="61086" y="76396"/>
                    </a:cubicBezTo>
                    <a:cubicBezTo>
                      <a:pt x="62601" y="83007"/>
                      <a:pt x="67610" y="88260"/>
                      <a:pt x="74142" y="90086"/>
                    </a:cubicBezTo>
                    <a:cubicBezTo>
                      <a:pt x="91445" y="95790"/>
                      <a:pt x="107164" y="90086"/>
                      <a:pt x="118952" y="74811"/>
                    </a:cubicBezTo>
                    <a:cubicBezTo>
                      <a:pt x="122922" y="74182"/>
                      <a:pt x="126771" y="72942"/>
                      <a:pt x="130361" y="71135"/>
                    </a:cubicBezTo>
                    <a:lnTo>
                      <a:pt x="135685" y="68853"/>
                    </a:lnTo>
                    <a:cubicBezTo>
                      <a:pt x="144432" y="77030"/>
                      <a:pt x="156220" y="86600"/>
                      <a:pt x="168580" y="96614"/>
                    </a:cubicBezTo>
                    <a:cubicBezTo>
                      <a:pt x="191016" y="114741"/>
                      <a:pt x="216368" y="135276"/>
                      <a:pt x="222136" y="147318"/>
                    </a:cubicBezTo>
                    <a:cubicBezTo>
                      <a:pt x="224275" y="151187"/>
                      <a:pt x="223311" y="156035"/>
                      <a:pt x="219854" y="158790"/>
                    </a:cubicBezTo>
                    <a:cubicBezTo>
                      <a:pt x="217420" y="161305"/>
                      <a:pt x="213678" y="162038"/>
                      <a:pt x="210474" y="160628"/>
                    </a:cubicBezTo>
                    <a:cubicBezTo>
                      <a:pt x="207965" y="159012"/>
                      <a:pt x="204743" y="159012"/>
                      <a:pt x="202235" y="160628"/>
                    </a:cubicBezTo>
                    <a:cubicBezTo>
                      <a:pt x="199664" y="162137"/>
                      <a:pt x="198223" y="165019"/>
                      <a:pt x="198559" y="167980"/>
                    </a:cubicBezTo>
                    <a:cubicBezTo>
                      <a:pt x="198542" y="171755"/>
                      <a:pt x="196234" y="175141"/>
                      <a:pt x="192728" y="176537"/>
                    </a:cubicBezTo>
                    <a:cubicBezTo>
                      <a:pt x="189083" y="178750"/>
                      <a:pt x="184526" y="178823"/>
                      <a:pt x="180812" y="176727"/>
                    </a:cubicBezTo>
                    <a:cubicBezTo>
                      <a:pt x="178720" y="174721"/>
                      <a:pt x="175658" y="174103"/>
                      <a:pt x="172953" y="175142"/>
                    </a:cubicBezTo>
                    <a:cubicBezTo>
                      <a:pt x="170257" y="176160"/>
                      <a:pt x="168367" y="178614"/>
                      <a:pt x="168073" y="181480"/>
                    </a:cubicBezTo>
                    <a:cubicBezTo>
                      <a:pt x="167398" y="186722"/>
                      <a:pt x="163962" y="191199"/>
                      <a:pt x="159072" y="193206"/>
                    </a:cubicBezTo>
                    <a:cubicBezTo>
                      <a:pt x="156143" y="194548"/>
                      <a:pt x="152693" y="193998"/>
                      <a:pt x="150326" y="191811"/>
                    </a:cubicBezTo>
                    <a:cubicBezTo>
                      <a:pt x="147191" y="188964"/>
                      <a:pt x="142341" y="189196"/>
                      <a:pt x="139493" y="192331"/>
                    </a:cubicBezTo>
                    <a:cubicBezTo>
                      <a:pt x="138826" y="193065"/>
                      <a:pt x="138307" y="193922"/>
                      <a:pt x="137967" y="194854"/>
                    </a:cubicBezTo>
                    <a:cubicBezTo>
                      <a:pt x="137967" y="195615"/>
                      <a:pt x="137016" y="197453"/>
                      <a:pt x="129917" y="197453"/>
                    </a:cubicBezTo>
                    <a:cubicBezTo>
                      <a:pt x="123176" y="196834"/>
                      <a:pt x="116668" y="194664"/>
                      <a:pt x="110903" y="191115"/>
                    </a:cubicBezTo>
                    <a:cubicBezTo>
                      <a:pt x="105579" y="187629"/>
                      <a:pt x="72051" y="162593"/>
                      <a:pt x="43022" y="138319"/>
                    </a:cubicBezTo>
                    <a:cubicBezTo>
                      <a:pt x="38966" y="134896"/>
                      <a:pt x="31931" y="127544"/>
                      <a:pt x="25719" y="121016"/>
                    </a:cubicBezTo>
                    <a:cubicBezTo>
                      <a:pt x="19508" y="114487"/>
                      <a:pt x="15135" y="110051"/>
                      <a:pt x="12536" y="107832"/>
                    </a:cubicBezTo>
                    <a:cubicBezTo>
                      <a:pt x="9316" y="105120"/>
                      <a:pt x="4506" y="105531"/>
                      <a:pt x="1793" y="108752"/>
                    </a:cubicBezTo>
                    <a:cubicBezTo>
                      <a:pt x="-919" y="111972"/>
                      <a:pt x="-508" y="116782"/>
                      <a:pt x="2712" y="119495"/>
                    </a:cubicBezTo>
                    <a:cubicBezTo>
                      <a:pt x="5057" y="121523"/>
                      <a:pt x="9621" y="126340"/>
                      <a:pt x="14691" y="131600"/>
                    </a:cubicBezTo>
                    <a:cubicBezTo>
                      <a:pt x="21473" y="138699"/>
                      <a:pt x="28508" y="146051"/>
                      <a:pt x="33262" y="149981"/>
                    </a:cubicBezTo>
                    <a:cubicBezTo>
                      <a:pt x="61656" y="173749"/>
                      <a:pt x="95755" y="199418"/>
                      <a:pt x="102537" y="203854"/>
                    </a:cubicBezTo>
                    <a:cubicBezTo>
                      <a:pt x="110680" y="209016"/>
                      <a:pt x="119982" y="212065"/>
                      <a:pt x="129600" y="212728"/>
                    </a:cubicBezTo>
                    <a:cubicBezTo>
                      <a:pt x="135785" y="213129"/>
                      <a:pt x="141913" y="211333"/>
                      <a:pt x="146903" y="207657"/>
                    </a:cubicBezTo>
                    <a:cubicBezTo>
                      <a:pt x="152464" y="209844"/>
                      <a:pt x="158646" y="209844"/>
                      <a:pt x="164206" y="207657"/>
                    </a:cubicBezTo>
                    <a:cubicBezTo>
                      <a:pt x="171159" y="204947"/>
                      <a:pt x="176838" y="199721"/>
                      <a:pt x="180115" y="193016"/>
                    </a:cubicBezTo>
                    <a:cubicBezTo>
                      <a:pt x="186580" y="194228"/>
                      <a:pt x="193264" y="193269"/>
                      <a:pt x="199129" y="190291"/>
                    </a:cubicBezTo>
                    <a:cubicBezTo>
                      <a:pt x="204845" y="187562"/>
                      <a:pt x="209357" y="182824"/>
                      <a:pt x="211805" y="176981"/>
                    </a:cubicBezTo>
                    <a:cubicBezTo>
                      <a:pt x="218236" y="177208"/>
                      <a:pt x="224505" y="174936"/>
                      <a:pt x="229298" y="170643"/>
                    </a:cubicBezTo>
                    <a:cubicBezTo>
                      <a:pt x="238088" y="163455"/>
                      <a:pt x="240721" y="151134"/>
                      <a:pt x="235636" y="14098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51FAC9D-535E-4A2C-AA55-FDEF7BBCEFC3}"/>
                  </a:ext>
                </a:extLst>
              </p:cNvPr>
              <p:cNvSpPr/>
              <p:nvPr/>
            </p:nvSpPr>
            <p:spPr>
              <a:xfrm>
                <a:off x="2203857" y="3748913"/>
                <a:ext cx="83917" cy="15338"/>
              </a:xfrm>
              <a:custGeom>
                <a:avLst/>
                <a:gdLst>
                  <a:gd name="connsiteX0" fmla="*/ 76944 w 83917"/>
                  <a:gd name="connsiteY0" fmla="*/ 32 h 15338"/>
                  <a:gd name="connsiteX1" fmla="*/ 8366 w 83917"/>
                  <a:gd name="connsiteY1" fmla="*/ 32 h 15338"/>
                  <a:gd name="connsiteX2" fmla="*/ 32 w 83917"/>
                  <a:gd name="connsiteY2" fmla="*/ 6973 h 15338"/>
                  <a:gd name="connsiteX3" fmla="*/ 6973 w 83917"/>
                  <a:gd name="connsiteY3" fmla="*/ 15307 h 15338"/>
                  <a:gd name="connsiteX4" fmla="*/ 8366 w 83917"/>
                  <a:gd name="connsiteY4" fmla="*/ 15307 h 15338"/>
                  <a:gd name="connsiteX5" fmla="*/ 76944 w 83917"/>
                  <a:gd name="connsiteY5" fmla="*/ 15307 h 15338"/>
                  <a:gd name="connsiteX6" fmla="*/ 83885 w 83917"/>
                  <a:gd name="connsiteY6" fmla="*/ 6973 h 15338"/>
                  <a:gd name="connsiteX7" fmla="*/ 76944 w 83917"/>
                  <a:gd name="connsiteY7" fmla="*/ 32 h 1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917" h="15338">
                    <a:moveTo>
                      <a:pt x="76944" y="32"/>
                    </a:moveTo>
                    <a:lnTo>
                      <a:pt x="8366" y="32"/>
                    </a:lnTo>
                    <a:cubicBezTo>
                      <a:pt x="4148" y="-352"/>
                      <a:pt x="417" y="2755"/>
                      <a:pt x="32" y="6973"/>
                    </a:cubicBezTo>
                    <a:cubicBezTo>
                      <a:pt x="-353" y="11191"/>
                      <a:pt x="2755" y="14922"/>
                      <a:pt x="6973" y="15307"/>
                    </a:cubicBezTo>
                    <a:cubicBezTo>
                      <a:pt x="7437" y="15349"/>
                      <a:pt x="7903" y="15349"/>
                      <a:pt x="8366" y="15307"/>
                    </a:cubicBezTo>
                    <a:lnTo>
                      <a:pt x="76944" y="15307"/>
                    </a:lnTo>
                    <a:cubicBezTo>
                      <a:pt x="81162" y="14922"/>
                      <a:pt x="84269" y="11191"/>
                      <a:pt x="83885" y="6973"/>
                    </a:cubicBezTo>
                    <a:cubicBezTo>
                      <a:pt x="83549" y="3288"/>
                      <a:pt x="80629" y="368"/>
                      <a:pt x="76944" y="3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0420C665-953C-41DF-B2E5-34AEA6AFB53E}"/>
                  </a:ext>
                </a:extLst>
              </p:cNvPr>
              <p:cNvSpPr/>
              <p:nvPr/>
            </p:nvSpPr>
            <p:spPr>
              <a:xfrm>
                <a:off x="2403180" y="3855645"/>
                <a:ext cx="37539" cy="30203"/>
              </a:xfrm>
              <a:custGeom>
                <a:avLst/>
                <a:gdLst>
                  <a:gd name="connsiteX0" fmla="*/ 36389 w 37539"/>
                  <a:gd name="connsiteY0" fmla="*/ 3392 h 30203"/>
                  <a:gd name="connsiteX1" fmla="*/ 25844 w 37539"/>
                  <a:gd name="connsiteY1" fmla="*/ 1275 h 30203"/>
                  <a:gd name="connsiteX2" fmla="*/ 25805 w 37539"/>
                  <a:gd name="connsiteY2" fmla="*/ 1301 h 30203"/>
                  <a:gd name="connsiteX3" fmla="*/ 3368 w 37539"/>
                  <a:gd name="connsiteY3" fmla="*/ 16259 h 30203"/>
                  <a:gd name="connsiteX4" fmla="*/ 1277 w 37539"/>
                  <a:gd name="connsiteY4" fmla="*/ 26843 h 30203"/>
                  <a:gd name="connsiteX5" fmla="*/ 7615 w 37539"/>
                  <a:gd name="connsiteY5" fmla="*/ 30203 h 30203"/>
                  <a:gd name="connsiteX6" fmla="*/ 11861 w 37539"/>
                  <a:gd name="connsiteY6" fmla="*/ 28935 h 30203"/>
                  <a:gd name="connsiteX7" fmla="*/ 34171 w 37539"/>
                  <a:gd name="connsiteY7" fmla="*/ 13977 h 30203"/>
                  <a:gd name="connsiteX8" fmla="*/ 36262 w 37539"/>
                  <a:gd name="connsiteY8" fmla="*/ 3392 h 3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39" h="30203">
                    <a:moveTo>
                      <a:pt x="36389" y="3392"/>
                    </a:moveTo>
                    <a:cubicBezTo>
                      <a:pt x="34062" y="-104"/>
                      <a:pt x="29341" y="-1052"/>
                      <a:pt x="25844" y="1275"/>
                    </a:cubicBezTo>
                    <a:cubicBezTo>
                      <a:pt x="25831" y="1283"/>
                      <a:pt x="25818" y="1292"/>
                      <a:pt x="25805" y="1301"/>
                    </a:cubicBezTo>
                    <a:lnTo>
                      <a:pt x="3368" y="16259"/>
                    </a:lnTo>
                    <a:cubicBezTo>
                      <a:pt x="-113" y="18617"/>
                      <a:pt x="-1046" y="23339"/>
                      <a:pt x="1277" y="26843"/>
                    </a:cubicBezTo>
                    <a:cubicBezTo>
                      <a:pt x="2718" y="28926"/>
                      <a:pt x="5082" y="30179"/>
                      <a:pt x="7615" y="30203"/>
                    </a:cubicBezTo>
                    <a:cubicBezTo>
                      <a:pt x="9126" y="30223"/>
                      <a:pt x="10608" y="29781"/>
                      <a:pt x="11861" y="28935"/>
                    </a:cubicBezTo>
                    <a:lnTo>
                      <a:pt x="34171" y="13977"/>
                    </a:lnTo>
                    <a:cubicBezTo>
                      <a:pt x="37652" y="11619"/>
                      <a:pt x="38585" y="6897"/>
                      <a:pt x="36262" y="339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706B2445-8BBC-4BE9-BC5E-037DB3409D53}"/>
                  </a:ext>
                </a:extLst>
              </p:cNvPr>
              <p:cNvSpPr/>
              <p:nvPr/>
            </p:nvSpPr>
            <p:spPr>
              <a:xfrm>
                <a:off x="2334543" y="3848434"/>
                <a:ext cx="60224" cy="60294"/>
              </a:xfrm>
              <a:custGeom>
                <a:avLst/>
                <a:gdLst>
                  <a:gd name="connsiteX0" fmla="*/ 57682 w 60224"/>
                  <a:gd name="connsiteY0" fmla="*/ 46920 h 60294"/>
                  <a:gd name="connsiteX1" fmla="*/ 12745 w 60224"/>
                  <a:gd name="connsiteY1" fmla="*/ 1920 h 60294"/>
                  <a:gd name="connsiteX2" fmla="*/ 1920 w 60224"/>
                  <a:gd name="connsiteY2" fmla="*/ 2593 h 60294"/>
                  <a:gd name="connsiteX3" fmla="*/ 1717 w 60224"/>
                  <a:gd name="connsiteY3" fmla="*/ 12505 h 60294"/>
                  <a:gd name="connsiteX4" fmla="*/ 48238 w 60224"/>
                  <a:gd name="connsiteY4" fmla="*/ 58963 h 60294"/>
                  <a:gd name="connsiteX5" fmla="*/ 58894 w 60224"/>
                  <a:gd name="connsiteY5" fmla="*/ 56942 h 60294"/>
                  <a:gd name="connsiteX6" fmla="*/ 57682 w 60224"/>
                  <a:gd name="connsiteY6" fmla="*/ 46920 h 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224" h="60294">
                    <a:moveTo>
                      <a:pt x="57682" y="46920"/>
                    </a:moveTo>
                    <a:cubicBezTo>
                      <a:pt x="52231" y="42674"/>
                      <a:pt x="27829" y="17638"/>
                      <a:pt x="12745" y="1920"/>
                    </a:cubicBezTo>
                    <a:cubicBezTo>
                      <a:pt x="9570" y="-883"/>
                      <a:pt x="4723" y="-582"/>
                      <a:pt x="1920" y="2593"/>
                    </a:cubicBezTo>
                    <a:cubicBezTo>
                      <a:pt x="-561" y="5403"/>
                      <a:pt x="-647" y="9595"/>
                      <a:pt x="1717" y="12505"/>
                    </a:cubicBezTo>
                    <a:cubicBezTo>
                      <a:pt x="5646" y="16561"/>
                      <a:pt x="40189" y="52561"/>
                      <a:pt x="48238" y="58963"/>
                    </a:cubicBezTo>
                    <a:cubicBezTo>
                      <a:pt x="51739" y="61347"/>
                      <a:pt x="56509" y="60442"/>
                      <a:pt x="58894" y="56942"/>
                    </a:cubicBezTo>
                    <a:cubicBezTo>
                      <a:pt x="61055" y="53769"/>
                      <a:pt x="60537" y="49487"/>
                      <a:pt x="57682" y="4692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F2E6FEF-7DBE-4F9F-AE90-7F29DFCEE6E8}"/>
                  </a:ext>
                </a:extLst>
              </p:cNvPr>
              <p:cNvSpPr/>
              <p:nvPr/>
            </p:nvSpPr>
            <p:spPr>
              <a:xfrm>
                <a:off x="2311299" y="3870902"/>
                <a:ext cx="53338" cy="53365"/>
              </a:xfrm>
              <a:custGeom>
                <a:avLst/>
                <a:gdLst>
                  <a:gd name="connsiteX0" fmla="*/ 50502 w 53338"/>
                  <a:gd name="connsiteY0" fmla="*/ 39791 h 53365"/>
                  <a:gd name="connsiteX1" fmla="*/ 13235 w 53338"/>
                  <a:gd name="connsiteY1" fmla="*/ 2460 h 53365"/>
                  <a:gd name="connsiteX2" fmla="*/ 2460 w 53338"/>
                  <a:gd name="connsiteY2" fmla="*/ 2016 h 53365"/>
                  <a:gd name="connsiteX3" fmla="*/ 2016 w 53338"/>
                  <a:gd name="connsiteY3" fmla="*/ 12791 h 53365"/>
                  <a:gd name="connsiteX4" fmla="*/ 40932 w 53338"/>
                  <a:gd name="connsiteY4" fmla="*/ 51643 h 53365"/>
                  <a:gd name="connsiteX5" fmla="*/ 51549 w 53338"/>
                  <a:gd name="connsiteY5" fmla="*/ 50619 h 53365"/>
                  <a:gd name="connsiteX6" fmla="*/ 51643 w 53338"/>
                  <a:gd name="connsiteY6" fmla="*/ 50502 h 53365"/>
                  <a:gd name="connsiteX7" fmla="*/ 50520 w 53338"/>
                  <a:gd name="connsiteY7" fmla="*/ 39805 h 53365"/>
                  <a:gd name="connsiteX8" fmla="*/ 50502 w 53338"/>
                  <a:gd name="connsiteY8" fmla="*/ 39791 h 5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338" h="53365">
                    <a:moveTo>
                      <a:pt x="50502" y="39791"/>
                    </a:moveTo>
                    <a:cubicBezTo>
                      <a:pt x="41376" y="32439"/>
                      <a:pt x="18432" y="8101"/>
                      <a:pt x="13235" y="2460"/>
                    </a:cubicBezTo>
                    <a:cubicBezTo>
                      <a:pt x="10382" y="-638"/>
                      <a:pt x="5558" y="-837"/>
                      <a:pt x="2460" y="2016"/>
                    </a:cubicBezTo>
                    <a:cubicBezTo>
                      <a:pt x="-638" y="4869"/>
                      <a:pt x="-837" y="9693"/>
                      <a:pt x="2016" y="12791"/>
                    </a:cubicBezTo>
                    <a:cubicBezTo>
                      <a:pt x="2016" y="12791"/>
                      <a:pt x="29650" y="42643"/>
                      <a:pt x="40932" y="51643"/>
                    </a:cubicBezTo>
                    <a:cubicBezTo>
                      <a:pt x="44147" y="54292"/>
                      <a:pt x="48900" y="53834"/>
                      <a:pt x="51549" y="50619"/>
                    </a:cubicBezTo>
                    <a:cubicBezTo>
                      <a:pt x="51581" y="50580"/>
                      <a:pt x="51612" y="50542"/>
                      <a:pt x="51643" y="50502"/>
                    </a:cubicBezTo>
                    <a:cubicBezTo>
                      <a:pt x="54287" y="47238"/>
                      <a:pt x="53784" y="42449"/>
                      <a:pt x="50520" y="39805"/>
                    </a:cubicBezTo>
                    <a:cubicBezTo>
                      <a:pt x="50514" y="39800"/>
                      <a:pt x="50508" y="39795"/>
                      <a:pt x="50502" y="3979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4" name="Graphic 2">
                <a:extLst>
                  <a:ext uri="{FF2B5EF4-FFF2-40B4-BE49-F238E27FC236}">
                    <a16:creationId xmlns:a16="http://schemas.microsoft.com/office/drawing/2014/main" id="{74A71148-5E6B-482B-9E64-59BAF45A24B8}"/>
                  </a:ext>
                </a:extLst>
              </p:cNvPr>
              <p:cNvGrpSpPr/>
              <p:nvPr/>
            </p:nvGrpSpPr>
            <p:grpSpPr>
              <a:xfrm>
                <a:off x="2128370" y="3718449"/>
                <a:ext cx="205784" cy="221036"/>
                <a:chOff x="2128370" y="3718449"/>
                <a:chExt cx="205784" cy="221036"/>
              </a:xfrm>
              <a:grpFill/>
            </p:grpSpPr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0F56442-B6D5-4736-B4F5-A8764D3E8437}"/>
                    </a:ext>
                  </a:extLst>
                </p:cNvPr>
                <p:cNvSpPr/>
                <p:nvPr/>
              </p:nvSpPr>
              <p:spPr>
                <a:xfrm>
                  <a:off x="2281151" y="3886510"/>
                  <a:ext cx="53004" cy="52976"/>
                </a:xfrm>
                <a:custGeom>
                  <a:avLst/>
                  <a:gdLst>
                    <a:gd name="connsiteX0" fmla="*/ 50292 w 53004"/>
                    <a:gd name="connsiteY0" fmla="*/ 39521 h 52976"/>
                    <a:gd name="connsiteX1" fmla="*/ 12834 w 53004"/>
                    <a:gd name="connsiteY1" fmla="*/ 2000 h 52976"/>
                    <a:gd name="connsiteX2" fmla="*/ 2000 w 53004"/>
                    <a:gd name="connsiteY2" fmla="*/ 2505 h 52976"/>
                    <a:gd name="connsiteX3" fmla="*/ 1679 w 53004"/>
                    <a:gd name="connsiteY3" fmla="*/ 12458 h 52976"/>
                    <a:gd name="connsiteX4" fmla="*/ 40468 w 53004"/>
                    <a:gd name="connsiteY4" fmla="*/ 51183 h 52976"/>
                    <a:gd name="connsiteX5" fmla="*/ 51211 w 53004"/>
                    <a:gd name="connsiteY5" fmla="*/ 50264 h 52976"/>
                    <a:gd name="connsiteX6" fmla="*/ 50292 w 53004"/>
                    <a:gd name="connsiteY6" fmla="*/ 39521 h 5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004" h="52976">
                      <a:moveTo>
                        <a:pt x="50292" y="39521"/>
                      </a:moveTo>
                      <a:cubicBezTo>
                        <a:pt x="39454" y="30331"/>
                        <a:pt x="17207" y="6690"/>
                        <a:pt x="12834" y="2000"/>
                      </a:cubicBezTo>
                      <a:cubicBezTo>
                        <a:pt x="9702" y="-853"/>
                        <a:pt x="4852" y="-627"/>
                        <a:pt x="2000" y="2505"/>
                      </a:cubicBezTo>
                      <a:cubicBezTo>
                        <a:pt x="-540" y="5292"/>
                        <a:pt x="-676" y="9512"/>
                        <a:pt x="1679" y="12458"/>
                      </a:cubicBezTo>
                      <a:cubicBezTo>
                        <a:pt x="8017" y="19112"/>
                        <a:pt x="29249" y="41676"/>
                        <a:pt x="40468" y="51183"/>
                      </a:cubicBezTo>
                      <a:cubicBezTo>
                        <a:pt x="43688" y="53896"/>
                        <a:pt x="48498" y="53484"/>
                        <a:pt x="51211" y="50264"/>
                      </a:cubicBezTo>
                      <a:cubicBezTo>
                        <a:pt x="53923" y="47043"/>
                        <a:pt x="53512" y="42233"/>
                        <a:pt x="50292" y="39521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9E96C907-52A3-40AD-BF92-DE243A6C065D}"/>
                    </a:ext>
                  </a:extLst>
                </p:cNvPr>
                <p:cNvSpPr/>
                <p:nvPr/>
              </p:nvSpPr>
              <p:spPr>
                <a:xfrm>
                  <a:off x="2128370" y="3718449"/>
                  <a:ext cx="91440" cy="152440"/>
                </a:xfrm>
                <a:custGeom>
                  <a:avLst/>
                  <a:gdLst>
                    <a:gd name="connsiteX0" fmla="*/ 89050 w 91440"/>
                    <a:gd name="connsiteY0" fmla="*/ 17313 h 152440"/>
                    <a:gd name="connsiteX1" fmla="*/ 8049 w 91440"/>
                    <a:gd name="connsiteY1" fmla="*/ 10 h 152440"/>
                    <a:gd name="connsiteX2" fmla="*/ 2408 w 91440"/>
                    <a:gd name="connsiteY2" fmla="*/ 2102 h 152440"/>
                    <a:gd name="connsiteX3" fmla="*/ 0 w 91440"/>
                    <a:gd name="connsiteY3" fmla="*/ 7616 h 152440"/>
                    <a:gd name="connsiteX4" fmla="*/ 0 w 91440"/>
                    <a:gd name="connsiteY4" fmla="*/ 144835 h 152440"/>
                    <a:gd name="connsiteX5" fmla="*/ 7606 w 91440"/>
                    <a:gd name="connsiteY5" fmla="*/ 152441 h 152440"/>
                    <a:gd name="connsiteX6" fmla="*/ 53367 w 91440"/>
                    <a:gd name="connsiteY6" fmla="*/ 152441 h 152440"/>
                    <a:gd name="connsiteX7" fmla="*/ 60592 w 91440"/>
                    <a:gd name="connsiteY7" fmla="*/ 147180 h 152440"/>
                    <a:gd name="connsiteX8" fmla="*/ 91395 w 91440"/>
                    <a:gd name="connsiteY8" fmla="*/ 23524 h 152440"/>
                    <a:gd name="connsiteX9" fmla="*/ 89050 w 91440"/>
                    <a:gd name="connsiteY9" fmla="*/ 17186 h 152440"/>
                    <a:gd name="connsiteX10" fmla="*/ 47789 w 91440"/>
                    <a:gd name="connsiteY10" fmla="*/ 137166 h 152440"/>
                    <a:gd name="connsiteX11" fmla="*/ 15212 w 91440"/>
                    <a:gd name="connsiteY11" fmla="*/ 137166 h 152440"/>
                    <a:gd name="connsiteX12" fmla="*/ 15212 w 91440"/>
                    <a:gd name="connsiteY12" fmla="*/ 15792 h 152440"/>
                    <a:gd name="connsiteX13" fmla="*/ 75803 w 91440"/>
                    <a:gd name="connsiteY13" fmla="*/ 26630 h 152440"/>
                    <a:gd name="connsiteX14" fmla="*/ 47789 w 91440"/>
                    <a:gd name="connsiteY14" fmla="*/ 137166 h 1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1440" h="152440">
                      <a:moveTo>
                        <a:pt x="89050" y="17313"/>
                      </a:moveTo>
                      <a:cubicBezTo>
                        <a:pt x="75994" y="4954"/>
                        <a:pt x="23768" y="961"/>
                        <a:pt x="8049" y="10"/>
                      </a:cubicBezTo>
                      <a:cubicBezTo>
                        <a:pt x="5962" y="-97"/>
                        <a:pt x="3921" y="659"/>
                        <a:pt x="2408" y="2102"/>
                      </a:cubicBezTo>
                      <a:cubicBezTo>
                        <a:pt x="875" y="3526"/>
                        <a:pt x="3" y="5523"/>
                        <a:pt x="0" y="7616"/>
                      </a:cubicBezTo>
                      <a:lnTo>
                        <a:pt x="0" y="144835"/>
                      </a:lnTo>
                      <a:cubicBezTo>
                        <a:pt x="0" y="149035"/>
                        <a:pt x="3405" y="152441"/>
                        <a:pt x="7606" y="152441"/>
                      </a:cubicBezTo>
                      <a:lnTo>
                        <a:pt x="53367" y="152441"/>
                      </a:lnTo>
                      <a:cubicBezTo>
                        <a:pt x="56667" y="152456"/>
                        <a:pt x="59594" y="150325"/>
                        <a:pt x="60592" y="147180"/>
                      </a:cubicBezTo>
                      <a:cubicBezTo>
                        <a:pt x="61733" y="143757"/>
                        <a:pt x="87972" y="63137"/>
                        <a:pt x="91395" y="23524"/>
                      </a:cubicBezTo>
                      <a:cubicBezTo>
                        <a:pt x="91656" y="21160"/>
                        <a:pt x="90787" y="18811"/>
                        <a:pt x="89050" y="17186"/>
                      </a:cubicBezTo>
                      <a:close/>
                      <a:moveTo>
                        <a:pt x="47789" y="137166"/>
                      </a:moveTo>
                      <a:lnTo>
                        <a:pt x="15212" y="137166"/>
                      </a:lnTo>
                      <a:lnTo>
                        <a:pt x="15212" y="15792"/>
                      </a:lnTo>
                      <a:cubicBezTo>
                        <a:pt x="39740" y="17757"/>
                        <a:pt x="65916" y="22130"/>
                        <a:pt x="75803" y="26630"/>
                      </a:cubicBezTo>
                      <a:cubicBezTo>
                        <a:pt x="71747" y="59968"/>
                        <a:pt x="53430" y="119293"/>
                        <a:pt x="47789" y="137166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E84B2BE5-CE6E-48F9-B703-55F482EC1ADC}"/>
                  </a:ext>
                </a:extLst>
              </p:cNvPr>
              <p:cNvSpPr/>
              <p:nvPr/>
            </p:nvSpPr>
            <p:spPr>
              <a:xfrm>
                <a:off x="2387761" y="3733734"/>
                <a:ext cx="106252" cy="152620"/>
              </a:xfrm>
              <a:custGeom>
                <a:avLst/>
                <a:gdLst>
                  <a:gd name="connsiteX0" fmla="*/ 98837 w 106252"/>
                  <a:gd name="connsiteY0" fmla="*/ 127 h 152620"/>
                  <a:gd name="connsiteX1" fmla="*/ 4400 w 106252"/>
                  <a:gd name="connsiteY1" fmla="*/ 16035 h 152620"/>
                  <a:gd name="connsiteX2" fmla="*/ 344 w 106252"/>
                  <a:gd name="connsiteY2" fmla="*/ 20789 h 152620"/>
                  <a:gd name="connsiteX3" fmla="*/ 1168 w 106252"/>
                  <a:gd name="connsiteY3" fmla="*/ 27127 h 152620"/>
                  <a:gd name="connsiteX4" fmla="*/ 45534 w 106252"/>
                  <a:gd name="connsiteY4" fmla="*/ 147043 h 152620"/>
                  <a:gd name="connsiteX5" fmla="*/ 52886 w 106252"/>
                  <a:gd name="connsiteY5" fmla="*/ 152621 h 152620"/>
                  <a:gd name="connsiteX6" fmla="*/ 98647 w 106252"/>
                  <a:gd name="connsiteY6" fmla="*/ 152621 h 152620"/>
                  <a:gd name="connsiteX7" fmla="*/ 106253 w 106252"/>
                  <a:gd name="connsiteY7" fmla="*/ 145015 h 152620"/>
                  <a:gd name="connsiteX8" fmla="*/ 106253 w 106252"/>
                  <a:gd name="connsiteY8" fmla="*/ 7606 h 152620"/>
                  <a:gd name="connsiteX9" fmla="*/ 98647 w 106252"/>
                  <a:gd name="connsiteY9" fmla="*/ 0 h 152620"/>
                  <a:gd name="connsiteX10" fmla="*/ 91168 w 106252"/>
                  <a:gd name="connsiteY10" fmla="*/ 137283 h 152620"/>
                  <a:gd name="connsiteX11" fmla="*/ 58781 w 106252"/>
                  <a:gd name="connsiteY11" fmla="*/ 137283 h 152620"/>
                  <a:gd name="connsiteX12" fmla="*/ 18344 w 106252"/>
                  <a:gd name="connsiteY12" fmla="*/ 27000 h 152620"/>
                  <a:gd name="connsiteX13" fmla="*/ 91168 w 106252"/>
                  <a:gd name="connsiteY13" fmla="*/ 15401 h 15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252" h="152620">
                    <a:moveTo>
                      <a:pt x="98837" y="127"/>
                    </a:moveTo>
                    <a:cubicBezTo>
                      <a:pt x="38943" y="127"/>
                      <a:pt x="5795" y="15401"/>
                      <a:pt x="4400" y="16035"/>
                    </a:cubicBezTo>
                    <a:cubicBezTo>
                      <a:pt x="2414" y="16945"/>
                      <a:pt x="930" y="18684"/>
                      <a:pt x="344" y="20789"/>
                    </a:cubicBezTo>
                    <a:cubicBezTo>
                      <a:pt x="-317" y="22921"/>
                      <a:pt x="-16" y="25235"/>
                      <a:pt x="1168" y="27127"/>
                    </a:cubicBezTo>
                    <a:cubicBezTo>
                      <a:pt x="10548" y="42275"/>
                      <a:pt x="40083" y="126508"/>
                      <a:pt x="45534" y="147043"/>
                    </a:cubicBezTo>
                    <a:cubicBezTo>
                      <a:pt x="46467" y="150334"/>
                      <a:pt x="49466" y="152609"/>
                      <a:pt x="52886" y="152621"/>
                    </a:cubicBezTo>
                    <a:lnTo>
                      <a:pt x="98647" y="152621"/>
                    </a:lnTo>
                    <a:cubicBezTo>
                      <a:pt x="102848" y="152621"/>
                      <a:pt x="106253" y="149216"/>
                      <a:pt x="106253" y="145015"/>
                    </a:cubicBezTo>
                    <a:lnTo>
                      <a:pt x="106253" y="7606"/>
                    </a:lnTo>
                    <a:cubicBezTo>
                      <a:pt x="106253" y="3405"/>
                      <a:pt x="102848" y="0"/>
                      <a:pt x="98647" y="0"/>
                    </a:cubicBezTo>
                    <a:close/>
                    <a:moveTo>
                      <a:pt x="91168" y="137283"/>
                    </a:moveTo>
                    <a:lnTo>
                      <a:pt x="58781" y="137283"/>
                    </a:lnTo>
                    <a:cubicBezTo>
                      <a:pt x="51555" y="113768"/>
                      <a:pt x="30196" y="52352"/>
                      <a:pt x="18344" y="27000"/>
                    </a:cubicBezTo>
                    <a:cubicBezTo>
                      <a:pt x="41909" y="19545"/>
                      <a:pt x="66453" y="15636"/>
                      <a:pt x="91168" y="1540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7AEE623-8740-4281-809E-AFBC023BE3FD}"/>
              </a:ext>
            </a:extLst>
          </p:cNvPr>
          <p:cNvSpPr/>
          <p:nvPr/>
        </p:nvSpPr>
        <p:spPr>
          <a:xfrm>
            <a:off x="6721275" y="4791075"/>
            <a:ext cx="3937199" cy="118213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599D882-6ADE-4AF8-83B5-799C277D9BD2}"/>
              </a:ext>
            </a:extLst>
          </p:cNvPr>
          <p:cNvGrpSpPr/>
          <p:nvPr/>
        </p:nvGrpSpPr>
        <p:grpSpPr>
          <a:xfrm>
            <a:off x="6545094" y="4973278"/>
            <a:ext cx="818366" cy="817726"/>
            <a:chOff x="1868304" y="2422984"/>
            <a:chExt cx="818366" cy="817726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5C84D6D-AF74-4C1A-A531-9D55AA9517DD}"/>
                </a:ext>
              </a:extLst>
            </p:cNvPr>
            <p:cNvSpPr/>
            <p:nvPr/>
          </p:nvSpPr>
          <p:spPr>
            <a:xfrm>
              <a:off x="1868304" y="2422984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FA16B6-4ADC-4848-8DA5-BA90AF6B6FBA}"/>
                </a:ext>
              </a:extLst>
            </p:cNvPr>
            <p:cNvGrpSpPr/>
            <p:nvPr/>
          </p:nvGrpSpPr>
          <p:grpSpPr>
            <a:xfrm>
              <a:off x="2024388" y="2600629"/>
              <a:ext cx="506198" cy="462437"/>
              <a:chOff x="9231377" y="3673015"/>
              <a:chExt cx="350431" cy="320136"/>
            </a:xfrm>
            <a:solidFill>
              <a:schemeClr val="bg1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FD6004F1-81AB-4DE8-8505-6C50D81B30DF}"/>
                  </a:ext>
                </a:extLst>
              </p:cNvPr>
              <p:cNvSpPr/>
              <p:nvPr/>
            </p:nvSpPr>
            <p:spPr>
              <a:xfrm>
                <a:off x="9246462" y="3673015"/>
                <a:ext cx="320134" cy="213402"/>
              </a:xfrm>
              <a:custGeom>
                <a:avLst/>
                <a:gdLst>
                  <a:gd name="connsiteX0" fmla="*/ 312466 w 320134"/>
                  <a:gd name="connsiteY0" fmla="*/ 0 h 213402"/>
                  <a:gd name="connsiteX1" fmla="*/ 7605 w 320134"/>
                  <a:gd name="connsiteY1" fmla="*/ 0 h 213402"/>
                  <a:gd name="connsiteX2" fmla="*/ 0 w 320134"/>
                  <a:gd name="connsiteY2" fmla="*/ 7606 h 213402"/>
                  <a:gd name="connsiteX3" fmla="*/ 0 w 320134"/>
                  <a:gd name="connsiteY3" fmla="*/ 205734 h 213402"/>
                  <a:gd name="connsiteX4" fmla="*/ 7605 w 320134"/>
                  <a:gd name="connsiteY4" fmla="*/ 213403 h 213402"/>
                  <a:gd name="connsiteX5" fmla="*/ 312466 w 320134"/>
                  <a:gd name="connsiteY5" fmla="*/ 213403 h 213402"/>
                  <a:gd name="connsiteX6" fmla="*/ 320135 w 320134"/>
                  <a:gd name="connsiteY6" fmla="*/ 205734 h 213402"/>
                  <a:gd name="connsiteX7" fmla="*/ 320135 w 320134"/>
                  <a:gd name="connsiteY7" fmla="*/ 7606 h 213402"/>
                  <a:gd name="connsiteX8" fmla="*/ 312466 w 320134"/>
                  <a:gd name="connsiteY8" fmla="*/ 0 h 213402"/>
                  <a:gd name="connsiteX9" fmla="*/ 304861 w 320134"/>
                  <a:gd name="connsiteY9" fmla="*/ 198128 h 213402"/>
                  <a:gd name="connsiteX10" fmla="*/ 15274 w 320134"/>
                  <a:gd name="connsiteY10" fmla="*/ 198128 h 213402"/>
                  <a:gd name="connsiteX11" fmla="*/ 15274 w 320134"/>
                  <a:gd name="connsiteY11" fmla="*/ 15212 h 213402"/>
                  <a:gd name="connsiteX12" fmla="*/ 304861 w 320134"/>
                  <a:gd name="connsiteY12" fmla="*/ 15212 h 21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0134" h="213402">
                    <a:moveTo>
                      <a:pt x="312466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lnTo>
                      <a:pt x="0" y="205734"/>
                    </a:lnTo>
                    <a:cubicBezTo>
                      <a:pt x="0" y="209945"/>
                      <a:pt x="3395" y="213368"/>
                      <a:pt x="7605" y="213403"/>
                    </a:cubicBezTo>
                    <a:lnTo>
                      <a:pt x="312466" y="213403"/>
                    </a:lnTo>
                    <a:cubicBezTo>
                      <a:pt x="316701" y="213403"/>
                      <a:pt x="320135" y="209969"/>
                      <a:pt x="320135" y="205734"/>
                    </a:cubicBezTo>
                    <a:lnTo>
                      <a:pt x="320135" y="7606"/>
                    </a:lnTo>
                    <a:cubicBezTo>
                      <a:pt x="320100" y="3395"/>
                      <a:pt x="316677" y="0"/>
                      <a:pt x="312466" y="0"/>
                    </a:cubicBezTo>
                    <a:close/>
                    <a:moveTo>
                      <a:pt x="304861" y="198128"/>
                    </a:moveTo>
                    <a:lnTo>
                      <a:pt x="15274" y="198128"/>
                    </a:lnTo>
                    <a:lnTo>
                      <a:pt x="15274" y="15212"/>
                    </a:lnTo>
                    <a:lnTo>
                      <a:pt x="304861" y="15212"/>
                    </a:ln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F3A7E50-D76D-4A33-8E4F-7B14F5A41749}"/>
                  </a:ext>
                </a:extLst>
              </p:cNvPr>
              <p:cNvSpPr/>
              <p:nvPr/>
            </p:nvSpPr>
            <p:spPr>
              <a:xfrm>
                <a:off x="9231377" y="3673015"/>
                <a:ext cx="30422" cy="15211"/>
              </a:xfrm>
              <a:custGeom>
                <a:avLst/>
                <a:gdLst>
                  <a:gd name="connsiteX0" fmla="*/ 22690 w 30422"/>
                  <a:gd name="connsiteY0" fmla="*/ 0 h 15211"/>
                  <a:gd name="connsiteX1" fmla="*/ 7605 w 30422"/>
                  <a:gd name="connsiteY1" fmla="*/ 0 h 15211"/>
                  <a:gd name="connsiteX2" fmla="*/ 0 w 30422"/>
                  <a:gd name="connsiteY2" fmla="*/ 7606 h 15211"/>
                  <a:gd name="connsiteX3" fmla="*/ 7605 w 30422"/>
                  <a:gd name="connsiteY3" fmla="*/ 15212 h 15211"/>
                  <a:gd name="connsiteX4" fmla="*/ 22817 w 30422"/>
                  <a:gd name="connsiteY4" fmla="*/ 15212 h 15211"/>
                  <a:gd name="connsiteX5" fmla="*/ 30422 w 30422"/>
                  <a:gd name="connsiteY5" fmla="*/ 7606 h 15211"/>
                  <a:gd name="connsiteX6" fmla="*/ 22817 w 30422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422" h="15211">
                    <a:moveTo>
                      <a:pt x="22690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22817" y="15212"/>
                    </a:lnTo>
                    <a:cubicBezTo>
                      <a:pt x="27017" y="15212"/>
                      <a:pt x="30422" y="11807"/>
                      <a:pt x="30422" y="7606"/>
                    </a:cubicBezTo>
                    <a:cubicBezTo>
                      <a:pt x="30422" y="3405"/>
                      <a:pt x="27017" y="0"/>
                      <a:pt x="22817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5B38EEA-B325-4144-B6D4-193BF24D014A}"/>
                  </a:ext>
                </a:extLst>
              </p:cNvPr>
              <p:cNvSpPr/>
              <p:nvPr/>
            </p:nvSpPr>
            <p:spPr>
              <a:xfrm>
                <a:off x="9551323" y="3673015"/>
                <a:ext cx="30485" cy="15211"/>
              </a:xfrm>
              <a:custGeom>
                <a:avLst/>
                <a:gdLst>
                  <a:gd name="connsiteX0" fmla="*/ 22880 w 30485"/>
                  <a:gd name="connsiteY0" fmla="*/ 0 h 15211"/>
                  <a:gd name="connsiteX1" fmla="*/ 7605 w 30485"/>
                  <a:gd name="connsiteY1" fmla="*/ 0 h 15211"/>
                  <a:gd name="connsiteX2" fmla="*/ 0 w 30485"/>
                  <a:gd name="connsiteY2" fmla="*/ 7606 h 15211"/>
                  <a:gd name="connsiteX3" fmla="*/ 7605 w 30485"/>
                  <a:gd name="connsiteY3" fmla="*/ 15212 h 15211"/>
                  <a:gd name="connsiteX4" fmla="*/ 22880 w 30485"/>
                  <a:gd name="connsiteY4" fmla="*/ 15212 h 15211"/>
                  <a:gd name="connsiteX5" fmla="*/ 30486 w 30485"/>
                  <a:gd name="connsiteY5" fmla="*/ 7606 h 15211"/>
                  <a:gd name="connsiteX6" fmla="*/ 22880 w 30485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485" h="15211">
                    <a:moveTo>
                      <a:pt x="22880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22880" y="15212"/>
                    </a:lnTo>
                    <a:cubicBezTo>
                      <a:pt x="27081" y="15212"/>
                      <a:pt x="30486" y="11807"/>
                      <a:pt x="30486" y="7606"/>
                    </a:cubicBezTo>
                    <a:cubicBezTo>
                      <a:pt x="30486" y="3405"/>
                      <a:pt x="27081" y="0"/>
                      <a:pt x="22880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AC3E1432-27C2-4938-82D4-E0BFE85E8CA5}"/>
                  </a:ext>
                </a:extLst>
              </p:cNvPr>
              <p:cNvSpPr/>
              <p:nvPr/>
            </p:nvSpPr>
            <p:spPr>
              <a:xfrm>
                <a:off x="9398892" y="3871143"/>
                <a:ext cx="15274" cy="90635"/>
              </a:xfrm>
              <a:custGeom>
                <a:avLst/>
                <a:gdLst>
                  <a:gd name="connsiteX0" fmla="*/ 7606 w 15274"/>
                  <a:gd name="connsiteY0" fmla="*/ 0 h 90635"/>
                  <a:gd name="connsiteX1" fmla="*/ 1 w 15274"/>
                  <a:gd name="connsiteY1" fmla="*/ 7606 h 90635"/>
                  <a:gd name="connsiteX2" fmla="*/ 0 w 15274"/>
                  <a:gd name="connsiteY2" fmla="*/ 83663 h 90635"/>
                  <a:gd name="connsiteX3" fmla="*/ 8334 w 15274"/>
                  <a:gd name="connsiteY3" fmla="*/ 90603 h 90635"/>
                  <a:gd name="connsiteX4" fmla="*/ 15275 w 15274"/>
                  <a:gd name="connsiteY4" fmla="*/ 83663 h 90635"/>
                  <a:gd name="connsiteX5" fmla="*/ 15275 w 15274"/>
                  <a:gd name="connsiteY5" fmla="*/ 7606 h 90635"/>
                  <a:gd name="connsiteX6" fmla="*/ 7606 w 15274"/>
                  <a:gd name="connsiteY6" fmla="*/ 0 h 90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74" h="90635">
                    <a:moveTo>
                      <a:pt x="7606" y="0"/>
                    </a:moveTo>
                    <a:cubicBezTo>
                      <a:pt x="3406" y="0"/>
                      <a:pt x="1" y="3405"/>
                      <a:pt x="1" y="7606"/>
                    </a:cubicBezTo>
                    <a:lnTo>
                      <a:pt x="0" y="83663"/>
                    </a:lnTo>
                    <a:cubicBezTo>
                      <a:pt x="385" y="87881"/>
                      <a:pt x="4116" y="90988"/>
                      <a:pt x="8334" y="90603"/>
                    </a:cubicBezTo>
                    <a:cubicBezTo>
                      <a:pt x="12019" y="90267"/>
                      <a:pt x="14939" y="87348"/>
                      <a:pt x="15275" y="83663"/>
                    </a:cubicBezTo>
                    <a:lnTo>
                      <a:pt x="15275" y="7606"/>
                    </a:lnTo>
                    <a:cubicBezTo>
                      <a:pt x="15240" y="3395"/>
                      <a:pt x="1181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85D908B9-904E-4BE0-9A9B-BE5F9441AFBE}"/>
                  </a:ext>
                </a:extLst>
              </p:cNvPr>
              <p:cNvSpPr/>
              <p:nvPr/>
            </p:nvSpPr>
            <p:spPr>
              <a:xfrm>
                <a:off x="9383618" y="3947390"/>
                <a:ext cx="45760" cy="45761"/>
              </a:xfrm>
              <a:custGeom>
                <a:avLst/>
                <a:gdLst>
                  <a:gd name="connsiteX0" fmla="*/ 22880 w 45760"/>
                  <a:gd name="connsiteY0" fmla="*/ 0 h 45761"/>
                  <a:gd name="connsiteX1" fmla="*/ 0 w 45760"/>
                  <a:gd name="connsiteY1" fmla="*/ 22881 h 45761"/>
                  <a:gd name="connsiteX2" fmla="*/ 22880 w 45760"/>
                  <a:gd name="connsiteY2" fmla="*/ 45761 h 45761"/>
                  <a:gd name="connsiteX3" fmla="*/ 45761 w 45760"/>
                  <a:gd name="connsiteY3" fmla="*/ 22881 h 45761"/>
                  <a:gd name="connsiteX4" fmla="*/ 45761 w 45760"/>
                  <a:gd name="connsiteY4" fmla="*/ 22817 h 45761"/>
                  <a:gd name="connsiteX5" fmla="*/ 22944 w 45760"/>
                  <a:gd name="connsiteY5" fmla="*/ 0 h 45761"/>
                  <a:gd name="connsiteX6" fmla="*/ 22880 w 45760"/>
                  <a:gd name="connsiteY6" fmla="*/ 0 h 45761"/>
                  <a:gd name="connsiteX7" fmla="*/ 22880 w 45760"/>
                  <a:gd name="connsiteY7" fmla="*/ 30486 h 45761"/>
                  <a:gd name="connsiteX8" fmla="*/ 15212 w 45760"/>
                  <a:gd name="connsiteY8" fmla="*/ 22817 h 45761"/>
                  <a:gd name="connsiteX9" fmla="*/ 22880 w 45760"/>
                  <a:gd name="connsiteY9" fmla="*/ 15148 h 45761"/>
                  <a:gd name="connsiteX10" fmla="*/ 30549 w 45760"/>
                  <a:gd name="connsiteY10" fmla="*/ 22817 h 45761"/>
                  <a:gd name="connsiteX11" fmla="*/ 22880 w 45760"/>
                  <a:gd name="connsiteY11" fmla="*/ 30486 h 45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760" h="45761">
                    <a:moveTo>
                      <a:pt x="22880" y="0"/>
                    </a:moveTo>
                    <a:cubicBezTo>
                      <a:pt x="10244" y="0"/>
                      <a:pt x="0" y="10244"/>
                      <a:pt x="0" y="22881"/>
                    </a:cubicBezTo>
                    <a:cubicBezTo>
                      <a:pt x="0" y="35517"/>
                      <a:pt x="10244" y="45761"/>
                      <a:pt x="22880" y="45761"/>
                    </a:cubicBezTo>
                    <a:cubicBezTo>
                      <a:pt x="35517" y="45761"/>
                      <a:pt x="45761" y="35517"/>
                      <a:pt x="45761" y="22881"/>
                    </a:cubicBezTo>
                    <a:cubicBezTo>
                      <a:pt x="45761" y="22859"/>
                      <a:pt x="45761" y="22839"/>
                      <a:pt x="45761" y="22817"/>
                    </a:cubicBezTo>
                    <a:cubicBezTo>
                      <a:pt x="45761" y="10216"/>
                      <a:pt x="35545" y="0"/>
                      <a:pt x="22944" y="0"/>
                    </a:cubicBezTo>
                    <a:cubicBezTo>
                      <a:pt x="22923" y="0"/>
                      <a:pt x="22901" y="0"/>
                      <a:pt x="22880" y="0"/>
                    </a:cubicBezTo>
                    <a:close/>
                    <a:moveTo>
                      <a:pt x="22880" y="30486"/>
                    </a:moveTo>
                    <a:cubicBezTo>
                      <a:pt x="18645" y="30486"/>
                      <a:pt x="15212" y="27053"/>
                      <a:pt x="15212" y="22817"/>
                    </a:cubicBezTo>
                    <a:cubicBezTo>
                      <a:pt x="15212" y="18582"/>
                      <a:pt x="18645" y="15148"/>
                      <a:pt x="22880" y="15148"/>
                    </a:cubicBezTo>
                    <a:cubicBezTo>
                      <a:pt x="27116" y="15148"/>
                      <a:pt x="30549" y="18582"/>
                      <a:pt x="30549" y="22817"/>
                    </a:cubicBezTo>
                    <a:cubicBezTo>
                      <a:pt x="30549" y="27053"/>
                      <a:pt x="27116" y="30486"/>
                      <a:pt x="22880" y="3048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5730D016-9965-45F7-AF0F-F7C6B5723747}"/>
                  </a:ext>
                </a:extLst>
              </p:cNvPr>
              <p:cNvSpPr/>
              <p:nvPr/>
            </p:nvSpPr>
            <p:spPr>
              <a:xfrm>
                <a:off x="9337920" y="3779685"/>
                <a:ext cx="45760" cy="76247"/>
              </a:xfrm>
              <a:custGeom>
                <a:avLst/>
                <a:gdLst>
                  <a:gd name="connsiteX0" fmla="*/ 38092 w 45760"/>
                  <a:gd name="connsiteY0" fmla="*/ 0 h 76247"/>
                  <a:gd name="connsiteX1" fmla="*/ 7606 w 45760"/>
                  <a:gd name="connsiteY1" fmla="*/ 0 h 76247"/>
                  <a:gd name="connsiteX2" fmla="*/ 1 w 45760"/>
                  <a:gd name="connsiteY2" fmla="*/ 7606 h 76247"/>
                  <a:gd name="connsiteX3" fmla="*/ 0 w 45760"/>
                  <a:gd name="connsiteY3" fmla="*/ 68578 h 76247"/>
                  <a:gd name="connsiteX4" fmla="*/ 7605 w 45760"/>
                  <a:gd name="connsiteY4" fmla="*/ 76247 h 76247"/>
                  <a:gd name="connsiteX5" fmla="*/ 38092 w 45760"/>
                  <a:gd name="connsiteY5" fmla="*/ 76247 h 76247"/>
                  <a:gd name="connsiteX6" fmla="*/ 45761 w 45760"/>
                  <a:gd name="connsiteY6" fmla="*/ 68578 h 76247"/>
                  <a:gd name="connsiteX7" fmla="*/ 45761 w 45760"/>
                  <a:gd name="connsiteY7" fmla="*/ 7606 h 76247"/>
                  <a:gd name="connsiteX8" fmla="*/ 38092 w 45760"/>
                  <a:gd name="connsiteY8" fmla="*/ 0 h 76247"/>
                  <a:gd name="connsiteX9" fmla="*/ 30486 w 45760"/>
                  <a:gd name="connsiteY9" fmla="*/ 60972 h 76247"/>
                  <a:gd name="connsiteX10" fmla="*/ 15148 w 45760"/>
                  <a:gd name="connsiteY10" fmla="*/ 60972 h 76247"/>
                  <a:gd name="connsiteX11" fmla="*/ 15148 w 45760"/>
                  <a:gd name="connsiteY11" fmla="*/ 15275 h 76247"/>
                  <a:gd name="connsiteX12" fmla="*/ 30360 w 45760"/>
                  <a:gd name="connsiteY12" fmla="*/ 15275 h 7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60" h="76247">
                    <a:moveTo>
                      <a:pt x="38092" y="0"/>
                    </a:moveTo>
                    <a:lnTo>
                      <a:pt x="7606" y="0"/>
                    </a:lnTo>
                    <a:cubicBezTo>
                      <a:pt x="3406" y="0"/>
                      <a:pt x="1" y="3405"/>
                      <a:pt x="1" y="7606"/>
                    </a:cubicBezTo>
                    <a:lnTo>
                      <a:pt x="0" y="68578"/>
                    </a:lnTo>
                    <a:cubicBezTo>
                      <a:pt x="0" y="72789"/>
                      <a:pt x="3395" y="76212"/>
                      <a:pt x="7605" y="76247"/>
                    </a:cubicBezTo>
                    <a:lnTo>
                      <a:pt x="38092" y="76247"/>
                    </a:lnTo>
                    <a:cubicBezTo>
                      <a:pt x="42327" y="76247"/>
                      <a:pt x="45761" y="72813"/>
                      <a:pt x="45761" y="68578"/>
                    </a:cubicBezTo>
                    <a:lnTo>
                      <a:pt x="45761" y="7606"/>
                    </a:lnTo>
                    <a:cubicBezTo>
                      <a:pt x="45726" y="3395"/>
                      <a:pt x="42302" y="0"/>
                      <a:pt x="38092" y="0"/>
                    </a:cubicBezTo>
                    <a:close/>
                    <a:moveTo>
                      <a:pt x="30486" y="60972"/>
                    </a:moveTo>
                    <a:lnTo>
                      <a:pt x="15148" y="60972"/>
                    </a:lnTo>
                    <a:lnTo>
                      <a:pt x="15148" y="15275"/>
                    </a:lnTo>
                    <a:lnTo>
                      <a:pt x="30360" y="15275"/>
                    </a:ln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59345B83-C635-4B27-88FD-DBAD80D0D578}"/>
                  </a:ext>
                </a:extLst>
              </p:cNvPr>
              <p:cNvSpPr/>
              <p:nvPr/>
            </p:nvSpPr>
            <p:spPr>
              <a:xfrm>
                <a:off x="9398892" y="3749199"/>
                <a:ext cx="45760" cy="106733"/>
              </a:xfrm>
              <a:custGeom>
                <a:avLst/>
                <a:gdLst>
                  <a:gd name="connsiteX0" fmla="*/ 38092 w 45760"/>
                  <a:gd name="connsiteY0" fmla="*/ 0 h 106733"/>
                  <a:gd name="connsiteX1" fmla="*/ 7606 w 45760"/>
                  <a:gd name="connsiteY1" fmla="*/ 0 h 106733"/>
                  <a:gd name="connsiteX2" fmla="*/ 1 w 45760"/>
                  <a:gd name="connsiteY2" fmla="*/ 7606 h 106733"/>
                  <a:gd name="connsiteX3" fmla="*/ 0 w 45760"/>
                  <a:gd name="connsiteY3" fmla="*/ 99064 h 106733"/>
                  <a:gd name="connsiteX4" fmla="*/ 7605 w 45760"/>
                  <a:gd name="connsiteY4" fmla="*/ 106733 h 106733"/>
                  <a:gd name="connsiteX5" fmla="*/ 38092 w 45760"/>
                  <a:gd name="connsiteY5" fmla="*/ 106733 h 106733"/>
                  <a:gd name="connsiteX6" fmla="*/ 45761 w 45760"/>
                  <a:gd name="connsiteY6" fmla="*/ 99064 h 106733"/>
                  <a:gd name="connsiteX7" fmla="*/ 45761 w 45760"/>
                  <a:gd name="connsiteY7" fmla="*/ 7606 h 106733"/>
                  <a:gd name="connsiteX8" fmla="*/ 38092 w 45760"/>
                  <a:gd name="connsiteY8" fmla="*/ 0 h 106733"/>
                  <a:gd name="connsiteX9" fmla="*/ 30486 w 45760"/>
                  <a:gd name="connsiteY9" fmla="*/ 91458 h 106733"/>
                  <a:gd name="connsiteX10" fmla="*/ 15275 w 45760"/>
                  <a:gd name="connsiteY10" fmla="*/ 91458 h 106733"/>
                  <a:gd name="connsiteX11" fmla="*/ 15275 w 45760"/>
                  <a:gd name="connsiteY11" fmla="*/ 15401 h 106733"/>
                  <a:gd name="connsiteX12" fmla="*/ 30486 w 45760"/>
                  <a:gd name="connsiteY12" fmla="*/ 15401 h 10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60" h="106733">
                    <a:moveTo>
                      <a:pt x="38092" y="0"/>
                    </a:moveTo>
                    <a:lnTo>
                      <a:pt x="7606" y="0"/>
                    </a:lnTo>
                    <a:cubicBezTo>
                      <a:pt x="3406" y="0"/>
                      <a:pt x="1" y="3405"/>
                      <a:pt x="1" y="7606"/>
                    </a:cubicBezTo>
                    <a:lnTo>
                      <a:pt x="0" y="99064"/>
                    </a:lnTo>
                    <a:cubicBezTo>
                      <a:pt x="0" y="103275"/>
                      <a:pt x="3395" y="106698"/>
                      <a:pt x="7605" y="106733"/>
                    </a:cubicBezTo>
                    <a:lnTo>
                      <a:pt x="38092" y="106733"/>
                    </a:lnTo>
                    <a:cubicBezTo>
                      <a:pt x="42327" y="106733"/>
                      <a:pt x="45761" y="103300"/>
                      <a:pt x="45761" y="99064"/>
                    </a:cubicBezTo>
                    <a:lnTo>
                      <a:pt x="45761" y="7606"/>
                    </a:lnTo>
                    <a:cubicBezTo>
                      <a:pt x="45726" y="3395"/>
                      <a:pt x="42302" y="0"/>
                      <a:pt x="38092" y="0"/>
                    </a:cubicBezTo>
                    <a:close/>
                    <a:moveTo>
                      <a:pt x="30486" y="91458"/>
                    </a:moveTo>
                    <a:lnTo>
                      <a:pt x="15275" y="91458"/>
                    </a:lnTo>
                    <a:lnTo>
                      <a:pt x="15275" y="15401"/>
                    </a:lnTo>
                    <a:lnTo>
                      <a:pt x="30486" y="15401"/>
                    </a:ln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22FF7A5E-C327-450B-9D8C-1EE140CCA6FC}"/>
                  </a:ext>
                </a:extLst>
              </p:cNvPr>
              <p:cNvSpPr/>
              <p:nvPr/>
            </p:nvSpPr>
            <p:spPr>
              <a:xfrm>
                <a:off x="9459864" y="3703501"/>
                <a:ext cx="45760" cy="152430"/>
              </a:xfrm>
              <a:custGeom>
                <a:avLst/>
                <a:gdLst>
                  <a:gd name="connsiteX0" fmla="*/ 38092 w 45760"/>
                  <a:gd name="connsiteY0" fmla="*/ 0 h 152430"/>
                  <a:gd name="connsiteX1" fmla="*/ 7606 w 45760"/>
                  <a:gd name="connsiteY1" fmla="*/ 0 h 152430"/>
                  <a:gd name="connsiteX2" fmla="*/ 1 w 45760"/>
                  <a:gd name="connsiteY2" fmla="*/ 7606 h 152430"/>
                  <a:gd name="connsiteX3" fmla="*/ 0 w 45760"/>
                  <a:gd name="connsiteY3" fmla="*/ 144762 h 152430"/>
                  <a:gd name="connsiteX4" fmla="*/ 7605 w 45760"/>
                  <a:gd name="connsiteY4" fmla="*/ 152431 h 152430"/>
                  <a:gd name="connsiteX5" fmla="*/ 38092 w 45760"/>
                  <a:gd name="connsiteY5" fmla="*/ 152431 h 152430"/>
                  <a:gd name="connsiteX6" fmla="*/ 45761 w 45760"/>
                  <a:gd name="connsiteY6" fmla="*/ 144762 h 152430"/>
                  <a:gd name="connsiteX7" fmla="*/ 45761 w 45760"/>
                  <a:gd name="connsiteY7" fmla="*/ 7606 h 152430"/>
                  <a:gd name="connsiteX8" fmla="*/ 38092 w 45760"/>
                  <a:gd name="connsiteY8" fmla="*/ 0 h 152430"/>
                  <a:gd name="connsiteX9" fmla="*/ 30486 w 45760"/>
                  <a:gd name="connsiteY9" fmla="*/ 137156 h 152430"/>
                  <a:gd name="connsiteX10" fmla="*/ 15275 w 45760"/>
                  <a:gd name="connsiteY10" fmla="*/ 137156 h 152430"/>
                  <a:gd name="connsiteX11" fmla="*/ 15275 w 45760"/>
                  <a:gd name="connsiteY11" fmla="*/ 15212 h 152430"/>
                  <a:gd name="connsiteX12" fmla="*/ 30486 w 45760"/>
                  <a:gd name="connsiteY12" fmla="*/ 15212 h 152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60" h="152430">
                    <a:moveTo>
                      <a:pt x="38092" y="0"/>
                    </a:moveTo>
                    <a:lnTo>
                      <a:pt x="7606" y="0"/>
                    </a:lnTo>
                    <a:cubicBezTo>
                      <a:pt x="3406" y="0"/>
                      <a:pt x="1" y="3405"/>
                      <a:pt x="1" y="7606"/>
                    </a:cubicBezTo>
                    <a:lnTo>
                      <a:pt x="0" y="144762"/>
                    </a:lnTo>
                    <a:cubicBezTo>
                      <a:pt x="0" y="148972"/>
                      <a:pt x="3395" y="152396"/>
                      <a:pt x="7605" y="152431"/>
                    </a:cubicBezTo>
                    <a:lnTo>
                      <a:pt x="38092" y="152431"/>
                    </a:lnTo>
                    <a:cubicBezTo>
                      <a:pt x="42327" y="152431"/>
                      <a:pt x="45761" y="148997"/>
                      <a:pt x="45761" y="144762"/>
                    </a:cubicBezTo>
                    <a:lnTo>
                      <a:pt x="45761" y="7606"/>
                    </a:lnTo>
                    <a:cubicBezTo>
                      <a:pt x="45726" y="3395"/>
                      <a:pt x="42302" y="0"/>
                      <a:pt x="38092" y="0"/>
                    </a:cubicBezTo>
                    <a:close/>
                    <a:moveTo>
                      <a:pt x="30486" y="137156"/>
                    </a:moveTo>
                    <a:lnTo>
                      <a:pt x="15275" y="137156"/>
                    </a:lnTo>
                    <a:lnTo>
                      <a:pt x="15275" y="15212"/>
                    </a:lnTo>
                    <a:lnTo>
                      <a:pt x="30486" y="15212"/>
                    </a:ln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3ABB653B-2BBA-43DC-9E7B-E887E4AD61DF}"/>
                  </a:ext>
                </a:extLst>
              </p:cNvPr>
              <p:cNvSpPr/>
              <p:nvPr/>
            </p:nvSpPr>
            <p:spPr>
              <a:xfrm>
                <a:off x="9292223" y="3703501"/>
                <a:ext cx="31183" cy="152462"/>
              </a:xfrm>
              <a:custGeom>
                <a:avLst/>
                <a:gdLst>
                  <a:gd name="connsiteX0" fmla="*/ 22817 w 31183"/>
                  <a:gd name="connsiteY0" fmla="*/ 137156 h 152462"/>
                  <a:gd name="connsiteX1" fmla="*/ 15212 w 31183"/>
                  <a:gd name="connsiteY1" fmla="*/ 137156 h 152462"/>
                  <a:gd name="connsiteX2" fmla="*/ 15212 w 31183"/>
                  <a:gd name="connsiteY2" fmla="*/ 15212 h 152462"/>
                  <a:gd name="connsiteX3" fmla="*/ 22817 w 31183"/>
                  <a:gd name="connsiteY3" fmla="*/ 15212 h 152462"/>
                  <a:gd name="connsiteX4" fmla="*/ 30422 w 31183"/>
                  <a:gd name="connsiteY4" fmla="*/ 7606 h 152462"/>
                  <a:gd name="connsiteX5" fmla="*/ 22817 w 31183"/>
                  <a:gd name="connsiteY5" fmla="*/ 0 h 152462"/>
                  <a:gd name="connsiteX6" fmla="*/ 7605 w 31183"/>
                  <a:gd name="connsiteY6" fmla="*/ 0 h 152462"/>
                  <a:gd name="connsiteX7" fmla="*/ 0 w 31183"/>
                  <a:gd name="connsiteY7" fmla="*/ 7606 h 152462"/>
                  <a:gd name="connsiteX8" fmla="*/ 0 w 31183"/>
                  <a:gd name="connsiteY8" fmla="*/ 144762 h 152462"/>
                  <a:gd name="connsiteX9" fmla="*/ 7605 w 31183"/>
                  <a:gd name="connsiteY9" fmla="*/ 152431 h 152462"/>
                  <a:gd name="connsiteX10" fmla="*/ 22817 w 31183"/>
                  <a:gd name="connsiteY10" fmla="*/ 152431 h 152462"/>
                  <a:gd name="connsiteX11" fmla="*/ 31151 w 31183"/>
                  <a:gd name="connsiteY11" fmla="*/ 145490 h 152462"/>
                  <a:gd name="connsiteX12" fmla="*/ 24210 w 31183"/>
                  <a:gd name="connsiteY12" fmla="*/ 137156 h 152462"/>
                  <a:gd name="connsiteX13" fmla="*/ 22818 w 31183"/>
                  <a:gd name="connsiteY13" fmla="*/ 137156 h 1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1183" h="152462">
                    <a:moveTo>
                      <a:pt x="22817" y="137156"/>
                    </a:moveTo>
                    <a:lnTo>
                      <a:pt x="15212" y="137156"/>
                    </a:lnTo>
                    <a:lnTo>
                      <a:pt x="15212" y="15212"/>
                    </a:lnTo>
                    <a:lnTo>
                      <a:pt x="22817" y="15212"/>
                    </a:lnTo>
                    <a:cubicBezTo>
                      <a:pt x="27017" y="15212"/>
                      <a:pt x="30422" y="11807"/>
                      <a:pt x="30422" y="7606"/>
                    </a:cubicBezTo>
                    <a:cubicBezTo>
                      <a:pt x="30422" y="3405"/>
                      <a:pt x="27017" y="0"/>
                      <a:pt x="22817" y="0"/>
                    </a:cubicBez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lnTo>
                      <a:pt x="0" y="144762"/>
                    </a:lnTo>
                    <a:cubicBezTo>
                      <a:pt x="0" y="148972"/>
                      <a:pt x="3395" y="152396"/>
                      <a:pt x="7605" y="152431"/>
                    </a:cubicBezTo>
                    <a:lnTo>
                      <a:pt x="22817" y="152431"/>
                    </a:lnTo>
                    <a:cubicBezTo>
                      <a:pt x="27035" y="152815"/>
                      <a:pt x="30766" y="149708"/>
                      <a:pt x="31151" y="145490"/>
                    </a:cubicBezTo>
                    <a:cubicBezTo>
                      <a:pt x="31536" y="141272"/>
                      <a:pt x="28428" y="137541"/>
                      <a:pt x="24210" y="137156"/>
                    </a:cubicBezTo>
                    <a:cubicBezTo>
                      <a:pt x="23747" y="137114"/>
                      <a:pt x="23281" y="137114"/>
                      <a:pt x="22818" y="13715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43BD0FB-2185-49E6-81AE-B77DAE110BE6}"/>
                  </a:ext>
                </a:extLst>
              </p:cNvPr>
              <p:cNvSpPr/>
              <p:nvPr/>
            </p:nvSpPr>
            <p:spPr>
              <a:xfrm>
                <a:off x="9292855" y="3749168"/>
                <a:ext cx="30550" cy="15338"/>
              </a:xfrm>
              <a:custGeom>
                <a:avLst/>
                <a:gdLst>
                  <a:gd name="connsiteX0" fmla="*/ 22184 w 30550"/>
                  <a:gd name="connsiteY0" fmla="*/ 31 h 15338"/>
                  <a:gd name="connsiteX1" fmla="*/ 6973 w 30550"/>
                  <a:gd name="connsiteY1" fmla="*/ 31 h 15338"/>
                  <a:gd name="connsiteX2" fmla="*/ 32 w 30550"/>
                  <a:gd name="connsiteY2" fmla="*/ 8365 h 15338"/>
                  <a:gd name="connsiteX3" fmla="*/ 6973 w 30550"/>
                  <a:gd name="connsiteY3" fmla="*/ 15306 h 15338"/>
                  <a:gd name="connsiteX4" fmla="*/ 22184 w 30550"/>
                  <a:gd name="connsiteY4" fmla="*/ 15306 h 15338"/>
                  <a:gd name="connsiteX5" fmla="*/ 30519 w 30550"/>
                  <a:gd name="connsiteY5" fmla="*/ 8365 h 15338"/>
                  <a:gd name="connsiteX6" fmla="*/ 23578 w 30550"/>
                  <a:gd name="connsiteY6" fmla="*/ 32 h 15338"/>
                  <a:gd name="connsiteX7" fmla="*/ 22185 w 30550"/>
                  <a:gd name="connsiteY7" fmla="*/ 32 h 1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550" h="15338">
                    <a:moveTo>
                      <a:pt x="22184" y="31"/>
                    </a:moveTo>
                    <a:lnTo>
                      <a:pt x="6973" y="31"/>
                    </a:lnTo>
                    <a:cubicBezTo>
                      <a:pt x="2755" y="416"/>
                      <a:pt x="-352" y="4147"/>
                      <a:pt x="32" y="8365"/>
                    </a:cubicBezTo>
                    <a:cubicBezTo>
                      <a:pt x="368" y="12050"/>
                      <a:pt x="3288" y="14970"/>
                      <a:pt x="6973" y="15306"/>
                    </a:cubicBezTo>
                    <a:lnTo>
                      <a:pt x="22184" y="15306"/>
                    </a:lnTo>
                    <a:cubicBezTo>
                      <a:pt x="26403" y="15691"/>
                      <a:pt x="30133" y="12583"/>
                      <a:pt x="30519" y="8365"/>
                    </a:cubicBezTo>
                    <a:cubicBezTo>
                      <a:pt x="30903" y="4147"/>
                      <a:pt x="27796" y="416"/>
                      <a:pt x="23578" y="32"/>
                    </a:cubicBezTo>
                    <a:cubicBezTo>
                      <a:pt x="23114" y="-11"/>
                      <a:pt x="22649" y="-11"/>
                      <a:pt x="22185" y="3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4607D58-8C40-47C0-A784-431694FAAC38}"/>
                  </a:ext>
                </a:extLst>
              </p:cNvPr>
              <p:cNvSpPr/>
              <p:nvPr/>
            </p:nvSpPr>
            <p:spPr>
              <a:xfrm>
                <a:off x="9292223" y="3794960"/>
                <a:ext cx="30422" cy="15211"/>
              </a:xfrm>
              <a:custGeom>
                <a:avLst/>
                <a:gdLst>
                  <a:gd name="connsiteX0" fmla="*/ 22817 w 30422"/>
                  <a:gd name="connsiteY0" fmla="*/ 0 h 15211"/>
                  <a:gd name="connsiteX1" fmla="*/ 7605 w 30422"/>
                  <a:gd name="connsiteY1" fmla="*/ 0 h 15211"/>
                  <a:gd name="connsiteX2" fmla="*/ 0 w 30422"/>
                  <a:gd name="connsiteY2" fmla="*/ 7606 h 15211"/>
                  <a:gd name="connsiteX3" fmla="*/ 7605 w 30422"/>
                  <a:gd name="connsiteY3" fmla="*/ 15212 h 15211"/>
                  <a:gd name="connsiteX4" fmla="*/ 22817 w 30422"/>
                  <a:gd name="connsiteY4" fmla="*/ 15212 h 15211"/>
                  <a:gd name="connsiteX5" fmla="*/ 30422 w 30422"/>
                  <a:gd name="connsiteY5" fmla="*/ 7606 h 15211"/>
                  <a:gd name="connsiteX6" fmla="*/ 22817 w 30422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422" h="15211">
                    <a:moveTo>
                      <a:pt x="22817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22817" y="15212"/>
                    </a:lnTo>
                    <a:cubicBezTo>
                      <a:pt x="27017" y="15212"/>
                      <a:pt x="30422" y="11807"/>
                      <a:pt x="30422" y="7606"/>
                    </a:cubicBezTo>
                    <a:cubicBezTo>
                      <a:pt x="30422" y="3405"/>
                      <a:pt x="27017" y="0"/>
                      <a:pt x="22817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65F24FB8-D366-4AD3-8DA6-05608131C9E6}"/>
              </a:ext>
            </a:extLst>
          </p:cNvPr>
          <p:cNvSpPr/>
          <p:nvPr/>
        </p:nvSpPr>
        <p:spPr>
          <a:xfrm>
            <a:off x="6721275" y="884794"/>
            <a:ext cx="3937199" cy="118213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6B39C47-8FBE-43B3-83C8-873451BFF10A}"/>
              </a:ext>
            </a:extLst>
          </p:cNvPr>
          <p:cNvGrpSpPr/>
          <p:nvPr/>
        </p:nvGrpSpPr>
        <p:grpSpPr>
          <a:xfrm>
            <a:off x="6545094" y="1066997"/>
            <a:ext cx="818366" cy="817726"/>
            <a:chOff x="6735594" y="1235546"/>
            <a:chExt cx="818366" cy="817726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27541FE-E9BD-4A65-871C-261888D80264}"/>
                </a:ext>
              </a:extLst>
            </p:cNvPr>
            <p:cNvSpPr/>
            <p:nvPr/>
          </p:nvSpPr>
          <p:spPr>
            <a:xfrm>
              <a:off x="6735594" y="1235546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08EF6C9-644C-416B-9668-A43A9F215314}"/>
                </a:ext>
              </a:extLst>
            </p:cNvPr>
            <p:cNvGrpSpPr/>
            <p:nvPr/>
          </p:nvGrpSpPr>
          <p:grpSpPr>
            <a:xfrm>
              <a:off x="6911776" y="1451774"/>
              <a:ext cx="466002" cy="385271"/>
              <a:chOff x="11073710" y="1388471"/>
              <a:chExt cx="466002" cy="385271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E8C97EA3-FB60-4693-99E4-28EFB6021B8B}"/>
                  </a:ext>
                </a:extLst>
              </p:cNvPr>
              <p:cNvSpPr/>
              <p:nvPr/>
            </p:nvSpPr>
            <p:spPr>
              <a:xfrm>
                <a:off x="11134787" y="138847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70AB5B4C-5A86-425A-A824-5462784DF812}"/>
                  </a:ext>
                </a:extLst>
              </p:cNvPr>
              <p:cNvSpPr/>
              <p:nvPr/>
            </p:nvSpPr>
            <p:spPr>
              <a:xfrm>
                <a:off x="11073710" y="1530533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085 w 76056"/>
                  <a:gd name="connsiteY6" fmla="*/ 38155 h 76056"/>
                  <a:gd name="connsiteX7" fmla="*/ 37902 w 76056"/>
                  <a:gd name="connsiteY7" fmla="*/ 15212 h 76056"/>
                  <a:gd name="connsiteX8" fmla="*/ 60845 w 76056"/>
                  <a:gd name="connsiteY8" fmla="*/ 38028 h 76056"/>
                  <a:gd name="connsiteX9" fmla="*/ 60845 w 76056"/>
                  <a:gd name="connsiteY9" fmla="*/ 38092 h 76056"/>
                  <a:gd name="connsiteX10" fmla="*/ 38028 w 76056"/>
                  <a:gd name="connsiteY10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1007"/>
                      <a:pt x="15120" y="50792"/>
                      <a:pt x="15085" y="38155"/>
                    </a:cubicBezTo>
                    <a:cubicBezTo>
                      <a:pt x="15050" y="25519"/>
                      <a:pt x="25265" y="15247"/>
                      <a:pt x="37902" y="15212"/>
                    </a:cubicBezTo>
                    <a:cubicBezTo>
                      <a:pt x="50538" y="15177"/>
                      <a:pt x="60810" y="25392"/>
                      <a:pt x="60845" y="38028"/>
                    </a:cubicBezTo>
                    <a:cubicBezTo>
                      <a:pt x="60845" y="38050"/>
                      <a:pt x="60845" y="38071"/>
                      <a:pt x="60845" y="38092"/>
                    </a:cubicBezTo>
                    <a:cubicBezTo>
                      <a:pt x="60845" y="50704"/>
                      <a:pt x="50640" y="60937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E7DC908F-1FAF-4E03-8E51-3D12A3B7D24F}"/>
                  </a:ext>
                </a:extLst>
              </p:cNvPr>
              <p:cNvSpPr/>
              <p:nvPr/>
            </p:nvSpPr>
            <p:spPr>
              <a:xfrm>
                <a:off x="11134787" y="167251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41A3C961-2D29-43C5-9827-E2BD64C2A5A1}"/>
                  </a:ext>
                </a:extLst>
              </p:cNvPr>
              <p:cNvSpPr/>
              <p:nvPr/>
            </p:nvSpPr>
            <p:spPr>
              <a:xfrm>
                <a:off x="11377995" y="167251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ED1CBCF3-2376-46E4-BD45-D3DED4EE31A8}"/>
                  </a:ext>
                </a:extLst>
              </p:cNvPr>
              <p:cNvSpPr/>
              <p:nvPr/>
            </p:nvSpPr>
            <p:spPr>
              <a:xfrm>
                <a:off x="11438481" y="1530533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4E261CFE-BAD3-41C6-8124-6CC74BEEEB06}"/>
                  </a:ext>
                </a:extLst>
              </p:cNvPr>
              <p:cNvSpPr/>
              <p:nvPr/>
            </p:nvSpPr>
            <p:spPr>
              <a:xfrm>
                <a:off x="11377995" y="138847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DD168E1D-F916-437B-8246-C1CE9C55FAC0}"/>
                  </a:ext>
                </a:extLst>
              </p:cNvPr>
              <p:cNvSpPr/>
              <p:nvPr/>
            </p:nvSpPr>
            <p:spPr>
              <a:xfrm>
                <a:off x="11205462" y="1459569"/>
                <a:ext cx="40142" cy="40593"/>
              </a:xfrm>
              <a:custGeom>
                <a:avLst/>
                <a:gdLst>
                  <a:gd name="connsiteX0" fmla="*/ 28218 w 30159"/>
                  <a:gd name="connsiteY0" fmla="*/ 17506 h 30498"/>
                  <a:gd name="connsiteX1" fmla="*/ 13006 w 30159"/>
                  <a:gd name="connsiteY1" fmla="*/ 2231 h 30498"/>
                  <a:gd name="connsiteX2" fmla="*/ 2231 w 30159"/>
                  <a:gd name="connsiteY2" fmla="*/ 2231 h 30498"/>
                  <a:gd name="connsiteX3" fmla="*/ 2231 w 30159"/>
                  <a:gd name="connsiteY3" fmla="*/ 13006 h 30498"/>
                  <a:gd name="connsiteX4" fmla="*/ 17443 w 30159"/>
                  <a:gd name="connsiteY4" fmla="*/ 28281 h 30498"/>
                  <a:gd name="connsiteX5" fmla="*/ 22830 w 30159"/>
                  <a:gd name="connsiteY5" fmla="*/ 30499 h 30498"/>
                  <a:gd name="connsiteX6" fmla="*/ 30154 w 30159"/>
                  <a:gd name="connsiteY6" fmla="*/ 22621 h 30498"/>
                  <a:gd name="connsiteX7" fmla="*/ 28218 w 30159"/>
                  <a:gd name="connsiteY7" fmla="*/ 17823 h 3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159" h="30498">
                    <a:moveTo>
                      <a:pt x="28218" y="17506"/>
                    </a:moveTo>
                    <a:lnTo>
                      <a:pt x="13006" y="2231"/>
                    </a:lnTo>
                    <a:cubicBezTo>
                      <a:pt x="10031" y="-744"/>
                      <a:pt x="5207" y="-744"/>
                      <a:pt x="2231" y="2231"/>
                    </a:cubicBezTo>
                    <a:cubicBezTo>
                      <a:pt x="-744" y="5207"/>
                      <a:pt x="-744" y="10031"/>
                      <a:pt x="2231" y="13006"/>
                    </a:cubicBezTo>
                    <a:lnTo>
                      <a:pt x="17443" y="28281"/>
                    </a:lnTo>
                    <a:cubicBezTo>
                      <a:pt x="18881" y="29694"/>
                      <a:pt x="20814" y="30490"/>
                      <a:pt x="22830" y="30499"/>
                    </a:cubicBezTo>
                    <a:cubicBezTo>
                      <a:pt x="27028" y="30346"/>
                      <a:pt x="30307" y="26819"/>
                      <a:pt x="30154" y="22621"/>
                    </a:cubicBezTo>
                    <a:cubicBezTo>
                      <a:pt x="30089" y="20844"/>
                      <a:pt x="29404" y="19147"/>
                      <a:pt x="28218" y="1782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8165A0AC-2C31-400F-AC1E-AF2D4D9A54C0}"/>
                  </a:ext>
                </a:extLst>
              </p:cNvPr>
              <p:cNvSpPr/>
              <p:nvPr/>
            </p:nvSpPr>
            <p:spPr>
              <a:xfrm>
                <a:off x="11154695" y="1571110"/>
                <a:ext cx="60823" cy="20246"/>
              </a:xfrm>
              <a:custGeom>
                <a:avLst/>
                <a:gdLst>
                  <a:gd name="connsiteX0" fmla="*/ 38092 w 45697"/>
                  <a:gd name="connsiteY0" fmla="*/ 0 h 15211"/>
                  <a:gd name="connsiteX1" fmla="*/ 7606 w 45697"/>
                  <a:gd name="connsiteY1" fmla="*/ 0 h 15211"/>
                  <a:gd name="connsiteX2" fmla="*/ 0 w 45697"/>
                  <a:gd name="connsiteY2" fmla="*/ 7606 h 15211"/>
                  <a:gd name="connsiteX3" fmla="*/ 7606 w 45697"/>
                  <a:gd name="connsiteY3" fmla="*/ 15212 h 15211"/>
                  <a:gd name="connsiteX4" fmla="*/ 38092 w 45697"/>
                  <a:gd name="connsiteY4" fmla="*/ 15212 h 15211"/>
                  <a:gd name="connsiteX5" fmla="*/ 45698 w 45697"/>
                  <a:gd name="connsiteY5" fmla="*/ 7606 h 15211"/>
                  <a:gd name="connsiteX6" fmla="*/ 38092 w 45697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97" h="15211">
                    <a:moveTo>
                      <a:pt x="38092" y="0"/>
                    </a:moveTo>
                    <a:lnTo>
                      <a:pt x="7606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6" y="15212"/>
                    </a:cubicBezTo>
                    <a:lnTo>
                      <a:pt x="38092" y="15212"/>
                    </a:lnTo>
                    <a:cubicBezTo>
                      <a:pt x="42292" y="15212"/>
                      <a:pt x="45698" y="11807"/>
                      <a:pt x="45698" y="7606"/>
                    </a:cubicBezTo>
                    <a:cubicBezTo>
                      <a:pt x="45698" y="3405"/>
                      <a:pt x="42293" y="0"/>
                      <a:pt x="380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1D3E6905-F619-4FD3-A6DF-CBB5E3300ECE}"/>
                  </a:ext>
                </a:extLst>
              </p:cNvPr>
              <p:cNvSpPr/>
              <p:nvPr/>
            </p:nvSpPr>
            <p:spPr>
              <a:xfrm>
                <a:off x="11205455" y="1662364"/>
                <a:ext cx="40542" cy="40601"/>
              </a:xfrm>
              <a:custGeom>
                <a:avLst/>
                <a:gdLst>
                  <a:gd name="connsiteX0" fmla="*/ 28223 w 30460"/>
                  <a:gd name="connsiteY0" fmla="*/ 2237 h 30504"/>
                  <a:gd name="connsiteX1" fmla="*/ 17467 w 30460"/>
                  <a:gd name="connsiteY1" fmla="*/ 2218 h 30504"/>
                  <a:gd name="connsiteX2" fmla="*/ 17448 w 30460"/>
                  <a:gd name="connsiteY2" fmla="*/ 2237 h 30504"/>
                  <a:gd name="connsiteX3" fmla="*/ 2237 w 30460"/>
                  <a:gd name="connsiteY3" fmla="*/ 17512 h 30504"/>
                  <a:gd name="connsiteX4" fmla="*/ 2218 w 30460"/>
                  <a:gd name="connsiteY4" fmla="*/ 28268 h 30504"/>
                  <a:gd name="connsiteX5" fmla="*/ 7625 w 30460"/>
                  <a:gd name="connsiteY5" fmla="*/ 30505 h 30504"/>
                  <a:gd name="connsiteX6" fmla="*/ 13012 w 30460"/>
                  <a:gd name="connsiteY6" fmla="*/ 28287 h 30504"/>
                  <a:gd name="connsiteX7" fmla="*/ 28223 w 30460"/>
                  <a:gd name="connsiteY7" fmla="*/ 13012 h 30504"/>
                  <a:gd name="connsiteX8" fmla="*/ 28242 w 30460"/>
                  <a:gd name="connsiteY8" fmla="*/ 2256 h 30504"/>
                  <a:gd name="connsiteX9" fmla="*/ 28223 w 30460"/>
                  <a:gd name="connsiteY9" fmla="*/ 2237 h 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60" h="30504">
                    <a:moveTo>
                      <a:pt x="28223" y="2237"/>
                    </a:moveTo>
                    <a:cubicBezTo>
                      <a:pt x="25258" y="-738"/>
                      <a:pt x="20443" y="-747"/>
                      <a:pt x="17467" y="2218"/>
                    </a:cubicBezTo>
                    <a:cubicBezTo>
                      <a:pt x="17461" y="2225"/>
                      <a:pt x="17455" y="2231"/>
                      <a:pt x="17448" y="2237"/>
                    </a:cubicBezTo>
                    <a:lnTo>
                      <a:pt x="2237" y="17512"/>
                    </a:lnTo>
                    <a:cubicBezTo>
                      <a:pt x="-738" y="20477"/>
                      <a:pt x="-747" y="25292"/>
                      <a:pt x="2218" y="28268"/>
                    </a:cubicBezTo>
                    <a:cubicBezTo>
                      <a:pt x="3650" y="29704"/>
                      <a:pt x="5596" y="30510"/>
                      <a:pt x="7625" y="30505"/>
                    </a:cubicBezTo>
                    <a:cubicBezTo>
                      <a:pt x="9641" y="30496"/>
                      <a:pt x="11574" y="29700"/>
                      <a:pt x="13012" y="28287"/>
                    </a:cubicBezTo>
                    <a:lnTo>
                      <a:pt x="28223" y="13012"/>
                    </a:lnTo>
                    <a:cubicBezTo>
                      <a:pt x="31198" y="10047"/>
                      <a:pt x="31207" y="5231"/>
                      <a:pt x="28242" y="2256"/>
                    </a:cubicBezTo>
                    <a:cubicBezTo>
                      <a:pt x="28236" y="2249"/>
                      <a:pt x="28229" y="2243"/>
                      <a:pt x="28223" y="223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176837C-B087-4473-B834-10A127139777}"/>
                  </a:ext>
                </a:extLst>
              </p:cNvPr>
              <p:cNvSpPr/>
              <p:nvPr/>
            </p:nvSpPr>
            <p:spPr>
              <a:xfrm>
                <a:off x="11367771" y="1662034"/>
                <a:ext cx="40534" cy="40593"/>
              </a:xfrm>
              <a:custGeom>
                <a:avLst/>
                <a:gdLst>
                  <a:gd name="connsiteX0" fmla="*/ 28217 w 30454"/>
                  <a:gd name="connsiteY0" fmla="*/ 17506 h 30498"/>
                  <a:gd name="connsiteX1" fmla="*/ 13006 w 30454"/>
                  <a:gd name="connsiteY1" fmla="*/ 2231 h 30498"/>
                  <a:gd name="connsiteX2" fmla="*/ 2231 w 30454"/>
                  <a:gd name="connsiteY2" fmla="*/ 2231 h 30498"/>
                  <a:gd name="connsiteX3" fmla="*/ 2231 w 30454"/>
                  <a:gd name="connsiteY3" fmla="*/ 13006 h 30498"/>
                  <a:gd name="connsiteX4" fmla="*/ 17443 w 30454"/>
                  <a:gd name="connsiteY4" fmla="*/ 28281 h 30498"/>
                  <a:gd name="connsiteX5" fmla="*/ 22830 w 30454"/>
                  <a:gd name="connsiteY5" fmla="*/ 30499 h 30498"/>
                  <a:gd name="connsiteX6" fmla="*/ 30454 w 30454"/>
                  <a:gd name="connsiteY6" fmla="*/ 22912 h 30498"/>
                  <a:gd name="connsiteX7" fmla="*/ 28218 w 30454"/>
                  <a:gd name="connsiteY7" fmla="*/ 17506 h 3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454" h="30498">
                    <a:moveTo>
                      <a:pt x="28217" y="17506"/>
                    </a:moveTo>
                    <a:lnTo>
                      <a:pt x="13006" y="2231"/>
                    </a:lnTo>
                    <a:cubicBezTo>
                      <a:pt x="10031" y="-744"/>
                      <a:pt x="5207" y="-744"/>
                      <a:pt x="2231" y="2231"/>
                    </a:cubicBezTo>
                    <a:cubicBezTo>
                      <a:pt x="-744" y="5207"/>
                      <a:pt x="-744" y="10031"/>
                      <a:pt x="2231" y="13006"/>
                    </a:cubicBezTo>
                    <a:lnTo>
                      <a:pt x="17443" y="28281"/>
                    </a:lnTo>
                    <a:cubicBezTo>
                      <a:pt x="18880" y="29694"/>
                      <a:pt x="20814" y="30490"/>
                      <a:pt x="22830" y="30499"/>
                    </a:cubicBezTo>
                    <a:cubicBezTo>
                      <a:pt x="27030" y="30509"/>
                      <a:pt x="30444" y="27113"/>
                      <a:pt x="30454" y="22912"/>
                    </a:cubicBezTo>
                    <a:cubicBezTo>
                      <a:pt x="30459" y="20884"/>
                      <a:pt x="29654" y="18938"/>
                      <a:pt x="28218" y="1750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C75C0B94-6184-4678-AB80-1F385D8F5155}"/>
                  </a:ext>
                </a:extLst>
              </p:cNvPr>
              <p:cNvSpPr/>
              <p:nvPr/>
            </p:nvSpPr>
            <p:spPr>
              <a:xfrm>
                <a:off x="11398159" y="1571110"/>
                <a:ext cx="60821" cy="20246"/>
              </a:xfrm>
              <a:custGeom>
                <a:avLst/>
                <a:gdLst>
                  <a:gd name="connsiteX0" fmla="*/ 38091 w 45696"/>
                  <a:gd name="connsiteY0" fmla="*/ 0 h 15211"/>
                  <a:gd name="connsiteX1" fmla="*/ 7605 w 45696"/>
                  <a:gd name="connsiteY1" fmla="*/ 0 h 15211"/>
                  <a:gd name="connsiteX2" fmla="*/ 0 w 45696"/>
                  <a:gd name="connsiteY2" fmla="*/ 7606 h 15211"/>
                  <a:gd name="connsiteX3" fmla="*/ 7605 w 45696"/>
                  <a:gd name="connsiteY3" fmla="*/ 15212 h 15211"/>
                  <a:gd name="connsiteX4" fmla="*/ 38091 w 45696"/>
                  <a:gd name="connsiteY4" fmla="*/ 15212 h 15211"/>
                  <a:gd name="connsiteX5" fmla="*/ 45696 w 45696"/>
                  <a:gd name="connsiteY5" fmla="*/ 7606 h 15211"/>
                  <a:gd name="connsiteX6" fmla="*/ 38091 w 45696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96" h="15211">
                    <a:moveTo>
                      <a:pt x="38091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38091" y="15212"/>
                    </a:lnTo>
                    <a:cubicBezTo>
                      <a:pt x="42291" y="15212"/>
                      <a:pt x="45696" y="11807"/>
                      <a:pt x="45696" y="7606"/>
                    </a:cubicBezTo>
                    <a:cubicBezTo>
                      <a:pt x="45696" y="3405"/>
                      <a:pt x="42291" y="0"/>
                      <a:pt x="380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81BE405-BC94-4BDD-81E5-A792A3DC1048}"/>
                  </a:ext>
                </a:extLst>
              </p:cNvPr>
              <p:cNvSpPr/>
              <p:nvPr/>
            </p:nvSpPr>
            <p:spPr>
              <a:xfrm>
                <a:off x="11368410" y="1459477"/>
                <a:ext cx="40148" cy="40264"/>
              </a:xfrm>
              <a:custGeom>
                <a:avLst/>
                <a:gdLst>
                  <a:gd name="connsiteX0" fmla="*/ 27737 w 30164"/>
                  <a:gd name="connsiteY0" fmla="*/ 2237 h 30251"/>
                  <a:gd name="connsiteX1" fmla="*/ 16981 w 30164"/>
                  <a:gd name="connsiteY1" fmla="*/ 2218 h 30251"/>
                  <a:gd name="connsiteX2" fmla="*/ 16963 w 30164"/>
                  <a:gd name="connsiteY2" fmla="*/ 2237 h 30251"/>
                  <a:gd name="connsiteX3" fmla="*/ 1941 w 30164"/>
                  <a:gd name="connsiteY3" fmla="*/ 17575 h 30251"/>
                  <a:gd name="connsiteX4" fmla="*/ 2530 w 30164"/>
                  <a:gd name="connsiteY4" fmla="*/ 28315 h 30251"/>
                  <a:gd name="connsiteX5" fmla="*/ 7329 w 30164"/>
                  <a:gd name="connsiteY5" fmla="*/ 30251 h 30251"/>
                  <a:gd name="connsiteX6" fmla="*/ 12716 w 30164"/>
                  <a:gd name="connsiteY6" fmla="*/ 28033 h 30251"/>
                  <a:gd name="connsiteX7" fmla="*/ 27927 w 30164"/>
                  <a:gd name="connsiteY7" fmla="*/ 12758 h 30251"/>
                  <a:gd name="connsiteX8" fmla="*/ 27946 w 30164"/>
                  <a:gd name="connsiteY8" fmla="*/ 2002 h 30251"/>
                  <a:gd name="connsiteX9" fmla="*/ 27927 w 30164"/>
                  <a:gd name="connsiteY9" fmla="*/ 1983 h 3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164" h="30251">
                    <a:moveTo>
                      <a:pt x="27737" y="2237"/>
                    </a:moveTo>
                    <a:cubicBezTo>
                      <a:pt x="24772" y="-738"/>
                      <a:pt x="19956" y="-747"/>
                      <a:pt x="16981" y="2218"/>
                    </a:cubicBezTo>
                    <a:cubicBezTo>
                      <a:pt x="16975" y="2225"/>
                      <a:pt x="16969" y="2231"/>
                      <a:pt x="16963" y="2237"/>
                    </a:cubicBezTo>
                    <a:lnTo>
                      <a:pt x="1941" y="17575"/>
                    </a:lnTo>
                    <a:cubicBezTo>
                      <a:pt x="-862" y="20703"/>
                      <a:pt x="-598" y="25512"/>
                      <a:pt x="2530" y="28315"/>
                    </a:cubicBezTo>
                    <a:cubicBezTo>
                      <a:pt x="3854" y="29501"/>
                      <a:pt x="5552" y="30186"/>
                      <a:pt x="7329" y="30251"/>
                    </a:cubicBezTo>
                    <a:cubicBezTo>
                      <a:pt x="9343" y="30229"/>
                      <a:pt x="11271" y="29435"/>
                      <a:pt x="12716" y="28033"/>
                    </a:cubicBezTo>
                    <a:lnTo>
                      <a:pt x="27927" y="12758"/>
                    </a:lnTo>
                    <a:cubicBezTo>
                      <a:pt x="30903" y="9793"/>
                      <a:pt x="30911" y="4977"/>
                      <a:pt x="27946" y="2002"/>
                    </a:cubicBezTo>
                    <a:cubicBezTo>
                      <a:pt x="27940" y="1996"/>
                      <a:pt x="27933" y="1989"/>
                      <a:pt x="27927" y="198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DAB10B89-6474-43C2-BF88-1037C9F9383A}"/>
                  </a:ext>
                </a:extLst>
              </p:cNvPr>
              <p:cNvSpPr/>
              <p:nvPr/>
            </p:nvSpPr>
            <p:spPr>
              <a:xfrm>
                <a:off x="11256314" y="1510203"/>
                <a:ext cx="101301" cy="141640"/>
              </a:xfrm>
              <a:custGeom>
                <a:avLst/>
                <a:gdLst>
                  <a:gd name="connsiteX0" fmla="*/ 39576 w 76109"/>
                  <a:gd name="connsiteY0" fmla="*/ 45888 h 106416"/>
                  <a:gd name="connsiteX1" fmla="*/ 37865 w 76109"/>
                  <a:gd name="connsiteY1" fmla="*/ 45571 h 106416"/>
                  <a:gd name="connsiteX2" fmla="*/ 15111 w 76109"/>
                  <a:gd name="connsiteY2" fmla="*/ 30486 h 106416"/>
                  <a:gd name="connsiteX3" fmla="*/ 37992 w 76109"/>
                  <a:gd name="connsiteY3" fmla="*/ 15275 h 106416"/>
                  <a:gd name="connsiteX4" fmla="*/ 60872 w 76109"/>
                  <a:gd name="connsiteY4" fmla="*/ 29662 h 106416"/>
                  <a:gd name="connsiteX5" fmla="*/ 69111 w 76109"/>
                  <a:gd name="connsiteY5" fmla="*/ 36634 h 106416"/>
                  <a:gd name="connsiteX6" fmla="*/ 76083 w 76109"/>
                  <a:gd name="connsiteY6" fmla="*/ 28394 h 106416"/>
                  <a:gd name="connsiteX7" fmla="*/ 38055 w 76109"/>
                  <a:gd name="connsiteY7" fmla="*/ 0 h 106416"/>
                  <a:gd name="connsiteX8" fmla="*/ 26 w 76109"/>
                  <a:gd name="connsiteY8" fmla="*/ 30486 h 106416"/>
                  <a:gd name="connsiteX9" fmla="*/ 36597 w 76109"/>
                  <a:gd name="connsiteY9" fmla="*/ 60846 h 106416"/>
                  <a:gd name="connsiteX10" fmla="*/ 38245 w 76109"/>
                  <a:gd name="connsiteY10" fmla="*/ 60846 h 106416"/>
                  <a:gd name="connsiteX11" fmla="*/ 60936 w 76109"/>
                  <a:gd name="connsiteY11" fmla="*/ 75930 h 106416"/>
                  <a:gd name="connsiteX12" fmla="*/ 38055 w 76109"/>
                  <a:gd name="connsiteY12" fmla="*/ 91141 h 106416"/>
                  <a:gd name="connsiteX13" fmla="*/ 15238 w 76109"/>
                  <a:gd name="connsiteY13" fmla="*/ 76754 h 106416"/>
                  <a:gd name="connsiteX14" fmla="*/ 6999 w 76109"/>
                  <a:gd name="connsiteY14" fmla="*/ 69782 h 106416"/>
                  <a:gd name="connsiteX15" fmla="*/ 27 w 76109"/>
                  <a:gd name="connsiteY15" fmla="*/ 78022 h 106416"/>
                  <a:gd name="connsiteX16" fmla="*/ 38055 w 76109"/>
                  <a:gd name="connsiteY16" fmla="*/ 106416 h 106416"/>
                  <a:gd name="connsiteX17" fmla="*/ 76083 w 76109"/>
                  <a:gd name="connsiteY17" fmla="*/ 75930 h 106416"/>
                  <a:gd name="connsiteX18" fmla="*/ 39576 w 76109"/>
                  <a:gd name="connsiteY18" fmla="*/ 45571 h 106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6109" h="106416">
                    <a:moveTo>
                      <a:pt x="39576" y="45888"/>
                    </a:moveTo>
                    <a:lnTo>
                      <a:pt x="37865" y="45571"/>
                    </a:lnTo>
                    <a:cubicBezTo>
                      <a:pt x="22400" y="42719"/>
                      <a:pt x="15111" y="37965"/>
                      <a:pt x="15111" y="30486"/>
                    </a:cubicBezTo>
                    <a:cubicBezTo>
                      <a:pt x="15111" y="23007"/>
                      <a:pt x="25632" y="15275"/>
                      <a:pt x="37992" y="15275"/>
                    </a:cubicBezTo>
                    <a:cubicBezTo>
                      <a:pt x="50351" y="15275"/>
                      <a:pt x="60238" y="21613"/>
                      <a:pt x="60872" y="29662"/>
                    </a:cubicBezTo>
                    <a:cubicBezTo>
                      <a:pt x="61222" y="33862"/>
                      <a:pt x="64911" y="36984"/>
                      <a:pt x="69111" y="36634"/>
                    </a:cubicBezTo>
                    <a:cubicBezTo>
                      <a:pt x="73312" y="36284"/>
                      <a:pt x="76433" y="32595"/>
                      <a:pt x="76083" y="28394"/>
                    </a:cubicBezTo>
                    <a:cubicBezTo>
                      <a:pt x="74689" y="12232"/>
                      <a:pt x="58337" y="0"/>
                      <a:pt x="38055" y="0"/>
                    </a:cubicBezTo>
                    <a:cubicBezTo>
                      <a:pt x="17773" y="0"/>
                      <a:pt x="26" y="13690"/>
                      <a:pt x="26" y="30486"/>
                    </a:cubicBezTo>
                    <a:cubicBezTo>
                      <a:pt x="26" y="46141"/>
                      <a:pt x="11879" y="56282"/>
                      <a:pt x="36597" y="60846"/>
                    </a:cubicBezTo>
                    <a:lnTo>
                      <a:pt x="38245" y="60846"/>
                    </a:lnTo>
                    <a:cubicBezTo>
                      <a:pt x="53710" y="63697"/>
                      <a:pt x="60936" y="68451"/>
                      <a:pt x="60936" y="75930"/>
                    </a:cubicBezTo>
                    <a:cubicBezTo>
                      <a:pt x="60936" y="83409"/>
                      <a:pt x="50478" y="91141"/>
                      <a:pt x="38055" y="91141"/>
                    </a:cubicBezTo>
                    <a:cubicBezTo>
                      <a:pt x="25632" y="91141"/>
                      <a:pt x="15872" y="84803"/>
                      <a:pt x="15238" y="76754"/>
                    </a:cubicBezTo>
                    <a:cubicBezTo>
                      <a:pt x="14888" y="72554"/>
                      <a:pt x="11199" y="69432"/>
                      <a:pt x="6999" y="69782"/>
                    </a:cubicBezTo>
                    <a:cubicBezTo>
                      <a:pt x="2798" y="70132"/>
                      <a:pt x="-323" y="73821"/>
                      <a:pt x="27" y="78022"/>
                    </a:cubicBezTo>
                    <a:cubicBezTo>
                      <a:pt x="1421" y="94184"/>
                      <a:pt x="17773" y="106416"/>
                      <a:pt x="38055" y="106416"/>
                    </a:cubicBezTo>
                    <a:cubicBezTo>
                      <a:pt x="58337" y="106416"/>
                      <a:pt x="76083" y="92726"/>
                      <a:pt x="76083" y="75930"/>
                    </a:cubicBezTo>
                    <a:cubicBezTo>
                      <a:pt x="76083" y="60275"/>
                      <a:pt x="64294" y="50134"/>
                      <a:pt x="39576" y="45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C97E58C4-4FCB-4DBB-981F-C7F3A3AD9486}"/>
                  </a:ext>
                </a:extLst>
              </p:cNvPr>
              <p:cNvSpPr/>
              <p:nvPr/>
            </p:nvSpPr>
            <p:spPr>
              <a:xfrm>
                <a:off x="11296758" y="1489619"/>
                <a:ext cx="20246" cy="182892"/>
              </a:xfrm>
              <a:custGeom>
                <a:avLst/>
                <a:gdLst>
                  <a:gd name="connsiteX0" fmla="*/ 7606 w 15211"/>
                  <a:gd name="connsiteY0" fmla="*/ 254 h 137409"/>
                  <a:gd name="connsiteX1" fmla="*/ 0 w 15211"/>
                  <a:gd name="connsiteY1" fmla="*/ 7860 h 137409"/>
                  <a:gd name="connsiteX2" fmla="*/ 0 w 15211"/>
                  <a:gd name="connsiteY2" fmla="*/ 129804 h 137409"/>
                  <a:gd name="connsiteX3" fmla="*/ 7606 w 15211"/>
                  <a:gd name="connsiteY3" fmla="*/ 137410 h 137409"/>
                  <a:gd name="connsiteX4" fmla="*/ 15212 w 15211"/>
                  <a:gd name="connsiteY4" fmla="*/ 129804 h 137409"/>
                  <a:gd name="connsiteX5" fmla="*/ 15211 w 15211"/>
                  <a:gd name="connsiteY5" fmla="*/ 7606 h 137409"/>
                  <a:gd name="connsiteX6" fmla="*/ 7605 w 15211"/>
                  <a:gd name="connsiteY6" fmla="*/ 0 h 13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137409">
                    <a:moveTo>
                      <a:pt x="7606" y="254"/>
                    </a:moveTo>
                    <a:cubicBezTo>
                      <a:pt x="3405" y="254"/>
                      <a:pt x="0" y="3659"/>
                      <a:pt x="0" y="7860"/>
                    </a:cubicBezTo>
                    <a:lnTo>
                      <a:pt x="0" y="129804"/>
                    </a:lnTo>
                    <a:cubicBezTo>
                      <a:pt x="0" y="134004"/>
                      <a:pt x="3405" y="137410"/>
                      <a:pt x="7606" y="137410"/>
                    </a:cubicBezTo>
                    <a:cubicBezTo>
                      <a:pt x="11806" y="137410"/>
                      <a:pt x="15212" y="134005"/>
                      <a:pt x="15212" y="129804"/>
                    </a:cubicBezTo>
                    <a:lnTo>
                      <a:pt x="15211" y="7606"/>
                    </a:lnTo>
                    <a:cubicBezTo>
                      <a:pt x="15211" y="3405"/>
                      <a:pt x="11806" y="0"/>
                      <a:pt x="76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2FFCD38F-875C-4A11-86ED-478AFAEE53B9}"/>
              </a:ext>
            </a:extLst>
          </p:cNvPr>
          <p:cNvSpPr/>
          <p:nvPr/>
        </p:nvSpPr>
        <p:spPr>
          <a:xfrm>
            <a:off x="6721275" y="2186888"/>
            <a:ext cx="3937199" cy="118213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8EF6FE5-F2C9-4B9E-873D-3A228659DDFD}"/>
              </a:ext>
            </a:extLst>
          </p:cNvPr>
          <p:cNvGrpSpPr/>
          <p:nvPr/>
        </p:nvGrpSpPr>
        <p:grpSpPr>
          <a:xfrm>
            <a:off x="6545094" y="2369091"/>
            <a:ext cx="818366" cy="817726"/>
            <a:chOff x="6735594" y="2422984"/>
            <a:chExt cx="818366" cy="817726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E4FBB4B-B515-42E8-BC95-A493BD1ED365}"/>
                </a:ext>
              </a:extLst>
            </p:cNvPr>
            <p:cNvSpPr/>
            <p:nvPr/>
          </p:nvSpPr>
          <p:spPr>
            <a:xfrm>
              <a:off x="6735594" y="2422984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23164816-976D-4F2E-B65F-66D95F724D7C}"/>
                </a:ext>
              </a:extLst>
            </p:cNvPr>
            <p:cNvGrpSpPr/>
            <p:nvPr/>
          </p:nvGrpSpPr>
          <p:grpSpPr>
            <a:xfrm>
              <a:off x="6902386" y="2588428"/>
              <a:ext cx="484782" cy="486839"/>
              <a:chOff x="8636891" y="3650072"/>
              <a:chExt cx="364224" cy="365769"/>
            </a:xfrm>
            <a:solidFill>
              <a:schemeClr val="bg1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79FF6120-FF76-4609-9933-A94C94040B0F}"/>
                  </a:ext>
                </a:extLst>
              </p:cNvPr>
              <p:cNvSpPr/>
              <p:nvPr/>
            </p:nvSpPr>
            <p:spPr>
              <a:xfrm>
                <a:off x="8894446" y="3680558"/>
                <a:ext cx="60972" cy="60972"/>
              </a:xfrm>
              <a:custGeom>
                <a:avLst/>
                <a:gdLst>
                  <a:gd name="connsiteX0" fmla="*/ 7605 w 60972"/>
                  <a:gd name="connsiteY0" fmla="*/ 0 h 60972"/>
                  <a:gd name="connsiteX1" fmla="*/ 0 w 60972"/>
                  <a:gd name="connsiteY1" fmla="*/ 7606 h 60972"/>
                  <a:gd name="connsiteX2" fmla="*/ 0 w 60972"/>
                  <a:gd name="connsiteY2" fmla="*/ 53303 h 60972"/>
                  <a:gd name="connsiteX3" fmla="*/ 7605 w 60972"/>
                  <a:gd name="connsiteY3" fmla="*/ 60972 h 60972"/>
                  <a:gd name="connsiteX4" fmla="*/ 53367 w 60972"/>
                  <a:gd name="connsiteY4" fmla="*/ 60972 h 60972"/>
                  <a:gd name="connsiteX5" fmla="*/ 60972 w 60972"/>
                  <a:gd name="connsiteY5" fmla="*/ 53303 h 60972"/>
                  <a:gd name="connsiteX6" fmla="*/ 7605 w 60972"/>
                  <a:gd name="connsiteY6" fmla="*/ 0 h 60972"/>
                  <a:gd name="connsiteX7" fmla="*/ 15275 w 60972"/>
                  <a:gd name="connsiteY7" fmla="*/ 45697 h 60972"/>
                  <a:gd name="connsiteX8" fmla="*/ 15275 w 60972"/>
                  <a:gd name="connsiteY8" fmla="*/ 15972 h 60972"/>
                  <a:gd name="connsiteX9" fmla="*/ 45000 w 60972"/>
                  <a:gd name="connsiteY9" fmla="*/ 45697 h 6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972" h="60972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53303"/>
                    </a:lnTo>
                    <a:cubicBezTo>
                      <a:pt x="0" y="57514"/>
                      <a:pt x="3395" y="60937"/>
                      <a:pt x="7605" y="60972"/>
                    </a:cubicBezTo>
                    <a:lnTo>
                      <a:pt x="53367" y="60972"/>
                    </a:lnTo>
                    <a:cubicBezTo>
                      <a:pt x="57577" y="60937"/>
                      <a:pt x="60973" y="57514"/>
                      <a:pt x="60972" y="53303"/>
                    </a:cubicBezTo>
                    <a:cubicBezTo>
                      <a:pt x="60937" y="23854"/>
                      <a:pt x="37054" y="0"/>
                      <a:pt x="7605" y="0"/>
                    </a:cubicBezTo>
                    <a:close/>
                    <a:moveTo>
                      <a:pt x="15275" y="45697"/>
                    </a:moveTo>
                    <a:lnTo>
                      <a:pt x="15275" y="15972"/>
                    </a:lnTo>
                    <a:cubicBezTo>
                      <a:pt x="30257" y="19005"/>
                      <a:pt x="41967" y="30715"/>
                      <a:pt x="45000" y="45697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880CF59F-C837-4095-914E-94B859760B05}"/>
                  </a:ext>
                </a:extLst>
              </p:cNvPr>
              <p:cNvSpPr/>
              <p:nvPr/>
            </p:nvSpPr>
            <p:spPr>
              <a:xfrm>
                <a:off x="8772565" y="3650072"/>
                <a:ext cx="228550" cy="15211"/>
              </a:xfrm>
              <a:custGeom>
                <a:avLst/>
                <a:gdLst>
                  <a:gd name="connsiteX0" fmla="*/ 220945 w 228550"/>
                  <a:gd name="connsiteY0" fmla="*/ 0 h 15211"/>
                  <a:gd name="connsiteX1" fmla="*/ 7605 w 228550"/>
                  <a:gd name="connsiteY1" fmla="*/ 0 h 15211"/>
                  <a:gd name="connsiteX2" fmla="*/ 0 w 228550"/>
                  <a:gd name="connsiteY2" fmla="*/ 7606 h 15211"/>
                  <a:gd name="connsiteX3" fmla="*/ 7605 w 228550"/>
                  <a:gd name="connsiteY3" fmla="*/ 15212 h 15211"/>
                  <a:gd name="connsiteX4" fmla="*/ 220945 w 228550"/>
                  <a:gd name="connsiteY4" fmla="*/ 15212 h 15211"/>
                  <a:gd name="connsiteX5" fmla="*/ 228550 w 228550"/>
                  <a:gd name="connsiteY5" fmla="*/ 7606 h 15211"/>
                  <a:gd name="connsiteX6" fmla="*/ 220945 w 228550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550" h="15211">
                    <a:moveTo>
                      <a:pt x="220945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220945" y="15212"/>
                    </a:lnTo>
                    <a:cubicBezTo>
                      <a:pt x="225145" y="15212"/>
                      <a:pt x="228550" y="11807"/>
                      <a:pt x="228550" y="7606"/>
                    </a:cubicBezTo>
                    <a:cubicBezTo>
                      <a:pt x="228550" y="3405"/>
                      <a:pt x="225145" y="0"/>
                      <a:pt x="220945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C1E36AC2-A4D8-4857-8FEE-D150C8BED8EE}"/>
                  </a:ext>
                </a:extLst>
              </p:cNvPr>
              <p:cNvSpPr/>
              <p:nvPr/>
            </p:nvSpPr>
            <p:spPr>
              <a:xfrm>
                <a:off x="8787713" y="3650072"/>
                <a:ext cx="15210" cy="198128"/>
              </a:xfrm>
              <a:custGeom>
                <a:avLst/>
                <a:gdLst>
                  <a:gd name="connsiteX0" fmla="*/ 7605 w 15210"/>
                  <a:gd name="connsiteY0" fmla="*/ 0 h 198128"/>
                  <a:gd name="connsiteX1" fmla="*/ 0 w 15210"/>
                  <a:gd name="connsiteY1" fmla="*/ 7606 h 198128"/>
                  <a:gd name="connsiteX2" fmla="*/ 0 w 15210"/>
                  <a:gd name="connsiteY2" fmla="*/ 190522 h 198128"/>
                  <a:gd name="connsiteX3" fmla="*/ 7605 w 15210"/>
                  <a:gd name="connsiteY3" fmla="*/ 198128 h 198128"/>
                  <a:gd name="connsiteX4" fmla="*/ 15211 w 15210"/>
                  <a:gd name="connsiteY4" fmla="*/ 190522 h 198128"/>
                  <a:gd name="connsiteX5" fmla="*/ 15211 w 15210"/>
                  <a:gd name="connsiteY5" fmla="*/ 7732 h 198128"/>
                  <a:gd name="connsiteX6" fmla="*/ 7605 w 15210"/>
                  <a:gd name="connsiteY6" fmla="*/ 126 h 19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0" h="198128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190522"/>
                    </a:lnTo>
                    <a:cubicBezTo>
                      <a:pt x="0" y="194723"/>
                      <a:pt x="3405" y="198128"/>
                      <a:pt x="7605" y="198128"/>
                    </a:cubicBezTo>
                    <a:cubicBezTo>
                      <a:pt x="11806" y="198128"/>
                      <a:pt x="15211" y="194723"/>
                      <a:pt x="15211" y="190522"/>
                    </a:cubicBezTo>
                    <a:lnTo>
                      <a:pt x="15211" y="7732"/>
                    </a:lnTo>
                    <a:cubicBezTo>
                      <a:pt x="15211" y="3532"/>
                      <a:pt x="11806" y="126"/>
                      <a:pt x="7605" y="12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CF99ACF2-5E51-4B11-95A4-8A5169DB8286}"/>
                  </a:ext>
                </a:extLst>
              </p:cNvPr>
              <p:cNvSpPr/>
              <p:nvPr/>
            </p:nvSpPr>
            <p:spPr>
              <a:xfrm>
                <a:off x="8787713" y="3650072"/>
                <a:ext cx="198127" cy="198128"/>
              </a:xfrm>
              <a:custGeom>
                <a:avLst/>
                <a:gdLst>
                  <a:gd name="connsiteX0" fmla="*/ 190585 w 198127"/>
                  <a:gd name="connsiteY0" fmla="*/ 0 h 198128"/>
                  <a:gd name="connsiteX1" fmla="*/ 182980 w 198127"/>
                  <a:gd name="connsiteY1" fmla="*/ 7606 h 198128"/>
                  <a:gd name="connsiteX2" fmla="*/ 182980 w 198127"/>
                  <a:gd name="connsiteY2" fmla="*/ 182916 h 198128"/>
                  <a:gd name="connsiteX3" fmla="*/ 7605 w 198127"/>
                  <a:gd name="connsiteY3" fmla="*/ 182916 h 198128"/>
                  <a:gd name="connsiteX4" fmla="*/ 0 w 198127"/>
                  <a:gd name="connsiteY4" fmla="*/ 190522 h 198128"/>
                  <a:gd name="connsiteX5" fmla="*/ 7605 w 198127"/>
                  <a:gd name="connsiteY5" fmla="*/ 198128 h 198128"/>
                  <a:gd name="connsiteX6" fmla="*/ 190522 w 198127"/>
                  <a:gd name="connsiteY6" fmla="*/ 198128 h 198128"/>
                  <a:gd name="connsiteX7" fmla="*/ 198127 w 198127"/>
                  <a:gd name="connsiteY7" fmla="*/ 190522 h 198128"/>
                  <a:gd name="connsiteX8" fmla="*/ 198128 w 198127"/>
                  <a:gd name="connsiteY8" fmla="*/ 7732 h 198128"/>
                  <a:gd name="connsiteX9" fmla="*/ 190523 w 198127"/>
                  <a:gd name="connsiteY9" fmla="*/ 126 h 19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8127" h="198128">
                    <a:moveTo>
                      <a:pt x="190585" y="0"/>
                    </a:moveTo>
                    <a:cubicBezTo>
                      <a:pt x="186385" y="0"/>
                      <a:pt x="182980" y="3405"/>
                      <a:pt x="182980" y="7606"/>
                    </a:cubicBezTo>
                    <a:lnTo>
                      <a:pt x="182980" y="182916"/>
                    </a:lnTo>
                    <a:lnTo>
                      <a:pt x="7605" y="182916"/>
                    </a:lnTo>
                    <a:cubicBezTo>
                      <a:pt x="3405" y="182916"/>
                      <a:pt x="0" y="186322"/>
                      <a:pt x="0" y="190522"/>
                    </a:cubicBezTo>
                    <a:cubicBezTo>
                      <a:pt x="0" y="194723"/>
                      <a:pt x="3405" y="198128"/>
                      <a:pt x="7605" y="198128"/>
                    </a:cubicBezTo>
                    <a:lnTo>
                      <a:pt x="190522" y="198128"/>
                    </a:lnTo>
                    <a:cubicBezTo>
                      <a:pt x="194722" y="198128"/>
                      <a:pt x="198127" y="194723"/>
                      <a:pt x="198127" y="190522"/>
                    </a:cubicBezTo>
                    <a:lnTo>
                      <a:pt x="198128" y="7732"/>
                    </a:lnTo>
                    <a:cubicBezTo>
                      <a:pt x="198128" y="3532"/>
                      <a:pt x="194723" y="126"/>
                      <a:pt x="190523" y="12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B7842D3C-8DA8-4246-9AA6-CFA4BD0CF747}"/>
                  </a:ext>
                </a:extLst>
              </p:cNvPr>
              <p:cNvSpPr/>
              <p:nvPr/>
            </p:nvSpPr>
            <p:spPr>
              <a:xfrm>
                <a:off x="8879234" y="3832988"/>
                <a:ext cx="15211" cy="76183"/>
              </a:xfrm>
              <a:custGeom>
                <a:avLst/>
                <a:gdLst>
                  <a:gd name="connsiteX0" fmla="*/ 7605 w 15211"/>
                  <a:gd name="connsiteY0" fmla="*/ 0 h 76183"/>
                  <a:gd name="connsiteX1" fmla="*/ 0 w 15211"/>
                  <a:gd name="connsiteY1" fmla="*/ 7606 h 76183"/>
                  <a:gd name="connsiteX2" fmla="*/ 0 w 15211"/>
                  <a:gd name="connsiteY2" fmla="*/ 68578 h 76183"/>
                  <a:gd name="connsiteX3" fmla="*/ 7605 w 15211"/>
                  <a:gd name="connsiteY3" fmla="*/ 76184 h 76183"/>
                  <a:gd name="connsiteX4" fmla="*/ 15211 w 15211"/>
                  <a:gd name="connsiteY4" fmla="*/ 68578 h 76183"/>
                  <a:gd name="connsiteX5" fmla="*/ 15212 w 15211"/>
                  <a:gd name="connsiteY5" fmla="*/ 7606 h 76183"/>
                  <a:gd name="connsiteX6" fmla="*/ 7606 w 15211"/>
                  <a:gd name="connsiteY6" fmla="*/ 0 h 76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76183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68578"/>
                    </a:lnTo>
                    <a:cubicBezTo>
                      <a:pt x="0" y="72778"/>
                      <a:pt x="3405" y="76184"/>
                      <a:pt x="7605" y="76184"/>
                    </a:cubicBezTo>
                    <a:cubicBezTo>
                      <a:pt x="11806" y="76184"/>
                      <a:pt x="15211" y="72779"/>
                      <a:pt x="15211" y="68578"/>
                    </a:cubicBezTo>
                    <a:lnTo>
                      <a:pt x="15212" y="7606"/>
                    </a:lnTo>
                    <a:cubicBezTo>
                      <a:pt x="15212" y="3405"/>
                      <a:pt x="1180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6" name="Graphic 2">
                <a:extLst>
                  <a:ext uri="{FF2B5EF4-FFF2-40B4-BE49-F238E27FC236}">
                    <a16:creationId xmlns:a16="http://schemas.microsoft.com/office/drawing/2014/main" id="{9680B79B-6FC6-413A-B861-7F7934949DE7}"/>
                  </a:ext>
                </a:extLst>
              </p:cNvPr>
              <p:cNvGrpSpPr/>
              <p:nvPr/>
            </p:nvGrpSpPr>
            <p:grpSpPr>
              <a:xfrm>
                <a:off x="8636891" y="3772015"/>
                <a:ext cx="272828" cy="243826"/>
                <a:chOff x="8636891" y="3772015"/>
                <a:chExt cx="272828" cy="243826"/>
              </a:xfrm>
              <a:grpFill/>
            </p:grpSpPr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DF95BFEB-75ED-4286-BDC8-B9136E45D625}"/>
                    </a:ext>
                  </a:extLst>
                </p:cNvPr>
                <p:cNvSpPr/>
                <p:nvPr/>
              </p:nvSpPr>
              <p:spPr>
                <a:xfrm>
                  <a:off x="8863959" y="3893961"/>
                  <a:ext cx="45760" cy="45760"/>
                </a:xfrm>
                <a:custGeom>
                  <a:avLst/>
                  <a:gdLst>
                    <a:gd name="connsiteX0" fmla="*/ 22880 w 45760"/>
                    <a:gd name="connsiteY0" fmla="*/ 0 h 45760"/>
                    <a:gd name="connsiteX1" fmla="*/ 0 w 45760"/>
                    <a:gd name="connsiteY1" fmla="*/ 22880 h 45760"/>
                    <a:gd name="connsiteX2" fmla="*/ 22880 w 45760"/>
                    <a:gd name="connsiteY2" fmla="*/ 45761 h 45760"/>
                    <a:gd name="connsiteX3" fmla="*/ 45761 w 45760"/>
                    <a:gd name="connsiteY3" fmla="*/ 22880 h 45760"/>
                    <a:gd name="connsiteX4" fmla="*/ 45761 w 45760"/>
                    <a:gd name="connsiteY4" fmla="*/ 22817 h 45760"/>
                    <a:gd name="connsiteX5" fmla="*/ 22880 w 45760"/>
                    <a:gd name="connsiteY5" fmla="*/ 0 h 45760"/>
                    <a:gd name="connsiteX6" fmla="*/ 22880 w 45760"/>
                    <a:gd name="connsiteY6" fmla="*/ 30423 h 45760"/>
                    <a:gd name="connsiteX7" fmla="*/ 15275 w 45760"/>
                    <a:gd name="connsiteY7" fmla="*/ 22817 h 45760"/>
                    <a:gd name="connsiteX8" fmla="*/ 22880 w 45760"/>
                    <a:gd name="connsiteY8" fmla="*/ 15211 h 45760"/>
                    <a:gd name="connsiteX9" fmla="*/ 30486 w 45760"/>
                    <a:gd name="connsiteY9" fmla="*/ 22817 h 45760"/>
                    <a:gd name="connsiteX10" fmla="*/ 22880 w 45760"/>
                    <a:gd name="connsiteY10" fmla="*/ 30423 h 4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60" h="45760">
                      <a:moveTo>
                        <a:pt x="22880" y="0"/>
                      </a:moveTo>
                      <a:cubicBezTo>
                        <a:pt x="10244" y="0"/>
                        <a:pt x="0" y="10244"/>
                        <a:pt x="0" y="22880"/>
                      </a:cubicBezTo>
                      <a:cubicBezTo>
                        <a:pt x="0" y="35517"/>
                        <a:pt x="10244" y="45761"/>
                        <a:pt x="22880" y="45761"/>
                      </a:cubicBezTo>
                      <a:cubicBezTo>
                        <a:pt x="35517" y="45761"/>
                        <a:pt x="45761" y="35517"/>
                        <a:pt x="45761" y="22880"/>
                      </a:cubicBezTo>
                      <a:cubicBezTo>
                        <a:pt x="45761" y="22859"/>
                        <a:pt x="45761" y="22838"/>
                        <a:pt x="45761" y="22817"/>
                      </a:cubicBezTo>
                      <a:cubicBezTo>
                        <a:pt x="45726" y="10205"/>
                        <a:pt x="35492" y="0"/>
                        <a:pt x="22880" y="0"/>
                      </a:cubicBezTo>
                      <a:close/>
                      <a:moveTo>
                        <a:pt x="22880" y="30423"/>
                      </a:moveTo>
                      <a:cubicBezTo>
                        <a:pt x="18680" y="30423"/>
                        <a:pt x="15275" y="27018"/>
                        <a:pt x="15275" y="22817"/>
                      </a:cubicBezTo>
                      <a:cubicBezTo>
                        <a:pt x="15275" y="18617"/>
                        <a:pt x="18680" y="15211"/>
                        <a:pt x="22880" y="15211"/>
                      </a:cubicBezTo>
                      <a:cubicBezTo>
                        <a:pt x="27081" y="15211"/>
                        <a:pt x="30486" y="18616"/>
                        <a:pt x="30486" y="22817"/>
                      </a:cubicBezTo>
                      <a:cubicBezTo>
                        <a:pt x="30486" y="27017"/>
                        <a:pt x="27081" y="30423"/>
                        <a:pt x="22880" y="30423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FE169605-2676-47FC-9C4C-51EE7E1929CC}"/>
                    </a:ext>
                  </a:extLst>
                </p:cNvPr>
                <p:cNvSpPr/>
                <p:nvPr/>
              </p:nvSpPr>
              <p:spPr>
                <a:xfrm>
                  <a:off x="8636891" y="3772015"/>
                  <a:ext cx="133391" cy="243826"/>
                </a:xfrm>
                <a:custGeom>
                  <a:avLst/>
                  <a:gdLst>
                    <a:gd name="connsiteX0" fmla="*/ 133392 w 133391"/>
                    <a:gd name="connsiteY0" fmla="*/ 111487 h 243826"/>
                    <a:gd name="connsiteX1" fmla="*/ 123631 w 133391"/>
                    <a:gd name="connsiteY1" fmla="*/ 33339 h 243826"/>
                    <a:gd name="connsiteX2" fmla="*/ 85603 w 133391"/>
                    <a:gd name="connsiteY2" fmla="*/ 1 h 243826"/>
                    <a:gd name="connsiteX3" fmla="*/ 47954 w 133391"/>
                    <a:gd name="connsiteY3" fmla="*/ 1 h 243826"/>
                    <a:gd name="connsiteX4" fmla="*/ 9926 w 133391"/>
                    <a:gd name="connsiteY4" fmla="*/ 33339 h 243826"/>
                    <a:gd name="connsiteX5" fmla="*/ 166 w 133391"/>
                    <a:gd name="connsiteY5" fmla="*/ 111487 h 243826"/>
                    <a:gd name="connsiteX6" fmla="*/ 5743 w 133391"/>
                    <a:gd name="connsiteY6" fmla="*/ 129424 h 243826"/>
                    <a:gd name="connsiteX7" fmla="*/ 21398 w 133391"/>
                    <a:gd name="connsiteY7" fmla="*/ 137094 h 243826"/>
                    <a:gd name="connsiteX8" fmla="*/ 28497 w 133391"/>
                    <a:gd name="connsiteY8" fmla="*/ 236791 h 243826"/>
                    <a:gd name="connsiteX9" fmla="*/ 36102 w 133391"/>
                    <a:gd name="connsiteY9" fmla="*/ 243826 h 243826"/>
                    <a:gd name="connsiteX10" fmla="*/ 97074 w 133391"/>
                    <a:gd name="connsiteY10" fmla="*/ 243826 h 243826"/>
                    <a:gd name="connsiteX11" fmla="*/ 104680 w 133391"/>
                    <a:gd name="connsiteY11" fmla="*/ 236791 h 243826"/>
                    <a:gd name="connsiteX12" fmla="*/ 111779 w 133391"/>
                    <a:gd name="connsiteY12" fmla="*/ 137094 h 243826"/>
                    <a:gd name="connsiteX13" fmla="*/ 127434 w 133391"/>
                    <a:gd name="connsiteY13" fmla="*/ 129424 h 243826"/>
                    <a:gd name="connsiteX14" fmla="*/ 132948 w 133391"/>
                    <a:gd name="connsiteY14" fmla="*/ 111487 h 243826"/>
                    <a:gd name="connsiteX15" fmla="*/ 116469 w 133391"/>
                    <a:gd name="connsiteY15" fmla="*/ 119347 h 243826"/>
                    <a:gd name="connsiteX16" fmla="*/ 110765 w 133391"/>
                    <a:gd name="connsiteY16" fmla="*/ 121945 h 243826"/>
                    <a:gd name="connsiteX17" fmla="*/ 105124 w 133391"/>
                    <a:gd name="connsiteY17" fmla="*/ 121945 h 243826"/>
                    <a:gd name="connsiteX18" fmla="*/ 97518 w 133391"/>
                    <a:gd name="connsiteY18" fmla="*/ 128981 h 243826"/>
                    <a:gd name="connsiteX19" fmla="*/ 90420 w 133391"/>
                    <a:gd name="connsiteY19" fmla="*/ 228615 h 243826"/>
                    <a:gd name="connsiteX20" fmla="*/ 43645 w 133391"/>
                    <a:gd name="connsiteY20" fmla="*/ 228615 h 243826"/>
                    <a:gd name="connsiteX21" fmla="*/ 36546 w 133391"/>
                    <a:gd name="connsiteY21" fmla="*/ 128981 h 243826"/>
                    <a:gd name="connsiteX22" fmla="*/ 28941 w 133391"/>
                    <a:gd name="connsiteY22" fmla="*/ 121945 h 243826"/>
                    <a:gd name="connsiteX23" fmla="*/ 23300 w 133391"/>
                    <a:gd name="connsiteY23" fmla="*/ 121945 h 243826"/>
                    <a:gd name="connsiteX24" fmla="*/ 17595 w 133391"/>
                    <a:gd name="connsiteY24" fmla="*/ 119347 h 243826"/>
                    <a:gd name="connsiteX25" fmla="*/ 15757 w 133391"/>
                    <a:gd name="connsiteY25" fmla="*/ 113009 h 243826"/>
                    <a:gd name="connsiteX26" fmla="*/ 25518 w 133391"/>
                    <a:gd name="connsiteY26" fmla="*/ 34924 h 243826"/>
                    <a:gd name="connsiteX27" fmla="*/ 48208 w 133391"/>
                    <a:gd name="connsiteY27" fmla="*/ 14896 h 243826"/>
                    <a:gd name="connsiteX28" fmla="*/ 85857 w 133391"/>
                    <a:gd name="connsiteY28" fmla="*/ 14895 h 243826"/>
                    <a:gd name="connsiteX29" fmla="*/ 108547 w 133391"/>
                    <a:gd name="connsiteY29" fmla="*/ 34924 h 243826"/>
                    <a:gd name="connsiteX30" fmla="*/ 118307 w 133391"/>
                    <a:gd name="connsiteY30" fmla="*/ 113009 h 243826"/>
                    <a:gd name="connsiteX31" fmla="*/ 116469 w 133391"/>
                    <a:gd name="connsiteY31" fmla="*/ 119347 h 243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3391" h="243826">
                      <a:moveTo>
                        <a:pt x="133392" y="111487"/>
                      </a:moveTo>
                      <a:lnTo>
                        <a:pt x="123631" y="33339"/>
                      </a:lnTo>
                      <a:cubicBezTo>
                        <a:pt x="121251" y="14187"/>
                        <a:pt x="104902" y="-146"/>
                        <a:pt x="85603" y="1"/>
                      </a:cubicBezTo>
                      <a:lnTo>
                        <a:pt x="47954" y="1"/>
                      </a:lnTo>
                      <a:cubicBezTo>
                        <a:pt x="28655" y="-146"/>
                        <a:pt x="12306" y="14187"/>
                        <a:pt x="9926" y="33339"/>
                      </a:cubicBezTo>
                      <a:lnTo>
                        <a:pt x="166" y="111487"/>
                      </a:lnTo>
                      <a:cubicBezTo>
                        <a:pt x="-620" y="117988"/>
                        <a:pt x="1410" y="124515"/>
                        <a:pt x="5743" y="129424"/>
                      </a:cubicBezTo>
                      <a:cubicBezTo>
                        <a:pt x="9732" y="133963"/>
                        <a:pt x="15367" y="136724"/>
                        <a:pt x="21398" y="137094"/>
                      </a:cubicBezTo>
                      <a:lnTo>
                        <a:pt x="28497" y="236791"/>
                      </a:lnTo>
                      <a:cubicBezTo>
                        <a:pt x="28796" y="240768"/>
                        <a:pt x="32115" y="243838"/>
                        <a:pt x="36102" y="243826"/>
                      </a:cubicBezTo>
                      <a:lnTo>
                        <a:pt x="97074" y="243826"/>
                      </a:lnTo>
                      <a:cubicBezTo>
                        <a:pt x="101062" y="243838"/>
                        <a:pt x="104381" y="240767"/>
                        <a:pt x="104680" y="236791"/>
                      </a:cubicBezTo>
                      <a:lnTo>
                        <a:pt x="111779" y="137094"/>
                      </a:lnTo>
                      <a:cubicBezTo>
                        <a:pt x="117811" y="136724"/>
                        <a:pt x="123445" y="133964"/>
                        <a:pt x="127434" y="129424"/>
                      </a:cubicBezTo>
                      <a:cubicBezTo>
                        <a:pt x="131745" y="124505"/>
                        <a:pt x="133751" y="117979"/>
                        <a:pt x="132948" y="111487"/>
                      </a:cubicBezTo>
                      <a:close/>
                      <a:moveTo>
                        <a:pt x="116469" y="119347"/>
                      </a:moveTo>
                      <a:cubicBezTo>
                        <a:pt x="115035" y="120999"/>
                        <a:pt x="112953" y="121948"/>
                        <a:pt x="110765" y="121945"/>
                      </a:cubicBezTo>
                      <a:lnTo>
                        <a:pt x="105124" y="121945"/>
                      </a:lnTo>
                      <a:cubicBezTo>
                        <a:pt x="101136" y="121934"/>
                        <a:pt x="97817" y="125005"/>
                        <a:pt x="97518" y="128981"/>
                      </a:cubicBezTo>
                      <a:lnTo>
                        <a:pt x="90420" y="228615"/>
                      </a:lnTo>
                      <a:lnTo>
                        <a:pt x="43645" y="228615"/>
                      </a:lnTo>
                      <a:lnTo>
                        <a:pt x="36546" y="128981"/>
                      </a:lnTo>
                      <a:cubicBezTo>
                        <a:pt x="36247" y="125004"/>
                        <a:pt x="32928" y="121934"/>
                        <a:pt x="28941" y="121945"/>
                      </a:cubicBezTo>
                      <a:lnTo>
                        <a:pt x="23300" y="121945"/>
                      </a:lnTo>
                      <a:cubicBezTo>
                        <a:pt x="21112" y="121948"/>
                        <a:pt x="19030" y="121000"/>
                        <a:pt x="17595" y="119347"/>
                      </a:cubicBezTo>
                      <a:cubicBezTo>
                        <a:pt x="16059" y="117619"/>
                        <a:pt x="15383" y="115291"/>
                        <a:pt x="15757" y="113009"/>
                      </a:cubicBezTo>
                      <a:lnTo>
                        <a:pt x="25518" y="34924"/>
                      </a:lnTo>
                      <a:cubicBezTo>
                        <a:pt x="26982" y="23498"/>
                        <a:pt x="36689" y="14929"/>
                        <a:pt x="48208" y="14896"/>
                      </a:cubicBezTo>
                      <a:lnTo>
                        <a:pt x="85857" y="14895"/>
                      </a:lnTo>
                      <a:cubicBezTo>
                        <a:pt x="97375" y="14929"/>
                        <a:pt x="107083" y="23498"/>
                        <a:pt x="108547" y="34924"/>
                      </a:cubicBezTo>
                      <a:lnTo>
                        <a:pt x="118307" y="113009"/>
                      </a:lnTo>
                      <a:cubicBezTo>
                        <a:pt x="118682" y="115290"/>
                        <a:pt x="118006" y="117619"/>
                        <a:pt x="116469" y="119347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9B61257C-60E2-4095-ABF7-6FAAD81C2A07}"/>
                  </a:ext>
                </a:extLst>
              </p:cNvPr>
              <p:cNvSpPr/>
              <p:nvPr/>
            </p:nvSpPr>
            <p:spPr>
              <a:xfrm>
                <a:off x="8665895" y="3680558"/>
                <a:ext cx="76056" cy="76056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D224FD0E-3D55-4831-AE78-EE8D19DF1A5F}"/>
                  </a:ext>
                </a:extLst>
              </p:cNvPr>
              <p:cNvSpPr/>
              <p:nvPr/>
            </p:nvSpPr>
            <p:spPr>
              <a:xfrm>
                <a:off x="8696318" y="3771889"/>
                <a:ext cx="15211" cy="30422"/>
              </a:xfrm>
              <a:custGeom>
                <a:avLst/>
                <a:gdLst>
                  <a:gd name="connsiteX0" fmla="*/ 7605 w 15211"/>
                  <a:gd name="connsiteY0" fmla="*/ 0 h 30422"/>
                  <a:gd name="connsiteX1" fmla="*/ 0 w 15211"/>
                  <a:gd name="connsiteY1" fmla="*/ 7606 h 30422"/>
                  <a:gd name="connsiteX2" fmla="*/ 0 w 15211"/>
                  <a:gd name="connsiteY2" fmla="*/ 22817 h 30422"/>
                  <a:gd name="connsiteX3" fmla="*/ 7605 w 15211"/>
                  <a:gd name="connsiteY3" fmla="*/ 30423 h 30422"/>
                  <a:gd name="connsiteX4" fmla="*/ 15211 w 15211"/>
                  <a:gd name="connsiteY4" fmla="*/ 22817 h 30422"/>
                  <a:gd name="connsiteX5" fmla="*/ 15212 w 15211"/>
                  <a:gd name="connsiteY5" fmla="*/ 7606 h 30422"/>
                  <a:gd name="connsiteX6" fmla="*/ 7606 w 15211"/>
                  <a:gd name="connsiteY6" fmla="*/ 0 h 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30422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22817"/>
                    </a:lnTo>
                    <a:cubicBezTo>
                      <a:pt x="0" y="27017"/>
                      <a:pt x="3405" y="30423"/>
                      <a:pt x="7605" y="30423"/>
                    </a:cubicBezTo>
                    <a:cubicBezTo>
                      <a:pt x="11806" y="30423"/>
                      <a:pt x="15211" y="27018"/>
                      <a:pt x="15211" y="22817"/>
                    </a:cubicBezTo>
                    <a:lnTo>
                      <a:pt x="15212" y="7606"/>
                    </a:lnTo>
                    <a:cubicBezTo>
                      <a:pt x="15212" y="3405"/>
                      <a:pt x="1180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69753F62-9790-4902-BC68-5BFFB8AF2C93}"/>
                  </a:ext>
                </a:extLst>
              </p:cNvPr>
              <p:cNvSpPr/>
              <p:nvPr/>
            </p:nvSpPr>
            <p:spPr>
              <a:xfrm>
                <a:off x="8696318" y="3817713"/>
                <a:ext cx="15211" cy="45697"/>
              </a:xfrm>
              <a:custGeom>
                <a:avLst/>
                <a:gdLst>
                  <a:gd name="connsiteX0" fmla="*/ 7605 w 15211"/>
                  <a:gd name="connsiteY0" fmla="*/ 0 h 45697"/>
                  <a:gd name="connsiteX1" fmla="*/ 0 w 15211"/>
                  <a:gd name="connsiteY1" fmla="*/ 7606 h 45697"/>
                  <a:gd name="connsiteX2" fmla="*/ 0 w 15211"/>
                  <a:gd name="connsiteY2" fmla="*/ 38092 h 45697"/>
                  <a:gd name="connsiteX3" fmla="*/ 7605 w 15211"/>
                  <a:gd name="connsiteY3" fmla="*/ 45698 h 45697"/>
                  <a:gd name="connsiteX4" fmla="*/ 15211 w 15211"/>
                  <a:gd name="connsiteY4" fmla="*/ 38092 h 45697"/>
                  <a:gd name="connsiteX5" fmla="*/ 15212 w 15211"/>
                  <a:gd name="connsiteY5" fmla="*/ 7606 h 45697"/>
                  <a:gd name="connsiteX6" fmla="*/ 7606 w 15211"/>
                  <a:gd name="connsiteY6" fmla="*/ 0 h 45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45697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38092"/>
                    </a:lnTo>
                    <a:cubicBezTo>
                      <a:pt x="0" y="42292"/>
                      <a:pt x="3405" y="45698"/>
                      <a:pt x="7605" y="45698"/>
                    </a:cubicBezTo>
                    <a:cubicBezTo>
                      <a:pt x="11806" y="45698"/>
                      <a:pt x="15211" y="42293"/>
                      <a:pt x="15211" y="38092"/>
                    </a:cubicBezTo>
                    <a:lnTo>
                      <a:pt x="15212" y="7606"/>
                    </a:lnTo>
                    <a:cubicBezTo>
                      <a:pt x="15212" y="3405"/>
                      <a:pt x="1180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E3965BBD-CB36-4A2B-9EE6-5432390D5504}"/>
                  </a:ext>
                </a:extLst>
              </p:cNvPr>
              <p:cNvSpPr/>
              <p:nvPr/>
            </p:nvSpPr>
            <p:spPr>
              <a:xfrm>
                <a:off x="8833537" y="3695833"/>
                <a:ext cx="106733" cy="106732"/>
              </a:xfrm>
              <a:custGeom>
                <a:avLst/>
                <a:gdLst>
                  <a:gd name="connsiteX0" fmla="*/ 99001 w 106733"/>
                  <a:gd name="connsiteY0" fmla="*/ 45697 h 106732"/>
                  <a:gd name="connsiteX1" fmla="*/ 91395 w 106733"/>
                  <a:gd name="connsiteY1" fmla="*/ 53303 h 106732"/>
                  <a:gd name="connsiteX2" fmla="*/ 53367 w 106733"/>
                  <a:gd name="connsiteY2" fmla="*/ 91331 h 106732"/>
                  <a:gd name="connsiteX3" fmla="*/ 15338 w 106733"/>
                  <a:gd name="connsiteY3" fmla="*/ 53303 h 106732"/>
                  <a:gd name="connsiteX4" fmla="*/ 53367 w 106733"/>
                  <a:gd name="connsiteY4" fmla="*/ 15275 h 106732"/>
                  <a:gd name="connsiteX5" fmla="*/ 60308 w 106733"/>
                  <a:gd name="connsiteY5" fmla="*/ 6941 h 106732"/>
                  <a:gd name="connsiteX6" fmla="*/ 53367 w 106733"/>
                  <a:gd name="connsiteY6" fmla="*/ 0 h 106732"/>
                  <a:gd name="connsiteX7" fmla="*/ 0 w 106733"/>
                  <a:gd name="connsiteY7" fmla="*/ 53366 h 106732"/>
                  <a:gd name="connsiteX8" fmla="*/ 53367 w 106733"/>
                  <a:gd name="connsiteY8" fmla="*/ 106733 h 106732"/>
                  <a:gd name="connsiteX9" fmla="*/ 106734 w 106733"/>
                  <a:gd name="connsiteY9" fmla="*/ 53366 h 106732"/>
                  <a:gd name="connsiteX10" fmla="*/ 99128 w 106733"/>
                  <a:gd name="connsiteY10" fmla="*/ 45761 h 106732"/>
                  <a:gd name="connsiteX11" fmla="*/ 99065 w 106733"/>
                  <a:gd name="connsiteY11" fmla="*/ 45761 h 10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733" h="106732">
                    <a:moveTo>
                      <a:pt x="99001" y="45697"/>
                    </a:moveTo>
                    <a:cubicBezTo>
                      <a:pt x="94800" y="45697"/>
                      <a:pt x="91395" y="49102"/>
                      <a:pt x="91395" y="53303"/>
                    </a:cubicBezTo>
                    <a:cubicBezTo>
                      <a:pt x="91395" y="74306"/>
                      <a:pt x="74369" y="91331"/>
                      <a:pt x="53367" y="91331"/>
                    </a:cubicBezTo>
                    <a:cubicBezTo>
                      <a:pt x="32364" y="91331"/>
                      <a:pt x="15338" y="74306"/>
                      <a:pt x="15338" y="53303"/>
                    </a:cubicBezTo>
                    <a:cubicBezTo>
                      <a:pt x="15338" y="32300"/>
                      <a:pt x="32364" y="15275"/>
                      <a:pt x="53367" y="15275"/>
                    </a:cubicBezTo>
                    <a:cubicBezTo>
                      <a:pt x="57585" y="14890"/>
                      <a:pt x="60692" y="11159"/>
                      <a:pt x="60308" y="6941"/>
                    </a:cubicBezTo>
                    <a:cubicBezTo>
                      <a:pt x="59972" y="3256"/>
                      <a:pt x="57052" y="336"/>
                      <a:pt x="53367" y="0"/>
                    </a:cubicBezTo>
                    <a:cubicBezTo>
                      <a:pt x="23893" y="0"/>
                      <a:pt x="0" y="23893"/>
                      <a:pt x="0" y="53366"/>
                    </a:cubicBezTo>
                    <a:cubicBezTo>
                      <a:pt x="0" y="82840"/>
                      <a:pt x="23893" y="106733"/>
                      <a:pt x="53367" y="106733"/>
                    </a:cubicBezTo>
                    <a:cubicBezTo>
                      <a:pt x="82840" y="106733"/>
                      <a:pt x="106734" y="82840"/>
                      <a:pt x="106734" y="53366"/>
                    </a:cubicBezTo>
                    <a:cubicBezTo>
                      <a:pt x="106734" y="49166"/>
                      <a:pt x="103329" y="45761"/>
                      <a:pt x="99128" y="45761"/>
                    </a:cubicBezTo>
                    <a:cubicBezTo>
                      <a:pt x="99107" y="45761"/>
                      <a:pt x="99086" y="45761"/>
                      <a:pt x="99065" y="4576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3C01883C-80BC-4068-8714-978E9BE2A669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95" name="Graphic 9">
              <a:extLst>
                <a:ext uri="{FF2B5EF4-FFF2-40B4-BE49-F238E27FC236}">
                  <a16:creationId xmlns:a16="http://schemas.microsoft.com/office/drawing/2014/main" id="{60B1E385-F111-4687-80E1-C93F123C36D9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31B19E6C-ECAE-4778-83BF-498FFE198B0D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C95D2466-0C00-4A9F-A176-BB00AC1C87E6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C709820B-9177-4CC5-9D8D-C50E55E9B8CE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28FDFCE3-6C54-428E-AA8E-CA7465A22256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CD651187-17B7-4E75-819C-0F3F03336BD6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F1CA02C-3F88-4B4E-A837-1D9E6A305348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8AB128-7E09-497C-B273-B615838E65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in gravida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non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non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feugiat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eros, at auctor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Aenean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interdum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sodales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potenti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Integer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enim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eleifend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auctor.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82043A-40BF-43D8-B547-AE2861AF9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Wealth is not his that has it, but his that enjoys it.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DFBB04-A368-4026-97F8-D2F0452006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0E64AE6-0E45-48C4-A4CE-1815F0EA07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40D18-4C68-4721-9122-54C29AE0FA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536A8A-04BB-4521-8413-962BB04443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02979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FD9E9093-196E-482C-88D5-E73A4A2859D9}"/>
              </a:ext>
            </a:extLst>
          </p:cNvPr>
          <p:cNvSpPr/>
          <p:nvPr/>
        </p:nvSpPr>
        <p:spPr>
          <a:xfrm>
            <a:off x="0" y="3429001"/>
            <a:ext cx="6096000" cy="3428999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4AD6BA-6C40-4041-8762-95833871D349}"/>
              </a:ext>
            </a:extLst>
          </p:cNvPr>
          <p:cNvSpPr/>
          <p:nvPr/>
        </p:nvSpPr>
        <p:spPr>
          <a:xfrm>
            <a:off x="6096000" y="0"/>
            <a:ext cx="6096000" cy="3428999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0AB38A2E-7296-4C60-90F4-30BB739B964A}"/>
              </a:ext>
            </a:extLst>
          </p:cNvPr>
          <p:cNvSpPr/>
          <p:nvPr/>
        </p:nvSpPr>
        <p:spPr>
          <a:xfrm>
            <a:off x="4971171" y="2305052"/>
            <a:ext cx="1124828" cy="1123948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5CD218F-D761-48DD-AF50-68DD8F317433}"/>
              </a:ext>
            </a:extLst>
          </p:cNvPr>
          <p:cNvSpPr/>
          <p:nvPr/>
        </p:nvSpPr>
        <p:spPr>
          <a:xfrm>
            <a:off x="7199686" y="1214740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A3E3859-1B32-4020-810E-F796C7274FE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532EE7D-3AC9-45A1-A4D0-56A2A94293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pulvinar maximus ac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ornare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magna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egestas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faucibus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Proin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eleifend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posuere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5B41891-7C92-4F7A-8E41-D6A5F8049E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3A115821-6B4B-4A48-BF9D-145B0928332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Marketing is the future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D8F8B62C-BFFB-4DD5-853B-0FC68D73B86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5463E5B2-9A75-40B8-A2C1-4EB6B94A90D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4556338-9DE9-4DC8-BAF0-44DDC7EAA09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468D75B4-5A5A-4B2B-BCEB-9329C9C249F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662F8F9E-FD6E-4CCB-8088-5C6F65E90AA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ED9B52A-51E1-4A32-A349-94AD8FDFF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It takes as much energy to wish as it does to plan.</a:t>
            </a:r>
          </a:p>
        </p:txBody>
      </p:sp>
    </p:spTree>
    <p:extLst>
      <p:ext uri="{BB962C8B-B14F-4D97-AF65-F5344CB8AC3E}">
        <p14:creationId xmlns:p14="http://schemas.microsoft.com/office/powerpoint/2010/main" val="1389145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37C5DBD-5F2F-4EFD-8598-66CD2B6F9B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28CE2E0-1DF5-4A20-977C-D801F9D8B95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70671" y="2680261"/>
            <a:ext cx="4833026" cy="2064236"/>
          </a:xfrm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2E436D7-85F1-450A-8D0D-721B0E35D920}"/>
              </a:ext>
            </a:extLst>
          </p:cNvPr>
          <p:cNvSpPr/>
          <p:nvPr/>
        </p:nvSpPr>
        <p:spPr>
          <a:xfrm>
            <a:off x="6723436" y="1213859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C227796-91E8-497D-9A7E-9617087934C1}"/>
              </a:ext>
            </a:extLst>
          </p:cNvPr>
          <p:cNvSpPr/>
          <p:nvPr/>
        </p:nvSpPr>
        <p:spPr>
          <a:xfrm>
            <a:off x="1270671" y="2677396"/>
            <a:ext cx="4833026" cy="2064237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70000"/>
                </a:schemeClr>
              </a:gs>
              <a:gs pos="84000">
                <a:schemeClr val="bg2">
                  <a:lumMod val="50000"/>
                  <a:alpha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D631E3E-A8CA-44F4-93ED-2F368C186BD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in gravida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A58AC56D-55AE-4F39-8F27-38283166F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Wealth is the ability to fully experience life. 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16B12E9-337A-419A-AF10-C9461DB792C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2B0347D-46C7-4615-9463-522AE52C404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273EF8C1-3714-452B-8B59-FE8FF2AA82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Morbi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ipsum non mi lacinia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purus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venenatis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lorem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augue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915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5698C8C7-38E5-47D5-835C-44F7BFF8D4B5}"/>
              </a:ext>
            </a:extLst>
          </p:cNvPr>
          <p:cNvSpPr/>
          <p:nvPr/>
        </p:nvSpPr>
        <p:spPr>
          <a:xfrm>
            <a:off x="6321156" y="3528113"/>
            <a:ext cx="4631276" cy="11038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192D1A8-7202-4C7B-9038-B9AD1637218E}"/>
              </a:ext>
            </a:extLst>
          </p:cNvPr>
          <p:cNvGrpSpPr/>
          <p:nvPr/>
        </p:nvGrpSpPr>
        <p:grpSpPr>
          <a:xfrm>
            <a:off x="7008591" y="3927693"/>
            <a:ext cx="486671" cy="304710"/>
            <a:chOff x="2128370" y="3718449"/>
            <a:chExt cx="365643" cy="228933"/>
          </a:xfrm>
          <a:solidFill>
            <a:schemeClr val="bg1"/>
          </a:solidFill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994F950F-FB37-4813-8B52-2D31C884CCFA}"/>
                </a:ext>
              </a:extLst>
            </p:cNvPr>
            <p:cNvSpPr/>
            <p:nvPr/>
          </p:nvSpPr>
          <p:spPr>
            <a:xfrm>
              <a:off x="2181370" y="3734600"/>
              <a:ext cx="238207" cy="212782"/>
            </a:xfrm>
            <a:custGeom>
              <a:avLst/>
              <a:gdLst>
                <a:gd name="connsiteX0" fmla="*/ 235826 w 238207"/>
                <a:gd name="connsiteY0" fmla="*/ 140600 h 212782"/>
                <a:gd name="connsiteX1" fmla="*/ 178150 w 238207"/>
                <a:gd name="connsiteY1" fmla="*/ 84825 h 212782"/>
                <a:gd name="connsiteX2" fmla="*/ 142910 w 238207"/>
                <a:gd name="connsiteY2" fmla="*/ 54719 h 212782"/>
                <a:gd name="connsiteX3" fmla="*/ 134924 w 238207"/>
                <a:gd name="connsiteY3" fmla="*/ 52945 h 212782"/>
                <a:gd name="connsiteX4" fmla="*/ 124150 w 238207"/>
                <a:gd name="connsiteY4" fmla="*/ 57318 h 212782"/>
                <a:gd name="connsiteX5" fmla="*/ 113882 w 238207"/>
                <a:gd name="connsiteY5" fmla="*/ 60107 h 212782"/>
                <a:gd name="connsiteX6" fmla="*/ 108304 w 238207"/>
                <a:gd name="connsiteY6" fmla="*/ 63466 h 212782"/>
                <a:gd name="connsiteX7" fmla="*/ 78959 w 238207"/>
                <a:gd name="connsiteY7" fmla="*/ 75698 h 212782"/>
                <a:gd name="connsiteX8" fmla="*/ 75917 w 238207"/>
                <a:gd name="connsiteY8" fmla="*/ 72910 h 212782"/>
                <a:gd name="connsiteX9" fmla="*/ 92776 w 238207"/>
                <a:gd name="connsiteY9" fmla="*/ 40268 h 212782"/>
                <a:gd name="connsiteX10" fmla="*/ 157298 w 238207"/>
                <a:gd name="connsiteY10" fmla="*/ 21254 h 212782"/>
                <a:gd name="connsiteX11" fmla="*/ 218840 w 238207"/>
                <a:gd name="connsiteY11" fmla="*/ 45783 h 212782"/>
                <a:gd name="connsiteX12" fmla="*/ 228209 w 238207"/>
                <a:gd name="connsiteY12" fmla="*/ 40319 h 212782"/>
                <a:gd name="connsiteX13" fmla="*/ 223847 w 238207"/>
                <a:gd name="connsiteY13" fmla="*/ 31332 h 212782"/>
                <a:gd name="connsiteX14" fmla="*/ 163509 w 238207"/>
                <a:gd name="connsiteY14" fmla="*/ 7311 h 212782"/>
                <a:gd name="connsiteX15" fmla="*/ 82002 w 238207"/>
                <a:gd name="connsiteY15" fmla="*/ 29367 h 212782"/>
                <a:gd name="connsiteX16" fmla="*/ 61086 w 238207"/>
                <a:gd name="connsiteY16" fmla="*/ 76396 h 212782"/>
                <a:gd name="connsiteX17" fmla="*/ 74142 w 238207"/>
                <a:gd name="connsiteY17" fmla="*/ 90086 h 212782"/>
                <a:gd name="connsiteX18" fmla="*/ 118952 w 238207"/>
                <a:gd name="connsiteY18" fmla="*/ 74811 h 212782"/>
                <a:gd name="connsiteX19" fmla="*/ 130361 w 238207"/>
                <a:gd name="connsiteY19" fmla="*/ 71135 h 212782"/>
                <a:gd name="connsiteX20" fmla="*/ 135685 w 238207"/>
                <a:gd name="connsiteY20" fmla="*/ 68853 h 212782"/>
                <a:gd name="connsiteX21" fmla="*/ 168580 w 238207"/>
                <a:gd name="connsiteY21" fmla="*/ 96614 h 212782"/>
                <a:gd name="connsiteX22" fmla="*/ 222136 w 238207"/>
                <a:gd name="connsiteY22" fmla="*/ 147318 h 212782"/>
                <a:gd name="connsiteX23" fmla="*/ 219854 w 238207"/>
                <a:gd name="connsiteY23" fmla="*/ 158790 h 212782"/>
                <a:gd name="connsiteX24" fmla="*/ 210474 w 238207"/>
                <a:gd name="connsiteY24" fmla="*/ 160628 h 212782"/>
                <a:gd name="connsiteX25" fmla="*/ 202235 w 238207"/>
                <a:gd name="connsiteY25" fmla="*/ 160628 h 212782"/>
                <a:gd name="connsiteX26" fmla="*/ 198559 w 238207"/>
                <a:gd name="connsiteY26" fmla="*/ 167980 h 212782"/>
                <a:gd name="connsiteX27" fmla="*/ 192728 w 238207"/>
                <a:gd name="connsiteY27" fmla="*/ 176537 h 212782"/>
                <a:gd name="connsiteX28" fmla="*/ 180812 w 238207"/>
                <a:gd name="connsiteY28" fmla="*/ 176727 h 212782"/>
                <a:gd name="connsiteX29" fmla="*/ 172953 w 238207"/>
                <a:gd name="connsiteY29" fmla="*/ 175142 h 212782"/>
                <a:gd name="connsiteX30" fmla="*/ 168073 w 238207"/>
                <a:gd name="connsiteY30" fmla="*/ 181480 h 212782"/>
                <a:gd name="connsiteX31" fmla="*/ 159072 w 238207"/>
                <a:gd name="connsiteY31" fmla="*/ 193206 h 212782"/>
                <a:gd name="connsiteX32" fmla="*/ 150326 w 238207"/>
                <a:gd name="connsiteY32" fmla="*/ 191811 h 212782"/>
                <a:gd name="connsiteX33" fmla="*/ 139493 w 238207"/>
                <a:gd name="connsiteY33" fmla="*/ 192331 h 212782"/>
                <a:gd name="connsiteX34" fmla="*/ 137967 w 238207"/>
                <a:gd name="connsiteY34" fmla="*/ 194854 h 212782"/>
                <a:gd name="connsiteX35" fmla="*/ 129917 w 238207"/>
                <a:gd name="connsiteY35" fmla="*/ 197453 h 212782"/>
                <a:gd name="connsiteX36" fmla="*/ 110903 w 238207"/>
                <a:gd name="connsiteY36" fmla="*/ 191115 h 212782"/>
                <a:gd name="connsiteX37" fmla="*/ 43022 w 238207"/>
                <a:gd name="connsiteY37" fmla="*/ 138319 h 212782"/>
                <a:gd name="connsiteX38" fmla="*/ 25719 w 238207"/>
                <a:gd name="connsiteY38" fmla="*/ 121016 h 212782"/>
                <a:gd name="connsiteX39" fmla="*/ 12536 w 238207"/>
                <a:gd name="connsiteY39" fmla="*/ 107832 h 212782"/>
                <a:gd name="connsiteX40" fmla="*/ 1793 w 238207"/>
                <a:gd name="connsiteY40" fmla="*/ 108752 h 212782"/>
                <a:gd name="connsiteX41" fmla="*/ 2712 w 238207"/>
                <a:gd name="connsiteY41" fmla="*/ 119495 h 212782"/>
                <a:gd name="connsiteX42" fmla="*/ 14691 w 238207"/>
                <a:gd name="connsiteY42" fmla="*/ 131600 h 212782"/>
                <a:gd name="connsiteX43" fmla="*/ 33262 w 238207"/>
                <a:gd name="connsiteY43" fmla="*/ 149981 h 212782"/>
                <a:gd name="connsiteX44" fmla="*/ 102537 w 238207"/>
                <a:gd name="connsiteY44" fmla="*/ 203854 h 212782"/>
                <a:gd name="connsiteX45" fmla="*/ 129600 w 238207"/>
                <a:gd name="connsiteY45" fmla="*/ 212728 h 212782"/>
                <a:gd name="connsiteX46" fmla="*/ 146903 w 238207"/>
                <a:gd name="connsiteY46" fmla="*/ 207657 h 212782"/>
                <a:gd name="connsiteX47" fmla="*/ 164206 w 238207"/>
                <a:gd name="connsiteY47" fmla="*/ 207657 h 212782"/>
                <a:gd name="connsiteX48" fmla="*/ 180115 w 238207"/>
                <a:gd name="connsiteY48" fmla="*/ 193016 h 212782"/>
                <a:gd name="connsiteX49" fmla="*/ 199129 w 238207"/>
                <a:gd name="connsiteY49" fmla="*/ 190291 h 212782"/>
                <a:gd name="connsiteX50" fmla="*/ 211805 w 238207"/>
                <a:gd name="connsiteY50" fmla="*/ 176981 h 212782"/>
                <a:gd name="connsiteX51" fmla="*/ 229298 w 238207"/>
                <a:gd name="connsiteY51" fmla="*/ 170643 h 212782"/>
                <a:gd name="connsiteX52" fmla="*/ 235636 w 238207"/>
                <a:gd name="connsiteY52" fmla="*/ 140981 h 21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8207" h="212782">
                  <a:moveTo>
                    <a:pt x="235826" y="140600"/>
                  </a:moveTo>
                  <a:cubicBezTo>
                    <a:pt x="228664" y="125642"/>
                    <a:pt x="202995" y="104917"/>
                    <a:pt x="178150" y="84825"/>
                  </a:cubicBezTo>
                  <a:cubicBezTo>
                    <a:pt x="164333" y="73607"/>
                    <a:pt x="151277" y="63022"/>
                    <a:pt x="142910" y="54719"/>
                  </a:cubicBezTo>
                  <a:cubicBezTo>
                    <a:pt x="140820" y="52625"/>
                    <a:pt x="137705" y="51933"/>
                    <a:pt x="134924" y="52945"/>
                  </a:cubicBezTo>
                  <a:cubicBezTo>
                    <a:pt x="129791" y="54783"/>
                    <a:pt x="126622" y="56241"/>
                    <a:pt x="124150" y="57318"/>
                  </a:cubicBezTo>
                  <a:cubicBezTo>
                    <a:pt x="120963" y="58963"/>
                    <a:pt x="117463" y="59914"/>
                    <a:pt x="113882" y="60107"/>
                  </a:cubicBezTo>
                  <a:cubicBezTo>
                    <a:pt x="111622" y="60359"/>
                    <a:pt x="109585" y="61586"/>
                    <a:pt x="108304" y="63466"/>
                  </a:cubicBezTo>
                  <a:cubicBezTo>
                    <a:pt x="97530" y="79565"/>
                    <a:pt x="86375" y="78234"/>
                    <a:pt x="78959" y="75698"/>
                  </a:cubicBezTo>
                  <a:cubicBezTo>
                    <a:pt x="76551" y="74938"/>
                    <a:pt x="76107" y="73924"/>
                    <a:pt x="75917" y="72910"/>
                  </a:cubicBezTo>
                  <a:cubicBezTo>
                    <a:pt x="74333" y="66572"/>
                    <a:pt x="82255" y="50663"/>
                    <a:pt x="92776" y="40268"/>
                  </a:cubicBezTo>
                  <a:cubicBezTo>
                    <a:pt x="117495" y="15487"/>
                    <a:pt x="130298" y="9276"/>
                    <a:pt x="157298" y="21254"/>
                  </a:cubicBezTo>
                  <a:cubicBezTo>
                    <a:pt x="187847" y="34945"/>
                    <a:pt x="218524" y="45656"/>
                    <a:pt x="218840" y="45783"/>
                  </a:cubicBezTo>
                  <a:cubicBezTo>
                    <a:pt x="222936" y="46861"/>
                    <a:pt x="227131" y="44415"/>
                    <a:pt x="228209" y="40319"/>
                  </a:cubicBezTo>
                  <a:cubicBezTo>
                    <a:pt x="229173" y="36657"/>
                    <a:pt x="227320" y="32840"/>
                    <a:pt x="223847" y="31332"/>
                  </a:cubicBezTo>
                  <a:cubicBezTo>
                    <a:pt x="223530" y="31332"/>
                    <a:pt x="193488" y="20748"/>
                    <a:pt x="163509" y="7311"/>
                  </a:cubicBezTo>
                  <a:cubicBezTo>
                    <a:pt x="128586" y="-8281"/>
                    <a:pt x="109382" y="1987"/>
                    <a:pt x="82002" y="29367"/>
                  </a:cubicBezTo>
                  <a:cubicBezTo>
                    <a:pt x="71544" y="39825"/>
                    <a:pt x="57410" y="61058"/>
                    <a:pt x="61086" y="76396"/>
                  </a:cubicBezTo>
                  <a:cubicBezTo>
                    <a:pt x="62601" y="83007"/>
                    <a:pt x="67610" y="88260"/>
                    <a:pt x="74142" y="90086"/>
                  </a:cubicBezTo>
                  <a:cubicBezTo>
                    <a:pt x="91445" y="95790"/>
                    <a:pt x="107164" y="90086"/>
                    <a:pt x="118952" y="74811"/>
                  </a:cubicBezTo>
                  <a:cubicBezTo>
                    <a:pt x="122922" y="74182"/>
                    <a:pt x="126771" y="72942"/>
                    <a:pt x="130361" y="71135"/>
                  </a:cubicBezTo>
                  <a:lnTo>
                    <a:pt x="135685" y="68853"/>
                  </a:lnTo>
                  <a:cubicBezTo>
                    <a:pt x="144432" y="77030"/>
                    <a:pt x="156220" y="86600"/>
                    <a:pt x="168580" y="96614"/>
                  </a:cubicBezTo>
                  <a:cubicBezTo>
                    <a:pt x="191016" y="114741"/>
                    <a:pt x="216368" y="135276"/>
                    <a:pt x="222136" y="147318"/>
                  </a:cubicBezTo>
                  <a:cubicBezTo>
                    <a:pt x="224275" y="151187"/>
                    <a:pt x="223311" y="156035"/>
                    <a:pt x="219854" y="158790"/>
                  </a:cubicBezTo>
                  <a:cubicBezTo>
                    <a:pt x="217420" y="161305"/>
                    <a:pt x="213678" y="162038"/>
                    <a:pt x="210474" y="160628"/>
                  </a:cubicBezTo>
                  <a:cubicBezTo>
                    <a:pt x="207965" y="159012"/>
                    <a:pt x="204743" y="159012"/>
                    <a:pt x="202235" y="160628"/>
                  </a:cubicBezTo>
                  <a:cubicBezTo>
                    <a:pt x="199664" y="162137"/>
                    <a:pt x="198223" y="165019"/>
                    <a:pt x="198559" y="167980"/>
                  </a:cubicBezTo>
                  <a:cubicBezTo>
                    <a:pt x="198542" y="171755"/>
                    <a:pt x="196234" y="175141"/>
                    <a:pt x="192728" y="176537"/>
                  </a:cubicBezTo>
                  <a:cubicBezTo>
                    <a:pt x="189083" y="178750"/>
                    <a:pt x="184526" y="178823"/>
                    <a:pt x="180812" y="176727"/>
                  </a:cubicBezTo>
                  <a:cubicBezTo>
                    <a:pt x="178720" y="174721"/>
                    <a:pt x="175658" y="174103"/>
                    <a:pt x="172953" y="175142"/>
                  </a:cubicBezTo>
                  <a:cubicBezTo>
                    <a:pt x="170257" y="176160"/>
                    <a:pt x="168367" y="178614"/>
                    <a:pt x="168073" y="181480"/>
                  </a:cubicBezTo>
                  <a:cubicBezTo>
                    <a:pt x="167398" y="186722"/>
                    <a:pt x="163962" y="191199"/>
                    <a:pt x="159072" y="193206"/>
                  </a:cubicBezTo>
                  <a:cubicBezTo>
                    <a:pt x="156143" y="194548"/>
                    <a:pt x="152693" y="193998"/>
                    <a:pt x="150326" y="191811"/>
                  </a:cubicBezTo>
                  <a:cubicBezTo>
                    <a:pt x="147191" y="188964"/>
                    <a:pt x="142341" y="189196"/>
                    <a:pt x="139493" y="192331"/>
                  </a:cubicBezTo>
                  <a:cubicBezTo>
                    <a:pt x="138826" y="193065"/>
                    <a:pt x="138307" y="193922"/>
                    <a:pt x="137967" y="194854"/>
                  </a:cubicBezTo>
                  <a:cubicBezTo>
                    <a:pt x="137967" y="195615"/>
                    <a:pt x="137016" y="197453"/>
                    <a:pt x="129917" y="197453"/>
                  </a:cubicBezTo>
                  <a:cubicBezTo>
                    <a:pt x="123176" y="196834"/>
                    <a:pt x="116668" y="194664"/>
                    <a:pt x="110903" y="191115"/>
                  </a:cubicBezTo>
                  <a:cubicBezTo>
                    <a:pt x="105579" y="187629"/>
                    <a:pt x="72051" y="162593"/>
                    <a:pt x="43022" y="138319"/>
                  </a:cubicBezTo>
                  <a:cubicBezTo>
                    <a:pt x="38966" y="134896"/>
                    <a:pt x="31931" y="127544"/>
                    <a:pt x="25719" y="121016"/>
                  </a:cubicBezTo>
                  <a:cubicBezTo>
                    <a:pt x="19508" y="114487"/>
                    <a:pt x="15135" y="110051"/>
                    <a:pt x="12536" y="107832"/>
                  </a:cubicBezTo>
                  <a:cubicBezTo>
                    <a:pt x="9316" y="105120"/>
                    <a:pt x="4506" y="105531"/>
                    <a:pt x="1793" y="108752"/>
                  </a:cubicBezTo>
                  <a:cubicBezTo>
                    <a:pt x="-919" y="111972"/>
                    <a:pt x="-508" y="116782"/>
                    <a:pt x="2712" y="119495"/>
                  </a:cubicBezTo>
                  <a:cubicBezTo>
                    <a:pt x="5057" y="121523"/>
                    <a:pt x="9621" y="126340"/>
                    <a:pt x="14691" y="131600"/>
                  </a:cubicBezTo>
                  <a:cubicBezTo>
                    <a:pt x="21473" y="138699"/>
                    <a:pt x="28508" y="146051"/>
                    <a:pt x="33262" y="149981"/>
                  </a:cubicBezTo>
                  <a:cubicBezTo>
                    <a:pt x="61656" y="173749"/>
                    <a:pt x="95755" y="199418"/>
                    <a:pt x="102537" y="203854"/>
                  </a:cubicBezTo>
                  <a:cubicBezTo>
                    <a:pt x="110680" y="209016"/>
                    <a:pt x="119982" y="212065"/>
                    <a:pt x="129600" y="212728"/>
                  </a:cubicBezTo>
                  <a:cubicBezTo>
                    <a:pt x="135785" y="213129"/>
                    <a:pt x="141913" y="211333"/>
                    <a:pt x="146903" y="207657"/>
                  </a:cubicBezTo>
                  <a:cubicBezTo>
                    <a:pt x="152464" y="209844"/>
                    <a:pt x="158646" y="209844"/>
                    <a:pt x="164206" y="207657"/>
                  </a:cubicBezTo>
                  <a:cubicBezTo>
                    <a:pt x="171159" y="204947"/>
                    <a:pt x="176838" y="199721"/>
                    <a:pt x="180115" y="193016"/>
                  </a:cubicBezTo>
                  <a:cubicBezTo>
                    <a:pt x="186580" y="194228"/>
                    <a:pt x="193264" y="193269"/>
                    <a:pt x="199129" y="190291"/>
                  </a:cubicBezTo>
                  <a:cubicBezTo>
                    <a:pt x="204845" y="187562"/>
                    <a:pt x="209357" y="182824"/>
                    <a:pt x="211805" y="176981"/>
                  </a:cubicBezTo>
                  <a:cubicBezTo>
                    <a:pt x="218236" y="177208"/>
                    <a:pt x="224505" y="174936"/>
                    <a:pt x="229298" y="170643"/>
                  </a:cubicBezTo>
                  <a:cubicBezTo>
                    <a:pt x="238088" y="163455"/>
                    <a:pt x="240721" y="151134"/>
                    <a:pt x="235636" y="14098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4537CC7-9471-4D04-B84C-0A1B26338206}"/>
                </a:ext>
              </a:extLst>
            </p:cNvPr>
            <p:cNvSpPr/>
            <p:nvPr/>
          </p:nvSpPr>
          <p:spPr>
            <a:xfrm>
              <a:off x="2203857" y="3748913"/>
              <a:ext cx="83917" cy="15338"/>
            </a:xfrm>
            <a:custGeom>
              <a:avLst/>
              <a:gdLst>
                <a:gd name="connsiteX0" fmla="*/ 76944 w 83917"/>
                <a:gd name="connsiteY0" fmla="*/ 32 h 15338"/>
                <a:gd name="connsiteX1" fmla="*/ 8366 w 83917"/>
                <a:gd name="connsiteY1" fmla="*/ 32 h 15338"/>
                <a:gd name="connsiteX2" fmla="*/ 32 w 83917"/>
                <a:gd name="connsiteY2" fmla="*/ 6973 h 15338"/>
                <a:gd name="connsiteX3" fmla="*/ 6973 w 83917"/>
                <a:gd name="connsiteY3" fmla="*/ 15307 h 15338"/>
                <a:gd name="connsiteX4" fmla="*/ 8366 w 83917"/>
                <a:gd name="connsiteY4" fmla="*/ 15307 h 15338"/>
                <a:gd name="connsiteX5" fmla="*/ 76944 w 83917"/>
                <a:gd name="connsiteY5" fmla="*/ 15307 h 15338"/>
                <a:gd name="connsiteX6" fmla="*/ 83885 w 83917"/>
                <a:gd name="connsiteY6" fmla="*/ 6973 h 15338"/>
                <a:gd name="connsiteX7" fmla="*/ 76944 w 83917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917" h="15338">
                  <a:moveTo>
                    <a:pt x="76944" y="32"/>
                  </a:moveTo>
                  <a:lnTo>
                    <a:pt x="8366" y="32"/>
                  </a:lnTo>
                  <a:cubicBezTo>
                    <a:pt x="4148" y="-352"/>
                    <a:pt x="417" y="2755"/>
                    <a:pt x="32" y="6973"/>
                  </a:cubicBezTo>
                  <a:cubicBezTo>
                    <a:pt x="-353" y="11191"/>
                    <a:pt x="2755" y="14922"/>
                    <a:pt x="6973" y="15307"/>
                  </a:cubicBezTo>
                  <a:cubicBezTo>
                    <a:pt x="7437" y="15349"/>
                    <a:pt x="7903" y="15349"/>
                    <a:pt x="8366" y="15307"/>
                  </a:cubicBezTo>
                  <a:lnTo>
                    <a:pt x="76944" y="15307"/>
                  </a:lnTo>
                  <a:cubicBezTo>
                    <a:pt x="81162" y="14922"/>
                    <a:pt x="84269" y="11191"/>
                    <a:pt x="83885" y="6973"/>
                  </a:cubicBezTo>
                  <a:cubicBezTo>
                    <a:pt x="83549" y="3288"/>
                    <a:pt x="80629" y="368"/>
                    <a:pt x="76944" y="3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7E15A36-DC13-4095-A870-24D2115FA181}"/>
                </a:ext>
              </a:extLst>
            </p:cNvPr>
            <p:cNvSpPr/>
            <p:nvPr/>
          </p:nvSpPr>
          <p:spPr>
            <a:xfrm>
              <a:off x="2403180" y="3855645"/>
              <a:ext cx="37539" cy="30203"/>
            </a:xfrm>
            <a:custGeom>
              <a:avLst/>
              <a:gdLst>
                <a:gd name="connsiteX0" fmla="*/ 36389 w 37539"/>
                <a:gd name="connsiteY0" fmla="*/ 3392 h 30203"/>
                <a:gd name="connsiteX1" fmla="*/ 25844 w 37539"/>
                <a:gd name="connsiteY1" fmla="*/ 1275 h 30203"/>
                <a:gd name="connsiteX2" fmla="*/ 25805 w 37539"/>
                <a:gd name="connsiteY2" fmla="*/ 1301 h 30203"/>
                <a:gd name="connsiteX3" fmla="*/ 3368 w 37539"/>
                <a:gd name="connsiteY3" fmla="*/ 16259 h 30203"/>
                <a:gd name="connsiteX4" fmla="*/ 1277 w 37539"/>
                <a:gd name="connsiteY4" fmla="*/ 26843 h 30203"/>
                <a:gd name="connsiteX5" fmla="*/ 7615 w 37539"/>
                <a:gd name="connsiteY5" fmla="*/ 30203 h 30203"/>
                <a:gd name="connsiteX6" fmla="*/ 11861 w 37539"/>
                <a:gd name="connsiteY6" fmla="*/ 28935 h 30203"/>
                <a:gd name="connsiteX7" fmla="*/ 34171 w 37539"/>
                <a:gd name="connsiteY7" fmla="*/ 13977 h 30203"/>
                <a:gd name="connsiteX8" fmla="*/ 36262 w 37539"/>
                <a:gd name="connsiteY8" fmla="*/ 3392 h 3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39" h="30203">
                  <a:moveTo>
                    <a:pt x="36389" y="3392"/>
                  </a:moveTo>
                  <a:cubicBezTo>
                    <a:pt x="34062" y="-104"/>
                    <a:pt x="29341" y="-1052"/>
                    <a:pt x="25844" y="1275"/>
                  </a:cubicBezTo>
                  <a:cubicBezTo>
                    <a:pt x="25831" y="1283"/>
                    <a:pt x="25818" y="1292"/>
                    <a:pt x="25805" y="1301"/>
                  </a:cubicBezTo>
                  <a:lnTo>
                    <a:pt x="3368" y="16259"/>
                  </a:lnTo>
                  <a:cubicBezTo>
                    <a:pt x="-113" y="18617"/>
                    <a:pt x="-1046" y="23339"/>
                    <a:pt x="1277" y="26843"/>
                  </a:cubicBezTo>
                  <a:cubicBezTo>
                    <a:pt x="2718" y="28926"/>
                    <a:pt x="5082" y="30179"/>
                    <a:pt x="7615" y="30203"/>
                  </a:cubicBezTo>
                  <a:cubicBezTo>
                    <a:pt x="9126" y="30223"/>
                    <a:pt x="10608" y="29781"/>
                    <a:pt x="11861" y="28935"/>
                  </a:cubicBezTo>
                  <a:lnTo>
                    <a:pt x="34171" y="13977"/>
                  </a:lnTo>
                  <a:cubicBezTo>
                    <a:pt x="37652" y="11619"/>
                    <a:pt x="38585" y="6897"/>
                    <a:pt x="36262" y="339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E4E923-9AB6-43F1-89BD-D9EFBF1CBCBA}"/>
                </a:ext>
              </a:extLst>
            </p:cNvPr>
            <p:cNvSpPr/>
            <p:nvPr/>
          </p:nvSpPr>
          <p:spPr>
            <a:xfrm>
              <a:off x="2334543" y="3848434"/>
              <a:ext cx="60224" cy="60294"/>
            </a:xfrm>
            <a:custGeom>
              <a:avLst/>
              <a:gdLst>
                <a:gd name="connsiteX0" fmla="*/ 57682 w 60224"/>
                <a:gd name="connsiteY0" fmla="*/ 46920 h 60294"/>
                <a:gd name="connsiteX1" fmla="*/ 12745 w 60224"/>
                <a:gd name="connsiteY1" fmla="*/ 1920 h 60294"/>
                <a:gd name="connsiteX2" fmla="*/ 1920 w 60224"/>
                <a:gd name="connsiteY2" fmla="*/ 2593 h 60294"/>
                <a:gd name="connsiteX3" fmla="*/ 1717 w 60224"/>
                <a:gd name="connsiteY3" fmla="*/ 12505 h 60294"/>
                <a:gd name="connsiteX4" fmla="*/ 48238 w 60224"/>
                <a:gd name="connsiteY4" fmla="*/ 58963 h 60294"/>
                <a:gd name="connsiteX5" fmla="*/ 58894 w 60224"/>
                <a:gd name="connsiteY5" fmla="*/ 56942 h 60294"/>
                <a:gd name="connsiteX6" fmla="*/ 57682 w 60224"/>
                <a:gd name="connsiteY6" fmla="*/ 46920 h 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24" h="60294">
                  <a:moveTo>
                    <a:pt x="57682" y="46920"/>
                  </a:moveTo>
                  <a:cubicBezTo>
                    <a:pt x="52231" y="42674"/>
                    <a:pt x="27829" y="17638"/>
                    <a:pt x="12745" y="1920"/>
                  </a:cubicBezTo>
                  <a:cubicBezTo>
                    <a:pt x="9570" y="-883"/>
                    <a:pt x="4723" y="-582"/>
                    <a:pt x="1920" y="2593"/>
                  </a:cubicBezTo>
                  <a:cubicBezTo>
                    <a:pt x="-561" y="5403"/>
                    <a:pt x="-647" y="9595"/>
                    <a:pt x="1717" y="12505"/>
                  </a:cubicBezTo>
                  <a:cubicBezTo>
                    <a:pt x="5646" y="16561"/>
                    <a:pt x="40189" y="52561"/>
                    <a:pt x="48238" y="58963"/>
                  </a:cubicBezTo>
                  <a:cubicBezTo>
                    <a:pt x="51739" y="61347"/>
                    <a:pt x="56509" y="60442"/>
                    <a:pt x="58894" y="56942"/>
                  </a:cubicBezTo>
                  <a:cubicBezTo>
                    <a:pt x="61055" y="53769"/>
                    <a:pt x="60537" y="49487"/>
                    <a:pt x="57682" y="4692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4479BE7E-F819-46CE-BBD1-F9F7381F918A}"/>
                </a:ext>
              </a:extLst>
            </p:cNvPr>
            <p:cNvSpPr/>
            <p:nvPr/>
          </p:nvSpPr>
          <p:spPr>
            <a:xfrm>
              <a:off x="2311299" y="3870902"/>
              <a:ext cx="53338" cy="53365"/>
            </a:xfrm>
            <a:custGeom>
              <a:avLst/>
              <a:gdLst>
                <a:gd name="connsiteX0" fmla="*/ 50502 w 53338"/>
                <a:gd name="connsiteY0" fmla="*/ 39791 h 53365"/>
                <a:gd name="connsiteX1" fmla="*/ 13235 w 53338"/>
                <a:gd name="connsiteY1" fmla="*/ 2460 h 53365"/>
                <a:gd name="connsiteX2" fmla="*/ 2460 w 53338"/>
                <a:gd name="connsiteY2" fmla="*/ 2016 h 53365"/>
                <a:gd name="connsiteX3" fmla="*/ 2016 w 53338"/>
                <a:gd name="connsiteY3" fmla="*/ 12791 h 53365"/>
                <a:gd name="connsiteX4" fmla="*/ 40932 w 53338"/>
                <a:gd name="connsiteY4" fmla="*/ 51643 h 53365"/>
                <a:gd name="connsiteX5" fmla="*/ 51549 w 53338"/>
                <a:gd name="connsiteY5" fmla="*/ 50619 h 53365"/>
                <a:gd name="connsiteX6" fmla="*/ 51643 w 53338"/>
                <a:gd name="connsiteY6" fmla="*/ 50502 h 53365"/>
                <a:gd name="connsiteX7" fmla="*/ 50520 w 53338"/>
                <a:gd name="connsiteY7" fmla="*/ 39805 h 53365"/>
                <a:gd name="connsiteX8" fmla="*/ 50502 w 53338"/>
                <a:gd name="connsiteY8" fmla="*/ 39791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8" h="53365">
                  <a:moveTo>
                    <a:pt x="50502" y="39791"/>
                  </a:moveTo>
                  <a:cubicBezTo>
                    <a:pt x="41376" y="32439"/>
                    <a:pt x="18432" y="8101"/>
                    <a:pt x="13235" y="2460"/>
                  </a:cubicBezTo>
                  <a:cubicBezTo>
                    <a:pt x="10382" y="-638"/>
                    <a:pt x="5558" y="-837"/>
                    <a:pt x="2460" y="2016"/>
                  </a:cubicBezTo>
                  <a:cubicBezTo>
                    <a:pt x="-638" y="4869"/>
                    <a:pt x="-837" y="9693"/>
                    <a:pt x="2016" y="12791"/>
                  </a:cubicBezTo>
                  <a:cubicBezTo>
                    <a:pt x="2016" y="12791"/>
                    <a:pt x="29650" y="42643"/>
                    <a:pt x="40932" y="51643"/>
                  </a:cubicBezTo>
                  <a:cubicBezTo>
                    <a:pt x="44147" y="54292"/>
                    <a:pt x="48900" y="53834"/>
                    <a:pt x="51549" y="50619"/>
                  </a:cubicBezTo>
                  <a:cubicBezTo>
                    <a:pt x="51581" y="50580"/>
                    <a:pt x="51612" y="50542"/>
                    <a:pt x="51643" y="50502"/>
                  </a:cubicBezTo>
                  <a:cubicBezTo>
                    <a:pt x="54287" y="47238"/>
                    <a:pt x="53784" y="42449"/>
                    <a:pt x="50520" y="39805"/>
                  </a:cubicBezTo>
                  <a:cubicBezTo>
                    <a:pt x="50514" y="39800"/>
                    <a:pt x="50508" y="39795"/>
                    <a:pt x="50502" y="3979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81" name="Graphic 2">
              <a:extLst>
                <a:ext uri="{FF2B5EF4-FFF2-40B4-BE49-F238E27FC236}">
                  <a16:creationId xmlns:a16="http://schemas.microsoft.com/office/drawing/2014/main" id="{E778627B-CE39-4C89-B2E6-7CF120E797FF}"/>
                </a:ext>
              </a:extLst>
            </p:cNvPr>
            <p:cNvGrpSpPr/>
            <p:nvPr/>
          </p:nvGrpSpPr>
          <p:grpSpPr>
            <a:xfrm>
              <a:off x="2128370" y="3718449"/>
              <a:ext cx="205784" cy="221036"/>
              <a:chOff x="2128370" y="3718449"/>
              <a:chExt cx="205784" cy="221036"/>
            </a:xfrm>
            <a:grpFill/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6F6C8817-29E2-442E-B10F-7E6DD052F321}"/>
                  </a:ext>
                </a:extLst>
              </p:cNvPr>
              <p:cNvSpPr/>
              <p:nvPr/>
            </p:nvSpPr>
            <p:spPr>
              <a:xfrm>
                <a:off x="2281151" y="3886510"/>
                <a:ext cx="53004" cy="52976"/>
              </a:xfrm>
              <a:custGeom>
                <a:avLst/>
                <a:gdLst>
                  <a:gd name="connsiteX0" fmla="*/ 50292 w 53004"/>
                  <a:gd name="connsiteY0" fmla="*/ 39521 h 52976"/>
                  <a:gd name="connsiteX1" fmla="*/ 12834 w 53004"/>
                  <a:gd name="connsiteY1" fmla="*/ 2000 h 52976"/>
                  <a:gd name="connsiteX2" fmla="*/ 2000 w 53004"/>
                  <a:gd name="connsiteY2" fmla="*/ 2505 h 52976"/>
                  <a:gd name="connsiteX3" fmla="*/ 1679 w 53004"/>
                  <a:gd name="connsiteY3" fmla="*/ 12458 h 52976"/>
                  <a:gd name="connsiteX4" fmla="*/ 40468 w 53004"/>
                  <a:gd name="connsiteY4" fmla="*/ 51183 h 52976"/>
                  <a:gd name="connsiteX5" fmla="*/ 51211 w 53004"/>
                  <a:gd name="connsiteY5" fmla="*/ 50264 h 52976"/>
                  <a:gd name="connsiteX6" fmla="*/ 50292 w 53004"/>
                  <a:gd name="connsiteY6" fmla="*/ 39521 h 5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004" h="52976">
                    <a:moveTo>
                      <a:pt x="50292" y="39521"/>
                    </a:moveTo>
                    <a:cubicBezTo>
                      <a:pt x="39454" y="30331"/>
                      <a:pt x="17207" y="6690"/>
                      <a:pt x="12834" y="2000"/>
                    </a:cubicBezTo>
                    <a:cubicBezTo>
                      <a:pt x="9702" y="-853"/>
                      <a:pt x="4852" y="-627"/>
                      <a:pt x="2000" y="2505"/>
                    </a:cubicBezTo>
                    <a:cubicBezTo>
                      <a:pt x="-540" y="5292"/>
                      <a:pt x="-676" y="9512"/>
                      <a:pt x="1679" y="12458"/>
                    </a:cubicBezTo>
                    <a:cubicBezTo>
                      <a:pt x="8017" y="19112"/>
                      <a:pt x="29249" y="41676"/>
                      <a:pt x="40468" y="51183"/>
                    </a:cubicBezTo>
                    <a:cubicBezTo>
                      <a:pt x="43688" y="53896"/>
                      <a:pt x="48498" y="53484"/>
                      <a:pt x="51211" y="50264"/>
                    </a:cubicBezTo>
                    <a:cubicBezTo>
                      <a:pt x="53923" y="47043"/>
                      <a:pt x="53512" y="42233"/>
                      <a:pt x="50292" y="39521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870BFE2F-73BF-47C0-962B-F9E724F26482}"/>
                  </a:ext>
                </a:extLst>
              </p:cNvPr>
              <p:cNvSpPr/>
              <p:nvPr/>
            </p:nvSpPr>
            <p:spPr>
              <a:xfrm>
                <a:off x="2128370" y="3718449"/>
                <a:ext cx="91440" cy="152440"/>
              </a:xfrm>
              <a:custGeom>
                <a:avLst/>
                <a:gdLst>
                  <a:gd name="connsiteX0" fmla="*/ 89050 w 91440"/>
                  <a:gd name="connsiteY0" fmla="*/ 17313 h 152440"/>
                  <a:gd name="connsiteX1" fmla="*/ 8049 w 91440"/>
                  <a:gd name="connsiteY1" fmla="*/ 10 h 152440"/>
                  <a:gd name="connsiteX2" fmla="*/ 2408 w 91440"/>
                  <a:gd name="connsiteY2" fmla="*/ 2102 h 152440"/>
                  <a:gd name="connsiteX3" fmla="*/ 0 w 91440"/>
                  <a:gd name="connsiteY3" fmla="*/ 7616 h 152440"/>
                  <a:gd name="connsiteX4" fmla="*/ 0 w 91440"/>
                  <a:gd name="connsiteY4" fmla="*/ 144835 h 152440"/>
                  <a:gd name="connsiteX5" fmla="*/ 7606 w 91440"/>
                  <a:gd name="connsiteY5" fmla="*/ 152441 h 152440"/>
                  <a:gd name="connsiteX6" fmla="*/ 53367 w 91440"/>
                  <a:gd name="connsiteY6" fmla="*/ 152441 h 152440"/>
                  <a:gd name="connsiteX7" fmla="*/ 60592 w 91440"/>
                  <a:gd name="connsiteY7" fmla="*/ 147180 h 152440"/>
                  <a:gd name="connsiteX8" fmla="*/ 91395 w 91440"/>
                  <a:gd name="connsiteY8" fmla="*/ 23524 h 152440"/>
                  <a:gd name="connsiteX9" fmla="*/ 89050 w 91440"/>
                  <a:gd name="connsiteY9" fmla="*/ 17186 h 152440"/>
                  <a:gd name="connsiteX10" fmla="*/ 47789 w 91440"/>
                  <a:gd name="connsiteY10" fmla="*/ 137166 h 152440"/>
                  <a:gd name="connsiteX11" fmla="*/ 15212 w 91440"/>
                  <a:gd name="connsiteY11" fmla="*/ 137166 h 152440"/>
                  <a:gd name="connsiteX12" fmla="*/ 15212 w 91440"/>
                  <a:gd name="connsiteY12" fmla="*/ 15792 h 152440"/>
                  <a:gd name="connsiteX13" fmla="*/ 75803 w 91440"/>
                  <a:gd name="connsiteY13" fmla="*/ 26630 h 152440"/>
                  <a:gd name="connsiteX14" fmla="*/ 47789 w 91440"/>
                  <a:gd name="connsiteY14" fmla="*/ 137166 h 15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440" h="152440">
                    <a:moveTo>
                      <a:pt x="89050" y="17313"/>
                    </a:moveTo>
                    <a:cubicBezTo>
                      <a:pt x="75994" y="4954"/>
                      <a:pt x="23768" y="961"/>
                      <a:pt x="8049" y="10"/>
                    </a:cubicBezTo>
                    <a:cubicBezTo>
                      <a:pt x="5962" y="-97"/>
                      <a:pt x="3921" y="659"/>
                      <a:pt x="2408" y="2102"/>
                    </a:cubicBezTo>
                    <a:cubicBezTo>
                      <a:pt x="875" y="3526"/>
                      <a:pt x="3" y="5523"/>
                      <a:pt x="0" y="7616"/>
                    </a:cubicBezTo>
                    <a:lnTo>
                      <a:pt x="0" y="144835"/>
                    </a:lnTo>
                    <a:cubicBezTo>
                      <a:pt x="0" y="149035"/>
                      <a:pt x="3405" y="152441"/>
                      <a:pt x="7606" y="152441"/>
                    </a:cubicBezTo>
                    <a:lnTo>
                      <a:pt x="53367" y="152441"/>
                    </a:lnTo>
                    <a:cubicBezTo>
                      <a:pt x="56667" y="152456"/>
                      <a:pt x="59594" y="150325"/>
                      <a:pt x="60592" y="147180"/>
                    </a:cubicBezTo>
                    <a:cubicBezTo>
                      <a:pt x="61733" y="143757"/>
                      <a:pt x="87972" y="63137"/>
                      <a:pt x="91395" y="23524"/>
                    </a:cubicBezTo>
                    <a:cubicBezTo>
                      <a:pt x="91656" y="21160"/>
                      <a:pt x="90787" y="18811"/>
                      <a:pt x="89050" y="17186"/>
                    </a:cubicBezTo>
                    <a:close/>
                    <a:moveTo>
                      <a:pt x="47789" y="137166"/>
                    </a:moveTo>
                    <a:lnTo>
                      <a:pt x="15212" y="137166"/>
                    </a:lnTo>
                    <a:lnTo>
                      <a:pt x="15212" y="15792"/>
                    </a:lnTo>
                    <a:cubicBezTo>
                      <a:pt x="39740" y="17757"/>
                      <a:pt x="65916" y="22130"/>
                      <a:pt x="75803" y="26630"/>
                    </a:cubicBezTo>
                    <a:cubicBezTo>
                      <a:pt x="71747" y="59968"/>
                      <a:pt x="53430" y="119293"/>
                      <a:pt x="47789" y="137166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8A4D429-2A7D-47E5-85B2-29A83111F264}"/>
                </a:ext>
              </a:extLst>
            </p:cNvPr>
            <p:cNvSpPr/>
            <p:nvPr/>
          </p:nvSpPr>
          <p:spPr>
            <a:xfrm>
              <a:off x="2387761" y="3733734"/>
              <a:ext cx="106252" cy="152620"/>
            </a:xfrm>
            <a:custGeom>
              <a:avLst/>
              <a:gdLst>
                <a:gd name="connsiteX0" fmla="*/ 98837 w 106252"/>
                <a:gd name="connsiteY0" fmla="*/ 127 h 152620"/>
                <a:gd name="connsiteX1" fmla="*/ 4400 w 106252"/>
                <a:gd name="connsiteY1" fmla="*/ 16035 h 152620"/>
                <a:gd name="connsiteX2" fmla="*/ 344 w 106252"/>
                <a:gd name="connsiteY2" fmla="*/ 20789 h 152620"/>
                <a:gd name="connsiteX3" fmla="*/ 1168 w 106252"/>
                <a:gd name="connsiteY3" fmla="*/ 27127 h 152620"/>
                <a:gd name="connsiteX4" fmla="*/ 45534 w 106252"/>
                <a:gd name="connsiteY4" fmla="*/ 147043 h 152620"/>
                <a:gd name="connsiteX5" fmla="*/ 52886 w 106252"/>
                <a:gd name="connsiteY5" fmla="*/ 152621 h 152620"/>
                <a:gd name="connsiteX6" fmla="*/ 98647 w 106252"/>
                <a:gd name="connsiteY6" fmla="*/ 152621 h 152620"/>
                <a:gd name="connsiteX7" fmla="*/ 106253 w 106252"/>
                <a:gd name="connsiteY7" fmla="*/ 145015 h 152620"/>
                <a:gd name="connsiteX8" fmla="*/ 106253 w 106252"/>
                <a:gd name="connsiteY8" fmla="*/ 7606 h 152620"/>
                <a:gd name="connsiteX9" fmla="*/ 98647 w 106252"/>
                <a:gd name="connsiteY9" fmla="*/ 0 h 152620"/>
                <a:gd name="connsiteX10" fmla="*/ 91168 w 106252"/>
                <a:gd name="connsiteY10" fmla="*/ 137283 h 152620"/>
                <a:gd name="connsiteX11" fmla="*/ 58781 w 106252"/>
                <a:gd name="connsiteY11" fmla="*/ 137283 h 152620"/>
                <a:gd name="connsiteX12" fmla="*/ 18344 w 106252"/>
                <a:gd name="connsiteY12" fmla="*/ 27000 h 152620"/>
                <a:gd name="connsiteX13" fmla="*/ 91168 w 106252"/>
                <a:gd name="connsiteY13" fmla="*/ 15401 h 15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252" h="152620">
                  <a:moveTo>
                    <a:pt x="98837" y="127"/>
                  </a:moveTo>
                  <a:cubicBezTo>
                    <a:pt x="38943" y="127"/>
                    <a:pt x="5795" y="15401"/>
                    <a:pt x="4400" y="16035"/>
                  </a:cubicBezTo>
                  <a:cubicBezTo>
                    <a:pt x="2414" y="16945"/>
                    <a:pt x="930" y="18684"/>
                    <a:pt x="344" y="20789"/>
                  </a:cubicBezTo>
                  <a:cubicBezTo>
                    <a:pt x="-317" y="22921"/>
                    <a:pt x="-16" y="25235"/>
                    <a:pt x="1168" y="27127"/>
                  </a:cubicBezTo>
                  <a:cubicBezTo>
                    <a:pt x="10548" y="42275"/>
                    <a:pt x="40083" y="126508"/>
                    <a:pt x="45534" y="147043"/>
                  </a:cubicBezTo>
                  <a:cubicBezTo>
                    <a:pt x="46467" y="150334"/>
                    <a:pt x="49466" y="152609"/>
                    <a:pt x="52886" y="152621"/>
                  </a:cubicBezTo>
                  <a:lnTo>
                    <a:pt x="98647" y="152621"/>
                  </a:lnTo>
                  <a:cubicBezTo>
                    <a:pt x="102848" y="152621"/>
                    <a:pt x="106253" y="149216"/>
                    <a:pt x="106253" y="145015"/>
                  </a:cubicBezTo>
                  <a:lnTo>
                    <a:pt x="106253" y="7606"/>
                  </a:lnTo>
                  <a:cubicBezTo>
                    <a:pt x="106253" y="3405"/>
                    <a:pt x="102848" y="0"/>
                    <a:pt x="98647" y="0"/>
                  </a:cubicBezTo>
                  <a:close/>
                  <a:moveTo>
                    <a:pt x="91168" y="137283"/>
                  </a:moveTo>
                  <a:lnTo>
                    <a:pt x="58781" y="137283"/>
                  </a:lnTo>
                  <a:cubicBezTo>
                    <a:pt x="51555" y="113768"/>
                    <a:pt x="30196" y="52352"/>
                    <a:pt x="18344" y="27000"/>
                  </a:cubicBezTo>
                  <a:cubicBezTo>
                    <a:pt x="41909" y="19545"/>
                    <a:pt x="66453" y="15636"/>
                    <a:pt x="91168" y="1540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D3D25753-43F6-4CB1-BF9B-0CA9EFACCCE4}"/>
              </a:ext>
            </a:extLst>
          </p:cNvPr>
          <p:cNvSpPr/>
          <p:nvPr/>
        </p:nvSpPr>
        <p:spPr>
          <a:xfrm>
            <a:off x="6321156" y="4830206"/>
            <a:ext cx="4631276" cy="11038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2412CF7-528B-4976-A516-6002A353925A}"/>
              </a:ext>
            </a:extLst>
          </p:cNvPr>
          <p:cNvGrpSpPr/>
          <p:nvPr/>
        </p:nvGrpSpPr>
        <p:grpSpPr>
          <a:xfrm>
            <a:off x="6998827" y="5150923"/>
            <a:ext cx="506198" cy="462437"/>
            <a:chOff x="9231377" y="3673015"/>
            <a:chExt cx="350431" cy="320136"/>
          </a:xfrm>
          <a:solidFill>
            <a:schemeClr val="bg1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F2CE3A2-2878-48F5-B8E1-603FC008BBE1}"/>
                </a:ext>
              </a:extLst>
            </p:cNvPr>
            <p:cNvSpPr/>
            <p:nvPr/>
          </p:nvSpPr>
          <p:spPr>
            <a:xfrm>
              <a:off x="9246462" y="3673015"/>
              <a:ext cx="320134" cy="213402"/>
            </a:xfrm>
            <a:custGeom>
              <a:avLst/>
              <a:gdLst>
                <a:gd name="connsiteX0" fmla="*/ 312466 w 320134"/>
                <a:gd name="connsiteY0" fmla="*/ 0 h 213402"/>
                <a:gd name="connsiteX1" fmla="*/ 7605 w 320134"/>
                <a:gd name="connsiteY1" fmla="*/ 0 h 213402"/>
                <a:gd name="connsiteX2" fmla="*/ 0 w 320134"/>
                <a:gd name="connsiteY2" fmla="*/ 7606 h 213402"/>
                <a:gd name="connsiteX3" fmla="*/ 0 w 320134"/>
                <a:gd name="connsiteY3" fmla="*/ 205734 h 213402"/>
                <a:gd name="connsiteX4" fmla="*/ 7605 w 320134"/>
                <a:gd name="connsiteY4" fmla="*/ 213403 h 213402"/>
                <a:gd name="connsiteX5" fmla="*/ 312466 w 320134"/>
                <a:gd name="connsiteY5" fmla="*/ 213403 h 213402"/>
                <a:gd name="connsiteX6" fmla="*/ 320135 w 320134"/>
                <a:gd name="connsiteY6" fmla="*/ 205734 h 213402"/>
                <a:gd name="connsiteX7" fmla="*/ 320135 w 320134"/>
                <a:gd name="connsiteY7" fmla="*/ 7606 h 213402"/>
                <a:gd name="connsiteX8" fmla="*/ 312466 w 320134"/>
                <a:gd name="connsiteY8" fmla="*/ 0 h 213402"/>
                <a:gd name="connsiteX9" fmla="*/ 304861 w 320134"/>
                <a:gd name="connsiteY9" fmla="*/ 198128 h 213402"/>
                <a:gd name="connsiteX10" fmla="*/ 15274 w 320134"/>
                <a:gd name="connsiteY10" fmla="*/ 198128 h 213402"/>
                <a:gd name="connsiteX11" fmla="*/ 15274 w 320134"/>
                <a:gd name="connsiteY11" fmla="*/ 15212 h 213402"/>
                <a:gd name="connsiteX12" fmla="*/ 304861 w 320134"/>
                <a:gd name="connsiteY12" fmla="*/ 15212 h 21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0134" h="213402">
                  <a:moveTo>
                    <a:pt x="312466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lnTo>
                    <a:pt x="0" y="205734"/>
                  </a:lnTo>
                  <a:cubicBezTo>
                    <a:pt x="0" y="209945"/>
                    <a:pt x="3395" y="213368"/>
                    <a:pt x="7605" y="213403"/>
                  </a:cubicBezTo>
                  <a:lnTo>
                    <a:pt x="312466" y="213403"/>
                  </a:lnTo>
                  <a:cubicBezTo>
                    <a:pt x="316701" y="213403"/>
                    <a:pt x="320135" y="209969"/>
                    <a:pt x="320135" y="205734"/>
                  </a:cubicBezTo>
                  <a:lnTo>
                    <a:pt x="320135" y="7606"/>
                  </a:lnTo>
                  <a:cubicBezTo>
                    <a:pt x="320100" y="3395"/>
                    <a:pt x="316677" y="0"/>
                    <a:pt x="312466" y="0"/>
                  </a:cubicBezTo>
                  <a:close/>
                  <a:moveTo>
                    <a:pt x="304861" y="198128"/>
                  </a:moveTo>
                  <a:lnTo>
                    <a:pt x="15274" y="198128"/>
                  </a:lnTo>
                  <a:lnTo>
                    <a:pt x="15274" y="15212"/>
                  </a:lnTo>
                  <a:lnTo>
                    <a:pt x="304861" y="15212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BE1CAD6-B63B-4197-A5C5-5F76DC2D67B9}"/>
                </a:ext>
              </a:extLst>
            </p:cNvPr>
            <p:cNvSpPr/>
            <p:nvPr/>
          </p:nvSpPr>
          <p:spPr>
            <a:xfrm>
              <a:off x="9231377" y="3673015"/>
              <a:ext cx="30422" cy="15211"/>
            </a:xfrm>
            <a:custGeom>
              <a:avLst/>
              <a:gdLst>
                <a:gd name="connsiteX0" fmla="*/ 22690 w 30422"/>
                <a:gd name="connsiteY0" fmla="*/ 0 h 15211"/>
                <a:gd name="connsiteX1" fmla="*/ 7605 w 30422"/>
                <a:gd name="connsiteY1" fmla="*/ 0 h 15211"/>
                <a:gd name="connsiteX2" fmla="*/ 0 w 30422"/>
                <a:gd name="connsiteY2" fmla="*/ 7606 h 15211"/>
                <a:gd name="connsiteX3" fmla="*/ 7605 w 30422"/>
                <a:gd name="connsiteY3" fmla="*/ 15212 h 15211"/>
                <a:gd name="connsiteX4" fmla="*/ 22817 w 30422"/>
                <a:gd name="connsiteY4" fmla="*/ 15212 h 15211"/>
                <a:gd name="connsiteX5" fmla="*/ 30422 w 30422"/>
                <a:gd name="connsiteY5" fmla="*/ 7606 h 15211"/>
                <a:gd name="connsiteX6" fmla="*/ 22817 w 30422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22" h="15211">
                  <a:moveTo>
                    <a:pt x="22690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43B8372-54BF-4169-BFC7-3E802DD315C5}"/>
                </a:ext>
              </a:extLst>
            </p:cNvPr>
            <p:cNvSpPr/>
            <p:nvPr/>
          </p:nvSpPr>
          <p:spPr>
            <a:xfrm>
              <a:off x="9551323" y="3673015"/>
              <a:ext cx="30485" cy="15211"/>
            </a:xfrm>
            <a:custGeom>
              <a:avLst/>
              <a:gdLst>
                <a:gd name="connsiteX0" fmla="*/ 22880 w 30485"/>
                <a:gd name="connsiteY0" fmla="*/ 0 h 15211"/>
                <a:gd name="connsiteX1" fmla="*/ 7605 w 30485"/>
                <a:gd name="connsiteY1" fmla="*/ 0 h 15211"/>
                <a:gd name="connsiteX2" fmla="*/ 0 w 30485"/>
                <a:gd name="connsiteY2" fmla="*/ 7606 h 15211"/>
                <a:gd name="connsiteX3" fmla="*/ 7605 w 30485"/>
                <a:gd name="connsiteY3" fmla="*/ 15212 h 15211"/>
                <a:gd name="connsiteX4" fmla="*/ 22880 w 30485"/>
                <a:gd name="connsiteY4" fmla="*/ 15212 h 15211"/>
                <a:gd name="connsiteX5" fmla="*/ 30486 w 30485"/>
                <a:gd name="connsiteY5" fmla="*/ 7606 h 15211"/>
                <a:gd name="connsiteX6" fmla="*/ 22880 w 30485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5" h="15211">
                  <a:moveTo>
                    <a:pt x="22880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80" y="15212"/>
                  </a:lnTo>
                  <a:cubicBezTo>
                    <a:pt x="27081" y="15212"/>
                    <a:pt x="30486" y="11807"/>
                    <a:pt x="30486" y="7606"/>
                  </a:cubicBezTo>
                  <a:cubicBezTo>
                    <a:pt x="30486" y="3405"/>
                    <a:pt x="27081" y="0"/>
                    <a:pt x="22880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5E2A613-6A9C-4BEF-B3A6-AAEE9FEBD104}"/>
                </a:ext>
              </a:extLst>
            </p:cNvPr>
            <p:cNvSpPr/>
            <p:nvPr/>
          </p:nvSpPr>
          <p:spPr>
            <a:xfrm>
              <a:off x="9398892" y="3871143"/>
              <a:ext cx="15274" cy="90635"/>
            </a:xfrm>
            <a:custGeom>
              <a:avLst/>
              <a:gdLst>
                <a:gd name="connsiteX0" fmla="*/ 7606 w 15274"/>
                <a:gd name="connsiteY0" fmla="*/ 0 h 90635"/>
                <a:gd name="connsiteX1" fmla="*/ 1 w 15274"/>
                <a:gd name="connsiteY1" fmla="*/ 7606 h 90635"/>
                <a:gd name="connsiteX2" fmla="*/ 0 w 15274"/>
                <a:gd name="connsiteY2" fmla="*/ 83663 h 90635"/>
                <a:gd name="connsiteX3" fmla="*/ 8334 w 15274"/>
                <a:gd name="connsiteY3" fmla="*/ 90603 h 90635"/>
                <a:gd name="connsiteX4" fmla="*/ 15275 w 15274"/>
                <a:gd name="connsiteY4" fmla="*/ 83663 h 90635"/>
                <a:gd name="connsiteX5" fmla="*/ 15275 w 15274"/>
                <a:gd name="connsiteY5" fmla="*/ 7606 h 90635"/>
                <a:gd name="connsiteX6" fmla="*/ 7606 w 15274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74" h="90635">
                  <a:moveTo>
                    <a:pt x="7606" y="0"/>
                  </a:moveTo>
                  <a:cubicBezTo>
                    <a:pt x="3406" y="0"/>
                    <a:pt x="1" y="3405"/>
                    <a:pt x="1" y="7606"/>
                  </a:cubicBezTo>
                  <a:lnTo>
                    <a:pt x="0" y="83663"/>
                  </a:lnTo>
                  <a:cubicBezTo>
                    <a:pt x="385" y="87881"/>
                    <a:pt x="4116" y="90988"/>
                    <a:pt x="8334" y="90603"/>
                  </a:cubicBezTo>
                  <a:cubicBezTo>
                    <a:pt x="12019" y="90267"/>
                    <a:pt x="14939" y="87348"/>
                    <a:pt x="15275" y="83663"/>
                  </a:cubicBezTo>
                  <a:lnTo>
                    <a:pt x="15275" y="7606"/>
                  </a:lnTo>
                  <a:cubicBezTo>
                    <a:pt x="15240" y="3395"/>
                    <a:pt x="1181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4B7B541-D681-4691-9604-373F46DFA70F}"/>
                </a:ext>
              </a:extLst>
            </p:cNvPr>
            <p:cNvSpPr/>
            <p:nvPr/>
          </p:nvSpPr>
          <p:spPr>
            <a:xfrm>
              <a:off x="9383618" y="3947390"/>
              <a:ext cx="45760" cy="45761"/>
            </a:xfrm>
            <a:custGeom>
              <a:avLst/>
              <a:gdLst>
                <a:gd name="connsiteX0" fmla="*/ 22880 w 45760"/>
                <a:gd name="connsiteY0" fmla="*/ 0 h 45761"/>
                <a:gd name="connsiteX1" fmla="*/ 0 w 45760"/>
                <a:gd name="connsiteY1" fmla="*/ 22881 h 45761"/>
                <a:gd name="connsiteX2" fmla="*/ 22880 w 45760"/>
                <a:gd name="connsiteY2" fmla="*/ 45761 h 45761"/>
                <a:gd name="connsiteX3" fmla="*/ 45761 w 45760"/>
                <a:gd name="connsiteY3" fmla="*/ 22881 h 45761"/>
                <a:gd name="connsiteX4" fmla="*/ 45761 w 45760"/>
                <a:gd name="connsiteY4" fmla="*/ 22817 h 45761"/>
                <a:gd name="connsiteX5" fmla="*/ 22944 w 45760"/>
                <a:gd name="connsiteY5" fmla="*/ 0 h 45761"/>
                <a:gd name="connsiteX6" fmla="*/ 22880 w 45760"/>
                <a:gd name="connsiteY6" fmla="*/ 0 h 45761"/>
                <a:gd name="connsiteX7" fmla="*/ 22880 w 45760"/>
                <a:gd name="connsiteY7" fmla="*/ 30486 h 45761"/>
                <a:gd name="connsiteX8" fmla="*/ 15212 w 45760"/>
                <a:gd name="connsiteY8" fmla="*/ 22817 h 45761"/>
                <a:gd name="connsiteX9" fmla="*/ 22880 w 45760"/>
                <a:gd name="connsiteY9" fmla="*/ 15148 h 45761"/>
                <a:gd name="connsiteX10" fmla="*/ 30549 w 45760"/>
                <a:gd name="connsiteY10" fmla="*/ 22817 h 45761"/>
                <a:gd name="connsiteX11" fmla="*/ 22880 w 45760"/>
                <a:gd name="connsiteY11" fmla="*/ 30486 h 45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60" h="45761">
                  <a:moveTo>
                    <a:pt x="22880" y="0"/>
                  </a:moveTo>
                  <a:cubicBezTo>
                    <a:pt x="10244" y="0"/>
                    <a:pt x="0" y="10244"/>
                    <a:pt x="0" y="22881"/>
                  </a:cubicBezTo>
                  <a:cubicBezTo>
                    <a:pt x="0" y="35517"/>
                    <a:pt x="10244" y="45761"/>
                    <a:pt x="22880" y="45761"/>
                  </a:cubicBezTo>
                  <a:cubicBezTo>
                    <a:pt x="35517" y="45761"/>
                    <a:pt x="45761" y="35517"/>
                    <a:pt x="45761" y="22881"/>
                  </a:cubicBezTo>
                  <a:cubicBezTo>
                    <a:pt x="45761" y="22859"/>
                    <a:pt x="45761" y="22839"/>
                    <a:pt x="45761" y="22817"/>
                  </a:cubicBezTo>
                  <a:cubicBezTo>
                    <a:pt x="45761" y="10216"/>
                    <a:pt x="35545" y="0"/>
                    <a:pt x="22944" y="0"/>
                  </a:cubicBezTo>
                  <a:cubicBezTo>
                    <a:pt x="22923" y="0"/>
                    <a:pt x="22901" y="0"/>
                    <a:pt x="22880" y="0"/>
                  </a:cubicBezTo>
                  <a:close/>
                  <a:moveTo>
                    <a:pt x="22880" y="30486"/>
                  </a:moveTo>
                  <a:cubicBezTo>
                    <a:pt x="18645" y="30486"/>
                    <a:pt x="15212" y="27053"/>
                    <a:pt x="15212" y="22817"/>
                  </a:cubicBezTo>
                  <a:cubicBezTo>
                    <a:pt x="15212" y="18582"/>
                    <a:pt x="18645" y="15148"/>
                    <a:pt x="22880" y="15148"/>
                  </a:cubicBezTo>
                  <a:cubicBezTo>
                    <a:pt x="27116" y="15148"/>
                    <a:pt x="30549" y="18582"/>
                    <a:pt x="30549" y="22817"/>
                  </a:cubicBezTo>
                  <a:cubicBezTo>
                    <a:pt x="30549" y="27053"/>
                    <a:pt x="27116" y="30486"/>
                    <a:pt x="22880" y="3048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6D1D91F-9AD4-4DC1-9EBC-900A17F16F12}"/>
                </a:ext>
              </a:extLst>
            </p:cNvPr>
            <p:cNvSpPr/>
            <p:nvPr/>
          </p:nvSpPr>
          <p:spPr>
            <a:xfrm>
              <a:off x="9337920" y="3779685"/>
              <a:ext cx="45760" cy="76247"/>
            </a:xfrm>
            <a:custGeom>
              <a:avLst/>
              <a:gdLst>
                <a:gd name="connsiteX0" fmla="*/ 38092 w 45760"/>
                <a:gd name="connsiteY0" fmla="*/ 0 h 76247"/>
                <a:gd name="connsiteX1" fmla="*/ 7606 w 45760"/>
                <a:gd name="connsiteY1" fmla="*/ 0 h 76247"/>
                <a:gd name="connsiteX2" fmla="*/ 1 w 45760"/>
                <a:gd name="connsiteY2" fmla="*/ 7606 h 76247"/>
                <a:gd name="connsiteX3" fmla="*/ 0 w 45760"/>
                <a:gd name="connsiteY3" fmla="*/ 68578 h 76247"/>
                <a:gd name="connsiteX4" fmla="*/ 7605 w 45760"/>
                <a:gd name="connsiteY4" fmla="*/ 76247 h 76247"/>
                <a:gd name="connsiteX5" fmla="*/ 38092 w 45760"/>
                <a:gd name="connsiteY5" fmla="*/ 76247 h 76247"/>
                <a:gd name="connsiteX6" fmla="*/ 45761 w 45760"/>
                <a:gd name="connsiteY6" fmla="*/ 68578 h 76247"/>
                <a:gd name="connsiteX7" fmla="*/ 45761 w 45760"/>
                <a:gd name="connsiteY7" fmla="*/ 7606 h 76247"/>
                <a:gd name="connsiteX8" fmla="*/ 38092 w 45760"/>
                <a:gd name="connsiteY8" fmla="*/ 0 h 76247"/>
                <a:gd name="connsiteX9" fmla="*/ 30486 w 45760"/>
                <a:gd name="connsiteY9" fmla="*/ 60972 h 76247"/>
                <a:gd name="connsiteX10" fmla="*/ 15148 w 45760"/>
                <a:gd name="connsiteY10" fmla="*/ 60972 h 76247"/>
                <a:gd name="connsiteX11" fmla="*/ 15148 w 45760"/>
                <a:gd name="connsiteY11" fmla="*/ 15275 h 76247"/>
                <a:gd name="connsiteX12" fmla="*/ 30360 w 45760"/>
                <a:gd name="connsiteY12" fmla="*/ 15275 h 7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76247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68578"/>
                  </a:lnTo>
                  <a:cubicBezTo>
                    <a:pt x="0" y="72789"/>
                    <a:pt x="3395" y="76212"/>
                    <a:pt x="7605" y="76247"/>
                  </a:cubicBezTo>
                  <a:lnTo>
                    <a:pt x="38092" y="76247"/>
                  </a:lnTo>
                  <a:cubicBezTo>
                    <a:pt x="42327" y="76247"/>
                    <a:pt x="45761" y="72813"/>
                    <a:pt x="45761" y="68578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60972"/>
                  </a:moveTo>
                  <a:lnTo>
                    <a:pt x="15148" y="60972"/>
                  </a:lnTo>
                  <a:lnTo>
                    <a:pt x="15148" y="15275"/>
                  </a:lnTo>
                  <a:lnTo>
                    <a:pt x="30360" y="15275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3A67AAB-71B5-4D97-98C5-DC2B77BD6BFE}"/>
                </a:ext>
              </a:extLst>
            </p:cNvPr>
            <p:cNvSpPr/>
            <p:nvPr/>
          </p:nvSpPr>
          <p:spPr>
            <a:xfrm>
              <a:off x="9398892" y="3749199"/>
              <a:ext cx="45760" cy="106733"/>
            </a:xfrm>
            <a:custGeom>
              <a:avLst/>
              <a:gdLst>
                <a:gd name="connsiteX0" fmla="*/ 38092 w 45760"/>
                <a:gd name="connsiteY0" fmla="*/ 0 h 106733"/>
                <a:gd name="connsiteX1" fmla="*/ 7606 w 45760"/>
                <a:gd name="connsiteY1" fmla="*/ 0 h 106733"/>
                <a:gd name="connsiteX2" fmla="*/ 1 w 45760"/>
                <a:gd name="connsiteY2" fmla="*/ 7606 h 106733"/>
                <a:gd name="connsiteX3" fmla="*/ 0 w 45760"/>
                <a:gd name="connsiteY3" fmla="*/ 99064 h 106733"/>
                <a:gd name="connsiteX4" fmla="*/ 7605 w 45760"/>
                <a:gd name="connsiteY4" fmla="*/ 106733 h 106733"/>
                <a:gd name="connsiteX5" fmla="*/ 38092 w 45760"/>
                <a:gd name="connsiteY5" fmla="*/ 106733 h 106733"/>
                <a:gd name="connsiteX6" fmla="*/ 45761 w 45760"/>
                <a:gd name="connsiteY6" fmla="*/ 99064 h 106733"/>
                <a:gd name="connsiteX7" fmla="*/ 45761 w 45760"/>
                <a:gd name="connsiteY7" fmla="*/ 7606 h 106733"/>
                <a:gd name="connsiteX8" fmla="*/ 38092 w 45760"/>
                <a:gd name="connsiteY8" fmla="*/ 0 h 106733"/>
                <a:gd name="connsiteX9" fmla="*/ 30486 w 45760"/>
                <a:gd name="connsiteY9" fmla="*/ 91458 h 106733"/>
                <a:gd name="connsiteX10" fmla="*/ 15275 w 45760"/>
                <a:gd name="connsiteY10" fmla="*/ 91458 h 106733"/>
                <a:gd name="connsiteX11" fmla="*/ 15275 w 45760"/>
                <a:gd name="connsiteY11" fmla="*/ 15401 h 106733"/>
                <a:gd name="connsiteX12" fmla="*/ 30486 w 45760"/>
                <a:gd name="connsiteY12" fmla="*/ 15401 h 10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106733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99064"/>
                  </a:lnTo>
                  <a:cubicBezTo>
                    <a:pt x="0" y="103275"/>
                    <a:pt x="3395" y="106698"/>
                    <a:pt x="7605" y="106733"/>
                  </a:cubicBezTo>
                  <a:lnTo>
                    <a:pt x="38092" y="106733"/>
                  </a:lnTo>
                  <a:cubicBezTo>
                    <a:pt x="42327" y="106733"/>
                    <a:pt x="45761" y="103300"/>
                    <a:pt x="45761" y="99064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91458"/>
                  </a:moveTo>
                  <a:lnTo>
                    <a:pt x="15275" y="91458"/>
                  </a:lnTo>
                  <a:lnTo>
                    <a:pt x="15275" y="15401"/>
                  </a:lnTo>
                  <a:lnTo>
                    <a:pt x="30486" y="15401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2C6878E-8E0A-4327-B546-0E73FC2D9EF0}"/>
                </a:ext>
              </a:extLst>
            </p:cNvPr>
            <p:cNvSpPr/>
            <p:nvPr/>
          </p:nvSpPr>
          <p:spPr>
            <a:xfrm>
              <a:off x="9459864" y="3703501"/>
              <a:ext cx="45760" cy="152430"/>
            </a:xfrm>
            <a:custGeom>
              <a:avLst/>
              <a:gdLst>
                <a:gd name="connsiteX0" fmla="*/ 38092 w 45760"/>
                <a:gd name="connsiteY0" fmla="*/ 0 h 152430"/>
                <a:gd name="connsiteX1" fmla="*/ 7606 w 45760"/>
                <a:gd name="connsiteY1" fmla="*/ 0 h 152430"/>
                <a:gd name="connsiteX2" fmla="*/ 1 w 45760"/>
                <a:gd name="connsiteY2" fmla="*/ 7606 h 152430"/>
                <a:gd name="connsiteX3" fmla="*/ 0 w 45760"/>
                <a:gd name="connsiteY3" fmla="*/ 144762 h 152430"/>
                <a:gd name="connsiteX4" fmla="*/ 7605 w 45760"/>
                <a:gd name="connsiteY4" fmla="*/ 152431 h 152430"/>
                <a:gd name="connsiteX5" fmla="*/ 38092 w 45760"/>
                <a:gd name="connsiteY5" fmla="*/ 152431 h 152430"/>
                <a:gd name="connsiteX6" fmla="*/ 45761 w 45760"/>
                <a:gd name="connsiteY6" fmla="*/ 144762 h 152430"/>
                <a:gd name="connsiteX7" fmla="*/ 45761 w 45760"/>
                <a:gd name="connsiteY7" fmla="*/ 7606 h 152430"/>
                <a:gd name="connsiteX8" fmla="*/ 38092 w 45760"/>
                <a:gd name="connsiteY8" fmla="*/ 0 h 152430"/>
                <a:gd name="connsiteX9" fmla="*/ 30486 w 45760"/>
                <a:gd name="connsiteY9" fmla="*/ 137156 h 152430"/>
                <a:gd name="connsiteX10" fmla="*/ 15275 w 45760"/>
                <a:gd name="connsiteY10" fmla="*/ 137156 h 152430"/>
                <a:gd name="connsiteX11" fmla="*/ 15275 w 45760"/>
                <a:gd name="connsiteY11" fmla="*/ 15212 h 152430"/>
                <a:gd name="connsiteX12" fmla="*/ 30486 w 45760"/>
                <a:gd name="connsiteY12" fmla="*/ 15212 h 15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152430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144762"/>
                  </a:lnTo>
                  <a:cubicBezTo>
                    <a:pt x="0" y="148972"/>
                    <a:pt x="3395" y="152396"/>
                    <a:pt x="7605" y="152431"/>
                  </a:cubicBezTo>
                  <a:lnTo>
                    <a:pt x="38092" y="152431"/>
                  </a:lnTo>
                  <a:cubicBezTo>
                    <a:pt x="42327" y="152431"/>
                    <a:pt x="45761" y="148997"/>
                    <a:pt x="45761" y="144762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137156"/>
                  </a:moveTo>
                  <a:lnTo>
                    <a:pt x="15275" y="137156"/>
                  </a:lnTo>
                  <a:lnTo>
                    <a:pt x="15275" y="15212"/>
                  </a:lnTo>
                  <a:lnTo>
                    <a:pt x="30486" y="15212"/>
                  </a:ln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156CA8B-3554-4C9B-87A2-FA26B60EF934}"/>
                </a:ext>
              </a:extLst>
            </p:cNvPr>
            <p:cNvSpPr/>
            <p:nvPr/>
          </p:nvSpPr>
          <p:spPr>
            <a:xfrm>
              <a:off x="9292223" y="3703501"/>
              <a:ext cx="31183" cy="152462"/>
            </a:xfrm>
            <a:custGeom>
              <a:avLst/>
              <a:gdLst>
                <a:gd name="connsiteX0" fmla="*/ 22817 w 31183"/>
                <a:gd name="connsiteY0" fmla="*/ 137156 h 152462"/>
                <a:gd name="connsiteX1" fmla="*/ 15212 w 31183"/>
                <a:gd name="connsiteY1" fmla="*/ 137156 h 152462"/>
                <a:gd name="connsiteX2" fmla="*/ 15212 w 31183"/>
                <a:gd name="connsiteY2" fmla="*/ 15212 h 152462"/>
                <a:gd name="connsiteX3" fmla="*/ 22817 w 31183"/>
                <a:gd name="connsiteY3" fmla="*/ 15212 h 152462"/>
                <a:gd name="connsiteX4" fmla="*/ 30422 w 31183"/>
                <a:gd name="connsiteY4" fmla="*/ 7606 h 152462"/>
                <a:gd name="connsiteX5" fmla="*/ 22817 w 31183"/>
                <a:gd name="connsiteY5" fmla="*/ 0 h 152462"/>
                <a:gd name="connsiteX6" fmla="*/ 7605 w 31183"/>
                <a:gd name="connsiteY6" fmla="*/ 0 h 152462"/>
                <a:gd name="connsiteX7" fmla="*/ 0 w 31183"/>
                <a:gd name="connsiteY7" fmla="*/ 7606 h 152462"/>
                <a:gd name="connsiteX8" fmla="*/ 0 w 31183"/>
                <a:gd name="connsiteY8" fmla="*/ 144762 h 152462"/>
                <a:gd name="connsiteX9" fmla="*/ 7605 w 31183"/>
                <a:gd name="connsiteY9" fmla="*/ 152431 h 152462"/>
                <a:gd name="connsiteX10" fmla="*/ 22817 w 31183"/>
                <a:gd name="connsiteY10" fmla="*/ 152431 h 152462"/>
                <a:gd name="connsiteX11" fmla="*/ 31151 w 31183"/>
                <a:gd name="connsiteY11" fmla="*/ 145490 h 152462"/>
                <a:gd name="connsiteX12" fmla="*/ 24210 w 31183"/>
                <a:gd name="connsiteY12" fmla="*/ 137156 h 152462"/>
                <a:gd name="connsiteX13" fmla="*/ 22818 w 31183"/>
                <a:gd name="connsiteY13" fmla="*/ 137156 h 15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83" h="152462">
                  <a:moveTo>
                    <a:pt x="22817" y="137156"/>
                  </a:moveTo>
                  <a:lnTo>
                    <a:pt x="15212" y="137156"/>
                  </a:lnTo>
                  <a:lnTo>
                    <a:pt x="15212" y="15212"/>
                  </a:ln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lnTo>
                    <a:pt x="0" y="144762"/>
                  </a:lnTo>
                  <a:cubicBezTo>
                    <a:pt x="0" y="148972"/>
                    <a:pt x="3395" y="152396"/>
                    <a:pt x="7605" y="152431"/>
                  </a:cubicBezTo>
                  <a:lnTo>
                    <a:pt x="22817" y="152431"/>
                  </a:lnTo>
                  <a:cubicBezTo>
                    <a:pt x="27035" y="152815"/>
                    <a:pt x="30766" y="149708"/>
                    <a:pt x="31151" y="145490"/>
                  </a:cubicBezTo>
                  <a:cubicBezTo>
                    <a:pt x="31536" y="141272"/>
                    <a:pt x="28428" y="137541"/>
                    <a:pt x="24210" y="137156"/>
                  </a:cubicBezTo>
                  <a:cubicBezTo>
                    <a:pt x="23747" y="137114"/>
                    <a:pt x="23281" y="137114"/>
                    <a:pt x="22818" y="13715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BC1192E-5526-49DD-8949-D6F95DB2118A}"/>
                </a:ext>
              </a:extLst>
            </p:cNvPr>
            <p:cNvSpPr/>
            <p:nvPr/>
          </p:nvSpPr>
          <p:spPr>
            <a:xfrm>
              <a:off x="9292855" y="3749168"/>
              <a:ext cx="30550" cy="15338"/>
            </a:xfrm>
            <a:custGeom>
              <a:avLst/>
              <a:gdLst>
                <a:gd name="connsiteX0" fmla="*/ 22184 w 30550"/>
                <a:gd name="connsiteY0" fmla="*/ 31 h 15338"/>
                <a:gd name="connsiteX1" fmla="*/ 6973 w 30550"/>
                <a:gd name="connsiteY1" fmla="*/ 31 h 15338"/>
                <a:gd name="connsiteX2" fmla="*/ 32 w 30550"/>
                <a:gd name="connsiteY2" fmla="*/ 8365 h 15338"/>
                <a:gd name="connsiteX3" fmla="*/ 6973 w 30550"/>
                <a:gd name="connsiteY3" fmla="*/ 15306 h 15338"/>
                <a:gd name="connsiteX4" fmla="*/ 22184 w 30550"/>
                <a:gd name="connsiteY4" fmla="*/ 15306 h 15338"/>
                <a:gd name="connsiteX5" fmla="*/ 30519 w 30550"/>
                <a:gd name="connsiteY5" fmla="*/ 8365 h 15338"/>
                <a:gd name="connsiteX6" fmla="*/ 23578 w 30550"/>
                <a:gd name="connsiteY6" fmla="*/ 32 h 15338"/>
                <a:gd name="connsiteX7" fmla="*/ 22185 w 30550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0" h="15338">
                  <a:moveTo>
                    <a:pt x="22184" y="31"/>
                  </a:moveTo>
                  <a:lnTo>
                    <a:pt x="6973" y="31"/>
                  </a:lnTo>
                  <a:cubicBezTo>
                    <a:pt x="2755" y="416"/>
                    <a:pt x="-352" y="4147"/>
                    <a:pt x="32" y="8365"/>
                  </a:cubicBezTo>
                  <a:cubicBezTo>
                    <a:pt x="368" y="12050"/>
                    <a:pt x="3288" y="14970"/>
                    <a:pt x="6973" y="15306"/>
                  </a:cubicBezTo>
                  <a:lnTo>
                    <a:pt x="22184" y="15306"/>
                  </a:lnTo>
                  <a:cubicBezTo>
                    <a:pt x="26403" y="15691"/>
                    <a:pt x="30133" y="12583"/>
                    <a:pt x="30519" y="8365"/>
                  </a:cubicBezTo>
                  <a:cubicBezTo>
                    <a:pt x="30903" y="4147"/>
                    <a:pt x="27796" y="416"/>
                    <a:pt x="23578" y="32"/>
                  </a:cubicBezTo>
                  <a:cubicBezTo>
                    <a:pt x="23114" y="-11"/>
                    <a:pt x="22649" y="-11"/>
                    <a:pt x="22185" y="3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7A27A38-2FAD-49F6-ACBA-EB2EA6247C98}"/>
                </a:ext>
              </a:extLst>
            </p:cNvPr>
            <p:cNvSpPr/>
            <p:nvPr/>
          </p:nvSpPr>
          <p:spPr>
            <a:xfrm>
              <a:off x="9292223" y="3794960"/>
              <a:ext cx="30422" cy="15211"/>
            </a:xfrm>
            <a:custGeom>
              <a:avLst/>
              <a:gdLst>
                <a:gd name="connsiteX0" fmla="*/ 22817 w 30422"/>
                <a:gd name="connsiteY0" fmla="*/ 0 h 15211"/>
                <a:gd name="connsiteX1" fmla="*/ 7605 w 30422"/>
                <a:gd name="connsiteY1" fmla="*/ 0 h 15211"/>
                <a:gd name="connsiteX2" fmla="*/ 0 w 30422"/>
                <a:gd name="connsiteY2" fmla="*/ 7606 h 15211"/>
                <a:gd name="connsiteX3" fmla="*/ 7605 w 30422"/>
                <a:gd name="connsiteY3" fmla="*/ 15212 h 15211"/>
                <a:gd name="connsiteX4" fmla="*/ 22817 w 30422"/>
                <a:gd name="connsiteY4" fmla="*/ 15212 h 15211"/>
                <a:gd name="connsiteX5" fmla="*/ 30422 w 30422"/>
                <a:gd name="connsiteY5" fmla="*/ 7606 h 15211"/>
                <a:gd name="connsiteX6" fmla="*/ 22817 w 30422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22" h="15211">
                  <a:moveTo>
                    <a:pt x="22817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0D1059E9-27B0-4FFA-B650-EA34C71C66E6}"/>
              </a:ext>
            </a:extLst>
          </p:cNvPr>
          <p:cNvSpPr/>
          <p:nvPr/>
        </p:nvSpPr>
        <p:spPr>
          <a:xfrm>
            <a:off x="6321156" y="923925"/>
            <a:ext cx="4631276" cy="11038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36EC36C-4900-4ADB-954D-1C699B91326E}"/>
              </a:ext>
            </a:extLst>
          </p:cNvPr>
          <p:cNvGrpSpPr/>
          <p:nvPr/>
        </p:nvGrpSpPr>
        <p:grpSpPr>
          <a:xfrm>
            <a:off x="7018925" y="1283225"/>
            <a:ext cx="466002" cy="385271"/>
            <a:chOff x="11073710" y="1388471"/>
            <a:chExt cx="466002" cy="385271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F2922E-8E61-4362-A4B9-AE9832CEC13B}"/>
                </a:ext>
              </a:extLst>
            </p:cNvPr>
            <p:cNvSpPr/>
            <p:nvPr/>
          </p:nvSpPr>
          <p:spPr>
            <a:xfrm>
              <a:off x="11134787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BBB08A9-85D0-4EAD-A3E6-74ACEE10DB4C}"/>
                </a:ext>
              </a:extLst>
            </p:cNvPr>
            <p:cNvSpPr/>
            <p:nvPr/>
          </p:nvSpPr>
          <p:spPr>
            <a:xfrm>
              <a:off x="11073710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085 w 76056"/>
                <a:gd name="connsiteY6" fmla="*/ 38155 h 76056"/>
                <a:gd name="connsiteX7" fmla="*/ 37902 w 76056"/>
                <a:gd name="connsiteY7" fmla="*/ 15212 h 76056"/>
                <a:gd name="connsiteX8" fmla="*/ 60845 w 76056"/>
                <a:gd name="connsiteY8" fmla="*/ 38028 h 76056"/>
                <a:gd name="connsiteX9" fmla="*/ 60845 w 76056"/>
                <a:gd name="connsiteY9" fmla="*/ 38092 h 76056"/>
                <a:gd name="connsiteX10" fmla="*/ 38028 w 76056"/>
                <a:gd name="connsiteY10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1007"/>
                    <a:pt x="15120" y="50792"/>
                    <a:pt x="15085" y="38155"/>
                  </a:cubicBezTo>
                  <a:cubicBezTo>
                    <a:pt x="15050" y="25519"/>
                    <a:pt x="25265" y="15247"/>
                    <a:pt x="37902" y="15212"/>
                  </a:cubicBezTo>
                  <a:cubicBezTo>
                    <a:pt x="50538" y="15177"/>
                    <a:pt x="60810" y="25392"/>
                    <a:pt x="60845" y="38028"/>
                  </a:cubicBezTo>
                  <a:cubicBezTo>
                    <a:pt x="60845" y="38050"/>
                    <a:pt x="60845" y="38071"/>
                    <a:pt x="60845" y="38092"/>
                  </a:cubicBezTo>
                  <a:cubicBezTo>
                    <a:pt x="60845" y="50704"/>
                    <a:pt x="50640" y="60937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78604CA-B996-456D-A08E-AF69794B914A}"/>
                </a:ext>
              </a:extLst>
            </p:cNvPr>
            <p:cNvSpPr/>
            <p:nvPr/>
          </p:nvSpPr>
          <p:spPr>
            <a:xfrm>
              <a:off x="11134787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F7D59B9-2510-4D80-827D-00A346286D0A}"/>
                </a:ext>
              </a:extLst>
            </p:cNvPr>
            <p:cNvSpPr/>
            <p:nvPr/>
          </p:nvSpPr>
          <p:spPr>
            <a:xfrm>
              <a:off x="11377995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C323A6-EE9B-46CC-B497-9D3D80B6E289}"/>
                </a:ext>
              </a:extLst>
            </p:cNvPr>
            <p:cNvSpPr/>
            <p:nvPr/>
          </p:nvSpPr>
          <p:spPr>
            <a:xfrm>
              <a:off x="11438481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2D91118-2973-4B92-8C87-48C99CF4A0DF}"/>
                </a:ext>
              </a:extLst>
            </p:cNvPr>
            <p:cNvSpPr/>
            <p:nvPr/>
          </p:nvSpPr>
          <p:spPr>
            <a:xfrm>
              <a:off x="11377995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BAE346-4344-42DE-B9A7-15531AEBE222}"/>
                </a:ext>
              </a:extLst>
            </p:cNvPr>
            <p:cNvSpPr/>
            <p:nvPr/>
          </p:nvSpPr>
          <p:spPr>
            <a:xfrm>
              <a:off x="11205462" y="1459569"/>
              <a:ext cx="40142" cy="40593"/>
            </a:xfrm>
            <a:custGeom>
              <a:avLst/>
              <a:gdLst>
                <a:gd name="connsiteX0" fmla="*/ 28218 w 30159"/>
                <a:gd name="connsiteY0" fmla="*/ 17506 h 30498"/>
                <a:gd name="connsiteX1" fmla="*/ 13006 w 30159"/>
                <a:gd name="connsiteY1" fmla="*/ 2231 h 30498"/>
                <a:gd name="connsiteX2" fmla="*/ 2231 w 30159"/>
                <a:gd name="connsiteY2" fmla="*/ 2231 h 30498"/>
                <a:gd name="connsiteX3" fmla="*/ 2231 w 30159"/>
                <a:gd name="connsiteY3" fmla="*/ 13006 h 30498"/>
                <a:gd name="connsiteX4" fmla="*/ 17443 w 30159"/>
                <a:gd name="connsiteY4" fmla="*/ 28281 h 30498"/>
                <a:gd name="connsiteX5" fmla="*/ 22830 w 30159"/>
                <a:gd name="connsiteY5" fmla="*/ 30499 h 30498"/>
                <a:gd name="connsiteX6" fmla="*/ 30154 w 30159"/>
                <a:gd name="connsiteY6" fmla="*/ 22621 h 30498"/>
                <a:gd name="connsiteX7" fmla="*/ 28218 w 30159"/>
                <a:gd name="connsiteY7" fmla="*/ 17823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9" h="30498">
                  <a:moveTo>
                    <a:pt x="28218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1" y="29694"/>
                    <a:pt x="20814" y="30490"/>
                    <a:pt x="22830" y="30499"/>
                  </a:cubicBezTo>
                  <a:cubicBezTo>
                    <a:pt x="27028" y="30346"/>
                    <a:pt x="30307" y="26819"/>
                    <a:pt x="30154" y="22621"/>
                  </a:cubicBezTo>
                  <a:cubicBezTo>
                    <a:pt x="30089" y="20844"/>
                    <a:pt x="29404" y="19147"/>
                    <a:pt x="28218" y="17823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AB69984-F47C-4496-BA59-C466FD14FEBD}"/>
                </a:ext>
              </a:extLst>
            </p:cNvPr>
            <p:cNvSpPr/>
            <p:nvPr/>
          </p:nvSpPr>
          <p:spPr>
            <a:xfrm>
              <a:off x="11154695" y="1571110"/>
              <a:ext cx="60823" cy="20246"/>
            </a:xfrm>
            <a:custGeom>
              <a:avLst/>
              <a:gdLst>
                <a:gd name="connsiteX0" fmla="*/ 38092 w 45697"/>
                <a:gd name="connsiteY0" fmla="*/ 0 h 15211"/>
                <a:gd name="connsiteX1" fmla="*/ 7606 w 45697"/>
                <a:gd name="connsiteY1" fmla="*/ 0 h 15211"/>
                <a:gd name="connsiteX2" fmla="*/ 0 w 45697"/>
                <a:gd name="connsiteY2" fmla="*/ 7606 h 15211"/>
                <a:gd name="connsiteX3" fmla="*/ 7606 w 45697"/>
                <a:gd name="connsiteY3" fmla="*/ 15212 h 15211"/>
                <a:gd name="connsiteX4" fmla="*/ 38092 w 45697"/>
                <a:gd name="connsiteY4" fmla="*/ 15212 h 15211"/>
                <a:gd name="connsiteX5" fmla="*/ 45698 w 45697"/>
                <a:gd name="connsiteY5" fmla="*/ 7606 h 15211"/>
                <a:gd name="connsiteX6" fmla="*/ 38092 w 45697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7" h="15211">
                  <a:moveTo>
                    <a:pt x="38092" y="0"/>
                  </a:moveTo>
                  <a:lnTo>
                    <a:pt x="7606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6" y="15212"/>
                  </a:cubicBezTo>
                  <a:lnTo>
                    <a:pt x="38092" y="15212"/>
                  </a:lnTo>
                  <a:cubicBezTo>
                    <a:pt x="42292" y="15212"/>
                    <a:pt x="45698" y="11807"/>
                    <a:pt x="45698" y="7606"/>
                  </a:cubicBezTo>
                  <a:cubicBezTo>
                    <a:pt x="45698" y="3405"/>
                    <a:pt x="42293" y="0"/>
                    <a:pt x="38092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692B8A3-D328-4FE5-96B6-AED8FCBFDBF0}"/>
                </a:ext>
              </a:extLst>
            </p:cNvPr>
            <p:cNvSpPr/>
            <p:nvPr/>
          </p:nvSpPr>
          <p:spPr>
            <a:xfrm>
              <a:off x="11205455" y="1662364"/>
              <a:ext cx="40542" cy="40601"/>
            </a:xfrm>
            <a:custGeom>
              <a:avLst/>
              <a:gdLst>
                <a:gd name="connsiteX0" fmla="*/ 28223 w 30460"/>
                <a:gd name="connsiteY0" fmla="*/ 2237 h 30504"/>
                <a:gd name="connsiteX1" fmla="*/ 17467 w 30460"/>
                <a:gd name="connsiteY1" fmla="*/ 2218 h 30504"/>
                <a:gd name="connsiteX2" fmla="*/ 17448 w 30460"/>
                <a:gd name="connsiteY2" fmla="*/ 2237 h 30504"/>
                <a:gd name="connsiteX3" fmla="*/ 2237 w 30460"/>
                <a:gd name="connsiteY3" fmla="*/ 17512 h 30504"/>
                <a:gd name="connsiteX4" fmla="*/ 2218 w 30460"/>
                <a:gd name="connsiteY4" fmla="*/ 28268 h 30504"/>
                <a:gd name="connsiteX5" fmla="*/ 7625 w 30460"/>
                <a:gd name="connsiteY5" fmla="*/ 30505 h 30504"/>
                <a:gd name="connsiteX6" fmla="*/ 13012 w 30460"/>
                <a:gd name="connsiteY6" fmla="*/ 28287 h 30504"/>
                <a:gd name="connsiteX7" fmla="*/ 28223 w 30460"/>
                <a:gd name="connsiteY7" fmla="*/ 13012 h 30504"/>
                <a:gd name="connsiteX8" fmla="*/ 28242 w 30460"/>
                <a:gd name="connsiteY8" fmla="*/ 2256 h 30504"/>
                <a:gd name="connsiteX9" fmla="*/ 28223 w 30460"/>
                <a:gd name="connsiteY9" fmla="*/ 2237 h 3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60" h="30504">
                  <a:moveTo>
                    <a:pt x="28223" y="2237"/>
                  </a:moveTo>
                  <a:cubicBezTo>
                    <a:pt x="25258" y="-738"/>
                    <a:pt x="20443" y="-747"/>
                    <a:pt x="17467" y="2218"/>
                  </a:cubicBezTo>
                  <a:cubicBezTo>
                    <a:pt x="17461" y="2225"/>
                    <a:pt x="17455" y="2231"/>
                    <a:pt x="17448" y="2237"/>
                  </a:cubicBezTo>
                  <a:lnTo>
                    <a:pt x="2237" y="17512"/>
                  </a:lnTo>
                  <a:cubicBezTo>
                    <a:pt x="-738" y="20477"/>
                    <a:pt x="-747" y="25292"/>
                    <a:pt x="2218" y="28268"/>
                  </a:cubicBezTo>
                  <a:cubicBezTo>
                    <a:pt x="3650" y="29704"/>
                    <a:pt x="5596" y="30510"/>
                    <a:pt x="7625" y="30505"/>
                  </a:cubicBezTo>
                  <a:cubicBezTo>
                    <a:pt x="9641" y="30496"/>
                    <a:pt x="11574" y="29700"/>
                    <a:pt x="13012" y="28287"/>
                  </a:cubicBezTo>
                  <a:lnTo>
                    <a:pt x="28223" y="13012"/>
                  </a:lnTo>
                  <a:cubicBezTo>
                    <a:pt x="31198" y="10047"/>
                    <a:pt x="31207" y="5231"/>
                    <a:pt x="28242" y="2256"/>
                  </a:cubicBezTo>
                  <a:cubicBezTo>
                    <a:pt x="28236" y="2249"/>
                    <a:pt x="28229" y="2243"/>
                    <a:pt x="28223" y="223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2942FA8-62C2-415D-8176-830B06B4D0F0}"/>
                </a:ext>
              </a:extLst>
            </p:cNvPr>
            <p:cNvSpPr/>
            <p:nvPr/>
          </p:nvSpPr>
          <p:spPr>
            <a:xfrm>
              <a:off x="11367771" y="1662034"/>
              <a:ext cx="40534" cy="40593"/>
            </a:xfrm>
            <a:custGeom>
              <a:avLst/>
              <a:gdLst>
                <a:gd name="connsiteX0" fmla="*/ 28217 w 30454"/>
                <a:gd name="connsiteY0" fmla="*/ 17506 h 30498"/>
                <a:gd name="connsiteX1" fmla="*/ 13006 w 30454"/>
                <a:gd name="connsiteY1" fmla="*/ 2231 h 30498"/>
                <a:gd name="connsiteX2" fmla="*/ 2231 w 30454"/>
                <a:gd name="connsiteY2" fmla="*/ 2231 h 30498"/>
                <a:gd name="connsiteX3" fmla="*/ 2231 w 30454"/>
                <a:gd name="connsiteY3" fmla="*/ 13006 h 30498"/>
                <a:gd name="connsiteX4" fmla="*/ 17443 w 30454"/>
                <a:gd name="connsiteY4" fmla="*/ 28281 h 30498"/>
                <a:gd name="connsiteX5" fmla="*/ 22830 w 30454"/>
                <a:gd name="connsiteY5" fmla="*/ 30499 h 30498"/>
                <a:gd name="connsiteX6" fmla="*/ 30454 w 30454"/>
                <a:gd name="connsiteY6" fmla="*/ 22912 h 30498"/>
                <a:gd name="connsiteX7" fmla="*/ 28218 w 30454"/>
                <a:gd name="connsiteY7" fmla="*/ 17506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4" h="30498">
                  <a:moveTo>
                    <a:pt x="28217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0" y="29694"/>
                    <a:pt x="20814" y="30490"/>
                    <a:pt x="22830" y="30499"/>
                  </a:cubicBezTo>
                  <a:cubicBezTo>
                    <a:pt x="27030" y="30509"/>
                    <a:pt x="30444" y="27113"/>
                    <a:pt x="30454" y="22912"/>
                  </a:cubicBezTo>
                  <a:cubicBezTo>
                    <a:pt x="30459" y="20884"/>
                    <a:pt x="29654" y="18938"/>
                    <a:pt x="28218" y="1750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F653E7-2000-4536-AA0C-8F6070AF84C9}"/>
                </a:ext>
              </a:extLst>
            </p:cNvPr>
            <p:cNvSpPr/>
            <p:nvPr/>
          </p:nvSpPr>
          <p:spPr>
            <a:xfrm>
              <a:off x="11398159" y="1571110"/>
              <a:ext cx="60821" cy="20246"/>
            </a:xfrm>
            <a:custGeom>
              <a:avLst/>
              <a:gdLst>
                <a:gd name="connsiteX0" fmla="*/ 38091 w 45696"/>
                <a:gd name="connsiteY0" fmla="*/ 0 h 15211"/>
                <a:gd name="connsiteX1" fmla="*/ 7605 w 45696"/>
                <a:gd name="connsiteY1" fmla="*/ 0 h 15211"/>
                <a:gd name="connsiteX2" fmla="*/ 0 w 45696"/>
                <a:gd name="connsiteY2" fmla="*/ 7606 h 15211"/>
                <a:gd name="connsiteX3" fmla="*/ 7605 w 45696"/>
                <a:gd name="connsiteY3" fmla="*/ 15212 h 15211"/>
                <a:gd name="connsiteX4" fmla="*/ 38091 w 45696"/>
                <a:gd name="connsiteY4" fmla="*/ 15212 h 15211"/>
                <a:gd name="connsiteX5" fmla="*/ 45696 w 45696"/>
                <a:gd name="connsiteY5" fmla="*/ 7606 h 15211"/>
                <a:gd name="connsiteX6" fmla="*/ 38091 w 45696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6" h="15211">
                  <a:moveTo>
                    <a:pt x="38091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38091" y="15212"/>
                  </a:lnTo>
                  <a:cubicBezTo>
                    <a:pt x="42291" y="15212"/>
                    <a:pt x="45696" y="11807"/>
                    <a:pt x="45696" y="7606"/>
                  </a:cubicBezTo>
                  <a:cubicBezTo>
                    <a:pt x="45696" y="3405"/>
                    <a:pt x="42291" y="0"/>
                    <a:pt x="38091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797803B-AD38-4EE7-8050-1341BEDB7DB7}"/>
                </a:ext>
              </a:extLst>
            </p:cNvPr>
            <p:cNvSpPr/>
            <p:nvPr/>
          </p:nvSpPr>
          <p:spPr>
            <a:xfrm>
              <a:off x="11368410" y="1459477"/>
              <a:ext cx="40148" cy="40264"/>
            </a:xfrm>
            <a:custGeom>
              <a:avLst/>
              <a:gdLst>
                <a:gd name="connsiteX0" fmla="*/ 27737 w 30164"/>
                <a:gd name="connsiteY0" fmla="*/ 2237 h 30251"/>
                <a:gd name="connsiteX1" fmla="*/ 16981 w 30164"/>
                <a:gd name="connsiteY1" fmla="*/ 2218 h 30251"/>
                <a:gd name="connsiteX2" fmla="*/ 16963 w 30164"/>
                <a:gd name="connsiteY2" fmla="*/ 2237 h 30251"/>
                <a:gd name="connsiteX3" fmla="*/ 1941 w 30164"/>
                <a:gd name="connsiteY3" fmla="*/ 17575 h 30251"/>
                <a:gd name="connsiteX4" fmla="*/ 2530 w 30164"/>
                <a:gd name="connsiteY4" fmla="*/ 28315 h 30251"/>
                <a:gd name="connsiteX5" fmla="*/ 7329 w 30164"/>
                <a:gd name="connsiteY5" fmla="*/ 30251 h 30251"/>
                <a:gd name="connsiteX6" fmla="*/ 12716 w 30164"/>
                <a:gd name="connsiteY6" fmla="*/ 28033 h 30251"/>
                <a:gd name="connsiteX7" fmla="*/ 27927 w 30164"/>
                <a:gd name="connsiteY7" fmla="*/ 12758 h 30251"/>
                <a:gd name="connsiteX8" fmla="*/ 27946 w 30164"/>
                <a:gd name="connsiteY8" fmla="*/ 2002 h 30251"/>
                <a:gd name="connsiteX9" fmla="*/ 27927 w 30164"/>
                <a:gd name="connsiteY9" fmla="*/ 1983 h 3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64" h="30251">
                  <a:moveTo>
                    <a:pt x="27737" y="2237"/>
                  </a:moveTo>
                  <a:cubicBezTo>
                    <a:pt x="24772" y="-738"/>
                    <a:pt x="19956" y="-747"/>
                    <a:pt x="16981" y="2218"/>
                  </a:cubicBezTo>
                  <a:cubicBezTo>
                    <a:pt x="16975" y="2225"/>
                    <a:pt x="16969" y="2231"/>
                    <a:pt x="16963" y="2237"/>
                  </a:cubicBezTo>
                  <a:lnTo>
                    <a:pt x="1941" y="17575"/>
                  </a:lnTo>
                  <a:cubicBezTo>
                    <a:pt x="-862" y="20703"/>
                    <a:pt x="-598" y="25512"/>
                    <a:pt x="2530" y="28315"/>
                  </a:cubicBezTo>
                  <a:cubicBezTo>
                    <a:pt x="3854" y="29501"/>
                    <a:pt x="5552" y="30186"/>
                    <a:pt x="7329" y="30251"/>
                  </a:cubicBezTo>
                  <a:cubicBezTo>
                    <a:pt x="9343" y="30229"/>
                    <a:pt x="11271" y="29435"/>
                    <a:pt x="12716" y="28033"/>
                  </a:cubicBezTo>
                  <a:lnTo>
                    <a:pt x="27927" y="12758"/>
                  </a:lnTo>
                  <a:cubicBezTo>
                    <a:pt x="30903" y="9793"/>
                    <a:pt x="30911" y="4977"/>
                    <a:pt x="27946" y="2002"/>
                  </a:cubicBezTo>
                  <a:cubicBezTo>
                    <a:pt x="27940" y="1996"/>
                    <a:pt x="27933" y="1989"/>
                    <a:pt x="27927" y="1983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AD8B39-77CF-46D0-8C23-F8CA41BE1097}"/>
                </a:ext>
              </a:extLst>
            </p:cNvPr>
            <p:cNvSpPr/>
            <p:nvPr/>
          </p:nvSpPr>
          <p:spPr>
            <a:xfrm>
              <a:off x="11256314" y="1510203"/>
              <a:ext cx="101301" cy="141640"/>
            </a:xfrm>
            <a:custGeom>
              <a:avLst/>
              <a:gdLst>
                <a:gd name="connsiteX0" fmla="*/ 39576 w 76109"/>
                <a:gd name="connsiteY0" fmla="*/ 45888 h 106416"/>
                <a:gd name="connsiteX1" fmla="*/ 37865 w 76109"/>
                <a:gd name="connsiteY1" fmla="*/ 45571 h 106416"/>
                <a:gd name="connsiteX2" fmla="*/ 15111 w 76109"/>
                <a:gd name="connsiteY2" fmla="*/ 30486 h 106416"/>
                <a:gd name="connsiteX3" fmla="*/ 37992 w 76109"/>
                <a:gd name="connsiteY3" fmla="*/ 15275 h 106416"/>
                <a:gd name="connsiteX4" fmla="*/ 60872 w 76109"/>
                <a:gd name="connsiteY4" fmla="*/ 29662 h 106416"/>
                <a:gd name="connsiteX5" fmla="*/ 69111 w 76109"/>
                <a:gd name="connsiteY5" fmla="*/ 36634 h 106416"/>
                <a:gd name="connsiteX6" fmla="*/ 76083 w 76109"/>
                <a:gd name="connsiteY6" fmla="*/ 28394 h 106416"/>
                <a:gd name="connsiteX7" fmla="*/ 38055 w 76109"/>
                <a:gd name="connsiteY7" fmla="*/ 0 h 106416"/>
                <a:gd name="connsiteX8" fmla="*/ 26 w 76109"/>
                <a:gd name="connsiteY8" fmla="*/ 30486 h 106416"/>
                <a:gd name="connsiteX9" fmla="*/ 36597 w 76109"/>
                <a:gd name="connsiteY9" fmla="*/ 60846 h 106416"/>
                <a:gd name="connsiteX10" fmla="*/ 38245 w 76109"/>
                <a:gd name="connsiteY10" fmla="*/ 60846 h 106416"/>
                <a:gd name="connsiteX11" fmla="*/ 60936 w 76109"/>
                <a:gd name="connsiteY11" fmla="*/ 75930 h 106416"/>
                <a:gd name="connsiteX12" fmla="*/ 38055 w 76109"/>
                <a:gd name="connsiteY12" fmla="*/ 91141 h 106416"/>
                <a:gd name="connsiteX13" fmla="*/ 15238 w 76109"/>
                <a:gd name="connsiteY13" fmla="*/ 76754 h 106416"/>
                <a:gd name="connsiteX14" fmla="*/ 6999 w 76109"/>
                <a:gd name="connsiteY14" fmla="*/ 69782 h 106416"/>
                <a:gd name="connsiteX15" fmla="*/ 27 w 76109"/>
                <a:gd name="connsiteY15" fmla="*/ 78022 h 106416"/>
                <a:gd name="connsiteX16" fmla="*/ 38055 w 76109"/>
                <a:gd name="connsiteY16" fmla="*/ 106416 h 106416"/>
                <a:gd name="connsiteX17" fmla="*/ 76083 w 76109"/>
                <a:gd name="connsiteY17" fmla="*/ 75930 h 106416"/>
                <a:gd name="connsiteX18" fmla="*/ 39576 w 76109"/>
                <a:gd name="connsiteY18" fmla="*/ 45571 h 10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109" h="106416">
                  <a:moveTo>
                    <a:pt x="39576" y="45888"/>
                  </a:moveTo>
                  <a:lnTo>
                    <a:pt x="37865" y="45571"/>
                  </a:lnTo>
                  <a:cubicBezTo>
                    <a:pt x="22400" y="42719"/>
                    <a:pt x="15111" y="37965"/>
                    <a:pt x="15111" y="30486"/>
                  </a:cubicBezTo>
                  <a:cubicBezTo>
                    <a:pt x="15111" y="23007"/>
                    <a:pt x="25632" y="15275"/>
                    <a:pt x="37992" y="15275"/>
                  </a:cubicBezTo>
                  <a:cubicBezTo>
                    <a:pt x="50351" y="15275"/>
                    <a:pt x="60238" y="21613"/>
                    <a:pt x="60872" y="29662"/>
                  </a:cubicBezTo>
                  <a:cubicBezTo>
                    <a:pt x="61222" y="33862"/>
                    <a:pt x="64911" y="36984"/>
                    <a:pt x="69111" y="36634"/>
                  </a:cubicBezTo>
                  <a:cubicBezTo>
                    <a:pt x="73312" y="36284"/>
                    <a:pt x="76433" y="32595"/>
                    <a:pt x="76083" y="28394"/>
                  </a:cubicBezTo>
                  <a:cubicBezTo>
                    <a:pt x="74689" y="12232"/>
                    <a:pt x="58337" y="0"/>
                    <a:pt x="38055" y="0"/>
                  </a:cubicBezTo>
                  <a:cubicBezTo>
                    <a:pt x="17773" y="0"/>
                    <a:pt x="26" y="13690"/>
                    <a:pt x="26" y="30486"/>
                  </a:cubicBezTo>
                  <a:cubicBezTo>
                    <a:pt x="26" y="46141"/>
                    <a:pt x="11879" y="56282"/>
                    <a:pt x="36597" y="60846"/>
                  </a:cubicBezTo>
                  <a:lnTo>
                    <a:pt x="38245" y="60846"/>
                  </a:lnTo>
                  <a:cubicBezTo>
                    <a:pt x="53710" y="63697"/>
                    <a:pt x="60936" y="68451"/>
                    <a:pt x="60936" y="75930"/>
                  </a:cubicBezTo>
                  <a:cubicBezTo>
                    <a:pt x="60936" y="83409"/>
                    <a:pt x="50478" y="91141"/>
                    <a:pt x="38055" y="91141"/>
                  </a:cubicBezTo>
                  <a:cubicBezTo>
                    <a:pt x="25632" y="91141"/>
                    <a:pt x="15872" y="84803"/>
                    <a:pt x="15238" y="76754"/>
                  </a:cubicBezTo>
                  <a:cubicBezTo>
                    <a:pt x="14888" y="72554"/>
                    <a:pt x="11199" y="69432"/>
                    <a:pt x="6999" y="69782"/>
                  </a:cubicBezTo>
                  <a:cubicBezTo>
                    <a:pt x="2798" y="70132"/>
                    <a:pt x="-323" y="73821"/>
                    <a:pt x="27" y="78022"/>
                  </a:cubicBezTo>
                  <a:cubicBezTo>
                    <a:pt x="1421" y="94184"/>
                    <a:pt x="17773" y="106416"/>
                    <a:pt x="38055" y="106416"/>
                  </a:cubicBezTo>
                  <a:cubicBezTo>
                    <a:pt x="58337" y="106416"/>
                    <a:pt x="76083" y="92726"/>
                    <a:pt x="76083" y="75930"/>
                  </a:cubicBezTo>
                  <a:cubicBezTo>
                    <a:pt x="76083" y="60275"/>
                    <a:pt x="64294" y="50134"/>
                    <a:pt x="39576" y="4557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D2ABC4C-2869-4CB3-9649-6884A68B80B3}"/>
                </a:ext>
              </a:extLst>
            </p:cNvPr>
            <p:cNvSpPr/>
            <p:nvPr/>
          </p:nvSpPr>
          <p:spPr>
            <a:xfrm>
              <a:off x="11296758" y="1489619"/>
              <a:ext cx="20246" cy="182892"/>
            </a:xfrm>
            <a:custGeom>
              <a:avLst/>
              <a:gdLst>
                <a:gd name="connsiteX0" fmla="*/ 7606 w 15211"/>
                <a:gd name="connsiteY0" fmla="*/ 254 h 137409"/>
                <a:gd name="connsiteX1" fmla="*/ 0 w 15211"/>
                <a:gd name="connsiteY1" fmla="*/ 7860 h 137409"/>
                <a:gd name="connsiteX2" fmla="*/ 0 w 15211"/>
                <a:gd name="connsiteY2" fmla="*/ 129804 h 137409"/>
                <a:gd name="connsiteX3" fmla="*/ 7606 w 15211"/>
                <a:gd name="connsiteY3" fmla="*/ 137410 h 137409"/>
                <a:gd name="connsiteX4" fmla="*/ 15212 w 15211"/>
                <a:gd name="connsiteY4" fmla="*/ 129804 h 137409"/>
                <a:gd name="connsiteX5" fmla="*/ 15211 w 15211"/>
                <a:gd name="connsiteY5" fmla="*/ 7606 h 137409"/>
                <a:gd name="connsiteX6" fmla="*/ 7605 w 15211"/>
                <a:gd name="connsiteY6" fmla="*/ 0 h 13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137409">
                  <a:moveTo>
                    <a:pt x="7606" y="254"/>
                  </a:moveTo>
                  <a:cubicBezTo>
                    <a:pt x="3405" y="254"/>
                    <a:pt x="0" y="3659"/>
                    <a:pt x="0" y="7860"/>
                  </a:cubicBezTo>
                  <a:lnTo>
                    <a:pt x="0" y="129804"/>
                  </a:lnTo>
                  <a:cubicBezTo>
                    <a:pt x="0" y="134004"/>
                    <a:pt x="3405" y="137410"/>
                    <a:pt x="7606" y="137410"/>
                  </a:cubicBezTo>
                  <a:cubicBezTo>
                    <a:pt x="11806" y="137410"/>
                    <a:pt x="15212" y="134005"/>
                    <a:pt x="15212" y="129804"/>
                  </a:cubicBezTo>
                  <a:lnTo>
                    <a:pt x="15211" y="7606"/>
                  </a:lnTo>
                  <a:cubicBezTo>
                    <a:pt x="15211" y="3405"/>
                    <a:pt x="11806" y="0"/>
                    <a:pt x="7605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C0ED414-01A9-40E4-B18A-F2C8A1D7C2C2}"/>
              </a:ext>
            </a:extLst>
          </p:cNvPr>
          <p:cNvSpPr/>
          <p:nvPr/>
        </p:nvSpPr>
        <p:spPr>
          <a:xfrm>
            <a:off x="6321156" y="2226019"/>
            <a:ext cx="4631276" cy="11038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F990039-87AF-46FF-8487-0C27AD5EC4D3}"/>
              </a:ext>
            </a:extLst>
          </p:cNvPr>
          <p:cNvGrpSpPr/>
          <p:nvPr/>
        </p:nvGrpSpPr>
        <p:grpSpPr>
          <a:xfrm>
            <a:off x="7009535" y="2534535"/>
            <a:ext cx="484782" cy="486839"/>
            <a:chOff x="8636891" y="3650072"/>
            <a:chExt cx="364224" cy="365769"/>
          </a:xfrm>
          <a:solidFill>
            <a:schemeClr val="bg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ED028DA-D800-4845-93EF-9A073A3D2AB8}"/>
                </a:ext>
              </a:extLst>
            </p:cNvPr>
            <p:cNvSpPr/>
            <p:nvPr/>
          </p:nvSpPr>
          <p:spPr>
            <a:xfrm>
              <a:off x="8894446" y="3680558"/>
              <a:ext cx="60972" cy="60972"/>
            </a:xfrm>
            <a:custGeom>
              <a:avLst/>
              <a:gdLst>
                <a:gd name="connsiteX0" fmla="*/ 7605 w 60972"/>
                <a:gd name="connsiteY0" fmla="*/ 0 h 60972"/>
                <a:gd name="connsiteX1" fmla="*/ 0 w 60972"/>
                <a:gd name="connsiteY1" fmla="*/ 7606 h 60972"/>
                <a:gd name="connsiteX2" fmla="*/ 0 w 60972"/>
                <a:gd name="connsiteY2" fmla="*/ 53303 h 60972"/>
                <a:gd name="connsiteX3" fmla="*/ 7605 w 60972"/>
                <a:gd name="connsiteY3" fmla="*/ 60972 h 60972"/>
                <a:gd name="connsiteX4" fmla="*/ 53367 w 60972"/>
                <a:gd name="connsiteY4" fmla="*/ 60972 h 60972"/>
                <a:gd name="connsiteX5" fmla="*/ 60972 w 60972"/>
                <a:gd name="connsiteY5" fmla="*/ 53303 h 60972"/>
                <a:gd name="connsiteX6" fmla="*/ 7605 w 60972"/>
                <a:gd name="connsiteY6" fmla="*/ 0 h 60972"/>
                <a:gd name="connsiteX7" fmla="*/ 15275 w 60972"/>
                <a:gd name="connsiteY7" fmla="*/ 45697 h 60972"/>
                <a:gd name="connsiteX8" fmla="*/ 15275 w 60972"/>
                <a:gd name="connsiteY8" fmla="*/ 15972 h 60972"/>
                <a:gd name="connsiteX9" fmla="*/ 45000 w 60972"/>
                <a:gd name="connsiteY9" fmla="*/ 45697 h 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72" h="6097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53303"/>
                  </a:lnTo>
                  <a:cubicBezTo>
                    <a:pt x="0" y="57514"/>
                    <a:pt x="3395" y="60937"/>
                    <a:pt x="7605" y="60972"/>
                  </a:cubicBezTo>
                  <a:lnTo>
                    <a:pt x="53367" y="60972"/>
                  </a:lnTo>
                  <a:cubicBezTo>
                    <a:pt x="57577" y="60937"/>
                    <a:pt x="60973" y="57514"/>
                    <a:pt x="60972" y="53303"/>
                  </a:cubicBezTo>
                  <a:cubicBezTo>
                    <a:pt x="60937" y="23854"/>
                    <a:pt x="37054" y="0"/>
                    <a:pt x="7605" y="0"/>
                  </a:cubicBezTo>
                  <a:close/>
                  <a:moveTo>
                    <a:pt x="15275" y="45697"/>
                  </a:moveTo>
                  <a:lnTo>
                    <a:pt x="15275" y="15972"/>
                  </a:lnTo>
                  <a:cubicBezTo>
                    <a:pt x="30257" y="19005"/>
                    <a:pt x="41967" y="30715"/>
                    <a:pt x="45000" y="4569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286085F-FE0F-4D29-89EB-D86D52940106}"/>
                </a:ext>
              </a:extLst>
            </p:cNvPr>
            <p:cNvSpPr/>
            <p:nvPr/>
          </p:nvSpPr>
          <p:spPr>
            <a:xfrm>
              <a:off x="8772565" y="3650072"/>
              <a:ext cx="228550" cy="15211"/>
            </a:xfrm>
            <a:custGeom>
              <a:avLst/>
              <a:gdLst>
                <a:gd name="connsiteX0" fmla="*/ 220945 w 228550"/>
                <a:gd name="connsiteY0" fmla="*/ 0 h 15211"/>
                <a:gd name="connsiteX1" fmla="*/ 7605 w 228550"/>
                <a:gd name="connsiteY1" fmla="*/ 0 h 15211"/>
                <a:gd name="connsiteX2" fmla="*/ 0 w 228550"/>
                <a:gd name="connsiteY2" fmla="*/ 7606 h 15211"/>
                <a:gd name="connsiteX3" fmla="*/ 7605 w 228550"/>
                <a:gd name="connsiteY3" fmla="*/ 15212 h 15211"/>
                <a:gd name="connsiteX4" fmla="*/ 220945 w 228550"/>
                <a:gd name="connsiteY4" fmla="*/ 15212 h 15211"/>
                <a:gd name="connsiteX5" fmla="*/ 228550 w 228550"/>
                <a:gd name="connsiteY5" fmla="*/ 7606 h 15211"/>
                <a:gd name="connsiteX6" fmla="*/ 220945 w 228550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550" h="15211">
                  <a:moveTo>
                    <a:pt x="220945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0945" y="15212"/>
                  </a:lnTo>
                  <a:cubicBezTo>
                    <a:pt x="225145" y="15212"/>
                    <a:pt x="228550" y="11807"/>
                    <a:pt x="228550" y="7606"/>
                  </a:cubicBezTo>
                  <a:cubicBezTo>
                    <a:pt x="228550" y="3405"/>
                    <a:pt x="225145" y="0"/>
                    <a:pt x="220945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1EF856D-02DF-4B8C-94EC-C34C7AA1E9B6}"/>
                </a:ext>
              </a:extLst>
            </p:cNvPr>
            <p:cNvSpPr/>
            <p:nvPr/>
          </p:nvSpPr>
          <p:spPr>
            <a:xfrm>
              <a:off x="8787713" y="3650072"/>
              <a:ext cx="15210" cy="198128"/>
            </a:xfrm>
            <a:custGeom>
              <a:avLst/>
              <a:gdLst>
                <a:gd name="connsiteX0" fmla="*/ 7605 w 15210"/>
                <a:gd name="connsiteY0" fmla="*/ 0 h 198128"/>
                <a:gd name="connsiteX1" fmla="*/ 0 w 15210"/>
                <a:gd name="connsiteY1" fmla="*/ 7606 h 198128"/>
                <a:gd name="connsiteX2" fmla="*/ 0 w 15210"/>
                <a:gd name="connsiteY2" fmla="*/ 190522 h 198128"/>
                <a:gd name="connsiteX3" fmla="*/ 7605 w 15210"/>
                <a:gd name="connsiteY3" fmla="*/ 198128 h 198128"/>
                <a:gd name="connsiteX4" fmla="*/ 15211 w 15210"/>
                <a:gd name="connsiteY4" fmla="*/ 190522 h 198128"/>
                <a:gd name="connsiteX5" fmla="*/ 15211 w 15210"/>
                <a:gd name="connsiteY5" fmla="*/ 7732 h 198128"/>
                <a:gd name="connsiteX6" fmla="*/ 7605 w 15210"/>
                <a:gd name="connsiteY6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0" h="198128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190522"/>
                  </a:lnTo>
                  <a:cubicBezTo>
                    <a:pt x="0" y="194723"/>
                    <a:pt x="3405" y="198128"/>
                    <a:pt x="7605" y="198128"/>
                  </a:cubicBezTo>
                  <a:cubicBezTo>
                    <a:pt x="11806" y="198128"/>
                    <a:pt x="15211" y="194723"/>
                    <a:pt x="15211" y="190522"/>
                  </a:cubicBezTo>
                  <a:lnTo>
                    <a:pt x="15211" y="7732"/>
                  </a:lnTo>
                  <a:cubicBezTo>
                    <a:pt x="15211" y="3532"/>
                    <a:pt x="11806" y="126"/>
                    <a:pt x="7605" y="12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4141559-1CAB-45E2-BFC4-AE5A7F43A8B8}"/>
                </a:ext>
              </a:extLst>
            </p:cNvPr>
            <p:cNvSpPr/>
            <p:nvPr/>
          </p:nvSpPr>
          <p:spPr>
            <a:xfrm>
              <a:off x="8787713" y="3650072"/>
              <a:ext cx="198127" cy="198128"/>
            </a:xfrm>
            <a:custGeom>
              <a:avLst/>
              <a:gdLst>
                <a:gd name="connsiteX0" fmla="*/ 190585 w 198127"/>
                <a:gd name="connsiteY0" fmla="*/ 0 h 198128"/>
                <a:gd name="connsiteX1" fmla="*/ 182980 w 198127"/>
                <a:gd name="connsiteY1" fmla="*/ 7606 h 198128"/>
                <a:gd name="connsiteX2" fmla="*/ 182980 w 198127"/>
                <a:gd name="connsiteY2" fmla="*/ 182916 h 198128"/>
                <a:gd name="connsiteX3" fmla="*/ 7605 w 198127"/>
                <a:gd name="connsiteY3" fmla="*/ 182916 h 198128"/>
                <a:gd name="connsiteX4" fmla="*/ 0 w 198127"/>
                <a:gd name="connsiteY4" fmla="*/ 190522 h 198128"/>
                <a:gd name="connsiteX5" fmla="*/ 7605 w 198127"/>
                <a:gd name="connsiteY5" fmla="*/ 198128 h 198128"/>
                <a:gd name="connsiteX6" fmla="*/ 190522 w 198127"/>
                <a:gd name="connsiteY6" fmla="*/ 198128 h 198128"/>
                <a:gd name="connsiteX7" fmla="*/ 198127 w 198127"/>
                <a:gd name="connsiteY7" fmla="*/ 190522 h 198128"/>
                <a:gd name="connsiteX8" fmla="*/ 198128 w 198127"/>
                <a:gd name="connsiteY8" fmla="*/ 7732 h 198128"/>
                <a:gd name="connsiteX9" fmla="*/ 190523 w 198127"/>
                <a:gd name="connsiteY9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27" h="198128">
                  <a:moveTo>
                    <a:pt x="190585" y="0"/>
                  </a:moveTo>
                  <a:cubicBezTo>
                    <a:pt x="186385" y="0"/>
                    <a:pt x="182980" y="3405"/>
                    <a:pt x="182980" y="7606"/>
                  </a:cubicBezTo>
                  <a:lnTo>
                    <a:pt x="182980" y="182916"/>
                  </a:lnTo>
                  <a:lnTo>
                    <a:pt x="7605" y="182916"/>
                  </a:lnTo>
                  <a:cubicBezTo>
                    <a:pt x="3405" y="182916"/>
                    <a:pt x="0" y="186322"/>
                    <a:pt x="0" y="190522"/>
                  </a:cubicBezTo>
                  <a:cubicBezTo>
                    <a:pt x="0" y="194723"/>
                    <a:pt x="3405" y="198128"/>
                    <a:pt x="7605" y="198128"/>
                  </a:cubicBezTo>
                  <a:lnTo>
                    <a:pt x="190522" y="198128"/>
                  </a:lnTo>
                  <a:cubicBezTo>
                    <a:pt x="194722" y="198128"/>
                    <a:pt x="198127" y="194723"/>
                    <a:pt x="198127" y="190522"/>
                  </a:cubicBezTo>
                  <a:lnTo>
                    <a:pt x="198128" y="7732"/>
                  </a:lnTo>
                  <a:cubicBezTo>
                    <a:pt x="198128" y="3532"/>
                    <a:pt x="194723" y="126"/>
                    <a:pt x="190523" y="12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8DF8A5A-661E-41A5-9651-E455CBC4E53D}"/>
                </a:ext>
              </a:extLst>
            </p:cNvPr>
            <p:cNvSpPr/>
            <p:nvPr/>
          </p:nvSpPr>
          <p:spPr>
            <a:xfrm>
              <a:off x="8879234" y="3832988"/>
              <a:ext cx="15211" cy="76183"/>
            </a:xfrm>
            <a:custGeom>
              <a:avLst/>
              <a:gdLst>
                <a:gd name="connsiteX0" fmla="*/ 7605 w 15211"/>
                <a:gd name="connsiteY0" fmla="*/ 0 h 76183"/>
                <a:gd name="connsiteX1" fmla="*/ 0 w 15211"/>
                <a:gd name="connsiteY1" fmla="*/ 7606 h 76183"/>
                <a:gd name="connsiteX2" fmla="*/ 0 w 15211"/>
                <a:gd name="connsiteY2" fmla="*/ 68578 h 76183"/>
                <a:gd name="connsiteX3" fmla="*/ 7605 w 15211"/>
                <a:gd name="connsiteY3" fmla="*/ 76184 h 76183"/>
                <a:gd name="connsiteX4" fmla="*/ 15211 w 15211"/>
                <a:gd name="connsiteY4" fmla="*/ 68578 h 76183"/>
                <a:gd name="connsiteX5" fmla="*/ 15212 w 15211"/>
                <a:gd name="connsiteY5" fmla="*/ 7606 h 76183"/>
                <a:gd name="connsiteX6" fmla="*/ 7606 w 15211"/>
                <a:gd name="connsiteY6" fmla="*/ 0 h 7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76183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68578"/>
                  </a:lnTo>
                  <a:cubicBezTo>
                    <a:pt x="0" y="72778"/>
                    <a:pt x="3405" y="76184"/>
                    <a:pt x="7605" y="76184"/>
                  </a:cubicBezTo>
                  <a:cubicBezTo>
                    <a:pt x="11806" y="76184"/>
                    <a:pt x="15211" y="72779"/>
                    <a:pt x="15211" y="68578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29" name="Graphic 2">
              <a:extLst>
                <a:ext uri="{FF2B5EF4-FFF2-40B4-BE49-F238E27FC236}">
                  <a16:creationId xmlns:a16="http://schemas.microsoft.com/office/drawing/2014/main" id="{2A6AA687-9472-4040-A9A9-311777AF277A}"/>
                </a:ext>
              </a:extLst>
            </p:cNvPr>
            <p:cNvGrpSpPr/>
            <p:nvPr/>
          </p:nvGrpSpPr>
          <p:grpSpPr>
            <a:xfrm>
              <a:off x="8636891" y="3772015"/>
              <a:ext cx="272828" cy="243826"/>
              <a:chOff x="8636891" y="3772015"/>
              <a:chExt cx="272828" cy="243826"/>
            </a:xfrm>
            <a:grpFill/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B8777B1-3EB6-4153-A3A3-B5120DF03610}"/>
                  </a:ext>
                </a:extLst>
              </p:cNvPr>
              <p:cNvSpPr/>
              <p:nvPr/>
            </p:nvSpPr>
            <p:spPr>
              <a:xfrm>
                <a:off x="8863959" y="3893961"/>
                <a:ext cx="45760" cy="45760"/>
              </a:xfrm>
              <a:custGeom>
                <a:avLst/>
                <a:gdLst>
                  <a:gd name="connsiteX0" fmla="*/ 22880 w 45760"/>
                  <a:gd name="connsiteY0" fmla="*/ 0 h 45760"/>
                  <a:gd name="connsiteX1" fmla="*/ 0 w 45760"/>
                  <a:gd name="connsiteY1" fmla="*/ 22880 h 45760"/>
                  <a:gd name="connsiteX2" fmla="*/ 22880 w 45760"/>
                  <a:gd name="connsiteY2" fmla="*/ 45761 h 45760"/>
                  <a:gd name="connsiteX3" fmla="*/ 45761 w 45760"/>
                  <a:gd name="connsiteY3" fmla="*/ 22880 h 45760"/>
                  <a:gd name="connsiteX4" fmla="*/ 45761 w 45760"/>
                  <a:gd name="connsiteY4" fmla="*/ 22817 h 45760"/>
                  <a:gd name="connsiteX5" fmla="*/ 22880 w 45760"/>
                  <a:gd name="connsiteY5" fmla="*/ 0 h 45760"/>
                  <a:gd name="connsiteX6" fmla="*/ 22880 w 45760"/>
                  <a:gd name="connsiteY6" fmla="*/ 30423 h 45760"/>
                  <a:gd name="connsiteX7" fmla="*/ 15275 w 45760"/>
                  <a:gd name="connsiteY7" fmla="*/ 22817 h 45760"/>
                  <a:gd name="connsiteX8" fmla="*/ 22880 w 45760"/>
                  <a:gd name="connsiteY8" fmla="*/ 15211 h 45760"/>
                  <a:gd name="connsiteX9" fmla="*/ 30486 w 45760"/>
                  <a:gd name="connsiteY9" fmla="*/ 22817 h 45760"/>
                  <a:gd name="connsiteX10" fmla="*/ 22880 w 45760"/>
                  <a:gd name="connsiteY10" fmla="*/ 30423 h 4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60" h="45760">
                    <a:moveTo>
                      <a:pt x="22880" y="0"/>
                    </a:moveTo>
                    <a:cubicBezTo>
                      <a:pt x="10244" y="0"/>
                      <a:pt x="0" y="10244"/>
                      <a:pt x="0" y="22880"/>
                    </a:cubicBezTo>
                    <a:cubicBezTo>
                      <a:pt x="0" y="35517"/>
                      <a:pt x="10244" y="45761"/>
                      <a:pt x="22880" y="45761"/>
                    </a:cubicBezTo>
                    <a:cubicBezTo>
                      <a:pt x="35517" y="45761"/>
                      <a:pt x="45761" y="35517"/>
                      <a:pt x="45761" y="22880"/>
                    </a:cubicBezTo>
                    <a:cubicBezTo>
                      <a:pt x="45761" y="22859"/>
                      <a:pt x="45761" y="22838"/>
                      <a:pt x="45761" y="22817"/>
                    </a:cubicBezTo>
                    <a:cubicBezTo>
                      <a:pt x="45726" y="10205"/>
                      <a:pt x="35492" y="0"/>
                      <a:pt x="22880" y="0"/>
                    </a:cubicBezTo>
                    <a:close/>
                    <a:moveTo>
                      <a:pt x="22880" y="30423"/>
                    </a:moveTo>
                    <a:cubicBezTo>
                      <a:pt x="18680" y="30423"/>
                      <a:pt x="15275" y="27018"/>
                      <a:pt x="15275" y="22817"/>
                    </a:cubicBezTo>
                    <a:cubicBezTo>
                      <a:pt x="15275" y="18617"/>
                      <a:pt x="18680" y="15211"/>
                      <a:pt x="22880" y="15211"/>
                    </a:cubicBezTo>
                    <a:cubicBezTo>
                      <a:pt x="27081" y="15211"/>
                      <a:pt x="30486" y="18616"/>
                      <a:pt x="30486" y="22817"/>
                    </a:cubicBezTo>
                    <a:cubicBezTo>
                      <a:pt x="30486" y="27017"/>
                      <a:pt x="27081" y="30423"/>
                      <a:pt x="22880" y="30423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30B8E2D-8CF8-434A-8F60-37A64DACDF74}"/>
                  </a:ext>
                </a:extLst>
              </p:cNvPr>
              <p:cNvSpPr/>
              <p:nvPr/>
            </p:nvSpPr>
            <p:spPr>
              <a:xfrm>
                <a:off x="8636891" y="3772015"/>
                <a:ext cx="133391" cy="243826"/>
              </a:xfrm>
              <a:custGeom>
                <a:avLst/>
                <a:gdLst>
                  <a:gd name="connsiteX0" fmla="*/ 133392 w 133391"/>
                  <a:gd name="connsiteY0" fmla="*/ 111487 h 243826"/>
                  <a:gd name="connsiteX1" fmla="*/ 123631 w 133391"/>
                  <a:gd name="connsiteY1" fmla="*/ 33339 h 243826"/>
                  <a:gd name="connsiteX2" fmla="*/ 85603 w 133391"/>
                  <a:gd name="connsiteY2" fmla="*/ 1 h 243826"/>
                  <a:gd name="connsiteX3" fmla="*/ 47954 w 133391"/>
                  <a:gd name="connsiteY3" fmla="*/ 1 h 243826"/>
                  <a:gd name="connsiteX4" fmla="*/ 9926 w 133391"/>
                  <a:gd name="connsiteY4" fmla="*/ 33339 h 243826"/>
                  <a:gd name="connsiteX5" fmla="*/ 166 w 133391"/>
                  <a:gd name="connsiteY5" fmla="*/ 111487 h 243826"/>
                  <a:gd name="connsiteX6" fmla="*/ 5743 w 133391"/>
                  <a:gd name="connsiteY6" fmla="*/ 129424 h 243826"/>
                  <a:gd name="connsiteX7" fmla="*/ 21398 w 133391"/>
                  <a:gd name="connsiteY7" fmla="*/ 137094 h 243826"/>
                  <a:gd name="connsiteX8" fmla="*/ 28497 w 133391"/>
                  <a:gd name="connsiteY8" fmla="*/ 236791 h 243826"/>
                  <a:gd name="connsiteX9" fmla="*/ 36102 w 133391"/>
                  <a:gd name="connsiteY9" fmla="*/ 243826 h 243826"/>
                  <a:gd name="connsiteX10" fmla="*/ 97074 w 133391"/>
                  <a:gd name="connsiteY10" fmla="*/ 243826 h 243826"/>
                  <a:gd name="connsiteX11" fmla="*/ 104680 w 133391"/>
                  <a:gd name="connsiteY11" fmla="*/ 236791 h 243826"/>
                  <a:gd name="connsiteX12" fmla="*/ 111779 w 133391"/>
                  <a:gd name="connsiteY12" fmla="*/ 137094 h 243826"/>
                  <a:gd name="connsiteX13" fmla="*/ 127434 w 133391"/>
                  <a:gd name="connsiteY13" fmla="*/ 129424 h 243826"/>
                  <a:gd name="connsiteX14" fmla="*/ 132948 w 133391"/>
                  <a:gd name="connsiteY14" fmla="*/ 111487 h 243826"/>
                  <a:gd name="connsiteX15" fmla="*/ 116469 w 133391"/>
                  <a:gd name="connsiteY15" fmla="*/ 119347 h 243826"/>
                  <a:gd name="connsiteX16" fmla="*/ 110765 w 133391"/>
                  <a:gd name="connsiteY16" fmla="*/ 121945 h 243826"/>
                  <a:gd name="connsiteX17" fmla="*/ 105124 w 133391"/>
                  <a:gd name="connsiteY17" fmla="*/ 121945 h 243826"/>
                  <a:gd name="connsiteX18" fmla="*/ 97518 w 133391"/>
                  <a:gd name="connsiteY18" fmla="*/ 128981 h 243826"/>
                  <a:gd name="connsiteX19" fmla="*/ 90420 w 133391"/>
                  <a:gd name="connsiteY19" fmla="*/ 228615 h 243826"/>
                  <a:gd name="connsiteX20" fmla="*/ 43645 w 133391"/>
                  <a:gd name="connsiteY20" fmla="*/ 228615 h 243826"/>
                  <a:gd name="connsiteX21" fmla="*/ 36546 w 133391"/>
                  <a:gd name="connsiteY21" fmla="*/ 128981 h 243826"/>
                  <a:gd name="connsiteX22" fmla="*/ 28941 w 133391"/>
                  <a:gd name="connsiteY22" fmla="*/ 121945 h 243826"/>
                  <a:gd name="connsiteX23" fmla="*/ 23300 w 133391"/>
                  <a:gd name="connsiteY23" fmla="*/ 121945 h 243826"/>
                  <a:gd name="connsiteX24" fmla="*/ 17595 w 133391"/>
                  <a:gd name="connsiteY24" fmla="*/ 119347 h 243826"/>
                  <a:gd name="connsiteX25" fmla="*/ 15757 w 133391"/>
                  <a:gd name="connsiteY25" fmla="*/ 113009 h 243826"/>
                  <a:gd name="connsiteX26" fmla="*/ 25518 w 133391"/>
                  <a:gd name="connsiteY26" fmla="*/ 34924 h 243826"/>
                  <a:gd name="connsiteX27" fmla="*/ 48208 w 133391"/>
                  <a:gd name="connsiteY27" fmla="*/ 14896 h 243826"/>
                  <a:gd name="connsiteX28" fmla="*/ 85857 w 133391"/>
                  <a:gd name="connsiteY28" fmla="*/ 14895 h 243826"/>
                  <a:gd name="connsiteX29" fmla="*/ 108547 w 133391"/>
                  <a:gd name="connsiteY29" fmla="*/ 34924 h 243826"/>
                  <a:gd name="connsiteX30" fmla="*/ 118307 w 133391"/>
                  <a:gd name="connsiteY30" fmla="*/ 113009 h 243826"/>
                  <a:gd name="connsiteX31" fmla="*/ 116469 w 133391"/>
                  <a:gd name="connsiteY31" fmla="*/ 119347 h 24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3391" h="243826">
                    <a:moveTo>
                      <a:pt x="133392" y="111487"/>
                    </a:moveTo>
                    <a:lnTo>
                      <a:pt x="123631" y="33339"/>
                    </a:lnTo>
                    <a:cubicBezTo>
                      <a:pt x="121251" y="14187"/>
                      <a:pt x="104902" y="-146"/>
                      <a:pt x="85603" y="1"/>
                    </a:cubicBezTo>
                    <a:lnTo>
                      <a:pt x="47954" y="1"/>
                    </a:lnTo>
                    <a:cubicBezTo>
                      <a:pt x="28655" y="-146"/>
                      <a:pt x="12306" y="14187"/>
                      <a:pt x="9926" y="33339"/>
                    </a:cubicBezTo>
                    <a:lnTo>
                      <a:pt x="166" y="111487"/>
                    </a:lnTo>
                    <a:cubicBezTo>
                      <a:pt x="-620" y="117988"/>
                      <a:pt x="1410" y="124515"/>
                      <a:pt x="5743" y="129424"/>
                    </a:cubicBezTo>
                    <a:cubicBezTo>
                      <a:pt x="9732" y="133963"/>
                      <a:pt x="15367" y="136724"/>
                      <a:pt x="21398" y="137094"/>
                    </a:cubicBezTo>
                    <a:lnTo>
                      <a:pt x="28497" y="236791"/>
                    </a:lnTo>
                    <a:cubicBezTo>
                      <a:pt x="28796" y="240768"/>
                      <a:pt x="32115" y="243838"/>
                      <a:pt x="36102" y="243826"/>
                    </a:cubicBezTo>
                    <a:lnTo>
                      <a:pt x="97074" y="243826"/>
                    </a:lnTo>
                    <a:cubicBezTo>
                      <a:pt x="101062" y="243838"/>
                      <a:pt x="104381" y="240767"/>
                      <a:pt x="104680" y="236791"/>
                    </a:cubicBezTo>
                    <a:lnTo>
                      <a:pt x="111779" y="137094"/>
                    </a:lnTo>
                    <a:cubicBezTo>
                      <a:pt x="117811" y="136724"/>
                      <a:pt x="123445" y="133964"/>
                      <a:pt x="127434" y="129424"/>
                    </a:cubicBezTo>
                    <a:cubicBezTo>
                      <a:pt x="131745" y="124505"/>
                      <a:pt x="133751" y="117979"/>
                      <a:pt x="132948" y="111487"/>
                    </a:cubicBezTo>
                    <a:close/>
                    <a:moveTo>
                      <a:pt x="116469" y="119347"/>
                    </a:moveTo>
                    <a:cubicBezTo>
                      <a:pt x="115035" y="120999"/>
                      <a:pt x="112953" y="121948"/>
                      <a:pt x="110765" y="121945"/>
                    </a:cubicBezTo>
                    <a:lnTo>
                      <a:pt x="105124" y="121945"/>
                    </a:lnTo>
                    <a:cubicBezTo>
                      <a:pt x="101136" y="121934"/>
                      <a:pt x="97817" y="125005"/>
                      <a:pt x="97518" y="128981"/>
                    </a:cubicBezTo>
                    <a:lnTo>
                      <a:pt x="90420" y="228615"/>
                    </a:lnTo>
                    <a:lnTo>
                      <a:pt x="43645" y="228615"/>
                    </a:lnTo>
                    <a:lnTo>
                      <a:pt x="36546" y="128981"/>
                    </a:lnTo>
                    <a:cubicBezTo>
                      <a:pt x="36247" y="125004"/>
                      <a:pt x="32928" y="121934"/>
                      <a:pt x="28941" y="121945"/>
                    </a:cubicBezTo>
                    <a:lnTo>
                      <a:pt x="23300" y="121945"/>
                    </a:lnTo>
                    <a:cubicBezTo>
                      <a:pt x="21112" y="121948"/>
                      <a:pt x="19030" y="121000"/>
                      <a:pt x="17595" y="119347"/>
                    </a:cubicBezTo>
                    <a:cubicBezTo>
                      <a:pt x="16059" y="117619"/>
                      <a:pt x="15383" y="115291"/>
                      <a:pt x="15757" y="113009"/>
                    </a:cubicBezTo>
                    <a:lnTo>
                      <a:pt x="25518" y="34924"/>
                    </a:lnTo>
                    <a:cubicBezTo>
                      <a:pt x="26982" y="23498"/>
                      <a:pt x="36689" y="14929"/>
                      <a:pt x="48208" y="14896"/>
                    </a:cubicBezTo>
                    <a:lnTo>
                      <a:pt x="85857" y="14895"/>
                    </a:lnTo>
                    <a:cubicBezTo>
                      <a:pt x="97375" y="14929"/>
                      <a:pt x="107083" y="23498"/>
                      <a:pt x="108547" y="34924"/>
                    </a:cubicBezTo>
                    <a:lnTo>
                      <a:pt x="118307" y="113009"/>
                    </a:lnTo>
                    <a:cubicBezTo>
                      <a:pt x="118682" y="115290"/>
                      <a:pt x="118006" y="117619"/>
                      <a:pt x="116469" y="119347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5942387-E043-4019-B291-F6FD9C4DBEDD}"/>
                </a:ext>
              </a:extLst>
            </p:cNvPr>
            <p:cNvSpPr/>
            <p:nvPr/>
          </p:nvSpPr>
          <p:spPr>
            <a:xfrm>
              <a:off x="8665895" y="3680558"/>
              <a:ext cx="76056" cy="76056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7884A74-1971-46FC-909D-DDBFFB7B2434}"/>
                </a:ext>
              </a:extLst>
            </p:cNvPr>
            <p:cNvSpPr/>
            <p:nvPr/>
          </p:nvSpPr>
          <p:spPr>
            <a:xfrm>
              <a:off x="8696318" y="3771889"/>
              <a:ext cx="15211" cy="30422"/>
            </a:xfrm>
            <a:custGeom>
              <a:avLst/>
              <a:gdLst>
                <a:gd name="connsiteX0" fmla="*/ 7605 w 15211"/>
                <a:gd name="connsiteY0" fmla="*/ 0 h 30422"/>
                <a:gd name="connsiteX1" fmla="*/ 0 w 15211"/>
                <a:gd name="connsiteY1" fmla="*/ 7606 h 30422"/>
                <a:gd name="connsiteX2" fmla="*/ 0 w 15211"/>
                <a:gd name="connsiteY2" fmla="*/ 22817 h 30422"/>
                <a:gd name="connsiteX3" fmla="*/ 7605 w 15211"/>
                <a:gd name="connsiteY3" fmla="*/ 30423 h 30422"/>
                <a:gd name="connsiteX4" fmla="*/ 15211 w 15211"/>
                <a:gd name="connsiteY4" fmla="*/ 22817 h 30422"/>
                <a:gd name="connsiteX5" fmla="*/ 15212 w 15211"/>
                <a:gd name="connsiteY5" fmla="*/ 7606 h 30422"/>
                <a:gd name="connsiteX6" fmla="*/ 7606 w 15211"/>
                <a:gd name="connsiteY6" fmla="*/ 0 h 3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3042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22817"/>
                  </a:lnTo>
                  <a:cubicBezTo>
                    <a:pt x="0" y="27017"/>
                    <a:pt x="3405" y="30423"/>
                    <a:pt x="7605" y="30423"/>
                  </a:cubicBezTo>
                  <a:cubicBezTo>
                    <a:pt x="11806" y="30423"/>
                    <a:pt x="15211" y="27018"/>
                    <a:pt x="15211" y="22817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8B2D75-89C3-4EC5-85B0-F3A34870557D}"/>
                </a:ext>
              </a:extLst>
            </p:cNvPr>
            <p:cNvSpPr/>
            <p:nvPr/>
          </p:nvSpPr>
          <p:spPr>
            <a:xfrm>
              <a:off x="8696318" y="3817713"/>
              <a:ext cx="15211" cy="45697"/>
            </a:xfrm>
            <a:custGeom>
              <a:avLst/>
              <a:gdLst>
                <a:gd name="connsiteX0" fmla="*/ 7605 w 15211"/>
                <a:gd name="connsiteY0" fmla="*/ 0 h 45697"/>
                <a:gd name="connsiteX1" fmla="*/ 0 w 15211"/>
                <a:gd name="connsiteY1" fmla="*/ 7606 h 45697"/>
                <a:gd name="connsiteX2" fmla="*/ 0 w 15211"/>
                <a:gd name="connsiteY2" fmla="*/ 38092 h 45697"/>
                <a:gd name="connsiteX3" fmla="*/ 7605 w 15211"/>
                <a:gd name="connsiteY3" fmla="*/ 45698 h 45697"/>
                <a:gd name="connsiteX4" fmla="*/ 15211 w 15211"/>
                <a:gd name="connsiteY4" fmla="*/ 38092 h 45697"/>
                <a:gd name="connsiteX5" fmla="*/ 15212 w 15211"/>
                <a:gd name="connsiteY5" fmla="*/ 7606 h 45697"/>
                <a:gd name="connsiteX6" fmla="*/ 7606 w 15211"/>
                <a:gd name="connsiteY6" fmla="*/ 0 h 45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45697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38092"/>
                  </a:lnTo>
                  <a:cubicBezTo>
                    <a:pt x="0" y="42292"/>
                    <a:pt x="3405" y="45698"/>
                    <a:pt x="7605" y="45698"/>
                  </a:cubicBezTo>
                  <a:cubicBezTo>
                    <a:pt x="11806" y="45698"/>
                    <a:pt x="15211" y="42293"/>
                    <a:pt x="15211" y="38092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D191E45-6869-4B32-9445-95C53B4860B4}"/>
                </a:ext>
              </a:extLst>
            </p:cNvPr>
            <p:cNvSpPr/>
            <p:nvPr/>
          </p:nvSpPr>
          <p:spPr>
            <a:xfrm>
              <a:off x="8833537" y="3695833"/>
              <a:ext cx="106733" cy="106732"/>
            </a:xfrm>
            <a:custGeom>
              <a:avLst/>
              <a:gdLst>
                <a:gd name="connsiteX0" fmla="*/ 99001 w 106733"/>
                <a:gd name="connsiteY0" fmla="*/ 45697 h 106732"/>
                <a:gd name="connsiteX1" fmla="*/ 91395 w 106733"/>
                <a:gd name="connsiteY1" fmla="*/ 53303 h 106732"/>
                <a:gd name="connsiteX2" fmla="*/ 53367 w 106733"/>
                <a:gd name="connsiteY2" fmla="*/ 91331 h 106732"/>
                <a:gd name="connsiteX3" fmla="*/ 15338 w 106733"/>
                <a:gd name="connsiteY3" fmla="*/ 53303 h 106732"/>
                <a:gd name="connsiteX4" fmla="*/ 53367 w 106733"/>
                <a:gd name="connsiteY4" fmla="*/ 15275 h 106732"/>
                <a:gd name="connsiteX5" fmla="*/ 60308 w 106733"/>
                <a:gd name="connsiteY5" fmla="*/ 6941 h 106732"/>
                <a:gd name="connsiteX6" fmla="*/ 53367 w 106733"/>
                <a:gd name="connsiteY6" fmla="*/ 0 h 106732"/>
                <a:gd name="connsiteX7" fmla="*/ 0 w 106733"/>
                <a:gd name="connsiteY7" fmla="*/ 53366 h 106732"/>
                <a:gd name="connsiteX8" fmla="*/ 53367 w 106733"/>
                <a:gd name="connsiteY8" fmla="*/ 106733 h 106732"/>
                <a:gd name="connsiteX9" fmla="*/ 106734 w 106733"/>
                <a:gd name="connsiteY9" fmla="*/ 53366 h 106732"/>
                <a:gd name="connsiteX10" fmla="*/ 99128 w 106733"/>
                <a:gd name="connsiteY10" fmla="*/ 45761 h 106732"/>
                <a:gd name="connsiteX11" fmla="*/ 99065 w 106733"/>
                <a:gd name="connsiteY11" fmla="*/ 45761 h 1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33" h="106732">
                  <a:moveTo>
                    <a:pt x="99001" y="45697"/>
                  </a:moveTo>
                  <a:cubicBezTo>
                    <a:pt x="94800" y="45697"/>
                    <a:pt x="91395" y="49102"/>
                    <a:pt x="91395" y="53303"/>
                  </a:cubicBezTo>
                  <a:cubicBezTo>
                    <a:pt x="91395" y="74306"/>
                    <a:pt x="74369" y="91331"/>
                    <a:pt x="53367" y="91331"/>
                  </a:cubicBezTo>
                  <a:cubicBezTo>
                    <a:pt x="32364" y="91331"/>
                    <a:pt x="15338" y="74306"/>
                    <a:pt x="15338" y="53303"/>
                  </a:cubicBezTo>
                  <a:cubicBezTo>
                    <a:pt x="15338" y="32300"/>
                    <a:pt x="32364" y="15275"/>
                    <a:pt x="53367" y="15275"/>
                  </a:cubicBezTo>
                  <a:cubicBezTo>
                    <a:pt x="57585" y="14890"/>
                    <a:pt x="60692" y="11159"/>
                    <a:pt x="60308" y="6941"/>
                  </a:cubicBezTo>
                  <a:cubicBezTo>
                    <a:pt x="59972" y="3256"/>
                    <a:pt x="57052" y="336"/>
                    <a:pt x="53367" y="0"/>
                  </a:cubicBezTo>
                  <a:cubicBezTo>
                    <a:pt x="23893" y="0"/>
                    <a:pt x="0" y="23893"/>
                    <a:pt x="0" y="53366"/>
                  </a:cubicBezTo>
                  <a:cubicBezTo>
                    <a:pt x="0" y="82840"/>
                    <a:pt x="23893" y="106733"/>
                    <a:pt x="53367" y="106733"/>
                  </a:cubicBezTo>
                  <a:cubicBezTo>
                    <a:pt x="82840" y="106733"/>
                    <a:pt x="106734" y="82840"/>
                    <a:pt x="106734" y="53366"/>
                  </a:cubicBezTo>
                  <a:cubicBezTo>
                    <a:pt x="106734" y="49166"/>
                    <a:pt x="103329" y="45761"/>
                    <a:pt x="99128" y="45761"/>
                  </a:cubicBezTo>
                  <a:cubicBezTo>
                    <a:pt x="99107" y="45761"/>
                    <a:pt x="99086" y="45761"/>
                    <a:pt x="99065" y="4576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6708F12-A161-4490-A527-9184D73BB36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553106D-EE05-4556-ACD6-465313754F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3904666-391C-43BB-B9D9-9CE49F305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Wealth is not his that has it, but his that enjoys it.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D41C7AD-DDBB-4D7C-BD6A-34103546C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hendrerit</a:t>
            </a:r>
            <a:r>
              <a:rPr lang="en-US" sz="1000" dirty="0">
                <a:solidFill>
                  <a:schemeClr val="bg1"/>
                </a:solidFill>
              </a:rPr>
              <a:t> ante. Maecenas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vel mi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risus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0C323C3-0163-47DC-8734-37ED419E749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9869E49-20D4-4864-810F-265EF2A8127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DC08BF9-F028-4512-8B65-F04B357ACEE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39075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879360B-0E4C-4626-9A96-8BE16B6947DB}"/>
              </a:ext>
            </a:extLst>
          </p:cNvPr>
          <p:cNvSpPr/>
          <p:nvPr/>
        </p:nvSpPr>
        <p:spPr>
          <a:xfrm flipH="1">
            <a:off x="0" y="0"/>
            <a:ext cx="3503613" cy="6858001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CCAD3039-0BE1-4B44-99FA-B114A2F6260D}"/>
              </a:ext>
            </a:extLst>
          </p:cNvPr>
          <p:cNvSpPr/>
          <p:nvPr/>
        </p:nvSpPr>
        <p:spPr>
          <a:xfrm>
            <a:off x="6010274" y="3642370"/>
            <a:ext cx="5212315" cy="120352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D241BF5-A901-499F-9A63-6CF35C0285C4}"/>
              </a:ext>
            </a:extLst>
          </p:cNvPr>
          <p:cNvGrpSpPr/>
          <p:nvPr/>
        </p:nvGrpSpPr>
        <p:grpSpPr>
          <a:xfrm>
            <a:off x="6360334" y="3835268"/>
            <a:ext cx="818366" cy="817726"/>
            <a:chOff x="1168657" y="1363440"/>
            <a:chExt cx="818366" cy="81772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DD1BCB4-8D92-422F-9767-EB2A9AED0B83}"/>
                </a:ext>
              </a:extLst>
            </p:cNvPr>
            <p:cNvSpPr/>
            <p:nvPr/>
          </p:nvSpPr>
          <p:spPr>
            <a:xfrm>
              <a:off x="1168657" y="1363440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1B5DD17-C527-4025-819D-CD2C6EC5AB35}"/>
                </a:ext>
              </a:extLst>
            </p:cNvPr>
            <p:cNvGrpSpPr/>
            <p:nvPr/>
          </p:nvGrpSpPr>
          <p:grpSpPr>
            <a:xfrm>
              <a:off x="1334505" y="1619948"/>
              <a:ext cx="486671" cy="304710"/>
              <a:chOff x="2128370" y="3718449"/>
              <a:chExt cx="365643" cy="228933"/>
            </a:xfrm>
            <a:solidFill>
              <a:schemeClr val="bg1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24B8D80-A5B3-4729-9838-677C271593CB}"/>
                  </a:ext>
                </a:extLst>
              </p:cNvPr>
              <p:cNvSpPr/>
              <p:nvPr/>
            </p:nvSpPr>
            <p:spPr>
              <a:xfrm>
                <a:off x="2181370" y="3734600"/>
                <a:ext cx="238207" cy="212782"/>
              </a:xfrm>
              <a:custGeom>
                <a:avLst/>
                <a:gdLst>
                  <a:gd name="connsiteX0" fmla="*/ 235826 w 238207"/>
                  <a:gd name="connsiteY0" fmla="*/ 140600 h 212782"/>
                  <a:gd name="connsiteX1" fmla="*/ 178150 w 238207"/>
                  <a:gd name="connsiteY1" fmla="*/ 84825 h 212782"/>
                  <a:gd name="connsiteX2" fmla="*/ 142910 w 238207"/>
                  <a:gd name="connsiteY2" fmla="*/ 54719 h 212782"/>
                  <a:gd name="connsiteX3" fmla="*/ 134924 w 238207"/>
                  <a:gd name="connsiteY3" fmla="*/ 52945 h 212782"/>
                  <a:gd name="connsiteX4" fmla="*/ 124150 w 238207"/>
                  <a:gd name="connsiteY4" fmla="*/ 57318 h 212782"/>
                  <a:gd name="connsiteX5" fmla="*/ 113882 w 238207"/>
                  <a:gd name="connsiteY5" fmla="*/ 60107 h 212782"/>
                  <a:gd name="connsiteX6" fmla="*/ 108304 w 238207"/>
                  <a:gd name="connsiteY6" fmla="*/ 63466 h 212782"/>
                  <a:gd name="connsiteX7" fmla="*/ 78959 w 238207"/>
                  <a:gd name="connsiteY7" fmla="*/ 75698 h 212782"/>
                  <a:gd name="connsiteX8" fmla="*/ 75917 w 238207"/>
                  <a:gd name="connsiteY8" fmla="*/ 72910 h 212782"/>
                  <a:gd name="connsiteX9" fmla="*/ 92776 w 238207"/>
                  <a:gd name="connsiteY9" fmla="*/ 40268 h 212782"/>
                  <a:gd name="connsiteX10" fmla="*/ 157298 w 238207"/>
                  <a:gd name="connsiteY10" fmla="*/ 21254 h 212782"/>
                  <a:gd name="connsiteX11" fmla="*/ 218840 w 238207"/>
                  <a:gd name="connsiteY11" fmla="*/ 45783 h 212782"/>
                  <a:gd name="connsiteX12" fmla="*/ 228209 w 238207"/>
                  <a:gd name="connsiteY12" fmla="*/ 40319 h 212782"/>
                  <a:gd name="connsiteX13" fmla="*/ 223847 w 238207"/>
                  <a:gd name="connsiteY13" fmla="*/ 31332 h 212782"/>
                  <a:gd name="connsiteX14" fmla="*/ 163509 w 238207"/>
                  <a:gd name="connsiteY14" fmla="*/ 7311 h 212782"/>
                  <a:gd name="connsiteX15" fmla="*/ 82002 w 238207"/>
                  <a:gd name="connsiteY15" fmla="*/ 29367 h 212782"/>
                  <a:gd name="connsiteX16" fmla="*/ 61086 w 238207"/>
                  <a:gd name="connsiteY16" fmla="*/ 76396 h 212782"/>
                  <a:gd name="connsiteX17" fmla="*/ 74142 w 238207"/>
                  <a:gd name="connsiteY17" fmla="*/ 90086 h 212782"/>
                  <a:gd name="connsiteX18" fmla="*/ 118952 w 238207"/>
                  <a:gd name="connsiteY18" fmla="*/ 74811 h 212782"/>
                  <a:gd name="connsiteX19" fmla="*/ 130361 w 238207"/>
                  <a:gd name="connsiteY19" fmla="*/ 71135 h 212782"/>
                  <a:gd name="connsiteX20" fmla="*/ 135685 w 238207"/>
                  <a:gd name="connsiteY20" fmla="*/ 68853 h 212782"/>
                  <a:gd name="connsiteX21" fmla="*/ 168580 w 238207"/>
                  <a:gd name="connsiteY21" fmla="*/ 96614 h 212782"/>
                  <a:gd name="connsiteX22" fmla="*/ 222136 w 238207"/>
                  <a:gd name="connsiteY22" fmla="*/ 147318 h 212782"/>
                  <a:gd name="connsiteX23" fmla="*/ 219854 w 238207"/>
                  <a:gd name="connsiteY23" fmla="*/ 158790 h 212782"/>
                  <a:gd name="connsiteX24" fmla="*/ 210474 w 238207"/>
                  <a:gd name="connsiteY24" fmla="*/ 160628 h 212782"/>
                  <a:gd name="connsiteX25" fmla="*/ 202235 w 238207"/>
                  <a:gd name="connsiteY25" fmla="*/ 160628 h 212782"/>
                  <a:gd name="connsiteX26" fmla="*/ 198559 w 238207"/>
                  <a:gd name="connsiteY26" fmla="*/ 167980 h 212782"/>
                  <a:gd name="connsiteX27" fmla="*/ 192728 w 238207"/>
                  <a:gd name="connsiteY27" fmla="*/ 176537 h 212782"/>
                  <a:gd name="connsiteX28" fmla="*/ 180812 w 238207"/>
                  <a:gd name="connsiteY28" fmla="*/ 176727 h 212782"/>
                  <a:gd name="connsiteX29" fmla="*/ 172953 w 238207"/>
                  <a:gd name="connsiteY29" fmla="*/ 175142 h 212782"/>
                  <a:gd name="connsiteX30" fmla="*/ 168073 w 238207"/>
                  <a:gd name="connsiteY30" fmla="*/ 181480 h 212782"/>
                  <a:gd name="connsiteX31" fmla="*/ 159072 w 238207"/>
                  <a:gd name="connsiteY31" fmla="*/ 193206 h 212782"/>
                  <a:gd name="connsiteX32" fmla="*/ 150326 w 238207"/>
                  <a:gd name="connsiteY32" fmla="*/ 191811 h 212782"/>
                  <a:gd name="connsiteX33" fmla="*/ 139493 w 238207"/>
                  <a:gd name="connsiteY33" fmla="*/ 192331 h 212782"/>
                  <a:gd name="connsiteX34" fmla="*/ 137967 w 238207"/>
                  <a:gd name="connsiteY34" fmla="*/ 194854 h 212782"/>
                  <a:gd name="connsiteX35" fmla="*/ 129917 w 238207"/>
                  <a:gd name="connsiteY35" fmla="*/ 197453 h 212782"/>
                  <a:gd name="connsiteX36" fmla="*/ 110903 w 238207"/>
                  <a:gd name="connsiteY36" fmla="*/ 191115 h 212782"/>
                  <a:gd name="connsiteX37" fmla="*/ 43022 w 238207"/>
                  <a:gd name="connsiteY37" fmla="*/ 138319 h 212782"/>
                  <a:gd name="connsiteX38" fmla="*/ 25719 w 238207"/>
                  <a:gd name="connsiteY38" fmla="*/ 121016 h 212782"/>
                  <a:gd name="connsiteX39" fmla="*/ 12536 w 238207"/>
                  <a:gd name="connsiteY39" fmla="*/ 107832 h 212782"/>
                  <a:gd name="connsiteX40" fmla="*/ 1793 w 238207"/>
                  <a:gd name="connsiteY40" fmla="*/ 108752 h 212782"/>
                  <a:gd name="connsiteX41" fmla="*/ 2712 w 238207"/>
                  <a:gd name="connsiteY41" fmla="*/ 119495 h 212782"/>
                  <a:gd name="connsiteX42" fmla="*/ 14691 w 238207"/>
                  <a:gd name="connsiteY42" fmla="*/ 131600 h 212782"/>
                  <a:gd name="connsiteX43" fmla="*/ 33262 w 238207"/>
                  <a:gd name="connsiteY43" fmla="*/ 149981 h 212782"/>
                  <a:gd name="connsiteX44" fmla="*/ 102537 w 238207"/>
                  <a:gd name="connsiteY44" fmla="*/ 203854 h 212782"/>
                  <a:gd name="connsiteX45" fmla="*/ 129600 w 238207"/>
                  <a:gd name="connsiteY45" fmla="*/ 212728 h 212782"/>
                  <a:gd name="connsiteX46" fmla="*/ 146903 w 238207"/>
                  <a:gd name="connsiteY46" fmla="*/ 207657 h 212782"/>
                  <a:gd name="connsiteX47" fmla="*/ 164206 w 238207"/>
                  <a:gd name="connsiteY47" fmla="*/ 207657 h 212782"/>
                  <a:gd name="connsiteX48" fmla="*/ 180115 w 238207"/>
                  <a:gd name="connsiteY48" fmla="*/ 193016 h 212782"/>
                  <a:gd name="connsiteX49" fmla="*/ 199129 w 238207"/>
                  <a:gd name="connsiteY49" fmla="*/ 190291 h 212782"/>
                  <a:gd name="connsiteX50" fmla="*/ 211805 w 238207"/>
                  <a:gd name="connsiteY50" fmla="*/ 176981 h 212782"/>
                  <a:gd name="connsiteX51" fmla="*/ 229298 w 238207"/>
                  <a:gd name="connsiteY51" fmla="*/ 170643 h 212782"/>
                  <a:gd name="connsiteX52" fmla="*/ 235636 w 238207"/>
                  <a:gd name="connsiteY52" fmla="*/ 140981 h 21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38207" h="212782">
                    <a:moveTo>
                      <a:pt x="235826" y="140600"/>
                    </a:moveTo>
                    <a:cubicBezTo>
                      <a:pt x="228664" y="125642"/>
                      <a:pt x="202995" y="104917"/>
                      <a:pt x="178150" y="84825"/>
                    </a:cubicBezTo>
                    <a:cubicBezTo>
                      <a:pt x="164333" y="73607"/>
                      <a:pt x="151277" y="63022"/>
                      <a:pt x="142910" y="54719"/>
                    </a:cubicBezTo>
                    <a:cubicBezTo>
                      <a:pt x="140820" y="52625"/>
                      <a:pt x="137705" y="51933"/>
                      <a:pt x="134924" y="52945"/>
                    </a:cubicBezTo>
                    <a:cubicBezTo>
                      <a:pt x="129791" y="54783"/>
                      <a:pt x="126622" y="56241"/>
                      <a:pt x="124150" y="57318"/>
                    </a:cubicBezTo>
                    <a:cubicBezTo>
                      <a:pt x="120963" y="58963"/>
                      <a:pt x="117463" y="59914"/>
                      <a:pt x="113882" y="60107"/>
                    </a:cubicBezTo>
                    <a:cubicBezTo>
                      <a:pt x="111622" y="60359"/>
                      <a:pt x="109585" y="61586"/>
                      <a:pt x="108304" y="63466"/>
                    </a:cubicBezTo>
                    <a:cubicBezTo>
                      <a:pt x="97530" y="79565"/>
                      <a:pt x="86375" y="78234"/>
                      <a:pt x="78959" y="75698"/>
                    </a:cubicBezTo>
                    <a:cubicBezTo>
                      <a:pt x="76551" y="74938"/>
                      <a:pt x="76107" y="73924"/>
                      <a:pt x="75917" y="72910"/>
                    </a:cubicBezTo>
                    <a:cubicBezTo>
                      <a:pt x="74333" y="66572"/>
                      <a:pt x="82255" y="50663"/>
                      <a:pt x="92776" y="40268"/>
                    </a:cubicBezTo>
                    <a:cubicBezTo>
                      <a:pt x="117495" y="15487"/>
                      <a:pt x="130298" y="9276"/>
                      <a:pt x="157298" y="21254"/>
                    </a:cubicBezTo>
                    <a:cubicBezTo>
                      <a:pt x="187847" y="34945"/>
                      <a:pt x="218524" y="45656"/>
                      <a:pt x="218840" y="45783"/>
                    </a:cubicBezTo>
                    <a:cubicBezTo>
                      <a:pt x="222936" y="46861"/>
                      <a:pt x="227131" y="44415"/>
                      <a:pt x="228209" y="40319"/>
                    </a:cubicBezTo>
                    <a:cubicBezTo>
                      <a:pt x="229173" y="36657"/>
                      <a:pt x="227320" y="32840"/>
                      <a:pt x="223847" y="31332"/>
                    </a:cubicBezTo>
                    <a:cubicBezTo>
                      <a:pt x="223530" y="31332"/>
                      <a:pt x="193488" y="20748"/>
                      <a:pt x="163509" y="7311"/>
                    </a:cubicBezTo>
                    <a:cubicBezTo>
                      <a:pt x="128586" y="-8281"/>
                      <a:pt x="109382" y="1987"/>
                      <a:pt x="82002" y="29367"/>
                    </a:cubicBezTo>
                    <a:cubicBezTo>
                      <a:pt x="71544" y="39825"/>
                      <a:pt x="57410" y="61058"/>
                      <a:pt x="61086" y="76396"/>
                    </a:cubicBezTo>
                    <a:cubicBezTo>
                      <a:pt x="62601" y="83007"/>
                      <a:pt x="67610" y="88260"/>
                      <a:pt x="74142" y="90086"/>
                    </a:cubicBezTo>
                    <a:cubicBezTo>
                      <a:pt x="91445" y="95790"/>
                      <a:pt x="107164" y="90086"/>
                      <a:pt x="118952" y="74811"/>
                    </a:cubicBezTo>
                    <a:cubicBezTo>
                      <a:pt x="122922" y="74182"/>
                      <a:pt x="126771" y="72942"/>
                      <a:pt x="130361" y="71135"/>
                    </a:cubicBezTo>
                    <a:lnTo>
                      <a:pt x="135685" y="68853"/>
                    </a:lnTo>
                    <a:cubicBezTo>
                      <a:pt x="144432" y="77030"/>
                      <a:pt x="156220" y="86600"/>
                      <a:pt x="168580" y="96614"/>
                    </a:cubicBezTo>
                    <a:cubicBezTo>
                      <a:pt x="191016" y="114741"/>
                      <a:pt x="216368" y="135276"/>
                      <a:pt x="222136" y="147318"/>
                    </a:cubicBezTo>
                    <a:cubicBezTo>
                      <a:pt x="224275" y="151187"/>
                      <a:pt x="223311" y="156035"/>
                      <a:pt x="219854" y="158790"/>
                    </a:cubicBezTo>
                    <a:cubicBezTo>
                      <a:pt x="217420" y="161305"/>
                      <a:pt x="213678" y="162038"/>
                      <a:pt x="210474" y="160628"/>
                    </a:cubicBezTo>
                    <a:cubicBezTo>
                      <a:pt x="207965" y="159012"/>
                      <a:pt x="204743" y="159012"/>
                      <a:pt x="202235" y="160628"/>
                    </a:cubicBezTo>
                    <a:cubicBezTo>
                      <a:pt x="199664" y="162137"/>
                      <a:pt x="198223" y="165019"/>
                      <a:pt x="198559" y="167980"/>
                    </a:cubicBezTo>
                    <a:cubicBezTo>
                      <a:pt x="198542" y="171755"/>
                      <a:pt x="196234" y="175141"/>
                      <a:pt x="192728" y="176537"/>
                    </a:cubicBezTo>
                    <a:cubicBezTo>
                      <a:pt x="189083" y="178750"/>
                      <a:pt x="184526" y="178823"/>
                      <a:pt x="180812" y="176727"/>
                    </a:cubicBezTo>
                    <a:cubicBezTo>
                      <a:pt x="178720" y="174721"/>
                      <a:pt x="175658" y="174103"/>
                      <a:pt x="172953" y="175142"/>
                    </a:cubicBezTo>
                    <a:cubicBezTo>
                      <a:pt x="170257" y="176160"/>
                      <a:pt x="168367" y="178614"/>
                      <a:pt x="168073" y="181480"/>
                    </a:cubicBezTo>
                    <a:cubicBezTo>
                      <a:pt x="167398" y="186722"/>
                      <a:pt x="163962" y="191199"/>
                      <a:pt x="159072" y="193206"/>
                    </a:cubicBezTo>
                    <a:cubicBezTo>
                      <a:pt x="156143" y="194548"/>
                      <a:pt x="152693" y="193998"/>
                      <a:pt x="150326" y="191811"/>
                    </a:cubicBezTo>
                    <a:cubicBezTo>
                      <a:pt x="147191" y="188964"/>
                      <a:pt x="142341" y="189196"/>
                      <a:pt x="139493" y="192331"/>
                    </a:cubicBezTo>
                    <a:cubicBezTo>
                      <a:pt x="138826" y="193065"/>
                      <a:pt x="138307" y="193922"/>
                      <a:pt x="137967" y="194854"/>
                    </a:cubicBezTo>
                    <a:cubicBezTo>
                      <a:pt x="137967" y="195615"/>
                      <a:pt x="137016" y="197453"/>
                      <a:pt x="129917" y="197453"/>
                    </a:cubicBezTo>
                    <a:cubicBezTo>
                      <a:pt x="123176" y="196834"/>
                      <a:pt x="116668" y="194664"/>
                      <a:pt x="110903" y="191115"/>
                    </a:cubicBezTo>
                    <a:cubicBezTo>
                      <a:pt x="105579" y="187629"/>
                      <a:pt x="72051" y="162593"/>
                      <a:pt x="43022" y="138319"/>
                    </a:cubicBezTo>
                    <a:cubicBezTo>
                      <a:pt x="38966" y="134896"/>
                      <a:pt x="31931" y="127544"/>
                      <a:pt x="25719" y="121016"/>
                    </a:cubicBezTo>
                    <a:cubicBezTo>
                      <a:pt x="19508" y="114487"/>
                      <a:pt x="15135" y="110051"/>
                      <a:pt x="12536" y="107832"/>
                    </a:cubicBezTo>
                    <a:cubicBezTo>
                      <a:pt x="9316" y="105120"/>
                      <a:pt x="4506" y="105531"/>
                      <a:pt x="1793" y="108752"/>
                    </a:cubicBezTo>
                    <a:cubicBezTo>
                      <a:pt x="-919" y="111972"/>
                      <a:pt x="-508" y="116782"/>
                      <a:pt x="2712" y="119495"/>
                    </a:cubicBezTo>
                    <a:cubicBezTo>
                      <a:pt x="5057" y="121523"/>
                      <a:pt x="9621" y="126340"/>
                      <a:pt x="14691" y="131600"/>
                    </a:cubicBezTo>
                    <a:cubicBezTo>
                      <a:pt x="21473" y="138699"/>
                      <a:pt x="28508" y="146051"/>
                      <a:pt x="33262" y="149981"/>
                    </a:cubicBezTo>
                    <a:cubicBezTo>
                      <a:pt x="61656" y="173749"/>
                      <a:pt x="95755" y="199418"/>
                      <a:pt x="102537" y="203854"/>
                    </a:cubicBezTo>
                    <a:cubicBezTo>
                      <a:pt x="110680" y="209016"/>
                      <a:pt x="119982" y="212065"/>
                      <a:pt x="129600" y="212728"/>
                    </a:cubicBezTo>
                    <a:cubicBezTo>
                      <a:pt x="135785" y="213129"/>
                      <a:pt x="141913" y="211333"/>
                      <a:pt x="146903" y="207657"/>
                    </a:cubicBezTo>
                    <a:cubicBezTo>
                      <a:pt x="152464" y="209844"/>
                      <a:pt x="158646" y="209844"/>
                      <a:pt x="164206" y="207657"/>
                    </a:cubicBezTo>
                    <a:cubicBezTo>
                      <a:pt x="171159" y="204947"/>
                      <a:pt x="176838" y="199721"/>
                      <a:pt x="180115" y="193016"/>
                    </a:cubicBezTo>
                    <a:cubicBezTo>
                      <a:pt x="186580" y="194228"/>
                      <a:pt x="193264" y="193269"/>
                      <a:pt x="199129" y="190291"/>
                    </a:cubicBezTo>
                    <a:cubicBezTo>
                      <a:pt x="204845" y="187562"/>
                      <a:pt x="209357" y="182824"/>
                      <a:pt x="211805" y="176981"/>
                    </a:cubicBezTo>
                    <a:cubicBezTo>
                      <a:pt x="218236" y="177208"/>
                      <a:pt x="224505" y="174936"/>
                      <a:pt x="229298" y="170643"/>
                    </a:cubicBezTo>
                    <a:cubicBezTo>
                      <a:pt x="238088" y="163455"/>
                      <a:pt x="240721" y="151134"/>
                      <a:pt x="235636" y="14098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43E8C95-213A-400F-AD33-2868BFFA74D8}"/>
                  </a:ext>
                </a:extLst>
              </p:cNvPr>
              <p:cNvSpPr/>
              <p:nvPr/>
            </p:nvSpPr>
            <p:spPr>
              <a:xfrm>
                <a:off x="2203857" y="3748913"/>
                <a:ext cx="83917" cy="15338"/>
              </a:xfrm>
              <a:custGeom>
                <a:avLst/>
                <a:gdLst>
                  <a:gd name="connsiteX0" fmla="*/ 76944 w 83917"/>
                  <a:gd name="connsiteY0" fmla="*/ 32 h 15338"/>
                  <a:gd name="connsiteX1" fmla="*/ 8366 w 83917"/>
                  <a:gd name="connsiteY1" fmla="*/ 32 h 15338"/>
                  <a:gd name="connsiteX2" fmla="*/ 32 w 83917"/>
                  <a:gd name="connsiteY2" fmla="*/ 6973 h 15338"/>
                  <a:gd name="connsiteX3" fmla="*/ 6973 w 83917"/>
                  <a:gd name="connsiteY3" fmla="*/ 15307 h 15338"/>
                  <a:gd name="connsiteX4" fmla="*/ 8366 w 83917"/>
                  <a:gd name="connsiteY4" fmla="*/ 15307 h 15338"/>
                  <a:gd name="connsiteX5" fmla="*/ 76944 w 83917"/>
                  <a:gd name="connsiteY5" fmla="*/ 15307 h 15338"/>
                  <a:gd name="connsiteX6" fmla="*/ 83885 w 83917"/>
                  <a:gd name="connsiteY6" fmla="*/ 6973 h 15338"/>
                  <a:gd name="connsiteX7" fmla="*/ 76944 w 83917"/>
                  <a:gd name="connsiteY7" fmla="*/ 32 h 1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917" h="15338">
                    <a:moveTo>
                      <a:pt x="76944" y="32"/>
                    </a:moveTo>
                    <a:lnTo>
                      <a:pt x="8366" y="32"/>
                    </a:lnTo>
                    <a:cubicBezTo>
                      <a:pt x="4148" y="-352"/>
                      <a:pt x="417" y="2755"/>
                      <a:pt x="32" y="6973"/>
                    </a:cubicBezTo>
                    <a:cubicBezTo>
                      <a:pt x="-353" y="11191"/>
                      <a:pt x="2755" y="14922"/>
                      <a:pt x="6973" y="15307"/>
                    </a:cubicBezTo>
                    <a:cubicBezTo>
                      <a:pt x="7437" y="15349"/>
                      <a:pt x="7903" y="15349"/>
                      <a:pt x="8366" y="15307"/>
                    </a:cubicBezTo>
                    <a:lnTo>
                      <a:pt x="76944" y="15307"/>
                    </a:lnTo>
                    <a:cubicBezTo>
                      <a:pt x="81162" y="14922"/>
                      <a:pt x="84269" y="11191"/>
                      <a:pt x="83885" y="6973"/>
                    </a:cubicBezTo>
                    <a:cubicBezTo>
                      <a:pt x="83549" y="3288"/>
                      <a:pt x="80629" y="368"/>
                      <a:pt x="76944" y="3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C2AE75F8-CDCE-4277-99EA-245914086AA2}"/>
                  </a:ext>
                </a:extLst>
              </p:cNvPr>
              <p:cNvSpPr/>
              <p:nvPr/>
            </p:nvSpPr>
            <p:spPr>
              <a:xfrm>
                <a:off x="2403180" y="3855645"/>
                <a:ext cx="37539" cy="30203"/>
              </a:xfrm>
              <a:custGeom>
                <a:avLst/>
                <a:gdLst>
                  <a:gd name="connsiteX0" fmla="*/ 36389 w 37539"/>
                  <a:gd name="connsiteY0" fmla="*/ 3392 h 30203"/>
                  <a:gd name="connsiteX1" fmla="*/ 25844 w 37539"/>
                  <a:gd name="connsiteY1" fmla="*/ 1275 h 30203"/>
                  <a:gd name="connsiteX2" fmla="*/ 25805 w 37539"/>
                  <a:gd name="connsiteY2" fmla="*/ 1301 h 30203"/>
                  <a:gd name="connsiteX3" fmla="*/ 3368 w 37539"/>
                  <a:gd name="connsiteY3" fmla="*/ 16259 h 30203"/>
                  <a:gd name="connsiteX4" fmla="*/ 1277 w 37539"/>
                  <a:gd name="connsiteY4" fmla="*/ 26843 h 30203"/>
                  <a:gd name="connsiteX5" fmla="*/ 7615 w 37539"/>
                  <a:gd name="connsiteY5" fmla="*/ 30203 h 30203"/>
                  <a:gd name="connsiteX6" fmla="*/ 11861 w 37539"/>
                  <a:gd name="connsiteY6" fmla="*/ 28935 h 30203"/>
                  <a:gd name="connsiteX7" fmla="*/ 34171 w 37539"/>
                  <a:gd name="connsiteY7" fmla="*/ 13977 h 30203"/>
                  <a:gd name="connsiteX8" fmla="*/ 36262 w 37539"/>
                  <a:gd name="connsiteY8" fmla="*/ 3392 h 3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39" h="30203">
                    <a:moveTo>
                      <a:pt x="36389" y="3392"/>
                    </a:moveTo>
                    <a:cubicBezTo>
                      <a:pt x="34062" y="-104"/>
                      <a:pt x="29341" y="-1052"/>
                      <a:pt x="25844" y="1275"/>
                    </a:cubicBezTo>
                    <a:cubicBezTo>
                      <a:pt x="25831" y="1283"/>
                      <a:pt x="25818" y="1292"/>
                      <a:pt x="25805" y="1301"/>
                    </a:cubicBezTo>
                    <a:lnTo>
                      <a:pt x="3368" y="16259"/>
                    </a:lnTo>
                    <a:cubicBezTo>
                      <a:pt x="-113" y="18617"/>
                      <a:pt x="-1046" y="23339"/>
                      <a:pt x="1277" y="26843"/>
                    </a:cubicBezTo>
                    <a:cubicBezTo>
                      <a:pt x="2718" y="28926"/>
                      <a:pt x="5082" y="30179"/>
                      <a:pt x="7615" y="30203"/>
                    </a:cubicBezTo>
                    <a:cubicBezTo>
                      <a:pt x="9126" y="30223"/>
                      <a:pt x="10608" y="29781"/>
                      <a:pt x="11861" y="28935"/>
                    </a:cubicBezTo>
                    <a:lnTo>
                      <a:pt x="34171" y="13977"/>
                    </a:lnTo>
                    <a:cubicBezTo>
                      <a:pt x="37652" y="11619"/>
                      <a:pt x="38585" y="6897"/>
                      <a:pt x="36262" y="339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E03BF3BE-9DAF-460E-A298-696953956C65}"/>
                  </a:ext>
                </a:extLst>
              </p:cNvPr>
              <p:cNvSpPr/>
              <p:nvPr/>
            </p:nvSpPr>
            <p:spPr>
              <a:xfrm>
                <a:off x="2334543" y="3848434"/>
                <a:ext cx="60224" cy="60294"/>
              </a:xfrm>
              <a:custGeom>
                <a:avLst/>
                <a:gdLst>
                  <a:gd name="connsiteX0" fmla="*/ 57682 w 60224"/>
                  <a:gd name="connsiteY0" fmla="*/ 46920 h 60294"/>
                  <a:gd name="connsiteX1" fmla="*/ 12745 w 60224"/>
                  <a:gd name="connsiteY1" fmla="*/ 1920 h 60294"/>
                  <a:gd name="connsiteX2" fmla="*/ 1920 w 60224"/>
                  <a:gd name="connsiteY2" fmla="*/ 2593 h 60294"/>
                  <a:gd name="connsiteX3" fmla="*/ 1717 w 60224"/>
                  <a:gd name="connsiteY3" fmla="*/ 12505 h 60294"/>
                  <a:gd name="connsiteX4" fmla="*/ 48238 w 60224"/>
                  <a:gd name="connsiteY4" fmla="*/ 58963 h 60294"/>
                  <a:gd name="connsiteX5" fmla="*/ 58894 w 60224"/>
                  <a:gd name="connsiteY5" fmla="*/ 56942 h 60294"/>
                  <a:gd name="connsiteX6" fmla="*/ 57682 w 60224"/>
                  <a:gd name="connsiteY6" fmla="*/ 46920 h 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224" h="60294">
                    <a:moveTo>
                      <a:pt x="57682" y="46920"/>
                    </a:moveTo>
                    <a:cubicBezTo>
                      <a:pt x="52231" y="42674"/>
                      <a:pt x="27829" y="17638"/>
                      <a:pt x="12745" y="1920"/>
                    </a:cubicBezTo>
                    <a:cubicBezTo>
                      <a:pt x="9570" y="-883"/>
                      <a:pt x="4723" y="-582"/>
                      <a:pt x="1920" y="2593"/>
                    </a:cubicBezTo>
                    <a:cubicBezTo>
                      <a:pt x="-561" y="5403"/>
                      <a:pt x="-647" y="9595"/>
                      <a:pt x="1717" y="12505"/>
                    </a:cubicBezTo>
                    <a:cubicBezTo>
                      <a:pt x="5646" y="16561"/>
                      <a:pt x="40189" y="52561"/>
                      <a:pt x="48238" y="58963"/>
                    </a:cubicBezTo>
                    <a:cubicBezTo>
                      <a:pt x="51739" y="61347"/>
                      <a:pt x="56509" y="60442"/>
                      <a:pt x="58894" y="56942"/>
                    </a:cubicBezTo>
                    <a:cubicBezTo>
                      <a:pt x="61055" y="53769"/>
                      <a:pt x="60537" y="49487"/>
                      <a:pt x="57682" y="4692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7F1CC0CB-E6F2-4B78-956B-A7184DE690AE}"/>
                  </a:ext>
                </a:extLst>
              </p:cNvPr>
              <p:cNvSpPr/>
              <p:nvPr/>
            </p:nvSpPr>
            <p:spPr>
              <a:xfrm>
                <a:off x="2311299" y="3870902"/>
                <a:ext cx="53338" cy="53365"/>
              </a:xfrm>
              <a:custGeom>
                <a:avLst/>
                <a:gdLst>
                  <a:gd name="connsiteX0" fmla="*/ 50502 w 53338"/>
                  <a:gd name="connsiteY0" fmla="*/ 39791 h 53365"/>
                  <a:gd name="connsiteX1" fmla="*/ 13235 w 53338"/>
                  <a:gd name="connsiteY1" fmla="*/ 2460 h 53365"/>
                  <a:gd name="connsiteX2" fmla="*/ 2460 w 53338"/>
                  <a:gd name="connsiteY2" fmla="*/ 2016 h 53365"/>
                  <a:gd name="connsiteX3" fmla="*/ 2016 w 53338"/>
                  <a:gd name="connsiteY3" fmla="*/ 12791 h 53365"/>
                  <a:gd name="connsiteX4" fmla="*/ 40932 w 53338"/>
                  <a:gd name="connsiteY4" fmla="*/ 51643 h 53365"/>
                  <a:gd name="connsiteX5" fmla="*/ 51549 w 53338"/>
                  <a:gd name="connsiteY5" fmla="*/ 50619 h 53365"/>
                  <a:gd name="connsiteX6" fmla="*/ 51643 w 53338"/>
                  <a:gd name="connsiteY6" fmla="*/ 50502 h 53365"/>
                  <a:gd name="connsiteX7" fmla="*/ 50520 w 53338"/>
                  <a:gd name="connsiteY7" fmla="*/ 39805 h 53365"/>
                  <a:gd name="connsiteX8" fmla="*/ 50502 w 53338"/>
                  <a:gd name="connsiteY8" fmla="*/ 39791 h 5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338" h="53365">
                    <a:moveTo>
                      <a:pt x="50502" y="39791"/>
                    </a:moveTo>
                    <a:cubicBezTo>
                      <a:pt x="41376" y="32439"/>
                      <a:pt x="18432" y="8101"/>
                      <a:pt x="13235" y="2460"/>
                    </a:cubicBezTo>
                    <a:cubicBezTo>
                      <a:pt x="10382" y="-638"/>
                      <a:pt x="5558" y="-837"/>
                      <a:pt x="2460" y="2016"/>
                    </a:cubicBezTo>
                    <a:cubicBezTo>
                      <a:pt x="-638" y="4869"/>
                      <a:pt x="-837" y="9693"/>
                      <a:pt x="2016" y="12791"/>
                    </a:cubicBezTo>
                    <a:cubicBezTo>
                      <a:pt x="2016" y="12791"/>
                      <a:pt x="29650" y="42643"/>
                      <a:pt x="40932" y="51643"/>
                    </a:cubicBezTo>
                    <a:cubicBezTo>
                      <a:pt x="44147" y="54292"/>
                      <a:pt x="48900" y="53834"/>
                      <a:pt x="51549" y="50619"/>
                    </a:cubicBezTo>
                    <a:cubicBezTo>
                      <a:pt x="51581" y="50580"/>
                      <a:pt x="51612" y="50542"/>
                      <a:pt x="51643" y="50502"/>
                    </a:cubicBezTo>
                    <a:cubicBezTo>
                      <a:pt x="54287" y="47238"/>
                      <a:pt x="53784" y="42449"/>
                      <a:pt x="50520" y="39805"/>
                    </a:cubicBezTo>
                    <a:cubicBezTo>
                      <a:pt x="50514" y="39800"/>
                      <a:pt x="50508" y="39795"/>
                      <a:pt x="50502" y="3979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6" name="Graphic 2">
                <a:extLst>
                  <a:ext uri="{FF2B5EF4-FFF2-40B4-BE49-F238E27FC236}">
                    <a16:creationId xmlns:a16="http://schemas.microsoft.com/office/drawing/2014/main" id="{12D79235-3CF0-49A4-B268-F7E6E2EE286F}"/>
                  </a:ext>
                </a:extLst>
              </p:cNvPr>
              <p:cNvGrpSpPr/>
              <p:nvPr/>
            </p:nvGrpSpPr>
            <p:grpSpPr>
              <a:xfrm>
                <a:off x="2128370" y="3718449"/>
                <a:ext cx="205784" cy="221036"/>
                <a:chOff x="2128370" y="3718449"/>
                <a:chExt cx="205784" cy="221036"/>
              </a:xfrm>
              <a:grpFill/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96300ECC-6938-4BC1-BF21-9C747B124B01}"/>
                    </a:ext>
                  </a:extLst>
                </p:cNvPr>
                <p:cNvSpPr/>
                <p:nvPr/>
              </p:nvSpPr>
              <p:spPr>
                <a:xfrm>
                  <a:off x="2281151" y="3886510"/>
                  <a:ext cx="53004" cy="52976"/>
                </a:xfrm>
                <a:custGeom>
                  <a:avLst/>
                  <a:gdLst>
                    <a:gd name="connsiteX0" fmla="*/ 50292 w 53004"/>
                    <a:gd name="connsiteY0" fmla="*/ 39521 h 52976"/>
                    <a:gd name="connsiteX1" fmla="*/ 12834 w 53004"/>
                    <a:gd name="connsiteY1" fmla="*/ 2000 h 52976"/>
                    <a:gd name="connsiteX2" fmla="*/ 2000 w 53004"/>
                    <a:gd name="connsiteY2" fmla="*/ 2505 h 52976"/>
                    <a:gd name="connsiteX3" fmla="*/ 1679 w 53004"/>
                    <a:gd name="connsiteY3" fmla="*/ 12458 h 52976"/>
                    <a:gd name="connsiteX4" fmla="*/ 40468 w 53004"/>
                    <a:gd name="connsiteY4" fmla="*/ 51183 h 52976"/>
                    <a:gd name="connsiteX5" fmla="*/ 51211 w 53004"/>
                    <a:gd name="connsiteY5" fmla="*/ 50264 h 52976"/>
                    <a:gd name="connsiteX6" fmla="*/ 50292 w 53004"/>
                    <a:gd name="connsiteY6" fmla="*/ 39521 h 5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004" h="52976">
                      <a:moveTo>
                        <a:pt x="50292" y="39521"/>
                      </a:moveTo>
                      <a:cubicBezTo>
                        <a:pt x="39454" y="30331"/>
                        <a:pt x="17207" y="6690"/>
                        <a:pt x="12834" y="2000"/>
                      </a:cubicBezTo>
                      <a:cubicBezTo>
                        <a:pt x="9702" y="-853"/>
                        <a:pt x="4852" y="-627"/>
                        <a:pt x="2000" y="2505"/>
                      </a:cubicBezTo>
                      <a:cubicBezTo>
                        <a:pt x="-540" y="5292"/>
                        <a:pt x="-676" y="9512"/>
                        <a:pt x="1679" y="12458"/>
                      </a:cubicBezTo>
                      <a:cubicBezTo>
                        <a:pt x="8017" y="19112"/>
                        <a:pt x="29249" y="41676"/>
                        <a:pt x="40468" y="51183"/>
                      </a:cubicBezTo>
                      <a:cubicBezTo>
                        <a:pt x="43688" y="53896"/>
                        <a:pt x="48498" y="53484"/>
                        <a:pt x="51211" y="50264"/>
                      </a:cubicBezTo>
                      <a:cubicBezTo>
                        <a:pt x="53923" y="47043"/>
                        <a:pt x="53512" y="42233"/>
                        <a:pt x="50292" y="39521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3781351B-08D6-48C7-8D7E-FD1573692A85}"/>
                    </a:ext>
                  </a:extLst>
                </p:cNvPr>
                <p:cNvSpPr/>
                <p:nvPr/>
              </p:nvSpPr>
              <p:spPr>
                <a:xfrm>
                  <a:off x="2128370" y="3718449"/>
                  <a:ext cx="91440" cy="152440"/>
                </a:xfrm>
                <a:custGeom>
                  <a:avLst/>
                  <a:gdLst>
                    <a:gd name="connsiteX0" fmla="*/ 89050 w 91440"/>
                    <a:gd name="connsiteY0" fmla="*/ 17313 h 152440"/>
                    <a:gd name="connsiteX1" fmla="*/ 8049 w 91440"/>
                    <a:gd name="connsiteY1" fmla="*/ 10 h 152440"/>
                    <a:gd name="connsiteX2" fmla="*/ 2408 w 91440"/>
                    <a:gd name="connsiteY2" fmla="*/ 2102 h 152440"/>
                    <a:gd name="connsiteX3" fmla="*/ 0 w 91440"/>
                    <a:gd name="connsiteY3" fmla="*/ 7616 h 152440"/>
                    <a:gd name="connsiteX4" fmla="*/ 0 w 91440"/>
                    <a:gd name="connsiteY4" fmla="*/ 144835 h 152440"/>
                    <a:gd name="connsiteX5" fmla="*/ 7606 w 91440"/>
                    <a:gd name="connsiteY5" fmla="*/ 152441 h 152440"/>
                    <a:gd name="connsiteX6" fmla="*/ 53367 w 91440"/>
                    <a:gd name="connsiteY6" fmla="*/ 152441 h 152440"/>
                    <a:gd name="connsiteX7" fmla="*/ 60592 w 91440"/>
                    <a:gd name="connsiteY7" fmla="*/ 147180 h 152440"/>
                    <a:gd name="connsiteX8" fmla="*/ 91395 w 91440"/>
                    <a:gd name="connsiteY8" fmla="*/ 23524 h 152440"/>
                    <a:gd name="connsiteX9" fmla="*/ 89050 w 91440"/>
                    <a:gd name="connsiteY9" fmla="*/ 17186 h 152440"/>
                    <a:gd name="connsiteX10" fmla="*/ 47789 w 91440"/>
                    <a:gd name="connsiteY10" fmla="*/ 137166 h 152440"/>
                    <a:gd name="connsiteX11" fmla="*/ 15212 w 91440"/>
                    <a:gd name="connsiteY11" fmla="*/ 137166 h 152440"/>
                    <a:gd name="connsiteX12" fmla="*/ 15212 w 91440"/>
                    <a:gd name="connsiteY12" fmla="*/ 15792 h 152440"/>
                    <a:gd name="connsiteX13" fmla="*/ 75803 w 91440"/>
                    <a:gd name="connsiteY13" fmla="*/ 26630 h 152440"/>
                    <a:gd name="connsiteX14" fmla="*/ 47789 w 91440"/>
                    <a:gd name="connsiteY14" fmla="*/ 137166 h 1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1440" h="152440">
                      <a:moveTo>
                        <a:pt x="89050" y="17313"/>
                      </a:moveTo>
                      <a:cubicBezTo>
                        <a:pt x="75994" y="4954"/>
                        <a:pt x="23768" y="961"/>
                        <a:pt x="8049" y="10"/>
                      </a:cubicBezTo>
                      <a:cubicBezTo>
                        <a:pt x="5962" y="-97"/>
                        <a:pt x="3921" y="659"/>
                        <a:pt x="2408" y="2102"/>
                      </a:cubicBezTo>
                      <a:cubicBezTo>
                        <a:pt x="875" y="3526"/>
                        <a:pt x="3" y="5523"/>
                        <a:pt x="0" y="7616"/>
                      </a:cubicBezTo>
                      <a:lnTo>
                        <a:pt x="0" y="144835"/>
                      </a:lnTo>
                      <a:cubicBezTo>
                        <a:pt x="0" y="149035"/>
                        <a:pt x="3405" y="152441"/>
                        <a:pt x="7606" y="152441"/>
                      </a:cubicBezTo>
                      <a:lnTo>
                        <a:pt x="53367" y="152441"/>
                      </a:lnTo>
                      <a:cubicBezTo>
                        <a:pt x="56667" y="152456"/>
                        <a:pt x="59594" y="150325"/>
                        <a:pt x="60592" y="147180"/>
                      </a:cubicBezTo>
                      <a:cubicBezTo>
                        <a:pt x="61733" y="143757"/>
                        <a:pt x="87972" y="63137"/>
                        <a:pt x="91395" y="23524"/>
                      </a:cubicBezTo>
                      <a:cubicBezTo>
                        <a:pt x="91656" y="21160"/>
                        <a:pt x="90787" y="18811"/>
                        <a:pt x="89050" y="17186"/>
                      </a:cubicBezTo>
                      <a:close/>
                      <a:moveTo>
                        <a:pt x="47789" y="137166"/>
                      </a:moveTo>
                      <a:lnTo>
                        <a:pt x="15212" y="137166"/>
                      </a:lnTo>
                      <a:lnTo>
                        <a:pt x="15212" y="15792"/>
                      </a:lnTo>
                      <a:cubicBezTo>
                        <a:pt x="39740" y="17757"/>
                        <a:pt x="65916" y="22130"/>
                        <a:pt x="75803" y="26630"/>
                      </a:cubicBezTo>
                      <a:cubicBezTo>
                        <a:pt x="71747" y="59968"/>
                        <a:pt x="53430" y="119293"/>
                        <a:pt x="47789" y="137166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9A00BE8-BF82-40DD-9203-5148CC805133}"/>
                  </a:ext>
                </a:extLst>
              </p:cNvPr>
              <p:cNvSpPr/>
              <p:nvPr/>
            </p:nvSpPr>
            <p:spPr>
              <a:xfrm>
                <a:off x="2387761" y="3733734"/>
                <a:ext cx="106252" cy="152620"/>
              </a:xfrm>
              <a:custGeom>
                <a:avLst/>
                <a:gdLst>
                  <a:gd name="connsiteX0" fmla="*/ 98837 w 106252"/>
                  <a:gd name="connsiteY0" fmla="*/ 127 h 152620"/>
                  <a:gd name="connsiteX1" fmla="*/ 4400 w 106252"/>
                  <a:gd name="connsiteY1" fmla="*/ 16035 h 152620"/>
                  <a:gd name="connsiteX2" fmla="*/ 344 w 106252"/>
                  <a:gd name="connsiteY2" fmla="*/ 20789 h 152620"/>
                  <a:gd name="connsiteX3" fmla="*/ 1168 w 106252"/>
                  <a:gd name="connsiteY3" fmla="*/ 27127 h 152620"/>
                  <a:gd name="connsiteX4" fmla="*/ 45534 w 106252"/>
                  <a:gd name="connsiteY4" fmla="*/ 147043 h 152620"/>
                  <a:gd name="connsiteX5" fmla="*/ 52886 w 106252"/>
                  <a:gd name="connsiteY5" fmla="*/ 152621 h 152620"/>
                  <a:gd name="connsiteX6" fmla="*/ 98647 w 106252"/>
                  <a:gd name="connsiteY6" fmla="*/ 152621 h 152620"/>
                  <a:gd name="connsiteX7" fmla="*/ 106253 w 106252"/>
                  <a:gd name="connsiteY7" fmla="*/ 145015 h 152620"/>
                  <a:gd name="connsiteX8" fmla="*/ 106253 w 106252"/>
                  <a:gd name="connsiteY8" fmla="*/ 7606 h 152620"/>
                  <a:gd name="connsiteX9" fmla="*/ 98647 w 106252"/>
                  <a:gd name="connsiteY9" fmla="*/ 0 h 152620"/>
                  <a:gd name="connsiteX10" fmla="*/ 91168 w 106252"/>
                  <a:gd name="connsiteY10" fmla="*/ 137283 h 152620"/>
                  <a:gd name="connsiteX11" fmla="*/ 58781 w 106252"/>
                  <a:gd name="connsiteY11" fmla="*/ 137283 h 152620"/>
                  <a:gd name="connsiteX12" fmla="*/ 18344 w 106252"/>
                  <a:gd name="connsiteY12" fmla="*/ 27000 h 152620"/>
                  <a:gd name="connsiteX13" fmla="*/ 91168 w 106252"/>
                  <a:gd name="connsiteY13" fmla="*/ 15401 h 15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252" h="152620">
                    <a:moveTo>
                      <a:pt x="98837" y="127"/>
                    </a:moveTo>
                    <a:cubicBezTo>
                      <a:pt x="38943" y="127"/>
                      <a:pt x="5795" y="15401"/>
                      <a:pt x="4400" y="16035"/>
                    </a:cubicBezTo>
                    <a:cubicBezTo>
                      <a:pt x="2414" y="16945"/>
                      <a:pt x="930" y="18684"/>
                      <a:pt x="344" y="20789"/>
                    </a:cubicBezTo>
                    <a:cubicBezTo>
                      <a:pt x="-317" y="22921"/>
                      <a:pt x="-16" y="25235"/>
                      <a:pt x="1168" y="27127"/>
                    </a:cubicBezTo>
                    <a:cubicBezTo>
                      <a:pt x="10548" y="42275"/>
                      <a:pt x="40083" y="126508"/>
                      <a:pt x="45534" y="147043"/>
                    </a:cubicBezTo>
                    <a:cubicBezTo>
                      <a:pt x="46467" y="150334"/>
                      <a:pt x="49466" y="152609"/>
                      <a:pt x="52886" y="152621"/>
                    </a:cubicBezTo>
                    <a:lnTo>
                      <a:pt x="98647" y="152621"/>
                    </a:lnTo>
                    <a:cubicBezTo>
                      <a:pt x="102848" y="152621"/>
                      <a:pt x="106253" y="149216"/>
                      <a:pt x="106253" y="145015"/>
                    </a:cubicBezTo>
                    <a:lnTo>
                      <a:pt x="106253" y="7606"/>
                    </a:lnTo>
                    <a:cubicBezTo>
                      <a:pt x="106253" y="3405"/>
                      <a:pt x="102848" y="0"/>
                      <a:pt x="98647" y="0"/>
                    </a:cubicBezTo>
                    <a:close/>
                    <a:moveTo>
                      <a:pt x="91168" y="137283"/>
                    </a:moveTo>
                    <a:lnTo>
                      <a:pt x="58781" y="137283"/>
                    </a:lnTo>
                    <a:cubicBezTo>
                      <a:pt x="51555" y="113768"/>
                      <a:pt x="30196" y="52352"/>
                      <a:pt x="18344" y="27000"/>
                    </a:cubicBezTo>
                    <a:cubicBezTo>
                      <a:pt x="41909" y="19545"/>
                      <a:pt x="66453" y="15636"/>
                      <a:pt x="91168" y="1540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50F2F84A-2FF5-4BB0-B6F2-8EC44981BDF2}"/>
              </a:ext>
            </a:extLst>
          </p:cNvPr>
          <p:cNvSpPr/>
          <p:nvPr/>
        </p:nvSpPr>
        <p:spPr>
          <a:xfrm>
            <a:off x="6010274" y="4912474"/>
            <a:ext cx="5212315" cy="120352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84C67FF-72AB-41DF-AE13-5865E1AED9F7}"/>
              </a:ext>
            </a:extLst>
          </p:cNvPr>
          <p:cNvGrpSpPr/>
          <p:nvPr/>
        </p:nvGrpSpPr>
        <p:grpSpPr>
          <a:xfrm>
            <a:off x="6360334" y="5105372"/>
            <a:ext cx="818366" cy="817726"/>
            <a:chOff x="6735594" y="1235546"/>
            <a:chExt cx="818366" cy="81772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B15ACC1-1A1E-406A-A4F9-8CA441AB9481}"/>
                </a:ext>
              </a:extLst>
            </p:cNvPr>
            <p:cNvSpPr/>
            <p:nvPr/>
          </p:nvSpPr>
          <p:spPr>
            <a:xfrm>
              <a:off x="6735594" y="1235546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383D87B-2058-48EE-A7D6-B56FF55CA9A9}"/>
                </a:ext>
              </a:extLst>
            </p:cNvPr>
            <p:cNvGrpSpPr/>
            <p:nvPr/>
          </p:nvGrpSpPr>
          <p:grpSpPr>
            <a:xfrm>
              <a:off x="6911776" y="1451774"/>
              <a:ext cx="466002" cy="385271"/>
              <a:chOff x="11073710" y="1388471"/>
              <a:chExt cx="466002" cy="385271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395E1ACC-AC75-45FD-A6E3-FCA623AF89AC}"/>
                  </a:ext>
                </a:extLst>
              </p:cNvPr>
              <p:cNvSpPr/>
              <p:nvPr/>
            </p:nvSpPr>
            <p:spPr>
              <a:xfrm>
                <a:off x="11134787" y="138847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11C30B78-E96D-49C9-B464-9A58214D4802}"/>
                  </a:ext>
                </a:extLst>
              </p:cNvPr>
              <p:cNvSpPr/>
              <p:nvPr/>
            </p:nvSpPr>
            <p:spPr>
              <a:xfrm>
                <a:off x="11073710" y="1530533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085 w 76056"/>
                  <a:gd name="connsiteY6" fmla="*/ 38155 h 76056"/>
                  <a:gd name="connsiteX7" fmla="*/ 37902 w 76056"/>
                  <a:gd name="connsiteY7" fmla="*/ 15212 h 76056"/>
                  <a:gd name="connsiteX8" fmla="*/ 60845 w 76056"/>
                  <a:gd name="connsiteY8" fmla="*/ 38028 h 76056"/>
                  <a:gd name="connsiteX9" fmla="*/ 60845 w 76056"/>
                  <a:gd name="connsiteY9" fmla="*/ 38092 h 76056"/>
                  <a:gd name="connsiteX10" fmla="*/ 38028 w 76056"/>
                  <a:gd name="connsiteY10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1007"/>
                      <a:pt x="15120" y="50792"/>
                      <a:pt x="15085" y="38155"/>
                    </a:cubicBezTo>
                    <a:cubicBezTo>
                      <a:pt x="15050" y="25519"/>
                      <a:pt x="25265" y="15247"/>
                      <a:pt x="37902" y="15212"/>
                    </a:cubicBezTo>
                    <a:cubicBezTo>
                      <a:pt x="50538" y="15177"/>
                      <a:pt x="60810" y="25392"/>
                      <a:pt x="60845" y="38028"/>
                    </a:cubicBezTo>
                    <a:cubicBezTo>
                      <a:pt x="60845" y="38050"/>
                      <a:pt x="60845" y="38071"/>
                      <a:pt x="60845" y="38092"/>
                    </a:cubicBezTo>
                    <a:cubicBezTo>
                      <a:pt x="60845" y="50704"/>
                      <a:pt x="50640" y="60937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13738EEA-0969-4D17-B36D-19DE97DA6DDA}"/>
                  </a:ext>
                </a:extLst>
              </p:cNvPr>
              <p:cNvSpPr/>
              <p:nvPr/>
            </p:nvSpPr>
            <p:spPr>
              <a:xfrm>
                <a:off x="11134787" y="167251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83189D5-86D7-4659-9F07-1A306D08DAEE}"/>
                  </a:ext>
                </a:extLst>
              </p:cNvPr>
              <p:cNvSpPr/>
              <p:nvPr/>
            </p:nvSpPr>
            <p:spPr>
              <a:xfrm>
                <a:off x="11377995" y="167251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9914394-F924-4344-AC57-4CFDA396508F}"/>
                  </a:ext>
                </a:extLst>
              </p:cNvPr>
              <p:cNvSpPr/>
              <p:nvPr/>
            </p:nvSpPr>
            <p:spPr>
              <a:xfrm>
                <a:off x="11438481" y="1530533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9BFD25E-7F4E-46EA-8590-F066C3E22AAC}"/>
                  </a:ext>
                </a:extLst>
              </p:cNvPr>
              <p:cNvSpPr/>
              <p:nvPr/>
            </p:nvSpPr>
            <p:spPr>
              <a:xfrm>
                <a:off x="11377995" y="138847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5830FBCF-F4F2-4C03-8DAB-5D93BB8E4304}"/>
                  </a:ext>
                </a:extLst>
              </p:cNvPr>
              <p:cNvSpPr/>
              <p:nvPr/>
            </p:nvSpPr>
            <p:spPr>
              <a:xfrm>
                <a:off x="11205462" y="1459569"/>
                <a:ext cx="40142" cy="40593"/>
              </a:xfrm>
              <a:custGeom>
                <a:avLst/>
                <a:gdLst>
                  <a:gd name="connsiteX0" fmla="*/ 28218 w 30159"/>
                  <a:gd name="connsiteY0" fmla="*/ 17506 h 30498"/>
                  <a:gd name="connsiteX1" fmla="*/ 13006 w 30159"/>
                  <a:gd name="connsiteY1" fmla="*/ 2231 h 30498"/>
                  <a:gd name="connsiteX2" fmla="*/ 2231 w 30159"/>
                  <a:gd name="connsiteY2" fmla="*/ 2231 h 30498"/>
                  <a:gd name="connsiteX3" fmla="*/ 2231 w 30159"/>
                  <a:gd name="connsiteY3" fmla="*/ 13006 h 30498"/>
                  <a:gd name="connsiteX4" fmla="*/ 17443 w 30159"/>
                  <a:gd name="connsiteY4" fmla="*/ 28281 h 30498"/>
                  <a:gd name="connsiteX5" fmla="*/ 22830 w 30159"/>
                  <a:gd name="connsiteY5" fmla="*/ 30499 h 30498"/>
                  <a:gd name="connsiteX6" fmla="*/ 30154 w 30159"/>
                  <a:gd name="connsiteY6" fmla="*/ 22621 h 30498"/>
                  <a:gd name="connsiteX7" fmla="*/ 28218 w 30159"/>
                  <a:gd name="connsiteY7" fmla="*/ 17823 h 3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159" h="30498">
                    <a:moveTo>
                      <a:pt x="28218" y="17506"/>
                    </a:moveTo>
                    <a:lnTo>
                      <a:pt x="13006" y="2231"/>
                    </a:lnTo>
                    <a:cubicBezTo>
                      <a:pt x="10031" y="-744"/>
                      <a:pt x="5207" y="-744"/>
                      <a:pt x="2231" y="2231"/>
                    </a:cubicBezTo>
                    <a:cubicBezTo>
                      <a:pt x="-744" y="5207"/>
                      <a:pt x="-744" y="10031"/>
                      <a:pt x="2231" y="13006"/>
                    </a:cubicBezTo>
                    <a:lnTo>
                      <a:pt x="17443" y="28281"/>
                    </a:lnTo>
                    <a:cubicBezTo>
                      <a:pt x="18881" y="29694"/>
                      <a:pt x="20814" y="30490"/>
                      <a:pt x="22830" y="30499"/>
                    </a:cubicBezTo>
                    <a:cubicBezTo>
                      <a:pt x="27028" y="30346"/>
                      <a:pt x="30307" y="26819"/>
                      <a:pt x="30154" y="22621"/>
                    </a:cubicBezTo>
                    <a:cubicBezTo>
                      <a:pt x="30089" y="20844"/>
                      <a:pt x="29404" y="19147"/>
                      <a:pt x="28218" y="1782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62830FC-4ECE-488B-BD90-7EB9B73B0D5F}"/>
                  </a:ext>
                </a:extLst>
              </p:cNvPr>
              <p:cNvSpPr/>
              <p:nvPr/>
            </p:nvSpPr>
            <p:spPr>
              <a:xfrm>
                <a:off x="11154695" y="1571110"/>
                <a:ext cx="60823" cy="20246"/>
              </a:xfrm>
              <a:custGeom>
                <a:avLst/>
                <a:gdLst>
                  <a:gd name="connsiteX0" fmla="*/ 38092 w 45697"/>
                  <a:gd name="connsiteY0" fmla="*/ 0 h 15211"/>
                  <a:gd name="connsiteX1" fmla="*/ 7606 w 45697"/>
                  <a:gd name="connsiteY1" fmla="*/ 0 h 15211"/>
                  <a:gd name="connsiteX2" fmla="*/ 0 w 45697"/>
                  <a:gd name="connsiteY2" fmla="*/ 7606 h 15211"/>
                  <a:gd name="connsiteX3" fmla="*/ 7606 w 45697"/>
                  <a:gd name="connsiteY3" fmla="*/ 15212 h 15211"/>
                  <a:gd name="connsiteX4" fmla="*/ 38092 w 45697"/>
                  <a:gd name="connsiteY4" fmla="*/ 15212 h 15211"/>
                  <a:gd name="connsiteX5" fmla="*/ 45698 w 45697"/>
                  <a:gd name="connsiteY5" fmla="*/ 7606 h 15211"/>
                  <a:gd name="connsiteX6" fmla="*/ 38092 w 45697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97" h="15211">
                    <a:moveTo>
                      <a:pt x="38092" y="0"/>
                    </a:moveTo>
                    <a:lnTo>
                      <a:pt x="7606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6" y="15212"/>
                    </a:cubicBezTo>
                    <a:lnTo>
                      <a:pt x="38092" y="15212"/>
                    </a:lnTo>
                    <a:cubicBezTo>
                      <a:pt x="42292" y="15212"/>
                      <a:pt x="45698" y="11807"/>
                      <a:pt x="45698" y="7606"/>
                    </a:cubicBezTo>
                    <a:cubicBezTo>
                      <a:pt x="45698" y="3405"/>
                      <a:pt x="42293" y="0"/>
                      <a:pt x="380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D0B91DD4-0FE9-45B6-B8E4-43391F7F75F0}"/>
                  </a:ext>
                </a:extLst>
              </p:cNvPr>
              <p:cNvSpPr/>
              <p:nvPr/>
            </p:nvSpPr>
            <p:spPr>
              <a:xfrm>
                <a:off x="11205455" y="1662364"/>
                <a:ext cx="40542" cy="40601"/>
              </a:xfrm>
              <a:custGeom>
                <a:avLst/>
                <a:gdLst>
                  <a:gd name="connsiteX0" fmla="*/ 28223 w 30460"/>
                  <a:gd name="connsiteY0" fmla="*/ 2237 h 30504"/>
                  <a:gd name="connsiteX1" fmla="*/ 17467 w 30460"/>
                  <a:gd name="connsiteY1" fmla="*/ 2218 h 30504"/>
                  <a:gd name="connsiteX2" fmla="*/ 17448 w 30460"/>
                  <a:gd name="connsiteY2" fmla="*/ 2237 h 30504"/>
                  <a:gd name="connsiteX3" fmla="*/ 2237 w 30460"/>
                  <a:gd name="connsiteY3" fmla="*/ 17512 h 30504"/>
                  <a:gd name="connsiteX4" fmla="*/ 2218 w 30460"/>
                  <a:gd name="connsiteY4" fmla="*/ 28268 h 30504"/>
                  <a:gd name="connsiteX5" fmla="*/ 7625 w 30460"/>
                  <a:gd name="connsiteY5" fmla="*/ 30505 h 30504"/>
                  <a:gd name="connsiteX6" fmla="*/ 13012 w 30460"/>
                  <a:gd name="connsiteY6" fmla="*/ 28287 h 30504"/>
                  <a:gd name="connsiteX7" fmla="*/ 28223 w 30460"/>
                  <a:gd name="connsiteY7" fmla="*/ 13012 h 30504"/>
                  <a:gd name="connsiteX8" fmla="*/ 28242 w 30460"/>
                  <a:gd name="connsiteY8" fmla="*/ 2256 h 30504"/>
                  <a:gd name="connsiteX9" fmla="*/ 28223 w 30460"/>
                  <a:gd name="connsiteY9" fmla="*/ 2237 h 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60" h="30504">
                    <a:moveTo>
                      <a:pt x="28223" y="2237"/>
                    </a:moveTo>
                    <a:cubicBezTo>
                      <a:pt x="25258" y="-738"/>
                      <a:pt x="20443" y="-747"/>
                      <a:pt x="17467" y="2218"/>
                    </a:cubicBezTo>
                    <a:cubicBezTo>
                      <a:pt x="17461" y="2225"/>
                      <a:pt x="17455" y="2231"/>
                      <a:pt x="17448" y="2237"/>
                    </a:cubicBezTo>
                    <a:lnTo>
                      <a:pt x="2237" y="17512"/>
                    </a:lnTo>
                    <a:cubicBezTo>
                      <a:pt x="-738" y="20477"/>
                      <a:pt x="-747" y="25292"/>
                      <a:pt x="2218" y="28268"/>
                    </a:cubicBezTo>
                    <a:cubicBezTo>
                      <a:pt x="3650" y="29704"/>
                      <a:pt x="5596" y="30510"/>
                      <a:pt x="7625" y="30505"/>
                    </a:cubicBezTo>
                    <a:cubicBezTo>
                      <a:pt x="9641" y="30496"/>
                      <a:pt x="11574" y="29700"/>
                      <a:pt x="13012" y="28287"/>
                    </a:cubicBezTo>
                    <a:lnTo>
                      <a:pt x="28223" y="13012"/>
                    </a:lnTo>
                    <a:cubicBezTo>
                      <a:pt x="31198" y="10047"/>
                      <a:pt x="31207" y="5231"/>
                      <a:pt x="28242" y="2256"/>
                    </a:cubicBezTo>
                    <a:cubicBezTo>
                      <a:pt x="28236" y="2249"/>
                      <a:pt x="28229" y="2243"/>
                      <a:pt x="28223" y="223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A52E329A-25C3-4C09-AABE-BC4A88FE677B}"/>
                  </a:ext>
                </a:extLst>
              </p:cNvPr>
              <p:cNvSpPr/>
              <p:nvPr/>
            </p:nvSpPr>
            <p:spPr>
              <a:xfrm>
                <a:off x="11367771" y="1662034"/>
                <a:ext cx="40534" cy="40593"/>
              </a:xfrm>
              <a:custGeom>
                <a:avLst/>
                <a:gdLst>
                  <a:gd name="connsiteX0" fmla="*/ 28217 w 30454"/>
                  <a:gd name="connsiteY0" fmla="*/ 17506 h 30498"/>
                  <a:gd name="connsiteX1" fmla="*/ 13006 w 30454"/>
                  <a:gd name="connsiteY1" fmla="*/ 2231 h 30498"/>
                  <a:gd name="connsiteX2" fmla="*/ 2231 w 30454"/>
                  <a:gd name="connsiteY2" fmla="*/ 2231 h 30498"/>
                  <a:gd name="connsiteX3" fmla="*/ 2231 w 30454"/>
                  <a:gd name="connsiteY3" fmla="*/ 13006 h 30498"/>
                  <a:gd name="connsiteX4" fmla="*/ 17443 w 30454"/>
                  <a:gd name="connsiteY4" fmla="*/ 28281 h 30498"/>
                  <a:gd name="connsiteX5" fmla="*/ 22830 w 30454"/>
                  <a:gd name="connsiteY5" fmla="*/ 30499 h 30498"/>
                  <a:gd name="connsiteX6" fmla="*/ 30454 w 30454"/>
                  <a:gd name="connsiteY6" fmla="*/ 22912 h 30498"/>
                  <a:gd name="connsiteX7" fmla="*/ 28218 w 30454"/>
                  <a:gd name="connsiteY7" fmla="*/ 17506 h 3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454" h="30498">
                    <a:moveTo>
                      <a:pt x="28217" y="17506"/>
                    </a:moveTo>
                    <a:lnTo>
                      <a:pt x="13006" y="2231"/>
                    </a:lnTo>
                    <a:cubicBezTo>
                      <a:pt x="10031" y="-744"/>
                      <a:pt x="5207" y="-744"/>
                      <a:pt x="2231" y="2231"/>
                    </a:cubicBezTo>
                    <a:cubicBezTo>
                      <a:pt x="-744" y="5207"/>
                      <a:pt x="-744" y="10031"/>
                      <a:pt x="2231" y="13006"/>
                    </a:cubicBezTo>
                    <a:lnTo>
                      <a:pt x="17443" y="28281"/>
                    </a:lnTo>
                    <a:cubicBezTo>
                      <a:pt x="18880" y="29694"/>
                      <a:pt x="20814" y="30490"/>
                      <a:pt x="22830" y="30499"/>
                    </a:cubicBezTo>
                    <a:cubicBezTo>
                      <a:pt x="27030" y="30509"/>
                      <a:pt x="30444" y="27113"/>
                      <a:pt x="30454" y="22912"/>
                    </a:cubicBezTo>
                    <a:cubicBezTo>
                      <a:pt x="30459" y="20884"/>
                      <a:pt x="29654" y="18938"/>
                      <a:pt x="28218" y="1750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641F3C8C-AEDA-41E5-9966-0118BE96EC06}"/>
                  </a:ext>
                </a:extLst>
              </p:cNvPr>
              <p:cNvSpPr/>
              <p:nvPr/>
            </p:nvSpPr>
            <p:spPr>
              <a:xfrm>
                <a:off x="11398159" y="1571110"/>
                <a:ext cx="60821" cy="20246"/>
              </a:xfrm>
              <a:custGeom>
                <a:avLst/>
                <a:gdLst>
                  <a:gd name="connsiteX0" fmla="*/ 38091 w 45696"/>
                  <a:gd name="connsiteY0" fmla="*/ 0 h 15211"/>
                  <a:gd name="connsiteX1" fmla="*/ 7605 w 45696"/>
                  <a:gd name="connsiteY1" fmla="*/ 0 h 15211"/>
                  <a:gd name="connsiteX2" fmla="*/ 0 w 45696"/>
                  <a:gd name="connsiteY2" fmla="*/ 7606 h 15211"/>
                  <a:gd name="connsiteX3" fmla="*/ 7605 w 45696"/>
                  <a:gd name="connsiteY3" fmla="*/ 15212 h 15211"/>
                  <a:gd name="connsiteX4" fmla="*/ 38091 w 45696"/>
                  <a:gd name="connsiteY4" fmla="*/ 15212 h 15211"/>
                  <a:gd name="connsiteX5" fmla="*/ 45696 w 45696"/>
                  <a:gd name="connsiteY5" fmla="*/ 7606 h 15211"/>
                  <a:gd name="connsiteX6" fmla="*/ 38091 w 45696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96" h="15211">
                    <a:moveTo>
                      <a:pt x="38091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38091" y="15212"/>
                    </a:lnTo>
                    <a:cubicBezTo>
                      <a:pt x="42291" y="15212"/>
                      <a:pt x="45696" y="11807"/>
                      <a:pt x="45696" y="7606"/>
                    </a:cubicBezTo>
                    <a:cubicBezTo>
                      <a:pt x="45696" y="3405"/>
                      <a:pt x="42291" y="0"/>
                      <a:pt x="380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7B2F2E37-E64A-488C-A171-D6D7BE17E403}"/>
                  </a:ext>
                </a:extLst>
              </p:cNvPr>
              <p:cNvSpPr/>
              <p:nvPr/>
            </p:nvSpPr>
            <p:spPr>
              <a:xfrm>
                <a:off x="11368410" y="1459477"/>
                <a:ext cx="40148" cy="40264"/>
              </a:xfrm>
              <a:custGeom>
                <a:avLst/>
                <a:gdLst>
                  <a:gd name="connsiteX0" fmla="*/ 27737 w 30164"/>
                  <a:gd name="connsiteY0" fmla="*/ 2237 h 30251"/>
                  <a:gd name="connsiteX1" fmla="*/ 16981 w 30164"/>
                  <a:gd name="connsiteY1" fmla="*/ 2218 h 30251"/>
                  <a:gd name="connsiteX2" fmla="*/ 16963 w 30164"/>
                  <a:gd name="connsiteY2" fmla="*/ 2237 h 30251"/>
                  <a:gd name="connsiteX3" fmla="*/ 1941 w 30164"/>
                  <a:gd name="connsiteY3" fmla="*/ 17575 h 30251"/>
                  <a:gd name="connsiteX4" fmla="*/ 2530 w 30164"/>
                  <a:gd name="connsiteY4" fmla="*/ 28315 h 30251"/>
                  <a:gd name="connsiteX5" fmla="*/ 7329 w 30164"/>
                  <a:gd name="connsiteY5" fmla="*/ 30251 h 30251"/>
                  <a:gd name="connsiteX6" fmla="*/ 12716 w 30164"/>
                  <a:gd name="connsiteY6" fmla="*/ 28033 h 30251"/>
                  <a:gd name="connsiteX7" fmla="*/ 27927 w 30164"/>
                  <a:gd name="connsiteY7" fmla="*/ 12758 h 30251"/>
                  <a:gd name="connsiteX8" fmla="*/ 27946 w 30164"/>
                  <a:gd name="connsiteY8" fmla="*/ 2002 h 30251"/>
                  <a:gd name="connsiteX9" fmla="*/ 27927 w 30164"/>
                  <a:gd name="connsiteY9" fmla="*/ 1983 h 3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164" h="30251">
                    <a:moveTo>
                      <a:pt x="27737" y="2237"/>
                    </a:moveTo>
                    <a:cubicBezTo>
                      <a:pt x="24772" y="-738"/>
                      <a:pt x="19956" y="-747"/>
                      <a:pt x="16981" y="2218"/>
                    </a:cubicBezTo>
                    <a:cubicBezTo>
                      <a:pt x="16975" y="2225"/>
                      <a:pt x="16969" y="2231"/>
                      <a:pt x="16963" y="2237"/>
                    </a:cubicBezTo>
                    <a:lnTo>
                      <a:pt x="1941" y="17575"/>
                    </a:lnTo>
                    <a:cubicBezTo>
                      <a:pt x="-862" y="20703"/>
                      <a:pt x="-598" y="25512"/>
                      <a:pt x="2530" y="28315"/>
                    </a:cubicBezTo>
                    <a:cubicBezTo>
                      <a:pt x="3854" y="29501"/>
                      <a:pt x="5552" y="30186"/>
                      <a:pt x="7329" y="30251"/>
                    </a:cubicBezTo>
                    <a:cubicBezTo>
                      <a:pt x="9343" y="30229"/>
                      <a:pt x="11271" y="29435"/>
                      <a:pt x="12716" y="28033"/>
                    </a:cubicBezTo>
                    <a:lnTo>
                      <a:pt x="27927" y="12758"/>
                    </a:lnTo>
                    <a:cubicBezTo>
                      <a:pt x="30903" y="9793"/>
                      <a:pt x="30911" y="4977"/>
                      <a:pt x="27946" y="2002"/>
                    </a:cubicBezTo>
                    <a:cubicBezTo>
                      <a:pt x="27940" y="1996"/>
                      <a:pt x="27933" y="1989"/>
                      <a:pt x="27927" y="198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CCDA541F-206D-4DC3-98F1-78C10A156A9B}"/>
                  </a:ext>
                </a:extLst>
              </p:cNvPr>
              <p:cNvSpPr/>
              <p:nvPr/>
            </p:nvSpPr>
            <p:spPr>
              <a:xfrm>
                <a:off x="11256314" y="1510203"/>
                <a:ext cx="101301" cy="141640"/>
              </a:xfrm>
              <a:custGeom>
                <a:avLst/>
                <a:gdLst>
                  <a:gd name="connsiteX0" fmla="*/ 39576 w 76109"/>
                  <a:gd name="connsiteY0" fmla="*/ 45888 h 106416"/>
                  <a:gd name="connsiteX1" fmla="*/ 37865 w 76109"/>
                  <a:gd name="connsiteY1" fmla="*/ 45571 h 106416"/>
                  <a:gd name="connsiteX2" fmla="*/ 15111 w 76109"/>
                  <a:gd name="connsiteY2" fmla="*/ 30486 h 106416"/>
                  <a:gd name="connsiteX3" fmla="*/ 37992 w 76109"/>
                  <a:gd name="connsiteY3" fmla="*/ 15275 h 106416"/>
                  <a:gd name="connsiteX4" fmla="*/ 60872 w 76109"/>
                  <a:gd name="connsiteY4" fmla="*/ 29662 h 106416"/>
                  <a:gd name="connsiteX5" fmla="*/ 69111 w 76109"/>
                  <a:gd name="connsiteY5" fmla="*/ 36634 h 106416"/>
                  <a:gd name="connsiteX6" fmla="*/ 76083 w 76109"/>
                  <a:gd name="connsiteY6" fmla="*/ 28394 h 106416"/>
                  <a:gd name="connsiteX7" fmla="*/ 38055 w 76109"/>
                  <a:gd name="connsiteY7" fmla="*/ 0 h 106416"/>
                  <a:gd name="connsiteX8" fmla="*/ 26 w 76109"/>
                  <a:gd name="connsiteY8" fmla="*/ 30486 h 106416"/>
                  <a:gd name="connsiteX9" fmla="*/ 36597 w 76109"/>
                  <a:gd name="connsiteY9" fmla="*/ 60846 h 106416"/>
                  <a:gd name="connsiteX10" fmla="*/ 38245 w 76109"/>
                  <a:gd name="connsiteY10" fmla="*/ 60846 h 106416"/>
                  <a:gd name="connsiteX11" fmla="*/ 60936 w 76109"/>
                  <a:gd name="connsiteY11" fmla="*/ 75930 h 106416"/>
                  <a:gd name="connsiteX12" fmla="*/ 38055 w 76109"/>
                  <a:gd name="connsiteY12" fmla="*/ 91141 h 106416"/>
                  <a:gd name="connsiteX13" fmla="*/ 15238 w 76109"/>
                  <a:gd name="connsiteY13" fmla="*/ 76754 h 106416"/>
                  <a:gd name="connsiteX14" fmla="*/ 6999 w 76109"/>
                  <a:gd name="connsiteY14" fmla="*/ 69782 h 106416"/>
                  <a:gd name="connsiteX15" fmla="*/ 27 w 76109"/>
                  <a:gd name="connsiteY15" fmla="*/ 78022 h 106416"/>
                  <a:gd name="connsiteX16" fmla="*/ 38055 w 76109"/>
                  <a:gd name="connsiteY16" fmla="*/ 106416 h 106416"/>
                  <a:gd name="connsiteX17" fmla="*/ 76083 w 76109"/>
                  <a:gd name="connsiteY17" fmla="*/ 75930 h 106416"/>
                  <a:gd name="connsiteX18" fmla="*/ 39576 w 76109"/>
                  <a:gd name="connsiteY18" fmla="*/ 45571 h 106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6109" h="106416">
                    <a:moveTo>
                      <a:pt x="39576" y="45888"/>
                    </a:moveTo>
                    <a:lnTo>
                      <a:pt x="37865" y="45571"/>
                    </a:lnTo>
                    <a:cubicBezTo>
                      <a:pt x="22400" y="42719"/>
                      <a:pt x="15111" y="37965"/>
                      <a:pt x="15111" y="30486"/>
                    </a:cubicBezTo>
                    <a:cubicBezTo>
                      <a:pt x="15111" y="23007"/>
                      <a:pt x="25632" y="15275"/>
                      <a:pt x="37992" y="15275"/>
                    </a:cubicBezTo>
                    <a:cubicBezTo>
                      <a:pt x="50351" y="15275"/>
                      <a:pt x="60238" y="21613"/>
                      <a:pt x="60872" y="29662"/>
                    </a:cubicBezTo>
                    <a:cubicBezTo>
                      <a:pt x="61222" y="33862"/>
                      <a:pt x="64911" y="36984"/>
                      <a:pt x="69111" y="36634"/>
                    </a:cubicBezTo>
                    <a:cubicBezTo>
                      <a:pt x="73312" y="36284"/>
                      <a:pt x="76433" y="32595"/>
                      <a:pt x="76083" y="28394"/>
                    </a:cubicBezTo>
                    <a:cubicBezTo>
                      <a:pt x="74689" y="12232"/>
                      <a:pt x="58337" y="0"/>
                      <a:pt x="38055" y="0"/>
                    </a:cubicBezTo>
                    <a:cubicBezTo>
                      <a:pt x="17773" y="0"/>
                      <a:pt x="26" y="13690"/>
                      <a:pt x="26" y="30486"/>
                    </a:cubicBezTo>
                    <a:cubicBezTo>
                      <a:pt x="26" y="46141"/>
                      <a:pt x="11879" y="56282"/>
                      <a:pt x="36597" y="60846"/>
                    </a:cubicBezTo>
                    <a:lnTo>
                      <a:pt x="38245" y="60846"/>
                    </a:lnTo>
                    <a:cubicBezTo>
                      <a:pt x="53710" y="63697"/>
                      <a:pt x="60936" y="68451"/>
                      <a:pt x="60936" y="75930"/>
                    </a:cubicBezTo>
                    <a:cubicBezTo>
                      <a:pt x="60936" y="83409"/>
                      <a:pt x="50478" y="91141"/>
                      <a:pt x="38055" y="91141"/>
                    </a:cubicBezTo>
                    <a:cubicBezTo>
                      <a:pt x="25632" y="91141"/>
                      <a:pt x="15872" y="84803"/>
                      <a:pt x="15238" y="76754"/>
                    </a:cubicBezTo>
                    <a:cubicBezTo>
                      <a:pt x="14888" y="72554"/>
                      <a:pt x="11199" y="69432"/>
                      <a:pt x="6999" y="69782"/>
                    </a:cubicBezTo>
                    <a:cubicBezTo>
                      <a:pt x="2798" y="70132"/>
                      <a:pt x="-323" y="73821"/>
                      <a:pt x="27" y="78022"/>
                    </a:cubicBezTo>
                    <a:cubicBezTo>
                      <a:pt x="1421" y="94184"/>
                      <a:pt x="17773" y="106416"/>
                      <a:pt x="38055" y="106416"/>
                    </a:cubicBezTo>
                    <a:cubicBezTo>
                      <a:pt x="58337" y="106416"/>
                      <a:pt x="76083" y="92726"/>
                      <a:pt x="76083" y="75930"/>
                    </a:cubicBezTo>
                    <a:cubicBezTo>
                      <a:pt x="76083" y="60275"/>
                      <a:pt x="64294" y="50134"/>
                      <a:pt x="39576" y="45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E85CB1D3-0575-4CD0-87FD-A4FDB1151BE2}"/>
                  </a:ext>
                </a:extLst>
              </p:cNvPr>
              <p:cNvSpPr/>
              <p:nvPr/>
            </p:nvSpPr>
            <p:spPr>
              <a:xfrm>
                <a:off x="11296758" y="1489619"/>
                <a:ext cx="20246" cy="182892"/>
              </a:xfrm>
              <a:custGeom>
                <a:avLst/>
                <a:gdLst>
                  <a:gd name="connsiteX0" fmla="*/ 7606 w 15211"/>
                  <a:gd name="connsiteY0" fmla="*/ 254 h 137409"/>
                  <a:gd name="connsiteX1" fmla="*/ 0 w 15211"/>
                  <a:gd name="connsiteY1" fmla="*/ 7860 h 137409"/>
                  <a:gd name="connsiteX2" fmla="*/ 0 w 15211"/>
                  <a:gd name="connsiteY2" fmla="*/ 129804 h 137409"/>
                  <a:gd name="connsiteX3" fmla="*/ 7606 w 15211"/>
                  <a:gd name="connsiteY3" fmla="*/ 137410 h 137409"/>
                  <a:gd name="connsiteX4" fmla="*/ 15212 w 15211"/>
                  <a:gd name="connsiteY4" fmla="*/ 129804 h 137409"/>
                  <a:gd name="connsiteX5" fmla="*/ 15211 w 15211"/>
                  <a:gd name="connsiteY5" fmla="*/ 7606 h 137409"/>
                  <a:gd name="connsiteX6" fmla="*/ 7605 w 15211"/>
                  <a:gd name="connsiteY6" fmla="*/ 0 h 13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137409">
                    <a:moveTo>
                      <a:pt x="7606" y="254"/>
                    </a:moveTo>
                    <a:cubicBezTo>
                      <a:pt x="3405" y="254"/>
                      <a:pt x="0" y="3659"/>
                      <a:pt x="0" y="7860"/>
                    </a:cubicBezTo>
                    <a:lnTo>
                      <a:pt x="0" y="129804"/>
                    </a:lnTo>
                    <a:cubicBezTo>
                      <a:pt x="0" y="134004"/>
                      <a:pt x="3405" y="137410"/>
                      <a:pt x="7606" y="137410"/>
                    </a:cubicBezTo>
                    <a:cubicBezTo>
                      <a:pt x="11806" y="137410"/>
                      <a:pt x="15212" y="134005"/>
                      <a:pt x="15212" y="129804"/>
                    </a:cubicBezTo>
                    <a:lnTo>
                      <a:pt x="15211" y="7606"/>
                    </a:lnTo>
                    <a:cubicBezTo>
                      <a:pt x="15211" y="3405"/>
                      <a:pt x="11806" y="0"/>
                      <a:pt x="76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DE79B9BF-836F-4038-8E2F-B383CEF7503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86B16BE-ACC4-4F1D-9C3E-8919F6A4A1B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9C72576-D7A9-4635-80C8-D13095119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It takes as much energy to wish as it does to plan.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3EB2C8-06C1-473E-B182-7036D5E2225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3B66F6F-C54F-458A-8FE5-2656B2BC4F7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7075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154">
            <a:extLst>
              <a:ext uri="{FF2B5EF4-FFF2-40B4-BE49-F238E27FC236}">
                <a16:creationId xmlns:a16="http://schemas.microsoft.com/office/drawing/2014/main" id="{2D70276B-FA39-496B-B915-E5D5CEBFC375}"/>
              </a:ext>
            </a:extLst>
          </p:cNvPr>
          <p:cNvSpPr/>
          <p:nvPr/>
        </p:nvSpPr>
        <p:spPr>
          <a:xfrm>
            <a:off x="6881646" y="0"/>
            <a:ext cx="5310355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11D041E-7F13-4FEE-B366-14179EF3ECCD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bg1"/>
          </a:solidFill>
        </p:grpSpPr>
        <p:grpSp>
          <p:nvGrpSpPr>
            <p:cNvPr id="66" name="Graphic 9">
              <a:extLst>
                <a:ext uri="{FF2B5EF4-FFF2-40B4-BE49-F238E27FC236}">
                  <a16:creationId xmlns:a16="http://schemas.microsoft.com/office/drawing/2014/main" id="{D4AF04D4-12FA-4A65-944F-60318375EB63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7C260416-6356-40C8-95DF-1A34D9F7420E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6E4655FD-B282-4E39-A702-356431CC3070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EEF6D22B-9B8E-41F9-B7C9-1FD40DB1B4C5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E2FDD17-25AA-4D62-A5C4-3D52F648DA1A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09794759-8CCB-4231-9342-BEC0FED9CBF1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E924501-8C04-4294-A6D1-5A00D0BF12DD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684945B8-D86A-46BB-BBD5-EB98344F724D}"/>
              </a:ext>
            </a:extLst>
          </p:cNvPr>
          <p:cNvSpPr/>
          <p:nvPr/>
        </p:nvSpPr>
        <p:spPr>
          <a:xfrm>
            <a:off x="1298470" y="2202271"/>
            <a:ext cx="4386601" cy="9701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7CF566F-D202-443B-A6D6-6408427EC5BF}"/>
              </a:ext>
            </a:extLst>
          </p:cNvPr>
          <p:cNvGrpSpPr/>
          <p:nvPr/>
        </p:nvGrpSpPr>
        <p:grpSpPr>
          <a:xfrm>
            <a:off x="1580189" y="2535001"/>
            <a:ext cx="486671" cy="304710"/>
            <a:chOff x="2128370" y="3718449"/>
            <a:chExt cx="365643" cy="228933"/>
          </a:xfrm>
          <a:solidFill>
            <a:schemeClr val="bg1"/>
          </a:solidFill>
        </p:grpSpPr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88A2428-735E-4865-9799-4AD0816C239F}"/>
                </a:ext>
              </a:extLst>
            </p:cNvPr>
            <p:cNvSpPr/>
            <p:nvPr/>
          </p:nvSpPr>
          <p:spPr>
            <a:xfrm>
              <a:off x="2181370" y="3734600"/>
              <a:ext cx="238207" cy="212782"/>
            </a:xfrm>
            <a:custGeom>
              <a:avLst/>
              <a:gdLst>
                <a:gd name="connsiteX0" fmla="*/ 235826 w 238207"/>
                <a:gd name="connsiteY0" fmla="*/ 140600 h 212782"/>
                <a:gd name="connsiteX1" fmla="*/ 178150 w 238207"/>
                <a:gd name="connsiteY1" fmla="*/ 84825 h 212782"/>
                <a:gd name="connsiteX2" fmla="*/ 142910 w 238207"/>
                <a:gd name="connsiteY2" fmla="*/ 54719 h 212782"/>
                <a:gd name="connsiteX3" fmla="*/ 134924 w 238207"/>
                <a:gd name="connsiteY3" fmla="*/ 52945 h 212782"/>
                <a:gd name="connsiteX4" fmla="*/ 124150 w 238207"/>
                <a:gd name="connsiteY4" fmla="*/ 57318 h 212782"/>
                <a:gd name="connsiteX5" fmla="*/ 113882 w 238207"/>
                <a:gd name="connsiteY5" fmla="*/ 60107 h 212782"/>
                <a:gd name="connsiteX6" fmla="*/ 108304 w 238207"/>
                <a:gd name="connsiteY6" fmla="*/ 63466 h 212782"/>
                <a:gd name="connsiteX7" fmla="*/ 78959 w 238207"/>
                <a:gd name="connsiteY7" fmla="*/ 75698 h 212782"/>
                <a:gd name="connsiteX8" fmla="*/ 75917 w 238207"/>
                <a:gd name="connsiteY8" fmla="*/ 72910 h 212782"/>
                <a:gd name="connsiteX9" fmla="*/ 92776 w 238207"/>
                <a:gd name="connsiteY9" fmla="*/ 40268 h 212782"/>
                <a:gd name="connsiteX10" fmla="*/ 157298 w 238207"/>
                <a:gd name="connsiteY10" fmla="*/ 21254 h 212782"/>
                <a:gd name="connsiteX11" fmla="*/ 218840 w 238207"/>
                <a:gd name="connsiteY11" fmla="*/ 45783 h 212782"/>
                <a:gd name="connsiteX12" fmla="*/ 228209 w 238207"/>
                <a:gd name="connsiteY12" fmla="*/ 40319 h 212782"/>
                <a:gd name="connsiteX13" fmla="*/ 223847 w 238207"/>
                <a:gd name="connsiteY13" fmla="*/ 31332 h 212782"/>
                <a:gd name="connsiteX14" fmla="*/ 163509 w 238207"/>
                <a:gd name="connsiteY14" fmla="*/ 7311 h 212782"/>
                <a:gd name="connsiteX15" fmla="*/ 82002 w 238207"/>
                <a:gd name="connsiteY15" fmla="*/ 29367 h 212782"/>
                <a:gd name="connsiteX16" fmla="*/ 61086 w 238207"/>
                <a:gd name="connsiteY16" fmla="*/ 76396 h 212782"/>
                <a:gd name="connsiteX17" fmla="*/ 74142 w 238207"/>
                <a:gd name="connsiteY17" fmla="*/ 90086 h 212782"/>
                <a:gd name="connsiteX18" fmla="*/ 118952 w 238207"/>
                <a:gd name="connsiteY18" fmla="*/ 74811 h 212782"/>
                <a:gd name="connsiteX19" fmla="*/ 130361 w 238207"/>
                <a:gd name="connsiteY19" fmla="*/ 71135 h 212782"/>
                <a:gd name="connsiteX20" fmla="*/ 135685 w 238207"/>
                <a:gd name="connsiteY20" fmla="*/ 68853 h 212782"/>
                <a:gd name="connsiteX21" fmla="*/ 168580 w 238207"/>
                <a:gd name="connsiteY21" fmla="*/ 96614 h 212782"/>
                <a:gd name="connsiteX22" fmla="*/ 222136 w 238207"/>
                <a:gd name="connsiteY22" fmla="*/ 147318 h 212782"/>
                <a:gd name="connsiteX23" fmla="*/ 219854 w 238207"/>
                <a:gd name="connsiteY23" fmla="*/ 158790 h 212782"/>
                <a:gd name="connsiteX24" fmla="*/ 210474 w 238207"/>
                <a:gd name="connsiteY24" fmla="*/ 160628 h 212782"/>
                <a:gd name="connsiteX25" fmla="*/ 202235 w 238207"/>
                <a:gd name="connsiteY25" fmla="*/ 160628 h 212782"/>
                <a:gd name="connsiteX26" fmla="*/ 198559 w 238207"/>
                <a:gd name="connsiteY26" fmla="*/ 167980 h 212782"/>
                <a:gd name="connsiteX27" fmla="*/ 192728 w 238207"/>
                <a:gd name="connsiteY27" fmla="*/ 176537 h 212782"/>
                <a:gd name="connsiteX28" fmla="*/ 180812 w 238207"/>
                <a:gd name="connsiteY28" fmla="*/ 176727 h 212782"/>
                <a:gd name="connsiteX29" fmla="*/ 172953 w 238207"/>
                <a:gd name="connsiteY29" fmla="*/ 175142 h 212782"/>
                <a:gd name="connsiteX30" fmla="*/ 168073 w 238207"/>
                <a:gd name="connsiteY30" fmla="*/ 181480 h 212782"/>
                <a:gd name="connsiteX31" fmla="*/ 159072 w 238207"/>
                <a:gd name="connsiteY31" fmla="*/ 193206 h 212782"/>
                <a:gd name="connsiteX32" fmla="*/ 150326 w 238207"/>
                <a:gd name="connsiteY32" fmla="*/ 191811 h 212782"/>
                <a:gd name="connsiteX33" fmla="*/ 139493 w 238207"/>
                <a:gd name="connsiteY33" fmla="*/ 192331 h 212782"/>
                <a:gd name="connsiteX34" fmla="*/ 137967 w 238207"/>
                <a:gd name="connsiteY34" fmla="*/ 194854 h 212782"/>
                <a:gd name="connsiteX35" fmla="*/ 129917 w 238207"/>
                <a:gd name="connsiteY35" fmla="*/ 197453 h 212782"/>
                <a:gd name="connsiteX36" fmla="*/ 110903 w 238207"/>
                <a:gd name="connsiteY36" fmla="*/ 191115 h 212782"/>
                <a:gd name="connsiteX37" fmla="*/ 43022 w 238207"/>
                <a:gd name="connsiteY37" fmla="*/ 138319 h 212782"/>
                <a:gd name="connsiteX38" fmla="*/ 25719 w 238207"/>
                <a:gd name="connsiteY38" fmla="*/ 121016 h 212782"/>
                <a:gd name="connsiteX39" fmla="*/ 12536 w 238207"/>
                <a:gd name="connsiteY39" fmla="*/ 107832 h 212782"/>
                <a:gd name="connsiteX40" fmla="*/ 1793 w 238207"/>
                <a:gd name="connsiteY40" fmla="*/ 108752 h 212782"/>
                <a:gd name="connsiteX41" fmla="*/ 2712 w 238207"/>
                <a:gd name="connsiteY41" fmla="*/ 119495 h 212782"/>
                <a:gd name="connsiteX42" fmla="*/ 14691 w 238207"/>
                <a:gd name="connsiteY42" fmla="*/ 131600 h 212782"/>
                <a:gd name="connsiteX43" fmla="*/ 33262 w 238207"/>
                <a:gd name="connsiteY43" fmla="*/ 149981 h 212782"/>
                <a:gd name="connsiteX44" fmla="*/ 102537 w 238207"/>
                <a:gd name="connsiteY44" fmla="*/ 203854 h 212782"/>
                <a:gd name="connsiteX45" fmla="*/ 129600 w 238207"/>
                <a:gd name="connsiteY45" fmla="*/ 212728 h 212782"/>
                <a:gd name="connsiteX46" fmla="*/ 146903 w 238207"/>
                <a:gd name="connsiteY46" fmla="*/ 207657 h 212782"/>
                <a:gd name="connsiteX47" fmla="*/ 164206 w 238207"/>
                <a:gd name="connsiteY47" fmla="*/ 207657 h 212782"/>
                <a:gd name="connsiteX48" fmla="*/ 180115 w 238207"/>
                <a:gd name="connsiteY48" fmla="*/ 193016 h 212782"/>
                <a:gd name="connsiteX49" fmla="*/ 199129 w 238207"/>
                <a:gd name="connsiteY49" fmla="*/ 190291 h 212782"/>
                <a:gd name="connsiteX50" fmla="*/ 211805 w 238207"/>
                <a:gd name="connsiteY50" fmla="*/ 176981 h 212782"/>
                <a:gd name="connsiteX51" fmla="*/ 229298 w 238207"/>
                <a:gd name="connsiteY51" fmla="*/ 170643 h 212782"/>
                <a:gd name="connsiteX52" fmla="*/ 235636 w 238207"/>
                <a:gd name="connsiteY52" fmla="*/ 140981 h 21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8207" h="212782">
                  <a:moveTo>
                    <a:pt x="235826" y="140600"/>
                  </a:moveTo>
                  <a:cubicBezTo>
                    <a:pt x="228664" y="125642"/>
                    <a:pt x="202995" y="104917"/>
                    <a:pt x="178150" y="84825"/>
                  </a:cubicBezTo>
                  <a:cubicBezTo>
                    <a:pt x="164333" y="73607"/>
                    <a:pt x="151277" y="63022"/>
                    <a:pt x="142910" y="54719"/>
                  </a:cubicBezTo>
                  <a:cubicBezTo>
                    <a:pt x="140820" y="52625"/>
                    <a:pt x="137705" y="51933"/>
                    <a:pt x="134924" y="52945"/>
                  </a:cubicBezTo>
                  <a:cubicBezTo>
                    <a:pt x="129791" y="54783"/>
                    <a:pt x="126622" y="56241"/>
                    <a:pt x="124150" y="57318"/>
                  </a:cubicBezTo>
                  <a:cubicBezTo>
                    <a:pt x="120963" y="58963"/>
                    <a:pt x="117463" y="59914"/>
                    <a:pt x="113882" y="60107"/>
                  </a:cubicBezTo>
                  <a:cubicBezTo>
                    <a:pt x="111622" y="60359"/>
                    <a:pt x="109585" y="61586"/>
                    <a:pt x="108304" y="63466"/>
                  </a:cubicBezTo>
                  <a:cubicBezTo>
                    <a:pt x="97530" y="79565"/>
                    <a:pt x="86375" y="78234"/>
                    <a:pt x="78959" y="75698"/>
                  </a:cubicBezTo>
                  <a:cubicBezTo>
                    <a:pt x="76551" y="74938"/>
                    <a:pt x="76107" y="73924"/>
                    <a:pt x="75917" y="72910"/>
                  </a:cubicBezTo>
                  <a:cubicBezTo>
                    <a:pt x="74333" y="66572"/>
                    <a:pt x="82255" y="50663"/>
                    <a:pt x="92776" y="40268"/>
                  </a:cubicBezTo>
                  <a:cubicBezTo>
                    <a:pt x="117495" y="15487"/>
                    <a:pt x="130298" y="9276"/>
                    <a:pt x="157298" y="21254"/>
                  </a:cubicBezTo>
                  <a:cubicBezTo>
                    <a:pt x="187847" y="34945"/>
                    <a:pt x="218524" y="45656"/>
                    <a:pt x="218840" y="45783"/>
                  </a:cubicBezTo>
                  <a:cubicBezTo>
                    <a:pt x="222936" y="46861"/>
                    <a:pt x="227131" y="44415"/>
                    <a:pt x="228209" y="40319"/>
                  </a:cubicBezTo>
                  <a:cubicBezTo>
                    <a:pt x="229173" y="36657"/>
                    <a:pt x="227320" y="32840"/>
                    <a:pt x="223847" y="31332"/>
                  </a:cubicBezTo>
                  <a:cubicBezTo>
                    <a:pt x="223530" y="31332"/>
                    <a:pt x="193488" y="20748"/>
                    <a:pt x="163509" y="7311"/>
                  </a:cubicBezTo>
                  <a:cubicBezTo>
                    <a:pt x="128586" y="-8281"/>
                    <a:pt x="109382" y="1987"/>
                    <a:pt x="82002" y="29367"/>
                  </a:cubicBezTo>
                  <a:cubicBezTo>
                    <a:pt x="71544" y="39825"/>
                    <a:pt x="57410" y="61058"/>
                    <a:pt x="61086" y="76396"/>
                  </a:cubicBezTo>
                  <a:cubicBezTo>
                    <a:pt x="62601" y="83007"/>
                    <a:pt x="67610" y="88260"/>
                    <a:pt x="74142" y="90086"/>
                  </a:cubicBezTo>
                  <a:cubicBezTo>
                    <a:pt x="91445" y="95790"/>
                    <a:pt x="107164" y="90086"/>
                    <a:pt x="118952" y="74811"/>
                  </a:cubicBezTo>
                  <a:cubicBezTo>
                    <a:pt x="122922" y="74182"/>
                    <a:pt x="126771" y="72942"/>
                    <a:pt x="130361" y="71135"/>
                  </a:cubicBezTo>
                  <a:lnTo>
                    <a:pt x="135685" y="68853"/>
                  </a:lnTo>
                  <a:cubicBezTo>
                    <a:pt x="144432" y="77030"/>
                    <a:pt x="156220" y="86600"/>
                    <a:pt x="168580" y="96614"/>
                  </a:cubicBezTo>
                  <a:cubicBezTo>
                    <a:pt x="191016" y="114741"/>
                    <a:pt x="216368" y="135276"/>
                    <a:pt x="222136" y="147318"/>
                  </a:cubicBezTo>
                  <a:cubicBezTo>
                    <a:pt x="224275" y="151187"/>
                    <a:pt x="223311" y="156035"/>
                    <a:pt x="219854" y="158790"/>
                  </a:cubicBezTo>
                  <a:cubicBezTo>
                    <a:pt x="217420" y="161305"/>
                    <a:pt x="213678" y="162038"/>
                    <a:pt x="210474" y="160628"/>
                  </a:cubicBezTo>
                  <a:cubicBezTo>
                    <a:pt x="207965" y="159012"/>
                    <a:pt x="204743" y="159012"/>
                    <a:pt x="202235" y="160628"/>
                  </a:cubicBezTo>
                  <a:cubicBezTo>
                    <a:pt x="199664" y="162137"/>
                    <a:pt x="198223" y="165019"/>
                    <a:pt x="198559" y="167980"/>
                  </a:cubicBezTo>
                  <a:cubicBezTo>
                    <a:pt x="198542" y="171755"/>
                    <a:pt x="196234" y="175141"/>
                    <a:pt x="192728" y="176537"/>
                  </a:cubicBezTo>
                  <a:cubicBezTo>
                    <a:pt x="189083" y="178750"/>
                    <a:pt x="184526" y="178823"/>
                    <a:pt x="180812" y="176727"/>
                  </a:cubicBezTo>
                  <a:cubicBezTo>
                    <a:pt x="178720" y="174721"/>
                    <a:pt x="175658" y="174103"/>
                    <a:pt x="172953" y="175142"/>
                  </a:cubicBezTo>
                  <a:cubicBezTo>
                    <a:pt x="170257" y="176160"/>
                    <a:pt x="168367" y="178614"/>
                    <a:pt x="168073" y="181480"/>
                  </a:cubicBezTo>
                  <a:cubicBezTo>
                    <a:pt x="167398" y="186722"/>
                    <a:pt x="163962" y="191199"/>
                    <a:pt x="159072" y="193206"/>
                  </a:cubicBezTo>
                  <a:cubicBezTo>
                    <a:pt x="156143" y="194548"/>
                    <a:pt x="152693" y="193998"/>
                    <a:pt x="150326" y="191811"/>
                  </a:cubicBezTo>
                  <a:cubicBezTo>
                    <a:pt x="147191" y="188964"/>
                    <a:pt x="142341" y="189196"/>
                    <a:pt x="139493" y="192331"/>
                  </a:cubicBezTo>
                  <a:cubicBezTo>
                    <a:pt x="138826" y="193065"/>
                    <a:pt x="138307" y="193922"/>
                    <a:pt x="137967" y="194854"/>
                  </a:cubicBezTo>
                  <a:cubicBezTo>
                    <a:pt x="137967" y="195615"/>
                    <a:pt x="137016" y="197453"/>
                    <a:pt x="129917" y="197453"/>
                  </a:cubicBezTo>
                  <a:cubicBezTo>
                    <a:pt x="123176" y="196834"/>
                    <a:pt x="116668" y="194664"/>
                    <a:pt x="110903" y="191115"/>
                  </a:cubicBezTo>
                  <a:cubicBezTo>
                    <a:pt x="105579" y="187629"/>
                    <a:pt x="72051" y="162593"/>
                    <a:pt x="43022" y="138319"/>
                  </a:cubicBezTo>
                  <a:cubicBezTo>
                    <a:pt x="38966" y="134896"/>
                    <a:pt x="31931" y="127544"/>
                    <a:pt x="25719" y="121016"/>
                  </a:cubicBezTo>
                  <a:cubicBezTo>
                    <a:pt x="19508" y="114487"/>
                    <a:pt x="15135" y="110051"/>
                    <a:pt x="12536" y="107832"/>
                  </a:cubicBezTo>
                  <a:cubicBezTo>
                    <a:pt x="9316" y="105120"/>
                    <a:pt x="4506" y="105531"/>
                    <a:pt x="1793" y="108752"/>
                  </a:cubicBezTo>
                  <a:cubicBezTo>
                    <a:pt x="-919" y="111972"/>
                    <a:pt x="-508" y="116782"/>
                    <a:pt x="2712" y="119495"/>
                  </a:cubicBezTo>
                  <a:cubicBezTo>
                    <a:pt x="5057" y="121523"/>
                    <a:pt x="9621" y="126340"/>
                    <a:pt x="14691" y="131600"/>
                  </a:cubicBezTo>
                  <a:cubicBezTo>
                    <a:pt x="21473" y="138699"/>
                    <a:pt x="28508" y="146051"/>
                    <a:pt x="33262" y="149981"/>
                  </a:cubicBezTo>
                  <a:cubicBezTo>
                    <a:pt x="61656" y="173749"/>
                    <a:pt x="95755" y="199418"/>
                    <a:pt x="102537" y="203854"/>
                  </a:cubicBezTo>
                  <a:cubicBezTo>
                    <a:pt x="110680" y="209016"/>
                    <a:pt x="119982" y="212065"/>
                    <a:pt x="129600" y="212728"/>
                  </a:cubicBezTo>
                  <a:cubicBezTo>
                    <a:pt x="135785" y="213129"/>
                    <a:pt x="141913" y="211333"/>
                    <a:pt x="146903" y="207657"/>
                  </a:cubicBezTo>
                  <a:cubicBezTo>
                    <a:pt x="152464" y="209844"/>
                    <a:pt x="158646" y="209844"/>
                    <a:pt x="164206" y="207657"/>
                  </a:cubicBezTo>
                  <a:cubicBezTo>
                    <a:pt x="171159" y="204947"/>
                    <a:pt x="176838" y="199721"/>
                    <a:pt x="180115" y="193016"/>
                  </a:cubicBezTo>
                  <a:cubicBezTo>
                    <a:pt x="186580" y="194228"/>
                    <a:pt x="193264" y="193269"/>
                    <a:pt x="199129" y="190291"/>
                  </a:cubicBezTo>
                  <a:cubicBezTo>
                    <a:pt x="204845" y="187562"/>
                    <a:pt x="209357" y="182824"/>
                    <a:pt x="211805" y="176981"/>
                  </a:cubicBezTo>
                  <a:cubicBezTo>
                    <a:pt x="218236" y="177208"/>
                    <a:pt x="224505" y="174936"/>
                    <a:pt x="229298" y="170643"/>
                  </a:cubicBezTo>
                  <a:cubicBezTo>
                    <a:pt x="238088" y="163455"/>
                    <a:pt x="240721" y="151134"/>
                    <a:pt x="235636" y="14098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FC98BC3-2FC7-4C50-AE5B-58899B5A96A4}"/>
                </a:ext>
              </a:extLst>
            </p:cNvPr>
            <p:cNvSpPr/>
            <p:nvPr/>
          </p:nvSpPr>
          <p:spPr>
            <a:xfrm>
              <a:off x="2203857" y="3748913"/>
              <a:ext cx="83917" cy="15338"/>
            </a:xfrm>
            <a:custGeom>
              <a:avLst/>
              <a:gdLst>
                <a:gd name="connsiteX0" fmla="*/ 76944 w 83917"/>
                <a:gd name="connsiteY0" fmla="*/ 32 h 15338"/>
                <a:gd name="connsiteX1" fmla="*/ 8366 w 83917"/>
                <a:gd name="connsiteY1" fmla="*/ 32 h 15338"/>
                <a:gd name="connsiteX2" fmla="*/ 32 w 83917"/>
                <a:gd name="connsiteY2" fmla="*/ 6973 h 15338"/>
                <a:gd name="connsiteX3" fmla="*/ 6973 w 83917"/>
                <a:gd name="connsiteY3" fmla="*/ 15307 h 15338"/>
                <a:gd name="connsiteX4" fmla="*/ 8366 w 83917"/>
                <a:gd name="connsiteY4" fmla="*/ 15307 h 15338"/>
                <a:gd name="connsiteX5" fmla="*/ 76944 w 83917"/>
                <a:gd name="connsiteY5" fmla="*/ 15307 h 15338"/>
                <a:gd name="connsiteX6" fmla="*/ 83885 w 83917"/>
                <a:gd name="connsiteY6" fmla="*/ 6973 h 15338"/>
                <a:gd name="connsiteX7" fmla="*/ 76944 w 83917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917" h="15338">
                  <a:moveTo>
                    <a:pt x="76944" y="32"/>
                  </a:moveTo>
                  <a:lnTo>
                    <a:pt x="8366" y="32"/>
                  </a:lnTo>
                  <a:cubicBezTo>
                    <a:pt x="4148" y="-352"/>
                    <a:pt x="417" y="2755"/>
                    <a:pt x="32" y="6973"/>
                  </a:cubicBezTo>
                  <a:cubicBezTo>
                    <a:pt x="-353" y="11191"/>
                    <a:pt x="2755" y="14922"/>
                    <a:pt x="6973" y="15307"/>
                  </a:cubicBezTo>
                  <a:cubicBezTo>
                    <a:pt x="7437" y="15349"/>
                    <a:pt x="7903" y="15349"/>
                    <a:pt x="8366" y="15307"/>
                  </a:cubicBezTo>
                  <a:lnTo>
                    <a:pt x="76944" y="15307"/>
                  </a:lnTo>
                  <a:cubicBezTo>
                    <a:pt x="81162" y="14922"/>
                    <a:pt x="84269" y="11191"/>
                    <a:pt x="83885" y="6973"/>
                  </a:cubicBezTo>
                  <a:cubicBezTo>
                    <a:pt x="83549" y="3288"/>
                    <a:pt x="80629" y="368"/>
                    <a:pt x="76944" y="3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B575AF8-41B4-4DD6-999C-1F8D7014E44C}"/>
                </a:ext>
              </a:extLst>
            </p:cNvPr>
            <p:cNvSpPr/>
            <p:nvPr/>
          </p:nvSpPr>
          <p:spPr>
            <a:xfrm>
              <a:off x="2403180" y="3855645"/>
              <a:ext cx="37539" cy="30203"/>
            </a:xfrm>
            <a:custGeom>
              <a:avLst/>
              <a:gdLst>
                <a:gd name="connsiteX0" fmla="*/ 36389 w 37539"/>
                <a:gd name="connsiteY0" fmla="*/ 3392 h 30203"/>
                <a:gd name="connsiteX1" fmla="*/ 25844 w 37539"/>
                <a:gd name="connsiteY1" fmla="*/ 1275 h 30203"/>
                <a:gd name="connsiteX2" fmla="*/ 25805 w 37539"/>
                <a:gd name="connsiteY2" fmla="*/ 1301 h 30203"/>
                <a:gd name="connsiteX3" fmla="*/ 3368 w 37539"/>
                <a:gd name="connsiteY3" fmla="*/ 16259 h 30203"/>
                <a:gd name="connsiteX4" fmla="*/ 1277 w 37539"/>
                <a:gd name="connsiteY4" fmla="*/ 26843 h 30203"/>
                <a:gd name="connsiteX5" fmla="*/ 7615 w 37539"/>
                <a:gd name="connsiteY5" fmla="*/ 30203 h 30203"/>
                <a:gd name="connsiteX6" fmla="*/ 11861 w 37539"/>
                <a:gd name="connsiteY6" fmla="*/ 28935 h 30203"/>
                <a:gd name="connsiteX7" fmla="*/ 34171 w 37539"/>
                <a:gd name="connsiteY7" fmla="*/ 13977 h 30203"/>
                <a:gd name="connsiteX8" fmla="*/ 36262 w 37539"/>
                <a:gd name="connsiteY8" fmla="*/ 3392 h 3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39" h="30203">
                  <a:moveTo>
                    <a:pt x="36389" y="3392"/>
                  </a:moveTo>
                  <a:cubicBezTo>
                    <a:pt x="34062" y="-104"/>
                    <a:pt x="29341" y="-1052"/>
                    <a:pt x="25844" y="1275"/>
                  </a:cubicBezTo>
                  <a:cubicBezTo>
                    <a:pt x="25831" y="1283"/>
                    <a:pt x="25818" y="1292"/>
                    <a:pt x="25805" y="1301"/>
                  </a:cubicBezTo>
                  <a:lnTo>
                    <a:pt x="3368" y="16259"/>
                  </a:lnTo>
                  <a:cubicBezTo>
                    <a:pt x="-113" y="18617"/>
                    <a:pt x="-1046" y="23339"/>
                    <a:pt x="1277" y="26843"/>
                  </a:cubicBezTo>
                  <a:cubicBezTo>
                    <a:pt x="2718" y="28926"/>
                    <a:pt x="5082" y="30179"/>
                    <a:pt x="7615" y="30203"/>
                  </a:cubicBezTo>
                  <a:cubicBezTo>
                    <a:pt x="9126" y="30223"/>
                    <a:pt x="10608" y="29781"/>
                    <a:pt x="11861" y="28935"/>
                  </a:cubicBezTo>
                  <a:lnTo>
                    <a:pt x="34171" y="13977"/>
                  </a:lnTo>
                  <a:cubicBezTo>
                    <a:pt x="37652" y="11619"/>
                    <a:pt x="38585" y="6897"/>
                    <a:pt x="36262" y="339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0D59F93-8A4E-47F8-9EC4-CD9124D0AF20}"/>
                </a:ext>
              </a:extLst>
            </p:cNvPr>
            <p:cNvSpPr/>
            <p:nvPr/>
          </p:nvSpPr>
          <p:spPr>
            <a:xfrm>
              <a:off x="2334543" y="3848434"/>
              <a:ext cx="60224" cy="60294"/>
            </a:xfrm>
            <a:custGeom>
              <a:avLst/>
              <a:gdLst>
                <a:gd name="connsiteX0" fmla="*/ 57682 w 60224"/>
                <a:gd name="connsiteY0" fmla="*/ 46920 h 60294"/>
                <a:gd name="connsiteX1" fmla="*/ 12745 w 60224"/>
                <a:gd name="connsiteY1" fmla="*/ 1920 h 60294"/>
                <a:gd name="connsiteX2" fmla="*/ 1920 w 60224"/>
                <a:gd name="connsiteY2" fmla="*/ 2593 h 60294"/>
                <a:gd name="connsiteX3" fmla="*/ 1717 w 60224"/>
                <a:gd name="connsiteY3" fmla="*/ 12505 h 60294"/>
                <a:gd name="connsiteX4" fmla="*/ 48238 w 60224"/>
                <a:gd name="connsiteY4" fmla="*/ 58963 h 60294"/>
                <a:gd name="connsiteX5" fmla="*/ 58894 w 60224"/>
                <a:gd name="connsiteY5" fmla="*/ 56942 h 60294"/>
                <a:gd name="connsiteX6" fmla="*/ 57682 w 60224"/>
                <a:gd name="connsiteY6" fmla="*/ 46920 h 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24" h="60294">
                  <a:moveTo>
                    <a:pt x="57682" y="46920"/>
                  </a:moveTo>
                  <a:cubicBezTo>
                    <a:pt x="52231" y="42674"/>
                    <a:pt x="27829" y="17638"/>
                    <a:pt x="12745" y="1920"/>
                  </a:cubicBezTo>
                  <a:cubicBezTo>
                    <a:pt x="9570" y="-883"/>
                    <a:pt x="4723" y="-582"/>
                    <a:pt x="1920" y="2593"/>
                  </a:cubicBezTo>
                  <a:cubicBezTo>
                    <a:pt x="-561" y="5403"/>
                    <a:pt x="-647" y="9595"/>
                    <a:pt x="1717" y="12505"/>
                  </a:cubicBezTo>
                  <a:cubicBezTo>
                    <a:pt x="5646" y="16561"/>
                    <a:pt x="40189" y="52561"/>
                    <a:pt x="48238" y="58963"/>
                  </a:cubicBezTo>
                  <a:cubicBezTo>
                    <a:pt x="51739" y="61347"/>
                    <a:pt x="56509" y="60442"/>
                    <a:pt x="58894" y="56942"/>
                  </a:cubicBezTo>
                  <a:cubicBezTo>
                    <a:pt x="61055" y="53769"/>
                    <a:pt x="60537" y="49487"/>
                    <a:pt x="57682" y="4692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D7E0ACD-BE16-4099-BCC9-C01455F872D8}"/>
                </a:ext>
              </a:extLst>
            </p:cNvPr>
            <p:cNvSpPr/>
            <p:nvPr/>
          </p:nvSpPr>
          <p:spPr>
            <a:xfrm>
              <a:off x="2311299" y="3870902"/>
              <a:ext cx="53338" cy="53365"/>
            </a:xfrm>
            <a:custGeom>
              <a:avLst/>
              <a:gdLst>
                <a:gd name="connsiteX0" fmla="*/ 50502 w 53338"/>
                <a:gd name="connsiteY0" fmla="*/ 39791 h 53365"/>
                <a:gd name="connsiteX1" fmla="*/ 13235 w 53338"/>
                <a:gd name="connsiteY1" fmla="*/ 2460 h 53365"/>
                <a:gd name="connsiteX2" fmla="*/ 2460 w 53338"/>
                <a:gd name="connsiteY2" fmla="*/ 2016 h 53365"/>
                <a:gd name="connsiteX3" fmla="*/ 2016 w 53338"/>
                <a:gd name="connsiteY3" fmla="*/ 12791 h 53365"/>
                <a:gd name="connsiteX4" fmla="*/ 40932 w 53338"/>
                <a:gd name="connsiteY4" fmla="*/ 51643 h 53365"/>
                <a:gd name="connsiteX5" fmla="*/ 51549 w 53338"/>
                <a:gd name="connsiteY5" fmla="*/ 50619 h 53365"/>
                <a:gd name="connsiteX6" fmla="*/ 51643 w 53338"/>
                <a:gd name="connsiteY6" fmla="*/ 50502 h 53365"/>
                <a:gd name="connsiteX7" fmla="*/ 50520 w 53338"/>
                <a:gd name="connsiteY7" fmla="*/ 39805 h 53365"/>
                <a:gd name="connsiteX8" fmla="*/ 50502 w 53338"/>
                <a:gd name="connsiteY8" fmla="*/ 39791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8" h="53365">
                  <a:moveTo>
                    <a:pt x="50502" y="39791"/>
                  </a:moveTo>
                  <a:cubicBezTo>
                    <a:pt x="41376" y="32439"/>
                    <a:pt x="18432" y="8101"/>
                    <a:pt x="13235" y="2460"/>
                  </a:cubicBezTo>
                  <a:cubicBezTo>
                    <a:pt x="10382" y="-638"/>
                    <a:pt x="5558" y="-837"/>
                    <a:pt x="2460" y="2016"/>
                  </a:cubicBezTo>
                  <a:cubicBezTo>
                    <a:pt x="-638" y="4869"/>
                    <a:pt x="-837" y="9693"/>
                    <a:pt x="2016" y="12791"/>
                  </a:cubicBezTo>
                  <a:cubicBezTo>
                    <a:pt x="2016" y="12791"/>
                    <a:pt x="29650" y="42643"/>
                    <a:pt x="40932" y="51643"/>
                  </a:cubicBezTo>
                  <a:cubicBezTo>
                    <a:pt x="44147" y="54292"/>
                    <a:pt x="48900" y="53834"/>
                    <a:pt x="51549" y="50619"/>
                  </a:cubicBezTo>
                  <a:cubicBezTo>
                    <a:pt x="51581" y="50580"/>
                    <a:pt x="51612" y="50542"/>
                    <a:pt x="51643" y="50502"/>
                  </a:cubicBezTo>
                  <a:cubicBezTo>
                    <a:pt x="54287" y="47238"/>
                    <a:pt x="53784" y="42449"/>
                    <a:pt x="50520" y="39805"/>
                  </a:cubicBezTo>
                  <a:cubicBezTo>
                    <a:pt x="50514" y="39800"/>
                    <a:pt x="50508" y="39795"/>
                    <a:pt x="50502" y="3979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123" name="Graphic 2">
              <a:extLst>
                <a:ext uri="{FF2B5EF4-FFF2-40B4-BE49-F238E27FC236}">
                  <a16:creationId xmlns:a16="http://schemas.microsoft.com/office/drawing/2014/main" id="{33544733-A7EA-490D-B789-E42208B9FB98}"/>
                </a:ext>
              </a:extLst>
            </p:cNvPr>
            <p:cNvGrpSpPr/>
            <p:nvPr/>
          </p:nvGrpSpPr>
          <p:grpSpPr>
            <a:xfrm>
              <a:off x="2128370" y="3718449"/>
              <a:ext cx="205784" cy="221036"/>
              <a:chOff x="2128370" y="3718449"/>
              <a:chExt cx="205784" cy="221036"/>
            </a:xfrm>
            <a:grpFill/>
          </p:grpSpPr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1E8465FA-8F70-410A-AE2C-BF7B12AA3CC6}"/>
                  </a:ext>
                </a:extLst>
              </p:cNvPr>
              <p:cNvSpPr/>
              <p:nvPr/>
            </p:nvSpPr>
            <p:spPr>
              <a:xfrm>
                <a:off x="2281151" y="3886510"/>
                <a:ext cx="53004" cy="52976"/>
              </a:xfrm>
              <a:custGeom>
                <a:avLst/>
                <a:gdLst>
                  <a:gd name="connsiteX0" fmla="*/ 50292 w 53004"/>
                  <a:gd name="connsiteY0" fmla="*/ 39521 h 52976"/>
                  <a:gd name="connsiteX1" fmla="*/ 12834 w 53004"/>
                  <a:gd name="connsiteY1" fmla="*/ 2000 h 52976"/>
                  <a:gd name="connsiteX2" fmla="*/ 2000 w 53004"/>
                  <a:gd name="connsiteY2" fmla="*/ 2505 h 52976"/>
                  <a:gd name="connsiteX3" fmla="*/ 1679 w 53004"/>
                  <a:gd name="connsiteY3" fmla="*/ 12458 h 52976"/>
                  <a:gd name="connsiteX4" fmla="*/ 40468 w 53004"/>
                  <a:gd name="connsiteY4" fmla="*/ 51183 h 52976"/>
                  <a:gd name="connsiteX5" fmla="*/ 51211 w 53004"/>
                  <a:gd name="connsiteY5" fmla="*/ 50264 h 52976"/>
                  <a:gd name="connsiteX6" fmla="*/ 50292 w 53004"/>
                  <a:gd name="connsiteY6" fmla="*/ 39521 h 5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004" h="52976">
                    <a:moveTo>
                      <a:pt x="50292" y="39521"/>
                    </a:moveTo>
                    <a:cubicBezTo>
                      <a:pt x="39454" y="30331"/>
                      <a:pt x="17207" y="6690"/>
                      <a:pt x="12834" y="2000"/>
                    </a:cubicBezTo>
                    <a:cubicBezTo>
                      <a:pt x="9702" y="-853"/>
                      <a:pt x="4852" y="-627"/>
                      <a:pt x="2000" y="2505"/>
                    </a:cubicBezTo>
                    <a:cubicBezTo>
                      <a:pt x="-540" y="5292"/>
                      <a:pt x="-676" y="9512"/>
                      <a:pt x="1679" y="12458"/>
                    </a:cubicBezTo>
                    <a:cubicBezTo>
                      <a:pt x="8017" y="19112"/>
                      <a:pt x="29249" y="41676"/>
                      <a:pt x="40468" y="51183"/>
                    </a:cubicBezTo>
                    <a:cubicBezTo>
                      <a:pt x="43688" y="53896"/>
                      <a:pt x="48498" y="53484"/>
                      <a:pt x="51211" y="50264"/>
                    </a:cubicBezTo>
                    <a:cubicBezTo>
                      <a:pt x="53923" y="47043"/>
                      <a:pt x="53512" y="42233"/>
                      <a:pt x="50292" y="39521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21C40258-57D5-423C-A0EE-34B54ED802E1}"/>
                  </a:ext>
                </a:extLst>
              </p:cNvPr>
              <p:cNvSpPr/>
              <p:nvPr/>
            </p:nvSpPr>
            <p:spPr>
              <a:xfrm>
                <a:off x="2128370" y="3718449"/>
                <a:ext cx="91440" cy="152440"/>
              </a:xfrm>
              <a:custGeom>
                <a:avLst/>
                <a:gdLst>
                  <a:gd name="connsiteX0" fmla="*/ 89050 w 91440"/>
                  <a:gd name="connsiteY0" fmla="*/ 17313 h 152440"/>
                  <a:gd name="connsiteX1" fmla="*/ 8049 w 91440"/>
                  <a:gd name="connsiteY1" fmla="*/ 10 h 152440"/>
                  <a:gd name="connsiteX2" fmla="*/ 2408 w 91440"/>
                  <a:gd name="connsiteY2" fmla="*/ 2102 h 152440"/>
                  <a:gd name="connsiteX3" fmla="*/ 0 w 91440"/>
                  <a:gd name="connsiteY3" fmla="*/ 7616 h 152440"/>
                  <a:gd name="connsiteX4" fmla="*/ 0 w 91440"/>
                  <a:gd name="connsiteY4" fmla="*/ 144835 h 152440"/>
                  <a:gd name="connsiteX5" fmla="*/ 7606 w 91440"/>
                  <a:gd name="connsiteY5" fmla="*/ 152441 h 152440"/>
                  <a:gd name="connsiteX6" fmla="*/ 53367 w 91440"/>
                  <a:gd name="connsiteY6" fmla="*/ 152441 h 152440"/>
                  <a:gd name="connsiteX7" fmla="*/ 60592 w 91440"/>
                  <a:gd name="connsiteY7" fmla="*/ 147180 h 152440"/>
                  <a:gd name="connsiteX8" fmla="*/ 91395 w 91440"/>
                  <a:gd name="connsiteY8" fmla="*/ 23524 h 152440"/>
                  <a:gd name="connsiteX9" fmla="*/ 89050 w 91440"/>
                  <a:gd name="connsiteY9" fmla="*/ 17186 h 152440"/>
                  <a:gd name="connsiteX10" fmla="*/ 47789 w 91440"/>
                  <a:gd name="connsiteY10" fmla="*/ 137166 h 152440"/>
                  <a:gd name="connsiteX11" fmla="*/ 15212 w 91440"/>
                  <a:gd name="connsiteY11" fmla="*/ 137166 h 152440"/>
                  <a:gd name="connsiteX12" fmla="*/ 15212 w 91440"/>
                  <a:gd name="connsiteY12" fmla="*/ 15792 h 152440"/>
                  <a:gd name="connsiteX13" fmla="*/ 75803 w 91440"/>
                  <a:gd name="connsiteY13" fmla="*/ 26630 h 152440"/>
                  <a:gd name="connsiteX14" fmla="*/ 47789 w 91440"/>
                  <a:gd name="connsiteY14" fmla="*/ 137166 h 15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440" h="152440">
                    <a:moveTo>
                      <a:pt x="89050" y="17313"/>
                    </a:moveTo>
                    <a:cubicBezTo>
                      <a:pt x="75994" y="4954"/>
                      <a:pt x="23768" y="961"/>
                      <a:pt x="8049" y="10"/>
                    </a:cubicBezTo>
                    <a:cubicBezTo>
                      <a:pt x="5962" y="-97"/>
                      <a:pt x="3921" y="659"/>
                      <a:pt x="2408" y="2102"/>
                    </a:cubicBezTo>
                    <a:cubicBezTo>
                      <a:pt x="875" y="3526"/>
                      <a:pt x="3" y="5523"/>
                      <a:pt x="0" y="7616"/>
                    </a:cubicBezTo>
                    <a:lnTo>
                      <a:pt x="0" y="144835"/>
                    </a:lnTo>
                    <a:cubicBezTo>
                      <a:pt x="0" y="149035"/>
                      <a:pt x="3405" y="152441"/>
                      <a:pt x="7606" y="152441"/>
                    </a:cubicBezTo>
                    <a:lnTo>
                      <a:pt x="53367" y="152441"/>
                    </a:lnTo>
                    <a:cubicBezTo>
                      <a:pt x="56667" y="152456"/>
                      <a:pt x="59594" y="150325"/>
                      <a:pt x="60592" y="147180"/>
                    </a:cubicBezTo>
                    <a:cubicBezTo>
                      <a:pt x="61733" y="143757"/>
                      <a:pt x="87972" y="63137"/>
                      <a:pt x="91395" y="23524"/>
                    </a:cubicBezTo>
                    <a:cubicBezTo>
                      <a:pt x="91656" y="21160"/>
                      <a:pt x="90787" y="18811"/>
                      <a:pt x="89050" y="17186"/>
                    </a:cubicBezTo>
                    <a:close/>
                    <a:moveTo>
                      <a:pt x="47789" y="137166"/>
                    </a:moveTo>
                    <a:lnTo>
                      <a:pt x="15212" y="137166"/>
                    </a:lnTo>
                    <a:lnTo>
                      <a:pt x="15212" y="15792"/>
                    </a:lnTo>
                    <a:cubicBezTo>
                      <a:pt x="39740" y="17757"/>
                      <a:pt x="65916" y="22130"/>
                      <a:pt x="75803" y="26630"/>
                    </a:cubicBezTo>
                    <a:cubicBezTo>
                      <a:pt x="71747" y="59968"/>
                      <a:pt x="53430" y="119293"/>
                      <a:pt x="47789" y="137166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D08B484-2F6B-400D-B0DE-BFCB4921FA8C}"/>
                </a:ext>
              </a:extLst>
            </p:cNvPr>
            <p:cNvSpPr/>
            <p:nvPr/>
          </p:nvSpPr>
          <p:spPr>
            <a:xfrm>
              <a:off x="2387761" y="3733734"/>
              <a:ext cx="106252" cy="152620"/>
            </a:xfrm>
            <a:custGeom>
              <a:avLst/>
              <a:gdLst>
                <a:gd name="connsiteX0" fmla="*/ 98837 w 106252"/>
                <a:gd name="connsiteY0" fmla="*/ 127 h 152620"/>
                <a:gd name="connsiteX1" fmla="*/ 4400 w 106252"/>
                <a:gd name="connsiteY1" fmla="*/ 16035 h 152620"/>
                <a:gd name="connsiteX2" fmla="*/ 344 w 106252"/>
                <a:gd name="connsiteY2" fmla="*/ 20789 h 152620"/>
                <a:gd name="connsiteX3" fmla="*/ 1168 w 106252"/>
                <a:gd name="connsiteY3" fmla="*/ 27127 h 152620"/>
                <a:gd name="connsiteX4" fmla="*/ 45534 w 106252"/>
                <a:gd name="connsiteY4" fmla="*/ 147043 h 152620"/>
                <a:gd name="connsiteX5" fmla="*/ 52886 w 106252"/>
                <a:gd name="connsiteY5" fmla="*/ 152621 h 152620"/>
                <a:gd name="connsiteX6" fmla="*/ 98647 w 106252"/>
                <a:gd name="connsiteY6" fmla="*/ 152621 h 152620"/>
                <a:gd name="connsiteX7" fmla="*/ 106253 w 106252"/>
                <a:gd name="connsiteY7" fmla="*/ 145015 h 152620"/>
                <a:gd name="connsiteX8" fmla="*/ 106253 w 106252"/>
                <a:gd name="connsiteY8" fmla="*/ 7606 h 152620"/>
                <a:gd name="connsiteX9" fmla="*/ 98647 w 106252"/>
                <a:gd name="connsiteY9" fmla="*/ 0 h 152620"/>
                <a:gd name="connsiteX10" fmla="*/ 91168 w 106252"/>
                <a:gd name="connsiteY10" fmla="*/ 137283 h 152620"/>
                <a:gd name="connsiteX11" fmla="*/ 58781 w 106252"/>
                <a:gd name="connsiteY11" fmla="*/ 137283 h 152620"/>
                <a:gd name="connsiteX12" fmla="*/ 18344 w 106252"/>
                <a:gd name="connsiteY12" fmla="*/ 27000 h 152620"/>
                <a:gd name="connsiteX13" fmla="*/ 91168 w 106252"/>
                <a:gd name="connsiteY13" fmla="*/ 15401 h 15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252" h="152620">
                  <a:moveTo>
                    <a:pt x="98837" y="127"/>
                  </a:moveTo>
                  <a:cubicBezTo>
                    <a:pt x="38943" y="127"/>
                    <a:pt x="5795" y="15401"/>
                    <a:pt x="4400" y="16035"/>
                  </a:cubicBezTo>
                  <a:cubicBezTo>
                    <a:pt x="2414" y="16945"/>
                    <a:pt x="930" y="18684"/>
                    <a:pt x="344" y="20789"/>
                  </a:cubicBezTo>
                  <a:cubicBezTo>
                    <a:pt x="-317" y="22921"/>
                    <a:pt x="-16" y="25235"/>
                    <a:pt x="1168" y="27127"/>
                  </a:cubicBezTo>
                  <a:cubicBezTo>
                    <a:pt x="10548" y="42275"/>
                    <a:pt x="40083" y="126508"/>
                    <a:pt x="45534" y="147043"/>
                  </a:cubicBezTo>
                  <a:cubicBezTo>
                    <a:pt x="46467" y="150334"/>
                    <a:pt x="49466" y="152609"/>
                    <a:pt x="52886" y="152621"/>
                  </a:cubicBezTo>
                  <a:lnTo>
                    <a:pt x="98647" y="152621"/>
                  </a:lnTo>
                  <a:cubicBezTo>
                    <a:pt x="102848" y="152621"/>
                    <a:pt x="106253" y="149216"/>
                    <a:pt x="106253" y="145015"/>
                  </a:cubicBezTo>
                  <a:lnTo>
                    <a:pt x="106253" y="7606"/>
                  </a:lnTo>
                  <a:cubicBezTo>
                    <a:pt x="106253" y="3405"/>
                    <a:pt x="102848" y="0"/>
                    <a:pt x="98647" y="0"/>
                  </a:cubicBezTo>
                  <a:close/>
                  <a:moveTo>
                    <a:pt x="91168" y="137283"/>
                  </a:moveTo>
                  <a:lnTo>
                    <a:pt x="58781" y="137283"/>
                  </a:lnTo>
                  <a:cubicBezTo>
                    <a:pt x="51555" y="113768"/>
                    <a:pt x="30196" y="52352"/>
                    <a:pt x="18344" y="27000"/>
                  </a:cubicBezTo>
                  <a:cubicBezTo>
                    <a:pt x="41909" y="19545"/>
                    <a:pt x="66453" y="15636"/>
                    <a:pt x="91168" y="1540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3AB1FE7D-CED8-4BEA-A90E-BD1CF63DD387}"/>
              </a:ext>
            </a:extLst>
          </p:cNvPr>
          <p:cNvSpPr/>
          <p:nvPr/>
        </p:nvSpPr>
        <p:spPr>
          <a:xfrm>
            <a:off x="1298470" y="3533625"/>
            <a:ext cx="4386601" cy="9701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4FD2020-68CE-41E0-B71C-3B48000F430F}"/>
              </a:ext>
            </a:extLst>
          </p:cNvPr>
          <p:cNvGrpSpPr/>
          <p:nvPr/>
        </p:nvGrpSpPr>
        <p:grpSpPr>
          <a:xfrm>
            <a:off x="1585356" y="3826075"/>
            <a:ext cx="466002" cy="385271"/>
            <a:chOff x="11073710" y="1388471"/>
            <a:chExt cx="466002" cy="385271"/>
          </a:xfrm>
        </p:grpSpPr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FC7F18DF-3E38-4977-90B1-FE4DADFDE812}"/>
                </a:ext>
              </a:extLst>
            </p:cNvPr>
            <p:cNvSpPr/>
            <p:nvPr/>
          </p:nvSpPr>
          <p:spPr>
            <a:xfrm>
              <a:off x="11134787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1D436F3-2319-4ECB-928F-70D5338D1222}"/>
                </a:ext>
              </a:extLst>
            </p:cNvPr>
            <p:cNvSpPr/>
            <p:nvPr/>
          </p:nvSpPr>
          <p:spPr>
            <a:xfrm>
              <a:off x="11073710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085 w 76056"/>
                <a:gd name="connsiteY6" fmla="*/ 38155 h 76056"/>
                <a:gd name="connsiteX7" fmla="*/ 37902 w 76056"/>
                <a:gd name="connsiteY7" fmla="*/ 15212 h 76056"/>
                <a:gd name="connsiteX8" fmla="*/ 60845 w 76056"/>
                <a:gd name="connsiteY8" fmla="*/ 38028 h 76056"/>
                <a:gd name="connsiteX9" fmla="*/ 60845 w 76056"/>
                <a:gd name="connsiteY9" fmla="*/ 38092 h 76056"/>
                <a:gd name="connsiteX10" fmla="*/ 38028 w 76056"/>
                <a:gd name="connsiteY10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1007"/>
                    <a:pt x="15120" y="50792"/>
                    <a:pt x="15085" y="38155"/>
                  </a:cubicBezTo>
                  <a:cubicBezTo>
                    <a:pt x="15050" y="25519"/>
                    <a:pt x="25265" y="15247"/>
                    <a:pt x="37902" y="15212"/>
                  </a:cubicBezTo>
                  <a:cubicBezTo>
                    <a:pt x="50538" y="15177"/>
                    <a:pt x="60810" y="25392"/>
                    <a:pt x="60845" y="38028"/>
                  </a:cubicBezTo>
                  <a:cubicBezTo>
                    <a:pt x="60845" y="38050"/>
                    <a:pt x="60845" y="38071"/>
                    <a:pt x="60845" y="38092"/>
                  </a:cubicBezTo>
                  <a:cubicBezTo>
                    <a:pt x="60845" y="50704"/>
                    <a:pt x="50640" y="60937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DE19D36-D42E-4D74-A16F-95DE7A16A74A}"/>
                </a:ext>
              </a:extLst>
            </p:cNvPr>
            <p:cNvSpPr/>
            <p:nvPr/>
          </p:nvSpPr>
          <p:spPr>
            <a:xfrm>
              <a:off x="11134787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06490C0-3AAE-4035-878C-EFBE2641C292}"/>
                </a:ext>
              </a:extLst>
            </p:cNvPr>
            <p:cNvSpPr/>
            <p:nvPr/>
          </p:nvSpPr>
          <p:spPr>
            <a:xfrm>
              <a:off x="11377995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8F4CB1F7-D8C8-4881-A717-60616E863DC2}"/>
                </a:ext>
              </a:extLst>
            </p:cNvPr>
            <p:cNvSpPr/>
            <p:nvPr/>
          </p:nvSpPr>
          <p:spPr>
            <a:xfrm>
              <a:off x="11438481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2A7E280F-270D-4868-A75A-FE0E00C1CF12}"/>
                </a:ext>
              </a:extLst>
            </p:cNvPr>
            <p:cNvSpPr/>
            <p:nvPr/>
          </p:nvSpPr>
          <p:spPr>
            <a:xfrm>
              <a:off x="11377995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2B6ACAA-A64A-416D-9540-0A6AA9015E6C}"/>
                </a:ext>
              </a:extLst>
            </p:cNvPr>
            <p:cNvSpPr/>
            <p:nvPr/>
          </p:nvSpPr>
          <p:spPr>
            <a:xfrm>
              <a:off x="11205462" y="1459569"/>
              <a:ext cx="40142" cy="40593"/>
            </a:xfrm>
            <a:custGeom>
              <a:avLst/>
              <a:gdLst>
                <a:gd name="connsiteX0" fmla="*/ 28218 w 30159"/>
                <a:gd name="connsiteY0" fmla="*/ 17506 h 30498"/>
                <a:gd name="connsiteX1" fmla="*/ 13006 w 30159"/>
                <a:gd name="connsiteY1" fmla="*/ 2231 h 30498"/>
                <a:gd name="connsiteX2" fmla="*/ 2231 w 30159"/>
                <a:gd name="connsiteY2" fmla="*/ 2231 h 30498"/>
                <a:gd name="connsiteX3" fmla="*/ 2231 w 30159"/>
                <a:gd name="connsiteY3" fmla="*/ 13006 h 30498"/>
                <a:gd name="connsiteX4" fmla="*/ 17443 w 30159"/>
                <a:gd name="connsiteY4" fmla="*/ 28281 h 30498"/>
                <a:gd name="connsiteX5" fmla="*/ 22830 w 30159"/>
                <a:gd name="connsiteY5" fmla="*/ 30499 h 30498"/>
                <a:gd name="connsiteX6" fmla="*/ 30154 w 30159"/>
                <a:gd name="connsiteY6" fmla="*/ 22621 h 30498"/>
                <a:gd name="connsiteX7" fmla="*/ 28218 w 30159"/>
                <a:gd name="connsiteY7" fmla="*/ 17823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9" h="30498">
                  <a:moveTo>
                    <a:pt x="28218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1" y="29694"/>
                    <a:pt x="20814" y="30490"/>
                    <a:pt x="22830" y="30499"/>
                  </a:cubicBezTo>
                  <a:cubicBezTo>
                    <a:pt x="27028" y="30346"/>
                    <a:pt x="30307" y="26819"/>
                    <a:pt x="30154" y="22621"/>
                  </a:cubicBezTo>
                  <a:cubicBezTo>
                    <a:pt x="30089" y="20844"/>
                    <a:pt x="29404" y="19147"/>
                    <a:pt x="28218" y="17823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76747A4-39CD-486F-97A4-2698CDC9B772}"/>
                </a:ext>
              </a:extLst>
            </p:cNvPr>
            <p:cNvSpPr/>
            <p:nvPr/>
          </p:nvSpPr>
          <p:spPr>
            <a:xfrm>
              <a:off x="11154695" y="1571110"/>
              <a:ext cx="60823" cy="20246"/>
            </a:xfrm>
            <a:custGeom>
              <a:avLst/>
              <a:gdLst>
                <a:gd name="connsiteX0" fmla="*/ 38092 w 45697"/>
                <a:gd name="connsiteY0" fmla="*/ 0 h 15211"/>
                <a:gd name="connsiteX1" fmla="*/ 7606 w 45697"/>
                <a:gd name="connsiteY1" fmla="*/ 0 h 15211"/>
                <a:gd name="connsiteX2" fmla="*/ 0 w 45697"/>
                <a:gd name="connsiteY2" fmla="*/ 7606 h 15211"/>
                <a:gd name="connsiteX3" fmla="*/ 7606 w 45697"/>
                <a:gd name="connsiteY3" fmla="*/ 15212 h 15211"/>
                <a:gd name="connsiteX4" fmla="*/ 38092 w 45697"/>
                <a:gd name="connsiteY4" fmla="*/ 15212 h 15211"/>
                <a:gd name="connsiteX5" fmla="*/ 45698 w 45697"/>
                <a:gd name="connsiteY5" fmla="*/ 7606 h 15211"/>
                <a:gd name="connsiteX6" fmla="*/ 38092 w 45697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7" h="15211">
                  <a:moveTo>
                    <a:pt x="38092" y="0"/>
                  </a:moveTo>
                  <a:lnTo>
                    <a:pt x="7606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6" y="15212"/>
                  </a:cubicBezTo>
                  <a:lnTo>
                    <a:pt x="38092" y="15212"/>
                  </a:lnTo>
                  <a:cubicBezTo>
                    <a:pt x="42292" y="15212"/>
                    <a:pt x="45698" y="11807"/>
                    <a:pt x="45698" y="7606"/>
                  </a:cubicBezTo>
                  <a:cubicBezTo>
                    <a:pt x="45698" y="3405"/>
                    <a:pt x="42293" y="0"/>
                    <a:pt x="38092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C8ED044-CA59-4AC8-AD01-9BE93A7889AC}"/>
                </a:ext>
              </a:extLst>
            </p:cNvPr>
            <p:cNvSpPr/>
            <p:nvPr/>
          </p:nvSpPr>
          <p:spPr>
            <a:xfrm>
              <a:off x="11205455" y="1662364"/>
              <a:ext cx="40542" cy="40601"/>
            </a:xfrm>
            <a:custGeom>
              <a:avLst/>
              <a:gdLst>
                <a:gd name="connsiteX0" fmla="*/ 28223 w 30460"/>
                <a:gd name="connsiteY0" fmla="*/ 2237 h 30504"/>
                <a:gd name="connsiteX1" fmla="*/ 17467 w 30460"/>
                <a:gd name="connsiteY1" fmla="*/ 2218 h 30504"/>
                <a:gd name="connsiteX2" fmla="*/ 17448 w 30460"/>
                <a:gd name="connsiteY2" fmla="*/ 2237 h 30504"/>
                <a:gd name="connsiteX3" fmla="*/ 2237 w 30460"/>
                <a:gd name="connsiteY3" fmla="*/ 17512 h 30504"/>
                <a:gd name="connsiteX4" fmla="*/ 2218 w 30460"/>
                <a:gd name="connsiteY4" fmla="*/ 28268 h 30504"/>
                <a:gd name="connsiteX5" fmla="*/ 7625 w 30460"/>
                <a:gd name="connsiteY5" fmla="*/ 30505 h 30504"/>
                <a:gd name="connsiteX6" fmla="*/ 13012 w 30460"/>
                <a:gd name="connsiteY6" fmla="*/ 28287 h 30504"/>
                <a:gd name="connsiteX7" fmla="*/ 28223 w 30460"/>
                <a:gd name="connsiteY7" fmla="*/ 13012 h 30504"/>
                <a:gd name="connsiteX8" fmla="*/ 28242 w 30460"/>
                <a:gd name="connsiteY8" fmla="*/ 2256 h 30504"/>
                <a:gd name="connsiteX9" fmla="*/ 28223 w 30460"/>
                <a:gd name="connsiteY9" fmla="*/ 2237 h 3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60" h="30504">
                  <a:moveTo>
                    <a:pt x="28223" y="2237"/>
                  </a:moveTo>
                  <a:cubicBezTo>
                    <a:pt x="25258" y="-738"/>
                    <a:pt x="20443" y="-747"/>
                    <a:pt x="17467" y="2218"/>
                  </a:cubicBezTo>
                  <a:cubicBezTo>
                    <a:pt x="17461" y="2225"/>
                    <a:pt x="17455" y="2231"/>
                    <a:pt x="17448" y="2237"/>
                  </a:cubicBezTo>
                  <a:lnTo>
                    <a:pt x="2237" y="17512"/>
                  </a:lnTo>
                  <a:cubicBezTo>
                    <a:pt x="-738" y="20477"/>
                    <a:pt x="-747" y="25292"/>
                    <a:pt x="2218" y="28268"/>
                  </a:cubicBezTo>
                  <a:cubicBezTo>
                    <a:pt x="3650" y="29704"/>
                    <a:pt x="5596" y="30510"/>
                    <a:pt x="7625" y="30505"/>
                  </a:cubicBezTo>
                  <a:cubicBezTo>
                    <a:pt x="9641" y="30496"/>
                    <a:pt x="11574" y="29700"/>
                    <a:pt x="13012" y="28287"/>
                  </a:cubicBezTo>
                  <a:lnTo>
                    <a:pt x="28223" y="13012"/>
                  </a:lnTo>
                  <a:cubicBezTo>
                    <a:pt x="31198" y="10047"/>
                    <a:pt x="31207" y="5231"/>
                    <a:pt x="28242" y="2256"/>
                  </a:cubicBezTo>
                  <a:cubicBezTo>
                    <a:pt x="28236" y="2249"/>
                    <a:pt x="28229" y="2243"/>
                    <a:pt x="28223" y="223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8D3D5F1-051C-4648-B92A-EDF9CD0A3AAA}"/>
                </a:ext>
              </a:extLst>
            </p:cNvPr>
            <p:cNvSpPr/>
            <p:nvPr/>
          </p:nvSpPr>
          <p:spPr>
            <a:xfrm>
              <a:off x="11367771" y="1662034"/>
              <a:ext cx="40534" cy="40593"/>
            </a:xfrm>
            <a:custGeom>
              <a:avLst/>
              <a:gdLst>
                <a:gd name="connsiteX0" fmla="*/ 28217 w 30454"/>
                <a:gd name="connsiteY0" fmla="*/ 17506 h 30498"/>
                <a:gd name="connsiteX1" fmla="*/ 13006 w 30454"/>
                <a:gd name="connsiteY1" fmla="*/ 2231 h 30498"/>
                <a:gd name="connsiteX2" fmla="*/ 2231 w 30454"/>
                <a:gd name="connsiteY2" fmla="*/ 2231 h 30498"/>
                <a:gd name="connsiteX3" fmla="*/ 2231 w 30454"/>
                <a:gd name="connsiteY3" fmla="*/ 13006 h 30498"/>
                <a:gd name="connsiteX4" fmla="*/ 17443 w 30454"/>
                <a:gd name="connsiteY4" fmla="*/ 28281 h 30498"/>
                <a:gd name="connsiteX5" fmla="*/ 22830 w 30454"/>
                <a:gd name="connsiteY5" fmla="*/ 30499 h 30498"/>
                <a:gd name="connsiteX6" fmla="*/ 30454 w 30454"/>
                <a:gd name="connsiteY6" fmla="*/ 22912 h 30498"/>
                <a:gd name="connsiteX7" fmla="*/ 28218 w 30454"/>
                <a:gd name="connsiteY7" fmla="*/ 17506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4" h="30498">
                  <a:moveTo>
                    <a:pt x="28217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0" y="29694"/>
                    <a:pt x="20814" y="30490"/>
                    <a:pt x="22830" y="30499"/>
                  </a:cubicBezTo>
                  <a:cubicBezTo>
                    <a:pt x="27030" y="30509"/>
                    <a:pt x="30444" y="27113"/>
                    <a:pt x="30454" y="22912"/>
                  </a:cubicBezTo>
                  <a:cubicBezTo>
                    <a:pt x="30459" y="20884"/>
                    <a:pt x="29654" y="18938"/>
                    <a:pt x="28218" y="1750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B53E780A-253C-49FA-8BDD-C6DCCE2A3097}"/>
                </a:ext>
              </a:extLst>
            </p:cNvPr>
            <p:cNvSpPr/>
            <p:nvPr/>
          </p:nvSpPr>
          <p:spPr>
            <a:xfrm>
              <a:off x="11398159" y="1571110"/>
              <a:ext cx="60821" cy="20246"/>
            </a:xfrm>
            <a:custGeom>
              <a:avLst/>
              <a:gdLst>
                <a:gd name="connsiteX0" fmla="*/ 38091 w 45696"/>
                <a:gd name="connsiteY0" fmla="*/ 0 h 15211"/>
                <a:gd name="connsiteX1" fmla="*/ 7605 w 45696"/>
                <a:gd name="connsiteY1" fmla="*/ 0 h 15211"/>
                <a:gd name="connsiteX2" fmla="*/ 0 w 45696"/>
                <a:gd name="connsiteY2" fmla="*/ 7606 h 15211"/>
                <a:gd name="connsiteX3" fmla="*/ 7605 w 45696"/>
                <a:gd name="connsiteY3" fmla="*/ 15212 h 15211"/>
                <a:gd name="connsiteX4" fmla="*/ 38091 w 45696"/>
                <a:gd name="connsiteY4" fmla="*/ 15212 h 15211"/>
                <a:gd name="connsiteX5" fmla="*/ 45696 w 45696"/>
                <a:gd name="connsiteY5" fmla="*/ 7606 h 15211"/>
                <a:gd name="connsiteX6" fmla="*/ 38091 w 45696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6" h="15211">
                  <a:moveTo>
                    <a:pt x="38091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38091" y="15212"/>
                  </a:lnTo>
                  <a:cubicBezTo>
                    <a:pt x="42291" y="15212"/>
                    <a:pt x="45696" y="11807"/>
                    <a:pt x="45696" y="7606"/>
                  </a:cubicBezTo>
                  <a:cubicBezTo>
                    <a:pt x="45696" y="3405"/>
                    <a:pt x="42291" y="0"/>
                    <a:pt x="38091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F958FC77-6D51-45D0-9BAB-33A0802590E5}"/>
                </a:ext>
              </a:extLst>
            </p:cNvPr>
            <p:cNvSpPr/>
            <p:nvPr/>
          </p:nvSpPr>
          <p:spPr>
            <a:xfrm>
              <a:off x="11368410" y="1459477"/>
              <a:ext cx="40148" cy="40264"/>
            </a:xfrm>
            <a:custGeom>
              <a:avLst/>
              <a:gdLst>
                <a:gd name="connsiteX0" fmla="*/ 27737 w 30164"/>
                <a:gd name="connsiteY0" fmla="*/ 2237 h 30251"/>
                <a:gd name="connsiteX1" fmla="*/ 16981 w 30164"/>
                <a:gd name="connsiteY1" fmla="*/ 2218 h 30251"/>
                <a:gd name="connsiteX2" fmla="*/ 16963 w 30164"/>
                <a:gd name="connsiteY2" fmla="*/ 2237 h 30251"/>
                <a:gd name="connsiteX3" fmla="*/ 1941 w 30164"/>
                <a:gd name="connsiteY3" fmla="*/ 17575 h 30251"/>
                <a:gd name="connsiteX4" fmla="*/ 2530 w 30164"/>
                <a:gd name="connsiteY4" fmla="*/ 28315 h 30251"/>
                <a:gd name="connsiteX5" fmla="*/ 7329 w 30164"/>
                <a:gd name="connsiteY5" fmla="*/ 30251 h 30251"/>
                <a:gd name="connsiteX6" fmla="*/ 12716 w 30164"/>
                <a:gd name="connsiteY6" fmla="*/ 28033 h 30251"/>
                <a:gd name="connsiteX7" fmla="*/ 27927 w 30164"/>
                <a:gd name="connsiteY7" fmla="*/ 12758 h 30251"/>
                <a:gd name="connsiteX8" fmla="*/ 27946 w 30164"/>
                <a:gd name="connsiteY8" fmla="*/ 2002 h 30251"/>
                <a:gd name="connsiteX9" fmla="*/ 27927 w 30164"/>
                <a:gd name="connsiteY9" fmla="*/ 1983 h 3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64" h="30251">
                  <a:moveTo>
                    <a:pt x="27737" y="2237"/>
                  </a:moveTo>
                  <a:cubicBezTo>
                    <a:pt x="24772" y="-738"/>
                    <a:pt x="19956" y="-747"/>
                    <a:pt x="16981" y="2218"/>
                  </a:cubicBezTo>
                  <a:cubicBezTo>
                    <a:pt x="16975" y="2225"/>
                    <a:pt x="16969" y="2231"/>
                    <a:pt x="16963" y="2237"/>
                  </a:cubicBezTo>
                  <a:lnTo>
                    <a:pt x="1941" y="17575"/>
                  </a:lnTo>
                  <a:cubicBezTo>
                    <a:pt x="-862" y="20703"/>
                    <a:pt x="-598" y="25512"/>
                    <a:pt x="2530" y="28315"/>
                  </a:cubicBezTo>
                  <a:cubicBezTo>
                    <a:pt x="3854" y="29501"/>
                    <a:pt x="5552" y="30186"/>
                    <a:pt x="7329" y="30251"/>
                  </a:cubicBezTo>
                  <a:cubicBezTo>
                    <a:pt x="9343" y="30229"/>
                    <a:pt x="11271" y="29435"/>
                    <a:pt x="12716" y="28033"/>
                  </a:cubicBezTo>
                  <a:lnTo>
                    <a:pt x="27927" y="12758"/>
                  </a:lnTo>
                  <a:cubicBezTo>
                    <a:pt x="30903" y="9793"/>
                    <a:pt x="30911" y="4977"/>
                    <a:pt x="27946" y="2002"/>
                  </a:cubicBezTo>
                  <a:cubicBezTo>
                    <a:pt x="27940" y="1996"/>
                    <a:pt x="27933" y="1989"/>
                    <a:pt x="27927" y="1983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DA4E158-83A6-4F1F-93A7-D39D092A39F7}"/>
                </a:ext>
              </a:extLst>
            </p:cNvPr>
            <p:cNvSpPr/>
            <p:nvPr/>
          </p:nvSpPr>
          <p:spPr>
            <a:xfrm>
              <a:off x="11256314" y="1510203"/>
              <a:ext cx="101301" cy="141640"/>
            </a:xfrm>
            <a:custGeom>
              <a:avLst/>
              <a:gdLst>
                <a:gd name="connsiteX0" fmla="*/ 39576 w 76109"/>
                <a:gd name="connsiteY0" fmla="*/ 45888 h 106416"/>
                <a:gd name="connsiteX1" fmla="*/ 37865 w 76109"/>
                <a:gd name="connsiteY1" fmla="*/ 45571 h 106416"/>
                <a:gd name="connsiteX2" fmla="*/ 15111 w 76109"/>
                <a:gd name="connsiteY2" fmla="*/ 30486 h 106416"/>
                <a:gd name="connsiteX3" fmla="*/ 37992 w 76109"/>
                <a:gd name="connsiteY3" fmla="*/ 15275 h 106416"/>
                <a:gd name="connsiteX4" fmla="*/ 60872 w 76109"/>
                <a:gd name="connsiteY4" fmla="*/ 29662 h 106416"/>
                <a:gd name="connsiteX5" fmla="*/ 69111 w 76109"/>
                <a:gd name="connsiteY5" fmla="*/ 36634 h 106416"/>
                <a:gd name="connsiteX6" fmla="*/ 76083 w 76109"/>
                <a:gd name="connsiteY6" fmla="*/ 28394 h 106416"/>
                <a:gd name="connsiteX7" fmla="*/ 38055 w 76109"/>
                <a:gd name="connsiteY7" fmla="*/ 0 h 106416"/>
                <a:gd name="connsiteX8" fmla="*/ 26 w 76109"/>
                <a:gd name="connsiteY8" fmla="*/ 30486 h 106416"/>
                <a:gd name="connsiteX9" fmla="*/ 36597 w 76109"/>
                <a:gd name="connsiteY9" fmla="*/ 60846 h 106416"/>
                <a:gd name="connsiteX10" fmla="*/ 38245 w 76109"/>
                <a:gd name="connsiteY10" fmla="*/ 60846 h 106416"/>
                <a:gd name="connsiteX11" fmla="*/ 60936 w 76109"/>
                <a:gd name="connsiteY11" fmla="*/ 75930 h 106416"/>
                <a:gd name="connsiteX12" fmla="*/ 38055 w 76109"/>
                <a:gd name="connsiteY12" fmla="*/ 91141 h 106416"/>
                <a:gd name="connsiteX13" fmla="*/ 15238 w 76109"/>
                <a:gd name="connsiteY13" fmla="*/ 76754 h 106416"/>
                <a:gd name="connsiteX14" fmla="*/ 6999 w 76109"/>
                <a:gd name="connsiteY14" fmla="*/ 69782 h 106416"/>
                <a:gd name="connsiteX15" fmla="*/ 27 w 76109"/>
                <a:gd name="connsiteY15" fmla="*/ 78022 h 106416"/>
                <a:gd name="connsiteX16" fmla="*/ 38055 w 76109"/>
                <a:gd name="connsiteY16" fmla="*/ 106416 h 106416"/>
                <a:gd name="connsiteX17" fmla="*/ 76083 w 76109"/>
                <a:gd name="connsiteY17" fmla="*/ 75930 h 106416"/>
                <a:gd name="connsiteX18" fmla="*/ 39576 w 76109"/>
                <a:gd name="connsiteY18" fmla="*/ 45571 h 10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109" h="106416">
                  <a:moveTo>
                    <a:pt x="39576" y="45888"/>
                  </a:moveTo>
                  <a:lnTo>
                    <a:pt x="37865" y="45571"/>
                  </a:lnTo>
                  <a:cubicBezTo>
                    <a:pt x="22400" y="42719"/>
                    <a:pt x="15111" y="37965"/>
                    <a:pt x="15111" y="30486"/>
                  </a:cubicBezTo>
                  <a:cubicBezTo>
                    <a:pt x="15111" y="23007"/>
                    <a:pt x="25632" y="15275"/>
                    <a:pt x="37992" y="15275"/>
                  </a:cubicBezTo>
                  <a:cubicBezTo>
                    <a:pt x="50351" y="15275"/>
                    <a:pt x="60238" y="21613"/>
                    <a:pt x="60872" y="29662"/>
                  </a:cubicBezTo>
                  <a:cubicBezTo>
                    <a:pt x="61222" y="33862"/>
                    <a:pt x="64911" y="36984"/>
                    <a:pt x="69111" y="36634"/>
                  </a:cubicBezTo>
                  <a:cubicBezTo>
                    <a:pt x="73312" y="36284"/>
                    <a:pt x="76433" y="32595"/>
                    <a:pt x="76083" y="28394"/>
                  </a:cubicBezTo>
                  <a:cubicBezTo>
                    <a:pt x="74689" y="12232"/>
                    <a:pt x="58337" y="0"/>
                    <a:pt x="38055" y="0"/>
                  </a:cubicBezTo>
                  <a:cubicBezTo>
                    <a:pt x="17773" y="0"/>
                    <a:pt x="26" y="13690"/>
                    <a:pt x="26" y="30486"/>
                  </a:cubicBezTo>
                  <a:cubicBezTo>
                    <a:pt x="26" y="46141"/>
                    <a:pt x="11879" y="56282"/>
                    <a:pt x="36597" y="60846"/>
                  </a:cubicBezTo>
                  <a:lnTo>
                    <a:pt x="38245" y="60846"/>
                  </a:lnTo>
                  <a:cubicBezTo>
                    <a:pt x="53710" y="63697"/>
                    <a:pt x="60936" y="68451"/>
                    <a:pt x="60936" y="75930"/>
                  </a:cubicBezTo>
                  <a:cubicBezTo>
                    <a:pt x="60936" y="83409"/>
                    <a:pt x="50478" y="91141"/>
                    <a:pt x="38055" y="91141"/>
                  </a:cubicBezTo>
                  <a:cubicBezTo>
                    <a:pt x="25632" y="91141"/>
                    <a:pt x="15872" y="84803"/>
                    <a:pt x="15238" y="76754"/>
                  </a:cubicBezTo>
                  <a:cubicBezTo>
                    <a:pt x="14888" y="72554"/>
                    <a:pt x="11199" y="69432"/>
                    <a:pt x="6999" y="69782"/>
                  </a:cubicBezTo>
                  <a:cubicBezTo>
                    <a:pt x="2798" y="70132"/>
                    <a:pt x="-323" y="73821"/>
                    <a:pt x="27" y="78022"/>
                  </a:cubicBezTo>
                  <a:cubicBezTo>
                    <a:pt x="1421" y="94184"/>
                    <a:pt x="17773" y="106416"/>
                    <a:pt x="38055" y="106416"/>
                  </a:cubicBezTo>
                  <a:cubicBezTo>
                    <a:pt x="58337" y="106416"/>
                    <a:pt x="76083" y="92726"/>
                    <a:pt x="76083" y="75930"/>
                  </a:cubicBezTo>
                  <a:cubicBezTo>
                    <a:pt x="76083" y="60275"/>
                    <a:pt x="64294" y="50134"/>
                    <a:pt x="39576" y="4557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EB46EF9-C118-488B-A2E0-2CC38E317F4F}"/>
                </a:ext>
              </a:extLst>
            </p:cNvPr>
            <p:cNvSpPr/>
            <p:nvPr/>
          </p:nvSpPr>
          <p:spPr>
            <a:xfrm>
              <a:off x="11296758" y="1489619"/>
              <a:ext cx="20246" cy="182892"/>
            </a:xfrm>
            <a:custGeom>
              <a:avLst/>
              <a:gdLst>
                <a:gd name="connsiteX0" fmla="*/ 7606 w 15211"/>
                <a:gd name="connsiteY0" fmla="*/ 254 h 137409"/>
                <a:gd name="connsiteX1" fmla="*/ 0 w 15211"/>
                <a:gd name="connsiteY1" fmla="*/ 7860 h 137409"/>
                <a:gd name="connsiteX2" fmla="*/ 0 w 15211"/>
                <a:gd name="connsiteY2" fmla="*/ 129804 h 137409"/>
                <a:gd name="connsiteX3" fmla="*/ 7606 w 15211"/>
                <a:gd name="connsiteY3" fmla="*/ 137410 h 137409"/>
                <a:gd name="connsiteX4" fmla="*/ 15212 w 15211"/>
                <a:gd name="connsiteY4" fmla="*/ 129804 h 137409"/>
                <a:gd name="connsiteX5" fmla="*/ 15211 w 15211"/>
                <a:gd name="connsiteY5" fmla="*/ 7606 h 137409"/>
                <a:gd name="connsiteX6" fmla="*/ 7605 w 15211"/>
                <a:gd name="connsiteY6" fmla="*/ 0 h 13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137409">
                  <a:moveTo>
                    <a:pt x="7606" y="254"/>
                  </a:moveTo>
                  <a:cubicBezTo>
                    <a:pt x="3405" y="254"/>
                    <a:pt x="0" y="3659"/>
                    <a:pt x="0" y="7860"/>
                  </a:cubicBezTo>
                  <a:lnTo>
                    <a:pt x="0" y="129804"/>
                  </a:lnTo>
                  <a:cubicBezTo>
                    <a:pt x="0" y="134004"/>
                    <a:pt x="3405" y="137410"/>
                    <a:pt x="7606" y="137410"/>
                  </a:cubicBezTo>
                  <a:cubicBezTo>
                    <a:pt x="11806" y="137410"/>
                    <a:pt x="15212" y="134005"/>
                    <a:pt x="15212" y="129804"/>
                  </a:cubicBezTo>
                  <a:lnTo>
                    <a:pt x="15211" y="7606"/>
                  </a:lnTo>
                  <a:cubicBezTo>
                    <a:pt x="15211" y="3405"/>
                    <a:pt x="11806" y="0"/>
                    <a:pt x="7605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77" name="Rectangle 76">
            <a:extLst>
              <a:ext uri="{FF2B5EF4-FFF2-40B4-BE49-F238E27FC236}">
                <a16:creationId xmlns:a16="http://schemas.microsoft.com/office/drawing/2014/main" id="{8F5290CF-A831-4AE0-BF07-F1D83DF29D49}"/>
              </a:ext>
            </a:extLst>
          </p:cNvPr>
          <p:cNvSpPr/>
          <p:nvPr/>
        </p:nvSpPr>
        <p:spPr>
          <a:xfrm>
            <a:off x="1298470" y="4864980"/>
            <a:ext cx="4386601" cy="970170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4606D68-F5DB-4A27-B31E-F69DCD00DF32}"/>
              </a:ext>
            </a:extLst>
          </p:cNvPr>
          <p:cNvGrpSpPr/>
          <p:nvPr/>
        </p:nvGrpSpPr>
        <p:grpSpPr>
          <a:xfrm>
            <a:off x="1580661" y="5106646"/>
            <a:ext cx="484782" cy="486839"/>
            <a:chOff x="8636891" y="3650072"/>
            <a:chExt cx="364224" cy="365769"/>
          </a:xfrm>
          <a:solidFill>
            <a:schemeClr val="bg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12356C88-16CA-48B0-9475-337566F0B91D}"/>
                </a:ext>
              </a:extLst>
            </p:cNvPr>
            <p:cNvSpPr/>
            <p:nvPr/>
          </p:nvSpPr>
          <p:spPr>
            <a:xfrm>
              <a:off x="8894446" y="3680558"/>
              <a:ext cx="60972" cy="60972"/>
            </a:xfrm>
            <a:custGeom>
              <a:avLst/>
              <a:gdLst>
                <a:gd name="connsiteX0" fmla="*/ 7605 w 60972"/>
                <a:gd name="connsiteY0" fmla="*/ 0 h 60972"/>
                <a:gd name="connsiteX1" fmla="*/ 0 w 60972"/>
                <a:gd name="connsiteY1" fmla="*/ 7606 h 60972"/>
                <a:gd name="connsiteX2" fmla="*/ 0 w 60972"/>
                <a:gd name="connsiteY2" fmla="*/ 53303 h 60972"/>
                <a:gd name="connsiteX3" fmla="*/ 7605 w 60972"/>
                <a:gd name="connsiteY3" fmla="*/ 60972 h 60972"/>
                <a:gd name="connsiteX4" fmla="*/ 53367 w 60972"/>
                <a:gd name="connsiteY4" fmla="*/ 60972 h 60972"/>
                <a:gd name="connsiteX5" fmla="*/ 60972 w 60972"/>
                <a:gd name="connsiteY5" fmla="*/ 53303 h 60972"/>
                <a:gd name="connsiteX6" fmla="*/ 7605 w 60972"/>
                <a:gd name="connsiteY6" fmla="*/ 0 h 60972"/>
                <a:gd name="connsiteX7" fmla="*/ 15275 w 60972"/>
                <a:gd name="connsiteY7" fmla="*/ 45697 h 60972"/>
                <a:gd name="connsiteX8" fmla="*/ 15275 w 60972"/>
                <a:gd name="connsiteY8" fmla="*/ 15972 h 60972"/>
                <a:gd name="connsiteX9" fmla="*/ 45000 w 60972"/>
                <a:gd name="connsiteY9" fmla="*/ 45697 h 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72" h="6097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53303"/>
                  </a:lnTo>
                  <a:cubicBezTo>
                    <a:pt x="0" y="57514"/>
                    <a:pt x="3395" y="60937"/>
                    <a:pt x="7605" y="60972"/>
                  </a:cubicBezTo>
                  <a:lnTo>
                    <a:pt x="53367" y="60972"/>
                  </a:lnTo>
                  <a:cubicBezTo>
                    <a:pt x="57577" y="60937"/>
                    <a:pt x="60973" y="57514"/>
                    <a:pt x="60972" y="53303"/>
                  </a:cubicBezTo>
                  <a:cubicBezTo>
                    <a:pt x="60937" y="23854"/>
                    <a:pt x="37054" y="0"/>
                    <a:pt x="7605" y="0"/>
                  </a:cubicBezTo>
                  <a:close/>
                  <a:moveTo>
                    <a:pt x="15275" y="45697"/>
                  </a:moveTo>
                  <a:lnTo>
                    <a:pt x="15275" y="15972"/>
                  </a:lnTo>
                  <a:cubicBezTo>
                    <a:pt x="30257" y="19005"/>
                    <a:pt x="41967" y="30715"/>
                    <a:pt x="45000" y="4569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93E89AF-C547-4D7D-9EB4-23537C3C5D98}"/>
                </a:ext>
              </a:extLst>
            </p:cNvPr>
            <p:cNvSpPr/>
            <p:nvPr/>
          </p:nvSpPr>
          <p:spPr>
            <a:xfrm>
              <a:off x="8772565" y="3650072"/>
              <a:ext cx="228550" cy="15211"/>
            </a:xfrm>
            <a:custGeom>
              <a:avLst/>
              <a:gdLst>
                <a:gd name="connsiteX0" fmla="*/ 220945 w 228550"/>
                <a:gd name="connsiteY0" fmla="*/ 0 h 15211"/>
                <a:gd name="connsiteX1" fmla="*/ 7605 w 228550"/>
                <a:gd name="connsiteY1" fmla="*/ 0 h 15211"/>
                <a:gd name="connsiteX2" fmla="*/ 0 w 228550"/>
                <a:gd name="connsiteY2" fmla="*/ 7606 h 15211"/>
                <a:gd name="connsiteX3" fmla="*/ 7605 w 228550"/>
                <a:gd name="connsiteY3" fmla="*/ 15212 h 15211"/>
                <a:gd name="connsiteX4" fmla="*/ 220945 w 228550"/>
                <a:gd name="connsiteY4" fmla="*/ 15212 h 15211"/>
                <a:gd name="connsiteX5" fmla="*/ 228550 w 228550"/>
                <a:gd name="connsiteY5" fmla="*/ 7606 h 15211"/>
                <a:gd name="connsiteX6" fmla="*/ 220945 w 228550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550" h="15211">
                  <a:moveTo>
                    <a:pt x="220945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0945" y="15212"/>
                  </a:lnTo>
                  <a:cubicBezTo>
                    <a:pt x="225145" y="15212"/>
                    <a:pt x="228550" y="11807"/>
                    <a:pt x="228550" y="7606"/>
                  </a:cubicBezTo>
                  <a:cubicBezTo>
                    <a:pt x="228550" y="3405"/>
                    <a:pt x="225145" y="0"/>
                    <a:pt x="220945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9E2CFAC-E6B4-4AE8-BDDF-B37A0D81023D}"/>
                </a:ext>
              </a:extLst>
            </p:cNvPr>
            <p:cNvSpPr/>
            <p:nvPr/>
          </p:nvSpPr>
          <p:spPr>
            <a:xfrm>
              <a:off x="8787713" y="3650072"/>
              <a:ext cx="15210" cy="198128"/>
            </a:xfrm>
            <a:custGeom>
              <a:avLst/>
              <a:gdLst>
                <a:gd name="connsiteX0" fmla="*/ 7605 w 15210"/>
                <a:gd name="connsiteY0" fmla="*/ 0 h 198128"/>
                <a:gd name="connsiteX1" fmla="*/ 0 w 15210"/>
                <a:gd name="connsiteY1" fmla="*/ 7606 h 198128"/>
                <a:gd name="connsiteX2" fmla="*/ 0 w 15210"/>
                <a:gd name="connsiteY2" fmla="*/ 190522 h 198128"/>
                <a:gd name="connsiteX3" fmla="*/ 7605 w 15210"/>
                <a:gd name="connsiteY3" fmla="*/ 198128 h 198128"/>
                <a:gd name="connsiteX4" fmla="*/ 15211 w 15210"/>
                <a:gd name="connsiteY4" fmla="*/ 190522 h 198128"/>
                <a:gd name="connsiteX5" fmla="*/ 15211 w 15210"/>
                <a:gd name="connsiteY5" fmla="*/ 7732 h 198128"/>
                <a:gd name="connsiteX6" fmla="*/ 7605 w 15210"/>
                <a:gd name="connsiteY6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0" h="198128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190522"/>
                  </a:lnTo>
                  <a:cubicBezTo>
                    <a:pt x="0" y="194723"/>
                    <a:pt x="3405" y="198128"/>
                    <a:pt x="7605" y="198128"/>
                  </a:cubicBezTo>
                  <a:cubicBezTo>
                    <a:pt x="11806" y="198128"/>
                    <a:pt x="15211" y="194723"/>
                    <a:pt x="15211" y="190522"/>
                  </a:cubicBezTo>
                  <a:lnTo>
                    <a:pt x="15211" y="7732"/>
                  </a:lnTo>
                  <a:cubicBezTo>
                    <a:pt x="15211" y="3532"/>
                    <a:pt x="11806" y="126"/>
                    <a:pt x="7605" y="12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51EF0BC-E776-4EAE-90E3-1BC15AF67EEC}"/>
                </a:ext>
              </a:extLst>
            </p:cNvPr>
            <p:cNvSpPr/>
            <p:nvPr/>
          </p:nvSpPr>
          <p:spPr>
            <a:xfrm>
              <a:off x="8787713" y="3650072"/>
              <a:ext cx="198127" cy="198128"/>
            </a:xfrm>
            <a:custGeom>
              <a:avLst/>
              <a:gdLst>
                <a:gd name="connsiteX0" fmla="*/ 190585 w 198127"/>
                <a:gd name="connsiteY0" fmla="*/ 0 h 198128"/>
                <a:gd name="connsiteX1" fmla="*/ 182980 w 198127"/>
                <a:gd name="connsiteY1" fmla="*/ 7606 h 198128"/>
                <a:gd name="connsiteX2" fmla="*/ 182980 w 198127"/>
                <a:gd name="connsiteY2" fmla="*/ 182916 h 198128"/>
                <a:gd name="connsiteX3" fmla="*/ 7605 w 198127"/>
                <a:gd name="connsiteY3" fmla="*/ 182916 h 198128"/>
                <a:gd name="connsiteX4" fmla="*/ 0 w 198127"/>
                <a:gd name="connsiteY4" fmla="*/ 190522 h 198128"/>
                <a:gd name="connsiteX5" fmla="*/ 7605 w 198127"/>
                <a:gd name="connsiteY5" fmla="*/ 198128 h 198128"/>
                <a:gd name="connsiteX6" fmla="*/ 190522 w 198127"/>
                <a:gd name="connsiteY6" fmla="*/ 198128 h 198128"/>
                <a:gd name="connsiteX7" fmla="*/ 198127 w 198127"/>
                <a:gd name="connsiteY7" fmla="*/ 190522 h 198128"/>
                <a:gd name="connsiteX8" fmla="*/ 198128 w 198127"/>
                <a:gd name="connsiteY8" fmla="*/ 7732 h 198128"/>
                <a:gd name="connsiteX9" fmla="*/ 190523 w 198127"/>
                <a:gd name="connsiteY9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27" h="198128">
                  <a:moveTo>
                    <a:pt x="190585" y="0"/>
                  </a:moveTo>
                  <a:cubicBezTo>
                    <a:pt x="186385" y="0"/>
                    <a:pt x="182980" y="3405"/>
                    <a:pt x="182980" y="7606"/>
                  </a:cubicBezTo>
                  <a:lnTo>
                    <a:pt x="182980" y="182916"/>
                  </a:lnTo>
                  <a:lnTo>
                    <a:pt x="7605" y="182916"/>
                  </a:lnTo>
                  <a:cubicBezTo>
                    <a:pt x="3405" y="182916"/>
                    <a:pt x="0" y="186322"/>
                    <a:pt x="0" y="190522"/>
                  </a:cubicBezTo>
                  <a:cubicBezTo>
                    <a:pt x="0" y="194723"/>
                    <a:pt x="3405" y="198128"/>
                    <a:pt x="7605" y="198128"/>
                  </a:cubicBezTo>
                  <a:lnTo>
                    <a:pt x="190522" y="198128"/>
                  </a:lnTo>
                  <a:cubicBezTo>
                    <a:pt x="194722" y="198128"/>
                    <a:pt x="198127" y="194723"/>
                    <a:pt x="198127" y="190522"/>
                  </a:cubicBezTo>
                  <a:lnTo>
                    <a:pt x="198128" y="7732"/>
                  </a:lnTo>
                  <a:cubicBezTo>
                    <a:pt x="198128" y="3532"/>
                    <a:pt x="194723" y="126"/>
                    <a:pt x="190523" y="12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9C531D3D-DC92-46A8-A43C-C2F5F4734F76}"/>
                </a:ext>
              </a:extLst>
            </p:cNvPr>
            <p:cNvSpPr/>
            <p:nvPr/>
          </p:nvSpPr>
          <p:spPr>
            <a:xfrm>
              <a:off x="8879234" y="3832988"/>
              <a:ext cx="15211" cy="76183"/>
            </a:xfrm>
            <a:custGeom>
              <a:avLst/>
              <a:gdLst>
                <a:gd name="connsiteX0" fmla="*/ 7605 w 15211"/>
                <a:gd name="connsiteY0" fmla="*/ 0 h 76183"/>
                <a:gd name="connsiteX1" fmla="*/ 0 w 15211"/>
                <a:gd name="connsiteY1" fmla="*/ 7606 h 76183"/>
                <a:gd name="connsiteX2" fmla="*/ 0 w 15211"/>
                <a:gd name="connsiteY2" fmla="*/ 68578 h 76183"/>
                <a:gd name="connsiteX3" fmla="*/ 7605 w 15211"/>
                <a:gd name="connsiteY3" fmla="*/ 76184 h 76183"/>
                <a:gd name="connsiteX4" fmla="*/ 15211 w 15211"/>
                <a:gd name="connsiteY4" fmla="*/ 68578 h 76183"/>
                <a:gd name="connsiteX5" fmla="*/ 15212 w 15211"/>
                <a:gd name="connsiteY5" fmla="*/ 7606 h 76183"/>
                <a:gd name="connsiteX6" fmla="*/ 7606 w 15211"/>
                <a:gd name="connsiteY6" fmla="*/ 0 h 7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76183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68578"/>
                  </a:lnTo>
                  <a:cubicBezTo>
                    <a:pt x="0" y="72778"/>
                    <a:pt x="3405" y="76184"/>
                    <a:pt x="7605" y="76184"/>
                  </a:cubicBezTo>
                  <a:cubicBezTo>
                    <a:pt x="11806" y="76184"/>
                    <a:pt x="15211" y="72779"/>
                    <a:pt x="15211" y="68578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87" name="Graphic 2">
              <a:extLst>
                <a:ext uri="{FF2B5EF4-FFF2-40B4-BE49-F238E27FC236}">
                  <a16:creationId xmlns:a16="http://schemas.microsoft.com/office/drawing/2014/main" id="{60609EBD-2979-4798-B101-A591FB8902A8}"/>
                </a:ext>
              </a:extLst>
            </p:cNvPr>
            <p:cNvGrpSpPr/>
            <p:nvPr/>
          </p:nvGrpSpPr>
          <p:grpSpPr>
            <a:xfrm>
              <a:off x="8636891" y="3772015"/>
              <a:ext cx="272828" cy="243826"/>
              <a:chOff x="8636891" y="3772015"/>
              <a:chExt cx="272828" cy="243826"/>
            </a:xfrm>
            <a:grpFill/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94E6C25B-D331-4BE9-AD63-2C618513DABE}"/>
                  </a:ext>
                </a:extLst>
              </p:cNvPr>
              <p:cNvSpPr/>
              <p:nvPr/>
            </p:nvSpPr>
            <p:spPr>
              <a:xfrm>
                <a:off x="8863959" y="3893961"/>
                <a:ext cx="45760" cy="45760"/>
              </a:xfrm>
              <a:custGeom>
                <a:avLst/>
                <a:gdLst>
                  <a:gd name="connsiteX0" fmla="*/ 22880 w 45760"/>
                  <a:gd name="connsiteY0" fmla="*/ 0 h 45760"/>
                  <a:gd name="connsiteX1" fmla="*/ 0 w 45760"/>
                  <a:gd name="connsiteY1" fmla="*/ 22880 h 45760"/>
                  <a:gd name="connsiteX2" fmla="*/ 22880 w 45760"/>
                  <a:gd name="connsiteY2" fmla="*/ 45761 h 45760"/>
                  <a:gd name="connsiteX3" fmla="*/ 45761 w 45760"/>
                  <a:gd name="connsiteY3" fmla="*/ 22880 h 45760"/>
                  <a:gd name="connsiteX4" fmla="*/ 45761 w 45760"/>
                  <a:gd name="connsiteY4" fmla="*/ 22817 h 45760"/>
                  <a:gd name="connsiteX5" fmla="*/ 22880 w 45760"/>
                  <a:gd name="connsiteY5" fmla="*/ 0 h 45760"/>
                  <a:gd name="connsiteX6" fmla="*/ 22880 w 45760"/>
                  <a:gd name="connsiteY6" fmla="*/ 30423 h 45760"/>
                  <a:gd name="connsiteX7" fmla="*/ 15275 w 45760"/>
                  <a:gd name="connsiteY7" fmla="*/ 22817 h 45760"/>
                  <a:gd name="connsiteX8" fmla="*/ 22880 w 45760"/>
                  <a:gd name="connsiteY8" fmla="*/ 15211 h 45760"/>
                  <a:gd name="connsiteX9" fmla="*/ 30486 w 45760"/>
                  <a:gd name="connsiteY9" fmla="*/ 22817 h 45760"/>
                  <a:gd name="connsiteX10" fmla="*/ 22880 w 45760"/>
                  <a:gd name="connsiteY10" fmla="*/ 30423 h 4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60" h="45760">
                    <a:moveTo>
                      <a:pt x="22880" y="0"/>
                    </a:moveTo>
                    <a:cubicBezTo>
                      <a:pt x="10244" y="0"/>
                      <a:pt x="0" y="10244"/>
                      <a:pt x="0" y="22880"/>
                    </a:cubicBezTo>
                    <a:cubicBezTo>
                      <a:pt x="0" y="35517"/>
                      <a:pt x="10244" y="45761"/>
                      <a:pt x="22880" y="45761"/>
                    </a:cubicBezTo>
                    <a:cubicBezTo>
                      <a:pt x="35517" y="45761"/>
                      <a:pt x="45761" y="35517"/>
                      <a:pt x="45761" y="22880"/>
                    </a:cubicBezTo>
                    <a:cubicBezTo>
                      <a:pt x="45761" y="22859"/>
                      <a:pt x="45761" y="22838"/>
                      <a:pt x="45761" y="22817"/>
                    </a:cubicBezTo>
                    <a:cubicBezTo>
                      <a:pt x="45726" y="10205"/>
                      <a:pt x="35492" y="0"/>
                      <a:pt x="22880" y="0"/>
                    </a:cubicBezTo>
                    <a:close/>
                    <a:moveTo>
                      <a:pt x="22880" y="30423"/>
                    </a:moveTo>
                    <a:cubicBezTo>
                      <a:pt x="18680" y="30423"/>
                      <a:pt x="15275" y="27018"/>
                      <a:pt x="15275" y="22817"/>
                    </a:cubicBezTo>
                    <a:cubicBezTo>
                      <a:pt x="15275" y="18617"/>
                      <a:pt x="18680" y="15211"/>
                      <a:pt x="22880" y="15211"/>
                    </a:cubicBezTo>
                    <a:cubicBezTo>
                      <a:pt x="27081" y="15211"/>
                      <a:pt x="30486" y="18616"/>
                      <a:pt x="30486" y="22817"/>
                    </a:cubicBezTo>
                    <a:cubicBezTo>
                      <a:pt x="30486" y="27017"/>
                      <a:pt x="27081" y="30423"/>
                      <a:pt x="22880" y="30423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76C58E3A-86F2-47A7-971D-16F398BF9A58}"/>
                  </a:ext>
                </a:extLst>
              </p:cNvPr>
              <p:cNvSpPr/>
              <p:nvPr/>
            </p:nvSpPr>
            <p:spPr>
              <a:xfrm>
                <a:off x="8636891" y="3772015"/>
                <a:ext cx="133391" cy="243826"/>
              </a:xfrm>
              <a:custGeom>
                <a:avLst/>
                <a:gdLst>
                  <a:gd name="connsiteX0" fmla="*/ 133392 w 133391"/>
                  <a:gd name="connsiteY0" fmla="*/ 111487 h 243826"/>
                  <a:gd name="connsiteX1" fmla="*/ 123631 w 133391"/>
                  <a:gd name="connsiteY1" fmla="*/ 33339 h 243826"/>
                  <a:gd name="connsiteX2" fmla="*/ 85603 w 133391"/>
                  <a:gd name="connsiteY2" fmla="*/ 1 h 243826"/>
                  <a:gd name="connsiteX3" fmla="*/ 47954 w 133391"/>
                  <a:gd name="connsiteY3" fmla="*/ 1 h 243826"/>
                  <a:gd name="connsiteX4" fmla="*/ 9926 w 133391"/>
                  <a:gd name="connsiteY4" fmla="*/ 33339 h 243826"/>
                  <a:gd name="connsiteX5" fmla="*/ 166 w 133391"/>
                  <a:gd name="connsiteY5" fmla="*/ 111487 h 243826"/>
                  <a:gd name="connsiteX6" fmla="*/ 5743 w 133391"/>
                  <a:gd name="connsiteY6" fmla="*/ 129424 h 243826"/>
                  <a:gd name="connsiteX7" fmla="*/ 21398 w 133391"/>
                  <a:gd name="connsiteY7" fmla="*/ 137094 h 243826"/>
                  <a:gd name="connsiteX8" fmla="*/ 28497 w 133391"/>
                  <a:gd name="connsiteY8" fmla="*/ 236791 h 243826"/>
                  <a:gd name="connsiteX9" fmla="*/ 36102 w 133391"/>
                  <a:gd name="connsiteY9" fmla="*/ 243826 h 243826"/>
                  <a:gd name="connsiteX10" fmla="*/ 97074 w 133391"/>
                  <a:gd name="connsiteY10" fmla="*/ 243826 h 243826"/>
                  <a:gd name="connsiteX11" fmla="*/ 104680 w 133391"/>
                  <a:gd name="connsiteY11" fmla="*/ 236791 h 243826"/>
                  <a:gd name="connsiteX12" fmla="*/ 111779 w 133391"/>
                  <a:gd name="connsiteY12" fmla="*/ 137094 h 243826"/>
                  <a:gd name="connsiteX13" fmla="*/ 127434 w 133391"/>
                  <a:gd name="connsiteY13" fmla="*/ 129424 h 243826"/>
                  <a:gd name="connsiteX14" fmla="*/ 132948 w 133391"/>
                  <a:gd name="connsiteY14" fmla="*/ 111487 h 243826"/>
                  <a:gd name="connsiteX15" fmla="*/ 116469 w 133391"/>
                  <a:gd name="connsiteY15" fmla="*/ 119347 h 243826"/>
                  <a:gd name="connsiteX16" fmla="*/ 110765 w 133391"/>
                  <a:gd name="connsiteY16" fmla="*/ 121945 h 243826"/>
                  <a:gd name="connsiteX17" fmla="*/ 105124 w 133391"/>
                  <a:gd name="connsiteY17" fmla="*/ 121945 h 243826"/>
                  <a:gd name="connsiteX18" fmla="*/ 97518 w 133391"/>
                  <a:gd name="connsiteY18" fmla="*/ 128981 h 243826"/>
                  <a:gd name="connsiteX19" fmla="*/ 90420 w 133391"/>
                  <a:gd name="connsiteY19" fmla="*/ 228615 h 243826"/>
                  <a:gd name="connsiteX20" fmla="*/ 43645 w 133391"/>
                  <a:gd name="connsiteY20" fmla="*/ 228615 h 243826"/>
                  <a:gd name="connsiteX21" fmla="*/ 36546 w 133391"/>
                  <a:gd name="connsiteY21" fmla="*/ 128981 h 243826"/>
                  <a:gd name="connsiteX22" fmla="*/ 28941 w 133391"/>
                  <a:gd name="connsiteY22" fmla="*/ 121945 h 243826"/>
                  <a:gd name="connsiteX23" fmla="*/ 23300 w 133391"/>
                  <a:gd name="connsiteY23" fmla="*/ 121945 h 243826"/>
                  <a:gd name="connsiteX24" fmla="*/ 17595 w 133391"/>
                  <a:gd name="connsiteY24" fmla="*/ 119347 h 243826"/>
                  <a:gd name="connsiteX25" fmla="*/ 15757 w 133391"/>
                  <a:gd name="connsiteY25" fmla="*/ 113009 h 243826"/>
                  <a:gd name="connsiteX26" fmla="*/ 25518 w 133391"/>
                  <a:gd name="connsiteY26" fmla="*/ 34924 h 243826"/>
                  <a:gd name="connsiteX27" fmla="*/ 48208 w 133391"/>
                  <a:gd name="connsiteY27" fmla="*/ 14896 h 243826"/>
                  <a:gd name="connsiteX28" fmla="*/ 85857 w 133391"/>
                  <a:gd name="connsiteY28" fmla="*/ 14895 h 243826"/>
                  <a:gd name="connsiteX29" fmla="*/ 108547 w 133391"/>
                  <a:gd name="connsiteY29" fmla="*/ 34924 h 243826"/>
                  <a:gd name="connsiteX30" fmla="*/ 118307 w 133391"/>
                  <a:gd name="connsiteY30" fmla="*/ 113009 h 243826"/>
                  <a:gd name="connsiteX31" fmla="*/ 116469 w 133391"/>
                  <a:gd name="connsiteY31" fmla="*/ 119347 h 24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3391" h="243826">
                    <a:moveTo>
                      <a:pt x="133392" y="111487"/>
                    </a:moveTo>
                    <a:lnTo>
                      <a:pt x="123631" y="33339"/>
                    </a:lnTo>
                    <a:cubicBezTo>
                      <a:pt x="121251" y="14187"/>
                      <a:pt x="104902" y="-146"/>
                      <a:pt x="85603" y="1"/>
                    </a:cubicBezTo>
                    <a:lnTo>
                      <a:pt x="47954" y="1"/>
                    </a:lnTo>
                    <a:cubicBezTo>
                      <a:pt x="28655" y="-146"/>
                      <a:pt x="12306" y="14187"/>
                      <a:pt x="9926" y="33339"/>
                    </a:cubicBezTo>
                    <a:lnTo>
                      <a:pt x="166" y="111487"/>
                    </a:lnTo>
                    <a:cubicBezTo>
                      <a:pt x="-620" y="117988"/>
                      <a:pt x="1410" y="124515"/>
                      <a:pt x="5743" y="129424"/>
                    </a:cubicBezTo>
                    <a:cubicBezTo>
                      <a:pt x="9732" y="133963"/>
                      <a:pt x="15367" y="136724"/>
                      <a:pt x="21398" y="137094"/>
                    </a:cubicBezTo>
                    <a:lnTo>
                      <a:pt x="28497" y="236791"/>
                    </a:lnTo>
                    <a:cubicBezTo>
                      <a:pt x="28796" y="240768"/>
                      <a:pt x="32115" y="243838"/>
                      <a:pt x="36102" y="243826"/>
                    </a:cubicBezTo>
                    <a:lnTo>
                      <a:pt x="97074" y="243826"/>
                    </a:lnTo>
                    <a:cubicBezTo>
                      <a:pt x="101062" y="243838"/>
                      <a:pt x="104381" y="240767"/>
                      <a:pt x="104680" y="236791"/>
                    </a:cubicBezTo>
                    <a:lnTo>
                      <a:pt x="111779" y="137094"/>
                    </a:lnTo>
                    <a:cubicBezTo>
                      <a:pt x="117811" y="136724"/>
                      <a:pt x="123445" y="133964"/>
                      <a:pt x="127434" y="129424"/>
                    </a:cubicBezTo>
                    <a:cubicBezTo>
                      <a:pt x="131745" y="124505"/>
                      <a:pt x="133751" y="117979"/>
                      <a:pt x="132948" y="111487"/>
                    </a:cubicBezTo>
                    <a:close/>
                    <a:moveTo>
                      <a:pt x="116469" y="119347"/>
                    </a:moveTo>
                    <a:cubicBezTo>
                      <a:pt x="115035" y="120999"/>
                      <a:pt x="112953" y="121948"/>
                      <a:pt x="110765" y="121945"/>
                    </a:cubicBezTo>
                    <a:lnTo>
                      <a:pt x="105124" y="121945"/>
                    </a:lnTo>
                    <a:cubicBezTo>
                      <a:pt x="101136" y="121934"/>
                      <a:pt x="97817" y="125005"/>
                      <a:pt x="97518" y="128981"/>
                    </a:cubicBezTo>
                    <a:lnTo>
                      <a:pt x="90420" y="228615"/>
                    </a:lnTo>
                    <a:lnTo>
                      <a:pt x="43645" y="228615"/>
                    </a:lnTo>
                    <a:lnTo>
                      <a:pt x="36546" y="128981"/>
                    </a:lnTo>
                    <a:cubicBezTo>
                      <a:pt x="36247" y="125004"/>
                      <a:pt x="32928" y="121934"/>
                      <a:pt x="28941" y="121945"/>
                    </a:cubicBezTo>
                    <a:lnTo>
                      <a:pt x="23300" y="121945"/>
                    </a:lnTo>
                    <a:cubicBezTo>
                      <a:pt x="21112" y="121948"/>
                      <a:pt x="19030" y="121000"/>
                      <a:pt x="17595" y="119347"/>
                    </a:cubicBezTo>
                    <a:cubicBezTo>
                      <a:pt x="16059" y="117619"/>
                      <a:pt x="15383" y="115291"/>
                      <a:pt x="15757" y="113009"/>
                    </a:cubicBezTo>
                    <a:lnTo>
                      <a:pt x="25518" y="34924"/>
                    </a:lnTo>
                    <a:cubicBezTo>
                      <a:pt x="26982" y="23498"/>
                      <a:pt x="36689" y="14929"/>
                      <a:pt x="48208" y="14896"/>
                    </a:cubicBezTo>
                    <a:lnTo>
                      <a:pt x="85857" y="14895"/>
                    </a:lnTo>
                    <a:cubicBezTo>
                      <a:pt x="97375" y="14929"/>
                      <a:pt x="107083" y="23498"/>
                      <a:pt x="108547" y="34924"/>
                    </a:cubicBezTo>
                    <a:lnTo>
                      <a:pt x="118307" y="113009"/>
                    </a:lnTo>
                    <a:cubicBezTo>
                      <a:pt x="118682" y="115290"/>
                      <a:pt x="118006" y="117619"/>
                      <a:pt x="116469" y="119347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D9CFC07-A432-453C-8C0F-3035BC6CA647}"/>
                </a:ext>
              </a:extLst>
            </p:cNvPr>
            <p:cNvSpPr/>
            <p:nvPr/>
          </p:nvSpPr>
          <p:spPr>
            <a:xfrm>
              <a:off x="8665895" y="3680558"/>
              <a:ext cx="76056" cy="76056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70F59FF1-A90B-445D-A77D-DF809B2A1D06}"/>
                </a:ext>
              </a:extLst>
            </p:cNvPr>
            <p:cNvSpPr/>
            <p:nvPr/>
          </p:nvSpPr>
          <p:spPr>
            <a:xfrm>
              <a:off x="8696318" y="3771889"/>
              <a:ext cx="15211" cy="30422"/>
            </a:xfrm>
            <a:custGeom>
              <a:avLst/>
              <a:gdLst>
                <a:gd name="connsiteX0" fmla="*/ 7605 w 15211"/>
                <a:gd name="connsiteY0" fmla="*/ 0 h 30422"/>
                <a:gd name="connsiteX1" fmla="*/ 0 w 15211"/>
                <a:gd name="connsiteY1" fmla="*/ 7606 h 30422"/>
                <a:gd name="connsiteX2" fmla="*/ 0 w 15211"/>
                <a:gd name="connsiteY2" fmla="*/ 22817 h 30422"/>
                <a:gd name="connsiteX3" fmla="*/ 7605 w 15211"/>
                <a:gd name="connsiteY3" fmla="*/ 30423 h 30422"/>
                <a:gd name="connsiteX4" fmla="*/ 15211 w 15211"/>
                <a:gd name="connsiteY4" fmla="*/ 22817 h 30422"/>
                <a:gd name="connsiteX5" fmla="*/ 15212 w 15211"/>
                <a:gd name="connsiteY5" fmla="*/ 7606 h 30422"/>
                <a:gd name="connsiteX6" fmla="*/ 7606 w 15211"/>
                <a:gd name="connsiteY6" fmla="*/ 0 h 3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3042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22817"/>
                  </a:lnTo>
                  <a:cubicBezTo>
                    <a:pt x="0" y="27017"/>
                    <a:pt x="3405" y="30423"/>
                    <a:pt x="7605" y="30423"/>
                  </a:cubicBezTo>
                  <a:cubicBezTo>
                    <a:pt x="11806" y="30423"/>
                    <a:pt x="15211" y="27018"/>
                    <a:pt x="15211" y="22817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06F016E-B41F-40D9-BA26-64ABAB89E671}"/>
                </a:ext>
              </a:extLst>
            </p:cNvPr>
            <p:cNvSpPr/>
            <p:nvPr/>
          </p:nvSpPr>
          <p:spPr>
            <a:xfrm>
              <a:off x="8696318" y="3817713"/>
              <a:ext cx="15211" cy="45697"/>
            </a:xfrm>
            <a:custGeom>
              <a:avLst/>
              <a:gdLst>
                <a:gd name="connsiteX0" fmla="*/ 7605 w 15211"/>
                <a:gd name="connsiteY0" fmla="*/ 0 h 45697"/>
                <a:gd name="connsiteX1" fmla="*/ 0 w 15211"/>
                <a:gd name="connsiteY1" fmla="*/ 7606 h 45697"/>
                <a:gd name="connsiteX2" fmla="*/ 0 w 15211"/>
                <a:gd name="connsiteY2" fmla="*/ 38092 h 45697"/>
                <a:gd name="connsiteX3" fmla="*/ 7605 w 15211"/>
                <a:gd name="connsiteY3" fmla="*/ 45698 h 45697"/>
                <a:gd name="connsiteX4" fmla="*/ 15211 w 15211"/>
                <a:gd name="connsiteY4" fmla="*/ 38092 h 45697"/>
                <a:gd name="connsiteX5" fmla="*/ 15212 w 15211"/>
                <a:gd name="connsiteY5" fmla="*/ 7606 h 45697"/>
                <a:gd name="connsiteX6" fmla="*/ 7606 w 15211"/>
                <a:gd name="connsiteY6" fmla="*/ 0 h 45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45697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38092"/>
                  </a:lnTo>
                  <a:cubicBezTo>
                    <a:pt x="0" y="42292"/>
                    <a:pt x="3405" y="45698"/>
                    <a:pt x="7605" y="45698"/>
                  </a:cubicBezTo>
                  <a:cubicBezTo>
                    <a:pt x="11806" y="45698"/>
                    <a:pt x="15211" y="42293"/>
                    <a:pt x="15211" y="38092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E91984C6-BD55-47DB-849E-E371CE5B6A7E}"/>
                </a:ext>
              </a:extLst>
            </p:cNvPr>
            <p:cNvSpPr/>
            <p:nvPr/>
          </p:nvSpPr>
          <p:spPr>
            <a:xfrm>
              <a:off x="8833537" y="3695833"/>
              <a:ext cx="106733" cy="106732"/>
            </a:xfrm>
            <a:custGeom>
              <a:avLst/>
              <a:gdLst>
                <a:gd name="connsiteX0" fmla="*/ 99001 w 106733"/>
                <a:gd name="connsiteY0" fmla="*/ 45697 h 106732"/>
                <a:gd name="connsiteX1" fmla="*/ 91395 w 106733"/>
                <a:gd name="connsiteY1" fmla="*/ 53303 h 106732"/>
                <a:gd name="connsiteX2" fmla="*/ 53367 w 106733"/>
                <a:gd name="connsiteY2" fmla="*/ 91331 h 106732"/>
                <a:gd name="connsiteX3" fmla="*/ 15338 w 106733"/>
                <a:gd name="connsiteY3" fmla="*/ 53303 h 106732"/>
                <a:gd name="connsiteX4" fmla="*/ 53367 w 106733"/>
                <a:gd name="connsiteY4" fmla="*/ 15275 h 106732"/>
                <a:gd name="connsiteX5" fmla="*/ 60308 w 106733"/>
                <a:gd name="connsiteY5" fmla="*/ 6941 h 106732"/>
                <a:gd name="connsiteX6" fmla="*/ 53367 w 106733"/>
                <a:gd name="connsiteY6" fmla="*/ 0 h 106732"/>
                <a:gd name="connsiteX7" fmla="*/ 0 w 106733"/>
                <a:gd name="connsiteY7" fmla="*/ 53366 h 106732"/>
                <a:gd name="connsiteX8" fmla="*/ 53367 w 106733"/>
                <a:gd name="connsiteY8" fmla="*/ 106733 h 106732"/>
                <a:gd name="connsiteX9" fmla="*/ 106734 w 106733"/>
                <a:gd name="connsiteY9" fmla="*/ 53366 h 106732"/>
                <a:gd name="connsiteX10" fmla="*/ 99128 w 106733"/>
                <a:gd name="connsiteY10" fmla="*/ 45761 h 106732"/>
                <a:gd name="connsiteX11" fmla="*/ 99065 w 106733"/>
                <a:gd name="connsiteY11" fmla="*/ 45761 h 1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33" h="106732">
                  <a:moveTo>
                    <a:pt x="99001" y="45697"/>
                  </a:moveTo>
                  <a:cubicBezTo>
                    <a:pt x="94800" y="45697"/>
                    <a:pt x="91395" y="49102"/>
                    <a:pt x="91395" y="53303"/>
                  </a:cubicBezTo>
                  <a:cubicBezTo>
                    <a:pt x="91395" y="74306"/>
                    <a:pt x="74369" y="91331"/>
                    <a:pt x="53367" y="91331"/>
                  </a:cubicBezTo>
                  <a:cubicBezTo>
                    <a:pt x="32364" y="91331"/>
                    <a:pt x="15338" y="74306"/>
                    <a:pt x="15338" y="53303"/>
                  </a:cubicBezTo>
                  <a:cubicBezTo>
                    <a:pt x="15338" y="32300"/>
                    <a:pt x="32364" y="15275"/>
                    <a:pt x="53367" y="15275"/>
                  </a:cubicBezTo>
                  <a:cubicBezTo>
                    <a:pt x="57585" y="14890"/>
                    <a:pt x="60692" y="11159"/>
                    <a:pt x="60308" y="6941"/>
                  </a:cubicBezTo>
                  <a:cubicBezTo>
                    <a:pt x="59972" y="3256"/>
                    <a:pt x="57052" y="336"/>
                    <a:pt x="53367" y="0"/>
                  </a:cubicBezTo>
                  <a:cubicBezTo>
                    <a:pt x="23893" y="0"/>
                    <a:pt x="0" y="23893"/>
                    <a:pt x="0" y="53366"/>
                  </a:cubicBezTo>
                  <a:cubicBezTo>
                    <a:pt x="0" y="82840"/>
                    <a:pt x="23893" y="106733"/>
                    <a:pt x="53367" y="106733"/>
                  </a:cubicBezTo>
                  <a:cubicBezTo>
                    <a:pt x="82840" y="106733"/>
                    <a:pt x="106734" y="82840"/>
                    <a:pt x="106734" y="53366"/>
                  </a:cubicBezTo>
                  <a:cubicBezTo>
                    <a:pt x="106734" y="49166"/>
                    <a:pt x="103329" y="45761"/>
                    <a:pt x="99128" y="45761"/>
                  </a:cubicBezTo>
                  <a:cubicBezTo>
                    <a:pt x="99107" y="45761"/>
                    <a:pt x="99086" y="45761"/>
                    <a:pt x="99065" y="4576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C062E2-3793-475E-9B2A-62C6D3BADF3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77FD67-666F-4CFE-9020-21D4FBCFCC56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57397D-2B40-49FD-8340-4452DEAFE2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eros,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pharetra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convallis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interdum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quis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libero ipsum.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Quisque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ante. Vestibulum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nisi at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leo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tempor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facilisis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2EDE209-94F1-45D7-9992-C08FC41E652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E212277-380A-49F7-B88B-7AECBEE1E38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8708B9D-2AE4-4685-AEB6-A99D2661321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1CF153F1-1201-465E-8076-72CB030EB28D}"/>
              </a:ext>
            </a:extLst>
          </p:cNvPr>
          <p:cNvGrpSpPr/>
          <p:nvPr/>
        </p:nvGrpSpPr>
        <p:grpSpPr>
          <a:xfrm>
            <a:off x="9463415" y="3751575"/>
            <a:ext cx="2253588" cy="4492170"/>
            <a:chOff x="6798446" y="546727"/>
            <a:chExt cx="2891900" cy="5764546"/>
          </a:xfrm>
        </p:grpSpPr>
        <p:sp>
          <p:nvSpPr>
            <p:cNvPr id="130" name="Freeform 3">
              <a:extLst>
                <a:ext uri="{FF2B5EF4-FFF2-40B4-BE49-F238E27FC236}">
                  <a16:creationId xmlns:a16="http://schemas.microsoft.com/office/drawing/2014/main" id="{81A63511-822B-4851-BC6A-7F6FB5E87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1" name="Freeform 4">
              <a:extLst>
                <a:ext uri="{FF2B5EF4-FFF2-40B4-BE49-F238E27FC236}">
                  <a16:creationId xmlns:a16="http://schemas.microsoft.com/office/drawing/2014/main" id="{26D159D6-43B9-42DB-AC9F-BAA996AED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">
              <a:extLst>
                <a:ext uri="{FF2B5EF4-FFF2-40B4-BE49-F238E27FC236}">
                  <a16:creationId xmlns:a16="http://schemas.microsoft.com/office/drawing/2014/main" id="{21BF6DFD-11A7-4F7A-BBA9-744BCBE3C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">
              <a:extLst>
                <a:ext uri="{FF2B5EF4-FFF2-40B4-BE49-F238E27FC236}">
                  <a16:creationId xmlns:a16="http://schemas.microsoft.com/office/drawing/2014/main" id="{258EF307-3076-4E06-80AF-005BFEE0F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7">
              <a:extLst>
                <a:ext uri="{FF2B5EF4-FFF2-40B4-BE49-F238E27FC236}">
                  <a16:creationId xmlns:a16="http://schemas.microsoft.com/office/drawing/2014/main" id="{C3D7E8AF-7074-4AAB-A3EC-CDC5B198A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5" name="Freeform 8">
              <a:extLst>
                <a:ext uri="{FF2B5EF4-FFF2-40B4-BE49-F238E27FC236}">
                  <a16:creationId xmlns:a16="http://schemas.microsoft.com/office/drawing/2014/main" id="{F673B829-8746-4F75-ACB6-FC4E481C9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6" name="Freeform 9">
              <a:extLst>
                <a:ext uri="{FF2B5EF4-FFF2-40B4-BE49-F238E27FC236}">
                  <a16:creationId xmlns:a16="http://schemas.microsoft.com/office/drawing/2014/main" id="{E5253039-5F8B-43EA-8E21-AE41209B5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7" name="Freeform 10">
              <a:extLst>
                <a:ext uri="{FF2B5EF4-FFF2-40B4-BE49-F238E27FC236}">
                  <a16:creationId xmlns:a16="http://schemas.microsoft.com/office/drawing/2014/main" id="{7B6BE425-4C92-4D6C-96D5-513D2ED36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">
              <a:extLst>
                <a:ext uri="{FF2B5EF4-FFF2-40B4-BE49-F238E27FC236}">
                  <a16:creationId xmlns:a16="http://schemas.microsoft.com/office/drawing/2014/main" id="{E5A65851-F4C7-46BA-A1D5-5C955E7DB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">
              <a:extLst>
                <a:ext uri="{FF2B5EF4-FFF2-40B4-BE49-F238E27FC236}">
                  <a16:creationId xmlns:a16="http://schemas.microsoft.com/office/drawing/2014/main" id="{F060EFAF-FAE3-488E-9C43-E4F17D89A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EAAE4A1D-A0D2-4A83-91B4-2BDD5BE79A8A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145" name="Freeform 18">
                <a:extLst>
                  <a:ext uri="{FF2B5EF4-FFF2-40B4-BE49-F238E27FC236}">
                    <a16:creationId xmlns:a16="http://schemas.microsoft.com/office/drawing/2014/main" id="{141A62FC-C9C2-4698-B156-5190181DA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46" name="Freeform 19">
                <a:extLst>
                  <a:ext uri="{FF2B5EF4-FFF2-40B4-BE49-F238E27FC236}">
                    <a16:creationId xmlns:a16="http://schemas.microsoft.com/office/drawing/2014/main" id="{79DB2CEF-6756-4BDA-B6A1-755F83125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20">
                <a:extLst>
                  <a:ext uri="{FF2B5EF4-FFF2-40B4-BE49-F238E27FC236}">
                    <a16:creationId xmlns:a16="http://schemas.microsoft.com/office/drawing/2014/main" id="{CA77F851-91E3-4444-80F1-93B08C6BF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21">
                <a:extLst>
                  <a:ext uri="{FF2B5EF4-FFF2-40B4-BE49-F238E27FC236}">
                    <a16:creationId xmlns:a16="http://schemas.microsoft.com/office/drawing/2014/main" id="{73517893-F54C-48AB-80E7-D52C4C07F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22">
                <a:extLst>
                  <a:ext uri="{FF2B5EF4-FFF2-40B4-BE49-F238E27FC236}">
                    <a16:creationId xmlns:a16="http://schemas.microsoft.com/office/drawing/2014/main" id="{CCAB0C13-57AC-4AA4-9211-B85F41C0B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23">
                <a:extLst>
                  <a:ext uri="{FF2B5EF4-FFF2-40B4-BE49-F238E27FC236}">
                    <a16:creationId xmlns:a16="http://schemas.microsoft.com/office/drawing/2014/main" id="{A4FAFE92-38FB-4C16-890C-33ED12234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24">
                <a:extLst>
                  <a:ext uri="{FF2B5EF4-FFF2-40B4-BE49-F238E27FC236}">
                    <a16:creationId xmlns:a16="http://schemas.microsoft.com/office/drawing/2014/main" id="{D067BFF7-28B9-4CB1-9D49-964DEF5C2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25">
                <a:extLst>
                  <a:ext uri="{FF2B5EF4-FFF2-40B4-BE49-F238E27FC236}">
                    <a16:creationId xmlns:a16="http://schemas.microsoft.com/office/drawing/2014/main" id="{04B6DE14-A8BF-4C08-9A12-A4F79BF45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26">
                <a:extLst>
                  <a:ext uri="{FF2B5EF4-FFF2-40B4-BE49-F238E27FC236}">
                    <a16:creationId xmlns:a16="http://schemas.microsoft.com/office/drawing/2014/main" id="{1387940C-8D88-4072-8F9A-29F69136B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1" name="Freeform 14">
              <a:extLst>
                <a:ext uri="{FF2B5EF4-FFF2-40B4-BE49-F238E27FC236}">
                  <a16:creationId xmlns:a16="http://schemas.microsoft.com/office/drawing/2014/main" id="{50BDD6EA-C0B0-4FEC-8A67-BAE5FFF8A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5">
              <a:extLst>
                <a:ext uri="{FF2B5EF4-FFF2-40B4-BE49-F238E27FC236}">
                  <a16:creationId xmlns:a16="http://schemas.microsoft.com/office/drawing/2014/main" id="{42CFFE97-9FB1-4DB2-B65F-D3444BCBD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6">
              <a:extLst>
                <a:ext uri="{FF2B5EF4-FFF2-40B4-BE49-F238E27FC236}">
                  <a16:creationId xmlns:a16="http://schemas.microsoft.com/office/drawing/2014/main" id="{243EE133-B449-47C8-AA4E-F69EA7B61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7">
              <a:extLst>
                <a:ext uri="{FF2B5EF4-FFF2-40B4-BE49-F238E27FC236}">
                  <a16:creationId xmlns:a16="http://schemas.microsoft.com/office/drawing/2014/main" id="{1DE7818F-F437-4704-9D95-E88604950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814C67E-72BA-40F2-915B-DA70A677E5F0}"/>
              </a:ext>
            </a:extLst>
          </p:cNvPr>
          <p:cNvGrpSpPr/>
          <p:nvPr/>
        </p:nvGrpSpPr>
        <p:grpSpPr>
          <a:xfrm>
            <a:off x="7317846" y="-1202108"/>
            <a:ext cx="2253588" cy="4492170"/>
            <a:chOff x="6798446" y="546727"/>
            <a:chExt cx="2891900" cy="5764546"/>
          </a:xfrm>
        </p:grpSpPr>
        <p:sp>
          <p:nvSpPr>
            <p:cNvPr id="40" name="Freeform 3">
              <a:extLst>
                <a:ext uri="{FF2B5EF4-FFF2-40B4-BE49-F238E27FC236}">
                  <a16:creationId xmlns:a16="http://schemas.microsoft.com/office/drawing/2014/main" id="{CC6F5FDF-8C27-49F7-8420-D2AD3916A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1" name="Freeform 4">
              <a:extLst>
                <a:ext uri="{FF2B5EF4-FFF2-40B4-BE49-F238E27FC236}">
                  <a16:creationId xmlns:a16="http://schemas.microsoft.com/office/drawing/2014/main" id="{D573FB29-BADD-4A73-A935-C68A5E49B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F610FCCF-26D5-43B4-8541-46FCDBC59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09A9DE77-F988-49E9-B8B1-6E1B9C41F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">
              <a:extLst>
                <a:ext uri="{FF2B5EF4-FFF2-40B4-BE49-F238E27FC236}">
                  <a16:creationId xmlns:a16="http://schemas.microsoft.com/office/drawing/2014/main" id="{A29FF987-618D-4EE5-B523-D8A2469B4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1447311F-F977-4E12-AF68-D007FC298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6" name="Freeform 9">
              <a:extLst>
                <a:ext uri="{FF2B5EF4-FFF2-40B4-BE49-F238E27FC236}">
                  <a16:creationId xmlns:a16="http://schemas.microsoft.com/office/drawing/2014/main" id="{79B90ABB-C7B4-4FB5-B09D-9297172C0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7" name="Freeform 10">
              <a:extLst>
                <a:ext uri="{FF2B5EF4-FFF2-40B4-BE49-F238E27FC236}">
                  <a16:creationId xmlns:a16="http://schemas.microsoft.com/office/drawing/2014/main" id="{C2E1601E-3119-4318-B608-9188D2B44E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">
              <a:extLst>
                <a:ext uri="{FF2B5EF4-FFF2-40B4-BE49-F238E27FC236}">
                  <a16:creationId xmlns:a16="http://schemas.microsoft.com/office/drawing/2014/main" id="{3B4374C4-58A1-473F-AD4E-C3083FCE5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">
              <a:extLst>
                <a:ext uri="{FF2B5EF4-FFF2-40B4-BE49-F238E27FC236}">
                  <a16:creationId xmlns:a16="http://schemas.microsoft.com/office/drawing/2014/main" id="{B0EC1366-82D6-4637-BC20-DC00F2A36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134E8D8-1044-4BEC-AC35-D3F5F226318F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4368BF34-DD9E-486C-805F-BCCA0EB52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55021FF1-33ED-4451-8FD9-78547F5CF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20">
                <a:extLst>
                  <a:ext uri="{FF2B5EF4-FFF2-40B4-BE49-F238E27FC236}">
                    <a16:creationId xmlns:a16="http://schemas.microsoft.com/office/drawing/2014/main" id="{C303114D-4BDE-46FE-B69D-8240C70D8A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21">
                <a:extLst>
                  <a:ext uri="{FF2B5EF4-FFF2-40B4-BE49-F238E27FC236}">
                    <a16:creationId xmlns:a16="http://schemas.microsoft.com/office/drawing/2014/main" id="{3F74FBB7-642B-4844-BAE6-412108E77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22">
                <a:extLst>
                  <a:ext uri="{FF2B5EF4-FFF2-40B4-BE49-F238E27FC236}">
                    <a16:creationId xmlns:a16="http://schemas.microsoft.com/office/drawing/2014/main" id="{560F7C60-D292-43C8-A195-9782A3160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23">
                <a:extLst>
                  <a:ext uri="{FF2B5EF4-FFF2-40B4-BE49-F238E27FC236}">
                    <a16:creationId xmlns:a16="http://schemas.microsoft.com/office/drawing/2014/main" id="{CEF74DB6-3A52-46BD-8FE8-9272CF290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24">
                <a:extLst>
                  <a:ext uri="{FF2B5EF4-FFF2-40B4-BE49-F238E27FC236}">
                    <a16:creationId xmlns:a16="http://schemas.microsoft.com/office/drawing/2014/main" id="{B2C204D0-2ACB-4D93-85A5-2D6EFD0ED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5">
                <a:extLst>
                  <a:ext uri="{FF2B5EF4-FFF2-40B4-BE49-F238E27FC236}">
                    <a16:creationId xmlns:a16="http://schemas.microsoft.com/office/drawing/2014/main" id="{C65F434E-8828-4A2B-9AB9-488701297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6">
                <a:extLst>
                  <a:ext uri="{FF2B5EF4-FFF2-40B4-BE49-F238E27FC236}">
                    <a16:creationId xmlns:a16="http://schemas.microsoft.com/office/drawing/2014/main" id="{490892C9-5261-4D39-AD37-2E7F5E1FAB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14">
              <a:extLst>
                <a:ext uri="{FF2B5EF4-FFF2-40B4-BE49-F238E27FC236}">
                  <a16:creationId xmlns:a16="http://schemas.microsoft.com/office/drawing/2014/main" id="{A6729A23-5D82-4067-8AFE-9199366B4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5">
              <a:extLst>
                <a:ext uri="{FF2B5EF4-FFF2-40B4-BE49-F238E27FC236}">
                  <a16:creationId xmlns:a16="http://schemas.microsoft.com/office/drawing/2014/main" id="{5AB4A663-A48E-4CC5-97BD-CC89E6609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6">
              <a:extLst>
                <a:ext uri="{FF2B5EF4-FFF2-40B4-BE49-F238E27FC236}">
                  <a16:creationId xmlns:a16="http://schemas.microsoft.com/office/drawing/2014/main" id="{8A8088CF-8F32-42CD-8DFE-9B664B362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7">
              <a:extLst>
                <a:ext uri="{FF2B5EF4-FFF2-40B4-BE49-F238E27FC236}">
                  <a16:creationId xmlns:a16="http://schemas.microsoft.com/office/drawing/2014/main" id="{91C76A43-3697-4D8A-9BE6-F712F1843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50D3349-FE95-4F38-9137-8F4B3121958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1373F2-D64F-499C-BC40-A7536EB1403B}"/>
              </a:ext>
            </a:extLst>
          </p:cNvPr>
          <p:cNvGrpSpPr/>
          <p:nvPr/>
        </p:nvGrpSpPr>
        <p:grpSpPr>
          <a:xfrm>
            <a:off x="8069541" y="465529"/>
            <a:ext cx="2973373" cy="5926943"/>
            <a:chOff x="6798446" y="546727"/>
            <a:chExt cx="2891900" cy="5764546"/>
          </a:xfrm>
        </p:grpSpPr>
        <p:sp>
          <p:nvSpPr>
            <p:cNvPr id="15" name="Freeform 3">
              <a:extLst>
                <a:ext uri="{FF2B5EF4-FFF2-40B4-BE49-F238E27FC236}">
                  <a16:creationId xmlns:a16="http://schemas.microsoft.com/office/drawing/2014/main" id="{A159C7A4-12A5-4D00-8E51-2AA9D5C6C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" name="Freeform 4">
              <a:extLst>
                <a:ext uri="{FF2B5EF4-FFF2-40B4-BE49-F238E27FC236}">
                  <a16:creationId xmlns:a16="http://schemas.microsoft.com/office/drawing/2014/main" id="{3EC21211-2FD9-4C8E-9A74-B43E41036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3FC54CB-02D0-4DFF-B6DB-933E0D0730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CC318C44-399C-43E1-81C8-16775D94C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F8109A0E-1741-461A-A62A-205AC9725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2187E02-0D73-40CE-B247-56FE9E3F2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40518B13-E4A5-4D59-9B5B-83A363984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7254A7A5-C4CD-4DF8-AA44-F8748D032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17F52CB-8A73-4995-8631-EEED8F794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566538CC-4584-4212-81EC-2D89DBB52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381999C-40D9-4CDB-B0F4-92D6190976EF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30" name="Freeform 18">
                <a:extLst>
                  <a:ext uri="{FF2B5EF4-FFF2-40B4-BE49-F238E27FC236}">
                    <a16:creationId xmlns:a16="http://schemas.microsoft.com/office/drawing/2014/main" id="{CEF11B62-F426-4CE1-BDAA-706A2B4DD4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 19">
                <a:extLst>
                  <a:ext uri="{FF2B5EF4-FFF2-40B4-BE49-F238E27FC236}">
                    <a16:creationId xmlns:a16="http://schemas.microsoft.com/office/drawing/2014/main" id="{849BCCDA-169B-4894-90F5-00FC092F9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0">
                <a:extLst>
                  <a:ext uri="{FF2B5EF4-FFF2-40B4-BE49-F238E27FC236}">
                    <a16:creationId xmlns:a16="http://schemas.microsoft.com/office/drawing/2014/main" id="{DA446072-7FA6-47C6-AAC4-9C39A20CF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1">
                <a:extLst>
                  <a:ext uri="{FF2B5EF4-FFF2-40B4-BE49-F238E27FC236}">
                    <a16:creationId xmlns:a16="http://schemas.microsoft.com/office/drawing/2014/main" id="{0FAC2C4A-A40E-4D02-8EE1-644E057A52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2">
                <a:extLst>
                  <a:ext uri="{FF2B5EF4-FFF2-40B4-BE49-F238E27FC236}">
                    <a16:creationId xmlns:a16="http://schemas.microsoft.com/office/drawing/2014/main" id="{8D5F6C81-F5C1-4C2F-B791-C41C89719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3">
                <a:extLst>
                  <a:ext uri="{FF2B5EF4-FFF2-40B4-BE49-F238E27FC236}">
                    <a16:creationId xmlns:a16="http://schemas.microsoft.com/office/drawing/2014/main" id="{58FDA6F4-D24A-4B96-86D3-A3985BD04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4">
                <a:extLst>
                  <a:ext uri="{FF2B5EF4-FFF2-40B4-BE49-F238E27FC236}">
                    <a16:creationId xmlns:a16="http://schemas.microsoft.com/office/drawing/2014/main" id="{BCB4F550-9379-4192-B6B3-542F4538E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5">
                <a:extLst>
                  <a:ext uri="{FF2B5EF4-FFF2-40B4-BE49-F238E27FC236}">
                    <a16:creationId xmlns:a16="http://schemas.microsoft.com/office/drawing/2014/main" id="{5F75FAE4-1C62-4A91-92E3-B9E3F3723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6">
                <a:extLst>
                  <a:ext uri="{FF2B5EF4-FFF2-40B4-BE49-F238E27FC236}">
                    <a16:creationId xmlns:a16="http://schemas.microsoft.com/office/drawing/2014/main" id="{EEBF957E-9673-46CF-9026-588B6FDB7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F6A9857D-559F-49E8-8951-B7F6C7E3C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06CC6AAF-2345-452E-A783-6BA4097D6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2697AB09-2FF5-4139-B8A1-DBDF3CD64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244E86B6-1F40-4F95-A19E-94A508C7B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4010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5DC49448-4CFF-4555-A25A-2076DD5D4595}"/>
              </a:ext>
            </a:extLst>
          </p:cNvPr>
          <p:cNvSpPr/>
          <p:nvPr/>
        </p:nvSpPr>
        <p:spPr>
          <a:xfrm>
            <a:off x="0" y="4057650"/>
            <a:ext cx="12192001" cy="280035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CCB4F7E-BC51-44D2-9510-9FFDB3525E61}"/>
              </a:ext>
            </a:extLst>
          </p:cNvPr>
          <p:cNvGrpSpPr/>
          <p:nvPr/>
        </p:nvGrpSpPr>
        <p:grpSpPr>
          <a:xfrm>
            <a:off x="5859481" y="1162726"/>
            <a:ext cx="9057405" cy="5228275"/>
            <a:chOff x="2738438" y="30163"/>
            <a:chExt cx="11828463" cy="6827838"/>
          </a:xfrm>
        </p:grpSpPr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CAAF52F9-058B-4B3F-881F-43F0E72EC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113" y="30163"/>
              <a:ext cx="9663113" cy="6823075"/>
            </a:xfrm>
            <a:custGeom>
              <a:avLst/>
              <a:gdLst>
                <a:gd name="T0" fmla="*/ 201 w 6087"/>
                <a:gd name="T1" fmla="*/ 4298 h 4298"/>
                <a:gd name="T2" fmla="*/ 181 w 6087"/>
                <a:gd name="T3" fmla="*/ 4298 h 4298"/>
                <a:gd name="T4" fmla="*/ 141 w 6087"/>
                <a:gd name="T5" fmla="*/ 4289 h 4298"/>
                <a:gd name="T6" fmla="*/ 106 w 6087"/>
                <a:gd name="T7" fmla="*/ 4274 h 4298"/>
                <a:gd name="T8" fmla="*/ 74 w 6087"/>
                <a:gd name="T9" fmla="*/ 4252 h 4298"/>
                <a:gd name="T10" fmla="*/ 47 w 6087"/>
                <a:gd name="T11" fmla="*/ 4225 h 4298"/>
                <a:gd name="T12" fmla="*/ 25 w 6087"/>
                <a:gd name="T13" fmla="*/ 4193 h 4298"/>
                <a:gd name="T14" fmla="*/ 10 w 6087"/>
                <a:gd name="T15" fmla="*/ 4158 h 4298"/>
                <a:gd name="T16" fmla="*/ 1 w 6087"/>
                <a:gd name="T17" fmla="*/ 4118 h 4298"/>
                <a:gd name="T18" fmla="*/ 0 w 6087"/>
                <a:gd name="T19" fmla="*/ 201 h 4298"/>
                <a:gd name="T20" fmla="*/ 1 w 6087"/>
                <a:gd name="T21" fmla="*/ 181 h 4298"/>
                <a:gd name="T22" fmla="*/ 10 w 6087"/>
                <a:gd name="T23" fmla="*/ 141 h 4298"/>
                <a:gd name="T24" fmla="*/ 25 w 6087"/>
                <a:gd name="T25" fmla="*/ 105 h 4298"/>
                <a:gd name="T26" fmla="*/ 47 w 6087"/>
                <a:gd name="T27" fmla="*/ 74 h 4298"/>
                <a:gd name="T28" fmla="*/ 74 w 6087"/>
                <a:gd name="T29" fmla="*/ 47 h 4298"/>
                <a:gd name="T30" fmla="*/ 106 w 6087"/>
                <a:gd name="T31" fmla="*/ 25 h 4298"/>
                <a:gd name="T32" fmla="*/ 141 w 6087"/>
                <a:gd name="T33" fmla="*/ 10 h 4298"/>
                <a:gd name="T34" fmla="*/ 181 w 6087"/>
                <a:gd name="T35" fmla="*/ 1 h 4298"/>
                <a:gd name="T36" fmla="*/ 5887 w 6087"/>
                <a:gd name="T37" fmla="*/ 0 h 4298"/>
                <a:gd name="T38" fmla="*/ 5907 w 6087"/>
                <a:gd name="T39" fmla="*/ 1 h 4298"/>
                <a:gd name="T40" fmla="*/ 5946 w 6087"/>
                <a:gd name="T41" fmla="*/ 10 h 4298"/>
                <a:gd name="T42" fmla="*/ 5983 w 6087"/>
                <a:gd name="T43" fmla="*/ 25 h 4298"/>
                <a:gd name="T44" fmla="*/ 6015 w 6087"/>
                <a:gd name="T45" fmla="*/ 47 h 4298"/>
                <a:gd name="T46" fmla="*/ 6042 w 6087"/>
                <a:gd name="T47" fmla="*/ 74 h 4298"/>
                <a:gd name="T48" fmla="*/ 6064 w 6087"/>
                <a:gd name="T49" fmla="*/ 105 h 4298"/>
                <a:gd name="T50" fmla="*/ 6079 w 6087"/>
                <a:gd name="T51" fmla="*/ 141 h 4298"/>
                <a:gd name="T52" fmla="*/ 6087 w 6087"/>
                <a:gd name="T53" fmla="*/ 181 h 4298"/>
                <a:gd name="T54" fmla="*/ 6087 w 6087"/>
                <a:gd name="T55" fmla="*/ 4097 h 4298"/>
                <a:gd name="T56" fmla="*/ 6087 w 6087"/>
                <a:gd name="T57" fmla="*/ 4118 h 4298"/>
                <a:gd name="T58" fmla="*/ 6079 w 6087"/>
                <a:gd name="T59" fmla="*/ 4158 h 4298"/>
                <a:gd name="T60" fmla="*/ 6064 w 6087"/>
                <a:gd name="T61" fmla="*/ 4193 h 4298"/>
                <a:gd name="T62" fmla="*/ 6042 w 6087"/>
                <a:gd name="T63" fmla="*/ 4225 h 4298"/>
                <a:gd name="T64" fmla="*/ 6015 w 6087"/>
                <a:gd name="T65" fmla="*/ 4252 h 4298"/>
                <a:gd name="T66" fmla="*/ 5983 w 6087"/>
                <a:gd name="T67" fmla="*/ 4274 h 4298"/>
                <a:gd name="T68" fmla="*/ 5946 w 6087"/>
                <a:gd name="T69" fmla="*/ 4289 h 4298"/>
                <a:gd name="T70" fmla="*/ 5907 w 6087"/>
                <a:gd name="T71" fmla="*/ 4298 h 4298"/>
                <a:gd name="T72" fmla="*/ 5887 w 6087"/>
                <a:gd name="T73" fmla="*/ 4298 h 4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87" h="4298">
                  <a:moveTo>
                    <a:pt x="5887" y="4298"/>
                  </a:moveTo>
                  <a:lnTo>
                    <a:pt x="201" y="4298"/>
                  </a:lnTo>
                  <a:lnTo>
                    <a:pt x="201" y="4298"/>
                  </a:lnTo>
                  <a:lnTo>
                    <a:pt x="181" y="4298"/>
                  </a:lnTo>
                  <a:lnTo>
                    <a:pt x="161" y="4294"/>
                  </a:lnTo>
                  <a:lnTo>
                    <a:pt x="141" y="4289"/>
                  </a:lnTo>
                  <a:lnTo>
                    <a:pt x="122" y="4282"/>
                  </a:lnTo>
                  <a:lnTo>
                    <a:pt x="106" y="4274"/>
                  </a:lnTo>
                  <a:lnTo>
                    <a:pt x="89" y="4264"/>
                  </a:lnTo>
                  <a:lnTo>
                    <a:pt x="74" y="4252"/>
                  </a:lnTo>
                  <a:lnTo>
                    <a:pt x="58" y="4239"/>
                  </a:lnTo>
                  <a:lnTo>
                    <a:pt x="47" y="4225"/>
                  </a:lnTo>
                  <a:lnTo>
                    <a:pt x="35" y="4210"/>
                  </a:lnTo>
                  <a:lnTo>
                    <a:pt x="25" y="4193"/>
                  </a:lnTo>
                  <a:lnTo>
                    <a:pt x="16" y="4177"/>
                  </a:lnTo>
                  <a:lnTo>
                    <a:pt x="10" y="4158"/>
                  </a:lnTo>
                  <a:lnTo>
                    <a:pt x="5" y="4138"/>
                  </a:lnTo>
                  <a:lnTo>
                    <a:pt x="1" y="4118"/>
                  </a:lnTo>
                  <a:lnTo>
                    <a:pt x="0" y="409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1" y="181"/>
                  </a:lnTo>
                  <a:lnTo>
                    <a:pt x="5" y="161"/>
                  </a:lnTo>
                  <a:lnTo>
                    <a:pt x="10" y="141"/>
                  </a:lnTo>
                  <a:lnTo>
                    <a:pt x="16" y="122"/>
                  </a:lnTo>
                  <a:lnTo>
                    <a:pt x="25" y="105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58" y="58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22" y="16"/>
                  </a:lnTo>
                  <a:lnTo>
                    <a:pt x="141" y="10"/>
                  </a:lnTo>
                  <a:lnTo>
                    <a:pt x="161" y="5"/>
                  </a:lnTo>
                  <a:lnTo>
                    <a:pt x="181" y="1"/>
                  </a:lnTo>
                  <a:lnTo>
                    <a:pt x="201" y="0"/>
                  </a:lnTo>
                  <a:lnTo>
                    <a:pt x="5887" y="0"/>
                  </a:lnTo>
                  <a:lnTo>
                    <a:pt x="5887" y="0"/>
                  </a:lnTo>
                  <a:lnTo>
                    <a:pt x="5907" y="1"/>
                  </a:lnTo>
                  <a:lnTo>
                    <a:pt x="5927" y="5"/>
                  </a:lnTo>
                  <a:lnTo>
                    <a:pt x="5946" y="10"/>
                  </a:lnTo>
                  <a:lnTo>
                    <a:pt x="5964" y="16"/>
                  </a:lnTo>
                  <a:lnTo>
                    <a:pt x="5983" y="25"/>
                  </a:lnTo>
                  <a:lnTo>
                    <a:pt x="6000" y="35"/>
                  </a:lnTo>
                  <a:lnTo>
                    <a:pt x="6015" y="47"/>
                  </a:lnTo>
                  <a:lnTo>
                    <a:pt x="6028" y="58"/>
                  </a:lnTo>
                  <a:lnTo>
                    <a:pt x="6042" y="74"/>
                  </a:lnTo>
                  <a:lnTo>
                    <a:pt x="6054" y="89"/>
                  </a:lnTo>
                  <a:lnTo>
                    <a:pt x="6064" y="105"/>
                  </a:lnTo>
                  <a:lnTo>
                    <a:pt x="6072" y="122"/>
                  </a:lnTo>
                  <a:lnTo>
                    <a:pt x="6079" y="141"/>
                  </a:lnTo>
                  <a:lnTo>
                    <a:pt x="6084" y="161"/>
                  </a:lnTo>
                  <a:lnTo>
                    <a:pt x="6087" y="181"/>
                  </a:lnTo>
                  <a:lnTo>
                    <a:pt x="6087" y="201"/>
                  </a:lnTo>
                  <a:lnTo>
                    <a:pt x="6087" y="4097"/>
                  </a:lnTo>
                  <a:lnTo>
                    <a:pt x="6087" y="4097"/>
                  </a:lnTo>
                  <a:lnTo>
                    <a:pt x="6087" y="4118"/>
                  </a:lnTo>
                  <a:lnTo>
                    <a:pt x="6084" y="4138"/>
                  </a:lnTo>
                  <a:lnTo>
                    <a:pt x="6079" y="4158"/>
                  </a:lnTo>
                  <a:lnTo>
                    <a:pt x="6072" y="4177"/>
                  </a:lnTo>
                  <a:lnTo>
                    <a:pt x="6064" y="4193"/>
                  </a:lnTo>
                  <a:lnTo>
                    <a:pt x="6054" y="4210"/>
                  </a:lnTo>
                  <a:lnTo>
                    <a:pt x="6042" y="4225"/>
                  </a:lnTo>
                  <a:lnTo>
                    <a:pt x="6028" y="4239"/>
                  </a:lnTo>
                  <a:lnTo>
                    <a:pt x="6015" y="4252"/>
                  </a:lnTo>
                  <a:lnTo>
                    <a:pt x="6000" y="4264"/>
                  </a:lnTo>
                  <a:lnTo>
                    <a:pt x="5983" y="4274"/>
                  </a:lnTo>
                  <a:lnTo>
                    <a:pt x="5964" y="4282"/>
                  </a:lnTo>
                  <a:lnTo>
                    <a:pt x="5946" y="4289"/>
                  </a:lnTo>
                  <a:lnTo>
                    <a:pt x="5927" y="4294"/>
                  </a:lnTo>
                  <a:lnTo>
                    <a:pt x="5907" y="4298"/>
                  </a:lnTo>
                  <a:lnTo>
                    <a:pt x="5887" y="4298"/>
                  </a:lnTo>
                  <a:lnTo>
                    <a:pt x="5887" y="429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B0B2B4"/>
                </a:gs>
                <a:gs pos="100000">
                  <a:srgbClr val="DFE0E1"/>
                </a:gs>
              </a:gsLst>
              <a:lin ang="0" scaled="1"/>
              <a:tileRect/>
            </a:gradFill>
            <a:ln>
              <a:noFill/>
            </a:ln>
            <a:effectLst>
              <a:innerShdw blurRad="63500">
                <a:prstClr val="black">
                  <a:alpha val="4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A549A634-E1CD-4885-892D-3281D4D08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563" y="74613"/>
              <a:ext cx="9574213" cy="6735763"/>
            </a:xfrm>
            <a:custGeom>
              <a:avLst/>
              <a:gdLst>
                <a:gd name="T0" fmla="*/ 173 w 6031"/>
                <a:gd name="T1" fmla="*/ 0 h 4243"/>
                <a:gd name="T2" fmla="*/ 155 w 6031"/>
                <a:gd name="T3" fmla="*/ 2 h 4243"/>
                <a:gd name="T4" fmla="*/ 121 w 6031"/>
                <a:gd name="T5" fmla="*/ 9 h 4243"/>
                <a:gd name="T6" fmla="*/ 91 w 6031"/>
                <a:gd name="T7" fmla="*/ 22 h 4243"/>
                <a:gd name="T8" fmla="*/ 64 w 6031"/>
                <a:gd name="T9" fmla="*/ 40 h 4243"/>
                <a:gd name="T10" fmla="*/ 41 w 6031"/>
                <a:gd name="T11" fmla="*/ 64 h 4243"/>
                <a:gd name="T12" fmla="*/ 22 w 6031"/>
                <a:gd name="T13" fmla="*/ 91 h 4243"/>
                <a:gd name="T14" fmla="*/ 9 w 6031"/>
                <a:gd name="T15" fmla="*/ 121 h 4243"/>
                <a:gd name="T16" fmla="*/ 2 w 6031"/>
                <a:gd name="T17" fmla="*/ 157 h 4243"/>
                <a:gd name="T18" fmla="*/ 0 w 6031"/>
                <a:gd name="T19" fmla="*/ 4069 h 4243"/>
                <a:gd name="T20" fmla="*/ 2 w 6031"/>
                <a:gd name="T21" fmla="*/ 4086 h 4243"/>
                <a:gd name="T22" fmla="*/ 9 w 6031"/>
                <a:gd name="T23" fmla="*/ 4120 h 4243"/>
                <a:gd name="T24" fmla="*/ 22 w 6031"/>
                <a:gd name="T25" fmla="*/ 4152 h 4243"/>
                <a:gd name="T26" fmla="*/ 41 w 6031"/>
                <a:gd name="T27" fmla="*/ 4179 h 4243"/>
                <a:gd name="T28" fmla="*/ 64 w 6031"/>
                <a:gd name="T29" fmla="*/ 4202 h 4243"/>
                <a:gd name="T30" fmla="*/ 91 w 6031"/>
                <a:gd name="T31" fmla="*/ 4221 h 4243"/>
                <a:gd name="T32" fmla="*/ 121 w 6031"/>
                <a:gd name="T33" fmla="*/ 4234 h 4243"/>
                <a:gd name="T34" fmla="*/ 155 w 6031"/>
                <a:gd name="T35" fmla="*/ 4241 h 4243"/>
                <a:gd name="T36" fmla="*/ 5859 w 6031"/>
                <a:gd name="T37" fmla="*/ 4243 h 4243"/>
                <a:gd name="T38" fmla="*/ 5876 w 6031"/>
                <a:gd name="T39" fmla="*/ 4241 h 4243"/>
                <a:gd name="T40" fmla="*/ 5910 w 6031"/>
                <a:gd name="T41" fmla="*/ 4234 h 4243"/>
                <a:gd name="T42" fmla="*/ 5941 w 6031"/>
                <a:gd name="T43" fmla="*/ 4221 h 4243"/>
                <a:gd name="T44" fmla="*/ 5968 w 6031"/>
                <a:gd name="T45" fmla="*/ 4202 h 4243"/>
                <a:gd name="T46" fmla="*/ 5992 w 6031"/>
                <a:gd name="T47" fmla="*/ 4179 h 4243"/>
                <a:gd name="T48" fmla="*/ 6010 w 6031"/>
                <a:gd name="T49" fmla="*/ 4152 h 4243"/>
                <a:gd name="T50" fmla="*/ 6024 w 6031"/>
                <a:gd name="T51" fmla="*/ 4120 h 4243"/>
                <a:gd name="T52" fmla="*/ 6031 w 6031"/>
                <a:gd name="T53" fmla="*/ 4086 h 4243"/>
                <a:gd name="T54" fmla="*/ 6031 w 6031"/>
                <a:gd name="T55" fmla="*/ 173 h 4243"/>
                <a:gd name="T56" fmla="*/ 6031 w 6031"/>
                <a:gd name="T57" fmla="*/ 157 h 4243"/>
                <a:gd name="T58" fmla="*/ 6024 w 6031"/>
                <a:gd name="T59" fmla="*/ 121 h 4243"/>
                <a:gd name="T60" fmla="*/ 6010 w 6031"/>
                <a:gd name="T61" fmla="*/ 91 h 4243"/>
                <a:gd name="T62" fmla="*/ 5992 w 6031"/>
                <a:gd name="T63" fmla="*/ 64 h 4243"/>
                <a:gd name="T64" fmla="*/ 5968 w 6031"/>
                <a:gd name="T65" fmla="*/ 40 h 4243"/>
                <a:gd name="T66" fmla="*/ 5941 w 6031"/>
                <a:gd name="T67" fmla="*/ 22 h 4243"/>
                <a:gd name="T68" fmla="*/ 5910 w 6031"/>
                <a:gd name="T69" fmla="*/ 9 h 4243"/>
                <a:gd name="T70" fmla="*/ 5876 w 6031"/>
                <a:gd name="T71" fmla="*/ 2 h 4243"/>
                <a:gd name="T72" fmla="*/ 5859 w 6031"/>
                <a:gd name="T73" fmla="*/ 0 h 4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31" h="4243">
                  <a:moveTo>
                    <a:pt x="5859" y="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55" y="2"/>
                  </a:lnTo>
                  <a:lnTo>
                    <a:pt x="138" y="3"/>
                  </a:lnTo>
                  <a:lnTo>
                    <a:pt x="121" y="9"/>
                  </a:lnTo>
                  <a:lnTo>
                    <a:pt x="106" y="14"/>
                  </a:lnTo>
                  <a:lnTo>
                    <a:pt x="91" y="22"/>
                  </a:lnTo>
                  <a:lnTo>
                    <a:pt x="78" y="30"/>
                  </a:lnTo>
                  <a:lnTo>
                    <a:pt x="64" y="40"/>
                  </a:lnTo>
                  <a:lnTo>
                    <a:pt x="51" y="51"/>
                  </a:lnTo>
                  <a:lnTo>
                    <a:pt x="41" y="64"/>
                  </a:lnTo>
                  <a:lnTo>
                    <a:pt x="30" y="77"/>
                  </a:lnTo>
                  <a:lnTo>
                    <a:pt x="22" y="91"/>
                  </a:lnTo>
                  <a:lnTo>
                    <a:pt x="14" y="106"/>
                  </a:lnTo>
                  <a:lnTo>
                    <a:pt x="9" y="121"/>
                  </a:lnTo>
                  <a:lnTo>
                    <a:pt x="3" y="138"/>
                  </a:lnTo>
                  <a:lnTo>
                    <a:pt x="2" y="157"/>
                  </a:lnTo>
                  <a:lnTo>
                    <a:pt x="0" y="173"/>
                  </a:lnTo>
                  <a:lnTo>
                    <a:pt x="0" y="4069"/>
                  </a:lnTo>
                  <a:lnTo>
                    <a:pt x="0" y="4069"/>
                  </a:lnTo>
                  <a:lnTo>
                    <a:pt x="2" y="4086"/>
                  </a:lnTo>
                  <a:lnTo>
                    <a:pt x="3" y="4105"/>
                  </a:lnTo>
                  <a:lnTo>
                    <a:pt x="9" y="4120"/>
                  </a:lnTo>
                  <a:lnTo>
                    <a:pt x="14" y="4137"/>
                  </a:lnTo>
                  <a:lnTo>
                    <a:pt x="22" y="4152"/>
                  </a:lnTo>
                  <a:lnTo>
                    <a:pt x="30" y="4165"/>
                  </a:lnTo>
                  <a:lnTo>
                    <a:pt x="41" y="4179"/>
                  </a:lnTo>
                  <a:lnTo>
                    <a:pt x="51" y="4192"/>
                  </a:lnTo>
                  <a:lnTo>
                    <a:pt x="64" y="4202"/>
                  </a:lnTo>
                  <a:lnTo>
                    <a:pt x="78" y="4212"/>
                  </a:lnTo>
                  <a:lnTo>
                    <a:pt x="91" y="4221"/>
                  </a:lnTo>
                  <a:lnTo>
                    <a:pt x="106" y="4229"/>
                  </a:lnTo>
                  <a:lnTo>
                    <a:pt x="121" y="4234"/>
                  </a:lnTo>
                  <a:lnTo>
                    <a:pt x="138" y="4239"/>
                  </a:lnTo>
                  <a:lnTo>
                    <a:pt x="155" y="4241"/>
                  </a:lnTo>
                  <a:lnTo>
                    <a:pt x="173" y="4243"/>
                  </a:lnTo>
                  <a:lnTo>
                    <a:pt x="5859" y="4243"/>
                  </a:lnTo>
                  <a:lnTo>
                    <a:pt x="5859" y="4243"/>
                  </a:lnTo>
                  <a:lnTo>
                    <a:pt x="5876" y="4241"/>
                  </a:lnTo>
                  <a:lnTo>
                    <a:pt x="5893" y="4239"/>
                  </a:lnTo>
                  <a:lnTo>
                    <a:pt x="5910" y="4234"/>
                  </a:lnTo>
                  <a:lnTo>
                    <a:pt x="5926" y="4229"/>
                  </a:lnTo>
                  <a:lnTo>
                    <a:pt x="5941" y="4221"/>
                  </a:lnTo>
                  <a:lnTo>
                    <a:pt x="5955" y="4212"/>
                  </a:lnTo>
                  <a:lnTo>
                    <a:pt x="5968" y="4202"/>
                  </a:lnTo>
                  <a:lnTo>
                    <a:pt x="5980" y="4192"/>
                  </a:lnTo>
                  <a:lnTo>
                    <a:pt x="5992" y="4179"/>
                  </a:lnTo>
                  <a:lnTo>
                    <a:pt x="6002" y="4165"/>
                  </a:lnTo>
                  <a:lnTo>
                    <a:pt x="6010" y="4152"/>
                  </a:lnTo>
                  <a:lnTo>
                    <a:pt x="6017" y="4137"/>
                  </a:lnTo>
                  <a:lnTo>
                    <a:pt x="6024" y="4120"/>
                  </a:lnTo>
                  <a:lnTo>
                    <a:pt x="6027" y="4105"/>
                  </a:lnTo>
                  <a:lnTo>
                    <a:pt x="6031" y="4086"/>
                  </a:lnTo>
                  <a:lnTo>
                    <a:pt x="6031" y="4069"/>
                  </a:lnTo>
                  <a:lnTo>
                    <a:pt x="6031" y="173"/>
                  </a:lnTo>
                  <a:lnTo>
                    <a:pt x="6031" y="173"/>
                  </a:lnTo>
                  <a:lnTo>
                    <a:pt x="6031" y="157"/>
                  </a:lnTo>
                  <a:lnTo>
                    <a:pt x="6027" y="138"/>
                  </a:lnTo>
                  <a:lnTo>
                    <a:pt x="6024" y="121"/>
                  </a:lnTo>
                  <a:lnTo>
                    <a:pt x="6017" y="106"/>
                  </a:lnTo>
                  <a:lnTo>
                    <a:pt x="6010" y="91"/>
                  </a:lnTo>
                  <a:lnTo>
                    <a:pt x="6002" y="77"/>
                  </a:lnTo>
                  <a:lnTo>
                    <a:pt x="5992" y="64"/>
                  </a:lnTo>
                  <a:lnTo>
                    <a:pt x="5980" y="51"/>
                  </a:lnTo>
                  <a:lnTo>
                    <a:pt x="5968" y="40"/>
                  </a:lnTo>
                  <a:lnTo>
                    <a:pt x="5955" y="30"/>
                  </a:lnTo>
                  <a:lnTo>
                    <a:pt x="5941" y="22"/>
                  </a:lnTo>
                  <a:lnTo>
                    <a:pt x="5926" y="14"/>
                  </a:lnTo>
                  <a:lnTo>
                    <a:pt x="5910" y="9"/>
                  </a:lnTo>
                  <a:lnTo>
                    <a:pt x="5893" y="3"/>
                  </a:lnTo>
                  <a:lnTo>
                    <a:pt x="5876" y="2"/>
                  </a:lnTo>
                  <a:lnTo>
                    <a:pt x="5859" y="0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>
              <a:outerShdw blurRad="25400" algn="ctr" rotWithShape="0">
                <a:prstClr val="black">
                  <a:alpha val="61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732F3A4E-2D63-414B-98E4-62F658BC7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50" y="6342063"/>
              <a:ext cx="9520238" cy="441325"/>
            </a:xfrm>
            <a:custGeom>
              <a:avLst/>
              <a:gdLst>
                <a:gd name="T0" fmla="*/ 156 w 5997"/>
                <a:gd name="T1" fmla="*/ 278 h 278"/>
                <a:gd name="T2" fmla="*/ 5842 w 5997"/>
                <a:gd name="T3" fmla="*/ 278 h 278"/>
                <a:gd name="T4" fmla="*/ 5842 w 5997"/>
                <a:gd name="T5" fmla="*/ 278 h 278"/>
                <a:gd name="T6" fmla="*/ 5857 w 5997"/>
                <a:gd name="T7" fmla="*/ 276 h 278"/>
                <a:gd name="T8" fmla="*/ 5872 w 5997"/>
                <a:gd name="T9" fmla="*/ 275 h 278"/>
                <a:gd name="T10" fmla="*/ 5887 w 5997"/>
                <a:gd name="T11" fmla="*/ 269 h 278"/>
                <a:gd name="T12" fmla="*/ 5903 w 5997"/>
                <a:gd name="T13" fmla="*/ 264 h 278"/>
                <a:gd name="T14" fmla="*/ 5916 w 5997"/>
                <a:gd name="T15" fmla="*/ 258 h 278"/>
                <a:gd name="T16" fmla="*/ 5928 w 5997"/>
                <a:gd name="T17" fmla="*/ 251 h 278"/>
                <a:gd name="T18" fmla="*/ 5941 w 5997"/>
                <a:gd name="T19" fmla="*/ 241 h 278"/>
                <a:gd name="T20" fmla="*/ 5951 w 5997"/>
                <a:gd name="T21" fmla="*/ 231 h 278"/>
                <a:gd name="T22" fmla="*/ 5962 w 5997"/>
                <a:gd name="T23" fmla="*/ 221 h 278"/>
                <a:gd name="T24" fmla="*/ 5970 w 5997"/>
                <a:gd name="T25" fmla="*/ 209 h 278"/>
                <a:gd name="T26" fmla="*/ 5978 w 5997"/>
                <a:gd name="T27" fmla="*/ 195 h 278"/>
                <a:gd name="T28" fmla="*/ 5985 w 5997"/>
                <a:gd name="T29" fmla="*/ 182 h 278"/>
                <a:gd name="T30" fmla="*/ 5990 w 5997"/>
                <a:gd name="T31" fmla="*/ 167 h 278"/>
                <a:gd name="T32" fmla="*/ 5993 w 5997"/>
                <a:gd name="T33" fmla="*/ 153 h 278"/>
                <a:gd name="T34" fmla="*/ 5997 w 5997"/>
                <a:gd name="T35" fmla="*/ 137 h 278"/>
                <a:gd name="T36" fmla="*/ 5997 w 5997"/>
                <a:gd name="T37" fmla="*/ 121 h 278"/>
                <a:gd name="T38" fmla="*/ 5997 w 5997"/>
                <a:gd name="T39" fmla="*/ 0 h 278"/>
                <a:gd name="T40" fmla="*/ 0 w 5997"/>
                <a:gd name="T41" fmla="*/ 0 h 278"/>
                <a:gd name="T42" fmla="*/ 0 w 5997"/>
                <a:gd name="T43" fmla="*/ 121 h 278"/>
                <a:gd name="T44" fmla="*/ 0 w 5997"/>
                <a:gd name="T45" fmla="*/ 121 h 278"/>
                <a:gd name="T46" fmla="*/ 2 w 5997"/>
                <a:gd name="T47" fmla="*/ 137 h 278"/>
                <a:gd name="T48" fmla="*/ 3 w 5997"/>
                <a:gd name="T49" fmla="*/ 153 h 278"/>
                <a:gd name="T50" fmla="*/ 8 w 5997"/>
                <a:gd name="T51" fmla="*/ 167 h 278"/>
                <a:gd name="T52" fmla="*/ 13 w 5997"/>
                <a:gd name="T53" fmla="*/ 182 h 278"/>
                <a:gd name="T54" fmla="*/ 20 w 5997"/>
                <a:gd name="T55" fmla="*/ 195 h 278"/>
                <a:gd name="T56" fmla="*/ 27 w 5997"/>
                <a:gd name="T57" fmla="*/ 209 h 278"/>
                <a:gd name="T58" fmla="*/ 37 w 5997"/>
                <a:gd name="T59" fmla="*/ 221 h 278"/>
                <a:gd name="T60" fmla="*/ 47 w 5997"/>
                <a:gd name="T61" fmla="*/ 231 h 278"/>
                <a:gd name="T62" fmla="*/ 57 w 5997"/>
                <a:gd name="T63" fmla="*/ 241 h 278"/>
                <a:gd name="T64" fmla="*/ 69 w 5997"/>
                <a:gd name="T65" fmla="*/ 251 h 278"/>
                <a:gd name="T66" fmla="*/ 82 w 5997"/>
                <a:gd name="T67" fmla="*/ 258 h 278"/>
                <a:gd name="T68" fmla="*/ 96 w 5997"/>
                <a:gd name="T69" fmla="*/ 264 h 278"/>
                <a:gd name="T70" fmla="*/ 109 w 5997"/>
                <a:gd name="T71" fmla="*/ 269 h 278"/>
                <a:gd name="T72" fmla="*/ 124 w 5997"/>
                <a:gd name="T73" fmla="*/ 275 h 278"/>
                <a:gd name="T74" fmla="*/ 141 w 5997"/>
                <a:gd name="T75" fmla="*/ 276 h 278"/>
                <a:gd name="T76" fmla="*/ 156 w 5997"/>
                <a:gd name="T77" fmla="*/ 278 h 278"/>
                <a:gd name="T78" fmla="*/ 156 w 5997"/>
                <a:gd name="T79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97" h="278">
                  <a:moveTo>
                    <a:pt x="156" y="278"/>
                  </a:moveTo>
                  <a:lnTo>
                    <a:pt x="5842" y="278"/>
                  </a:lnTo>
                  <a:lnTo>
                    <a:pt x="5842" y="278"/>
                  </a:lnTo>
                  <a:lnTo>
                    <a:pt x="5857" y="276"/>
                  </a:lnTo>
                  <a:lnTo>
                    <a:pt x="5872" y="275"/>
                  </a:lnTo>
                  <a:lnTo>
                    <a:pt x="5887" y="269"/>
                  </a:lnTo>
                  <a:lnTo>
                    <a:pt x="5903" y="264"/>
                  </a:lnTo>
                  <a:lnTo>
                    <a:pt x="5916" y="258"/>
                  </a:lnTo>
                  <a:lnTo>
                    <a:pt x="5928" y="251"/>
                  </a:lnTo>
                  <a:lnTo>
                    <a:pt x="5941" y="241"/>
                  </a:lnTo>
                  <a:lnTo>
                    <a:pt x="5951" y="231"/>
                  </a:lnTo>
                  <a:lnTo>
                    <a:pt x="5962" y="221"/>
                  </a:lnTo>
                  <a:lnTo>
                    <a:pt x="5970" y="209"/>
                  </a:lnTo>
                  <a:lnTo>
                    <a:pt x="5978" y="195"/>
                  </a:lnTo>
                  <a:lnTo>
                    <a:pt x="5985" y="182"/>
                  </a:lnTo>
                  <a:lnTo>
                    <a:pt x="5990" y="167"/>
                  </a:lnTo>
                  <a:lnTo>
                    <a:pt x="5993" y="153"/>
                  </a:lnTo>
                  <a:lnTo>
                    <a:pt x="5997" y="137"/>
                  </a:lnTo>
                  <a:lnTo>
                    <a:pt x="5997" y="121"/>
                  </a:lnTo>
                  <a:lnTo>
                    <a:pt x="5997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2" y="137"/>
                  </a:lnTo>
                  <a:lnTo>
                    <a:pt x="3" y="153"/>
                  </a:lnTo>
                  <a:lnTo>
                    <a:pt x="8" y="167"/>
                  </a:lnTo>
                  <a:lnTo>
                    <a:pt x="13" y="182"/>
                  </a:lnTo>
                  <a:lnTo>
                    <a:pt x="20" y="195"/>
                  </a:lnTo>
                  <a:lnTo>
                    <a:pt x="27" y="209"/>
                  </a:lnTo>
                  <a:lnTo>
                    <a:pt x="37" y="221"/>
                  </a:lnTo>
                  <a:lnTo>
                    <a:pt x="47" y="231"/>
                  </a:lnTo>
                  <a:lnTo>
                    <a:pt x="57" y="241"/>
                  </a:lnTo>
                  <a:lnTo>
                    <a:pt x="69" y="251"/>
                  </a:lnTo>
                  <a:lnTo>
                    <a:pt x="82" y="258"/>
                  </a:lnTo>
                  <a:lnTo>
                    <a:pt x="96" y="264"/>
                  </a:lnTo>
                  <a:lnTo>
                    <a:pt x="109" y="269"/>
                  </a:lnTo>
                  <a:lnTo>
                    <a:pt x="124" y="275"/>
                  </a:lnTo>
                  <a:lnTo>
                    <a:pt x="141" y="276"/>
                  </a:lnTo>
                  <a:lnTo>
                    <a:pt x="156" y="278"/>
                  </a:lnTo>
                  <a:lnTo>
                    <a:pt x="156" y="278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DE21585D-FD37-46FE-9D65-F4B3231A1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288" y="533400"/>
              <a:ext cx="8897938" cy="556577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9A264394-EDEF-4294-A334-DE4DF403D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239713"/>
            </a:xfrm>
            <a:custGeom>
              <a:avLst/>
              <a:gdLst>
                <a:gd name="T0" fmla="*/ 7451 w 7451"/>
                <a:gd name="T1" fmla="*/ 0 h 151"/>
                <a:gd name="T2" fmla="*/ 4441 w 7451"/>
                <a:gd name="T3" fmla="*/ 1 h 151"/>
                <a:gd name="T4" fmla="*/ 4381 w 7451"/>
                <a:gd name="T5" fmla="*/ 35 h 151"/>
                <a:gd name="T6" fmla="*/ 3097 w 7451"/>
                <a:gd name="T7" fmla="*/ 35 h 151"/>
                <a:gd name="T8" fmla="*/ 3020 w 7451"/>
                <a:gd name="T9" fmla="*/ 1 h 151"/>
                <a:gd name="T10" fmla="*/ 0 w 7451"/>
                <a:gd name="T11" fmla="*/ 0 h 151"/>
                <a:gd name="T12" fmla="*/ 0 w 7451"/>
                <a:gd name="T13" fmla="*/ 35 h 151"/>
                <a:gd name="T14" fmla="*/ 0 w 7451"/>
                <a:gd name="T15" fmla="*/ 35 h 151"/>
                <a:gd name="T16" fmla="*/ 61 w 7451"/>
                <a:gd name="T17" fmla="*/ 53 h 151"/>
                <a:gd name="T18" fmla="*/ 98 w 7451"/>
                <a:gd name="T19" fmla="*/ 65 h 151"/>
                <a:gd name="T20" fmla="*/ 140 w 7451"/>
                <a:gd name="T21" fmla="*/ 75 h 151"/>
                <a:gd name="T22" fmla="*/ 140 w 7451"/>
                <a:gd name="T23" fmla="*/ 75 h 151"/>
                <a:gd name="T24" fmla="*/ 168 w 7451"/>
                <a:gd name="T25" fmla="*/ 82 h 151"/>
                <a:gd name="T26" fmla="*/ 216 w 7451"/>
                <a:gd name="T27" fmla="*/ 90 h 151"/>
                <a:gd name="T28" fmla="*/ 286 w 7451"/>
                <a:gd name="T29" fmla="*/ 102 h 151"/>
                <a:gd name="T30" fmla="*/ 384 w 7451"/>
                <a:gd name="T31" fmla="*/ 114 h 151"/>
                <a:gd name="T32" fmla="*/ 384 w 7451"/>
                <a:gd name="T33" fmla="*/ 114 h 151"/>
                <a:gd name="T34" fmla="*/ 438 w 7451"/>
                <a:gd name="T35" fmla="*/ 121 h 151"/>
                <a:gd name="T36" fmla="*/ 510 w 7451"/>
                <a:gd name="T37" fmla="*/ 127 h 151"/>
                <a:gd name="T38" fmla="*/ 601 w 7451"/>
                <a:gd name="T39" fmla="*/ 134 h 151"/>
                <a:gd name="T40" fmla="*/ 707 w 7451"/>
                <a:gd name="T41" fmla="*/ 141 h 151"/>
                <a:gd name="T42" fmla="*/ 707 w 7451"/>
                <a:gd name="T43" fmla="*/ 141 h 151"/>
                <a:gd name="T44" fmla="*/ 838 w 7451"/>
                <a:gd name="T45" fmla="*/ 146 h 151"/>
                <a:gd name="T46" fmla="*/ 924 w 7451"/>
                <a:gd name="T47" fmla="*/ 148 h 151"/>
                <a:gd name="T48" fmla="*/ 924 w 7451"/>
                <a:gd name="T49" fmla="*/ 148 h 151"/>
                <a:gd name="T50" fmla="*/ 1195 w 7451"/>
                <a:gd name="T51" fmla="*/ 149 h 151"/>
                <a:gd name="T52" fmla="*/ 1718 w 7451"/>
                <a:gd name="T53" fmla="*/ 151 h 151"/>
                <a:gd name="T54" fmla="*/ 3188 w 7451"/>
                <a:gd name="T55" fmla="*/ 151 h 151"/>
                <a:gd name="T56" fmla="*/ 5479 w 7451"/>
                <a:gd name="T57" fmla="*/ 149 h 151"/>
                <a:gd name="T58" fmla="*/ 5479 w 7451"/>
                <a:gd name="T59" fmla="*/ 149 h 151"/>
                <a:gd name="T60" fmla="*/ 5921 w 7451"/>
                <a:gd name="T61" fmla="*/ 151 h 151"/>
                <a:gd name="T62" fmla="*/ 6244 w 7451"/>
                <a:gd name="T63" fmla="*/ 151 h 151"/>
                <a:gd name="T64" fmla="*/ 6529 w 7451"/>
                <a:gd name="T65" fmla="*/ 148 h 151"/>
                <a:gd name="T66" fmla="*/ 6529 w 7451"/>
                <a:gd name="T67" fmla="*/ 148 h 151"/>
                <a:gd name="T68" fmla="*/ 6613 w 7451"/>
                <a:gd name="T69" fmla="*/ 146 h 151"/>
                <a:gd name="T70" fmla="*/ 6744 w 7451"/>
                <a:gd name="T71" fmla="*/ 141 h 151"/>
                <a:gd name="T72" fmla="*/ 6744 w 7451"/>
                <a:gd name="T73" fmla="*/ 141 h 151"/>
                <a:gd name="T74" fmla="*/ 6852 w 7451"/>
                <a:gd name="T75" fmla="*/ 134 h 151"/>
                <a:gd name="T76" fmla="*/ 6941 w 7451"/>
                <a:gd name="T77" fmla="*/ 127 h 151"/>
                <a:gd name="T78" fmla="*/ 7015 w 7451"/>
                <a:gd name="T79" fmla="*/ 121 h 151"/>
                <a:gd name="T80" fmla="*/ 7069 w 7451"/>
                <a:gd name="T81" fmla="*/ 114 h 151"/>
                <a:gd name="T82" fmla="*/ 7069 w 7451"/>
                <a:gd name="T83" fmla="*/ 114 h 151"/>
                <a:gd name="T84" fmla="*/ 7166 w 7451"/>
                <a:gd name="T85" fmla="*/ 102 h 151"/>
                <a:gd name="T86" fmla="*/ 7237 w 7451"/>
                <a:gd name="T87" fmla="*/ 90 h 151"/>
                <a:gd name="T88" fmla="*/ 7284 w 7451"/>
                <a:gd name="T89" fmla="*/ 82 h 151"/>
                <a:gd name="T90" fmla="*/ 7313 w 7451"/>
                <a:gd name="T91" fmla="*/ 75 h 151"/>
                <a:gd name="T92" fmla="*/ 7313 w 7451"/>
                <a:gd name="T93" fmla="*/ 75 h 151"/>
                <a:gd name="T94" fmla="*/ 7353 w 7451"/>
                <a:gd name="T95" fmla="*/ 65 h 151"/>
                <a:gd name="T96" fmla="*/ 7390 w 7451"/>
                <a:gd name="T97" fmla="*/ 53 h 151"/>
                <a:gd name="T98" fmla="*/ 7451 w 7451"/>
                <a:gd name="T99" fmla="*/ 35 h 151"/>
                <a:gd name="T100" fmla="*/ 7451 w 7451"/>
                <a:gd name="T10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51" h="151">
                  <a:moveTo>
                    <a:pt x="7451" y="0"/>
                  </a:moveTo>
                  <a:lnTo>
                    <a:pt x="4441" y="1"/>
                  </a:lnTo>
                  <a:lnTo>
                    <a:pt x="4381" y="35"/>
                  </a:lnTo>
                  <a:lnTo>
                    <a:pt x="3097" y="35"/>
                  </a:lnTo>
                  <a:lnTo>
                    <a:pt x="3020" y="1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61" y="53"/>
                  </a:lnTo>
                  <a:lnTo>
                    <a:pt x="98" y="65"/>
                  </a:lnTo>
                  <a:lnTo>
                    <a:pt x="140" y="75"/>
                  </a:lnTo>
                  <a:lnTo>
                    <a:pt x="140" y="75"/>
                  </a:lnTo>
                  <a:lnTo>
                    <a:pt x="168" y="82"/>
                  </a:lnTo>
                  <a:lnTo>
                    <a:pt x="216" y="90"/>
                  </a:lnTo>
                  <a:lnTo>
                    <a:pt x="286" y="102"/>
                  </a:lnTo>
                  <a:lnTo>
                    <a:pt x="384" y="114"/>
                  </a:lnTo>
                  <a:lnTo>
                    <a:pt x="384" y="114"/>
                  </a:lnTo>
                  <a:lnTo>
                    <a:pt x="438" y="121"/>
                  </a:lnTo>
                  <a:lnTo>
                    <a:pt x="510" y="127"/>
                  </a:lnTo>
                  <a:lnTo>
                    <a:pt x="601" y="134"/>
                  </a:lnTo>
                  <a:lnTo>
                    <a:pt x="707" y="141"/>
                  </a:lnTo>
                  <a:lnTo>
                    <a:pt x="707" y="141"/>
                  </a:lnTo>
                  <a:lnTo>
                    <a:pt x="838" y="146"/>
                  </a:lnTo>
                  <a:lnTo>
                    <a:pt x="924" y="148"/>
                  </a:lnTo>
                  <a:lnTo>
                    <a:pt x="924" y="148"/>
                  </a:lnTo>
                  <a:lnTo>
                    <a:pt x="1195" y="149"/>
                  </a:lnTo>
                  <a:lnTo>
                    <a:pt x="1718" y="151"/>
                  </a:lnTo>
                  <a:lnTo>
                    <a:pt x="3188" y="151"/>
                  </a:lnTo>
                  <a:lnTo>
                    <a:pt x="5479" y="149"/>
                  </a:lnTo>
                  <a:lnTo>
                    <a:pt x="5479" y="149"/>
                  </a:lnTo>
                  <a:lnTo>
                    <a:pt x="5921" y="151"/>
                  </a:lnTo>
                  <a:lnTo>
                    <a:pt x="6244" y="151"/>
                  </a:lnTo>
                  <a:lnTo>
                    <a:pt x="6529" y="148"/>
                  </a:lnTo>
                  <a:lnTo>
                    <a:pt x="6529" y="148"/>
                  </a:lnTo>
                  <a:lnTo>
                    <a:pt x="6613" y="146"/>
                  </a:lnTo>
                  <a:lnTo>
                    <a:pt x="6744" y="141"/>
                  </a:lnTo>
                  <a:lnTo>
                    <a:pt x="6744" y="141"/>
                  </a:lnTo>
                  <a:lnTo>
                    <a:pt x="6852" y="134"/>
                  </a:lnTo>
                  <a:lnTo>
                    <a:pt x="6941" y="127"/>
                  </a:lnTo>
                  <a:lnTo>
                    <a:pt x="7015" y="121"/>
                  </a:lnTo>
                  <a:lnTo>
                    <a:pt x="7069" y="114"/>
                  </a:lnTo>
                  <a:lnTo>
                    <a:pt x="7069" y="114"/>
                  </a:lnTo>
                  <a:lnTo>
                    <a:pt x="7166" y="102"/>
                  </a:lnTo>
                  <a:lnTo>
                    <a:pt x="7237" y="90"/>
                  </a:lnTo>
                  <a:lnTo>
                    <a:pt x="7284" y="82"/>
                  </a:lnTo>
                  <a:lnTo>
                    <a:pt x="7313" y="75"/>
                  </a:lnTo>
                  <a:lnTo>
                    <a:pt x="7313" y="75"/>
                  </a:lnTo>
                  <a:lnTo>
                    <a:pt x="7353" y="65"/>
                  </a:lnTo>
                  <a:lnTo>
                    <a:pt x="7390" y="53"/>
                  </a:lnTo>
                  <a:lnTo>
                    <a:pt x="7451" y="35"/>
                  </a:lnTo>
                  <a:lnTo>
                    <a:pt x="7451" y="0"/>
                  </a:lnTo>
                  <a:close/>
                </a:path>
              </a:pathLst>
            </a:custGeom>
            <a:solidFill>
              <a:srgbClr val="A5A6A8"/>
            </a:solidFill>
            <a:ln>
              <a:noFill/>
            </a:ln>
            <a:effectLst>
              <a:innerShdw blurRad="114300">
                <a:prstClr val="black">
                  <a:alpha val="70000"/>
                </a:prst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E745E783-81CD-4BAF-977E-DB4ECFC12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8438" y="6618288"/>
              <a:ext cx="11828463" cy="55563"/>
            </a:xfrm>
            <a:custGeom>
              <a:avLst/>
              <a:gdLst>
                <a:gd name="T0" fmla="*/ 7451 w 7451"/>
                <a:gd name="T1" fmla="*/ 35 h 35"/>
                <a:gd name="T2" fmla="*/ 0 w 7451"/>
                <a:gd name="T3" fmla="*/ 35 h 35"/>
                <a:gd name="T4" fmla="*/ 0 w 7451"/>
                <a:gd name="T5" fmla="*/ 0 h 35"/>
                <a:gd name="T6" fmla="*/ 3020 w 7451"/>
                <a:gd name="T7" fmla="*/ 0 h 35"/>
                <a:gd name="T8" fmla="*/ 3047 w 7451"/>
                <a:gd name="T9" fmla="*/ 18 h 35"/>
                <a:gd name="T10" fmla="*/ 4413 w 7451"/>
                <a:gd name="T11" fmla="*/ 18 h 35"/>
                <a:gd name="T12" fmla="*/ 4441 w 7451"/>
                <a:gd name="T13" fmla="*/ 0 h 35"/>
                <a:gd name="T14" fmla="*/ 7451 w 7451"/>
                <a:gd name="T15" fmla="*/ 0 h 35"/>
                <a:gd name="T16" fmla="*/ 7451 w 745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51" h="35">
                  <a:moveTo>
                    <a:pt x="7451" y="35"/>
                  </a:moveTo>
                  <a:lnTo>
                    <a:pt x="0" y="35"/>
                  </a:lnTo>
                  <a:lnTo>
                    <a:pt x="0" y="0"/>
                  </a:lnTo>
                  <a:lnTo>
                    <a:pt x="3020" y="0"/>
                  </a:lnTo>
                  <a:lnTo>
                    <a:pt x="3047" y="18"/>
                  </a:lnTo>
                  <a:lnTo>
                    <a:pt x="4413" y="18"/>
                  </a:lnTo>
                  <a:lnTo>
                    <a:pt x="4441" y="0"/>
                  </a:lnTo>
                  <a:lnTo>
                    <a:pt x="7451" y="0"/>
                  </a:lnTo>
                  <a:lnTo>
                    <a:pt x="7451" y="35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/>
                </a:gs>
                <a:gs pos="9000">
                  <a:srgbClr val="DFE0E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DDA99136-EDBE-46DF-AB00-AB6103846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4750" y="6619875"/>
              <a:ext cx="2255838" cy="90488"/>
            </a:xfrm>
            <a:custGeom>
              <a:avLst/>
              <a:gdLst>
                <a:gd name="T0" fmla="*/ 1389 w 1421"/>
                <a:gd name="T1" fmla="*/ 2 h 57"/>
                <a:gd name="T2" fmla="*/ 32 w 1421"/>
                <a:gd name="T3" fmla="*/ 2 h 57"/>
                <a:gd name="T4" fmla="*/ 32 w 1421"/>
                <a:gd name="T5" fmla="*/ 2 h 57"/>
                <a:gd name="T6" fmla="*/ 17 w 1421"/>
                <a:gd name="T7" fmla="*/ 2 h 57"/>
                <a:gd name="T8" fmla="*/ 0 w 1421"/>
                <a:gd name="T9" fmla="*/ 0 h 57"/>
                <a:gd name="T10" fmla="*/ 0 w 1421"/>
                <a:gd name="T11" fmla="*/ 34 h 57"/>
                <a:gd name="T12" fmla="*/ 0 w 1421"/>
                <a:gd name="T13" fmla="*/ 34 h 57"/>
                <a:gd name="T14" fmla="*/ 20 w 1421"/>
                <a:gd name="T15" fmla="*/ 44 h 57"/>
                <a:gd name="T16" fmla="*/ 42 w 1421"/>
                <a:gd name="T17" fmla="*/ 51 h 57"/>
                <a:gd name="T18" fmla="*/ 64 w 1421"/>
                <a:gd name="T19" fmla="*/ 56 h 57"/>
                <a:gd name="T20" fmla="*/ 85 w 1421"/>
                <a:gd name="T21" fmla="*/ 57 h 57"/>
                <a:gd name="T22" fmla="*/ 1337 w 1421"/>
                <a:gd name="T23" fmla="*/ 57 h 57"/>
                <a:gd name="T24" fmla="*/ 1337 w 1421"/>
                <a:gd name="T25" fmla="*/ 57 h 57"/>
                <a:gd name="T26" fmla="*/ 1359 w 1421"/>
                <a:gd name="T27" fmla="*/ 56 h 57"/>
                <a:gd name="T28" fmla="*/ 1381 w 1421"/>
                <a:gd name="T29" fmla="*/ 51 h 57"/>
                <a:gd name="T30" fmla="*/ 1401 w 1421"/>
                <a:gd name="T31" fmla="*/ 44 h 57"/>
                <a:gd name="T32" fmla="*/ 1421 w 1421"/>
                <a:gd name="T33" fmla="*/ 34 h 57"/>
                <a:gd name="T34" fmla="*/ 1421 w 1421"/>
                <a:gd name="T35" fmla="*/ 0 h 57"/>
                <a:gd name="T36" fmla="*/ 1421 w 1421"/>
                <a:gd name="T37" fmla="*/ 0 h 57"/>
                <a:gd name="T38" fmla="*/ 1406 w 1421"/>
                <a:gd name="T39" fmla="*/ 2 h 57"/>
                <a:gd name="T40" fmla="*/ 1389 w 1421"/>
                <a:gd name="T41" fmla="*/ 2 h 57"/>
                <a:gd name="T42" fmla="*/ 1389 w 1421"/>
                <a:gd name="T43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21" h="57">
                  <a:moveTo>
                    <a:pt x="1389" y="2"/>
                  </a:moveTo>
                  <a:lnTo>
                    <a:pt x="32" y="2"/>
                  </a:lnTo>
                  <a:lnTo>
                    <a:pt x="32" y="2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0" y="44"/>
                  </a:lnTo>
                  <a:lnTo>
                    <a:pt x="42" y="51"/>
                  </a:lnTo>
                  <a:lnTo>
                    <a:pt x="64" y="56"/>
                  </a:lnTo>
                  <a:lnTo>
                    <a:pt x="85" y="57"/>
                  </a:lnTo>
                  <a:lnTo>
                    <a:pt x="1337" y="57"/>
                  </a:lnTo>
                  <a:lnTo>
                    <a:pt x="1337" y="57"/>
                  </a:lnTo>
                  <a:lnTo>
                    <a:pt x="1359" y="56"/>
                  </a:lnTo>
                  <a:lnTo>
                    <a:pt x="1381" y="51"/>
                  </a:lnTo>
                  <a:lnTo>
                    <a:pt x="1401" y="44"/>
                  </a:lnTo>
                  <a:lnTo>
                    <a:pt x="1421" y="34"/>
                  </a:lnTo>
                  <a:lnTo>
                    <a:pt x="1421" y="0"/>
                  </a:lnTo>
                  <a:lnTo>
                    <a:pt x="1421" y="0"/>
                  </a:lnTo>
                  <a:lnTo>
                    <a:pt x="1406" y="2"/>
                  </a:lnTo>
                  <a:lnTo>
                    <a:pt x="1389" y="2"/>
                  </a:lnTo>
                  <a:lnTo>
                    <a:pt x="1389" y="2"/>
                  </a:lnTo>
                  <a:close/>
                </a:path>
              </a:pathLst>
            </a:custGeom>
            <a:gradFill>
              <a:gsLst>
                <a:gs pos="0">
                  <a:srgbClr val="96999A">
                    <a:lumMod val="70000"/>
                  </a:srgbClr>
                </a:gs>
                <a:gs pos="3000">
                  <a:srgbClr val="96999A"/>
                </a:gs>
                <a:gs pos="100000">
                  <a:srgbClr val="96999A">
                    <a:lumMod val="70000"/>
                  </a:srgbClr>
                </a:gs>
                <a:gs pos="97000">
                  <a:srgbClr val="96999A"/>
                </a:gs>
                <a:gs pos="91000">
                  <a:srgbClr val="DFE0E1">
                    <a:lumMod val="95000"/>
                  </a:srgbClr>
                </a:gs>
                <a:gs pos="9000">
                  <a:srgbClr val="DFE0E1">
                    <a:lumMod val="95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83DF4ADD-626F-4B02-AEF7-619A617D278C}"/>
              </a:ext>
            </a:extLst>
          </p:cNvPr>
          <p:cNvSpPr/>
          <p:nvPr/>
        </p:nvSpPr>
        <p:spPr>
          <a:xfrm>
            <a:off x="7019186" y="1554147"/>
            <a:ext cx="5172814" cy="4263091"/>
          </a:xfrm>
          <a:prstGeom prst="rect">
            <a:avLst/>
          </a:prstGeom>
          <a:solidFill>
            <a:schemeClr val="bg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89E16D2-F1CB-4EC5-A065-B9482072144C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63" name="Graphic 9">
              <a:extLst>
                <a:ext uri="{FF2B5EF4-FFF2-40B4-BE49-F238E27FC236}">
                  <a16:creationId xmlns:a16="http://schemas.microsoft.com/office/drawing/2014/main" id="{C3421627-4444-4FCE-BB80-A252CAC77572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4C3C4770-F47C-4B43-A21A-D2C48DFBC5FE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4B23DFA-8A38-4719-8221-2F2CCAB2886E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E206ED49-7D1F-4441-9BEC-06FE8C23F01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EA7FF1C1-7512-4226-B7E6-B46D057404B8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E733A1BE-94AA-45C8-BBF9-D06571DB5E7B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8D8C35F-05CD-4976-B37F-A391FC726B6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E3D4CC-422C-415D-A459-480447B92BE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EE1816-23A3-4D6A-9C2D-9F11A8BA732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64D79-ECC5-42C5-A1C9-2D6A9F8CF2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pulvinar maximus ac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magna a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faucibus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 id.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9B5D7-4A9C-4533-A830-92F91B841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How the company expecting the growth?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FE0F503-FA97-42DD-AADA-0FFEDF05666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Marketing is the future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B638CCD-BB3C-4BB7-8676-6C08E298F4E7}"/>
              </a:ext>
            </a:extLst>
          </p:cNvPr>
          <p:cNvGrpSpPr/>
          <p:nvPr/>
        </p:nvGrpSpPr>
        <p:grpSpPr>
          <a:xfrm>
            <a:off x="5964876" y="881462"/>
            <a:ext cx="2495037" cy="4973461"/>
            <a:chOff x="6798446" y="546727"/>
            <a:chExt cx="2891900" cy="5764546"/>
          </a:xfrm>
        </p:grpSpPr>
        <p:sp>
          <p:nvSpPr>
            <p:cNvPr id="21" name="Freeform 3">
              <a:extLst>
                <a:ext uri="{FF2B5EF4-FFF2-40B4-BE49-F238E27FC236}">
                  <a16:creationId xmlns:a16="http://schemas.microsoft.com/office/drawing/2014/main" id="{3B97D7D1-B3C2-4B2A-9127-E1C065A55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2" name="Freeform 4">
              <a:extLst>
                <a:ext uri="{FF2B5EF4-FFF2-40B4-BE49-F238E27FC236}">
                  <a16:creationId xmlns:a16="http://schemas.microsoft.com/office/drawing/2014/main" id="{D553E406-D0E5-4D4C-93B8-151681AB1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DBD804FE-3A69-4363-8A4C-082A8E8F4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D623EF4B-1157-4461-BD35-5DDEB1D0D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9CC75846-1DB8-4DFB-BFB7-E3666A24E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F08A936-23A7-4EF8-A1ED-3E097D8C1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16117DDE-BF73-4E11-831A-00FD01DC3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A1FD64A-AD01-4E66-86F0-EC153AF03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97B3CBC0-2028-49D4-B899-AE692EB06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23BF9E86-3342-4DC0-8581-9F10FB1D5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51ECCCE-70FA-4F86-9C26-46304EBF6260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36" name="Freeform 18">
                <a:extLst>
                  <a:ext uri="{FF2B5EF4-FFF2-40B4-BE49-F238E27FC236}">
                    <a16:creationId xmlns:a16="http://schemas.microsoft.com/office/drawing/2014/main" id="{F47109EF-1FE9-4A98-BEE3-17A1CFD41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7" name="Freeform 19">
                <a:extLst>
                  <a:ext uri="{FF2B5EF4-FFF2-40B4-BE49-F238E27FC236}">
                    <a16:creationId xmlns:a16="http://schemas.microsoft.com/office/drawing/2014/main" id="{72ADE97E-64B8-4A7D-BCCB-DF2B36652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0">
                <a:extLst>
                  <a:ext uri="{FF2B5EF4-FFF2-40B4-BE49-F238E27FC236}">
                    <a16:creationId xmlns:a16="http://schemas.microsoft.com/office/drawing/2014/main" id="{6736228D-497A-44E0-8DAC-AABF23264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1">
                <a:extLst>
                  <a:ext uri="{FF2B5EF4-FFF2-40B4-BE49-F238E27FC236}">
                    <a16:creationId xmlns:a16="http://schemas.microsoft.com/office/drawing/2014/main" id="{91918077-1935-4F2F-9EBB-A3C88AB0B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2">
                <a:extLst>
                  <a:ext uri="{FF2B5EF4-FFF2-40B4-BE49-F238E27FC236}">
                    <a16:creationId xmlns:a16="http://schemas.microsoft.com/office/drawing/2014/main" id="{B901377D-EF42-4F7C-9F81-C2A7635BC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3">
                <a:extLst>
                  <a:ext uri="{FF2B5EF4-FFF2-40B4-BE49-F238E27FC236}">
                    <a16:creationId xmlns:a16="http://schemas.microsoft.com/office/drawing/2014/main" id="{EB099B43-8C3A-4E5D-BF2C-64C80F28B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4">
                <a:extLst>
                  <a:ext uri="{FF2B5EF4-FFF2-40B4-BE49-F238E27FC236}">
                    <a16:creationId xmlns:a16="http://schemas.microsoft.com/office/drawing/2014/main" id="{DCB8DC16-4F20-4908-ACB5-FA63C967A2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5">
                <a:extLst>
                  <a:ext uri="{FF2B5EF4-FFF2-40B4-BE49-F238E27FC236}">
                    <a16:creationId xmlns:a16="http://schemas.microsoft.com/office/drawing/2014/main" id="{0A50CD0B-36DC-43A2-B6DD-21FF389CAE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6">
                <a:extLst>
                  <a:ext uri="{FF2B5EF4-FFF2-40B4-BE49-F238E27FC236}">
                    <a16:creationId xmlns:a16="http://schemas.microsoft.com/office/drawing/2014/main" id="{C59406B5-9369-4EE7-999C-4FD7734D4E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0A11F75A-F6E6-4B1C-97FB-7188D3CB1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1BEAE114-BED9-4395-A7F9-0AC9B7D96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6E7B8B7E-1EC4-4D84-A6BE-93B0EBC8B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3A657645-B609-4070-B2EA-89B5D0E00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295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>
            <a:extLst>
              <a:ext uri="{FF2B5EF4-FFF2-40B4-BE49-F238E27FC236}">
                <a16:creationId xmlns:a16="http://schemas.microsoft.com/office/drawing/2014/main" id="{09437796-093E-4D72-AD04-B2DE324A8B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484607"/>
            <a:ext cx="2385644" cy="5888786"/>
          </a:xfrm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DD0665A8-2528-4FD6-8D5B-0E291DBAA339}"/>
              </a:ext>
            </a:extLst>
          </p:cNvPr>
          <p:cNvSpPr/>
          <p:nvPr/>
        </p:nvSpPr>
        <p:spPr>
          <a:xfrm>
            <a:off x="4604741" y="3706712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9B16F22-5AAC-45B3-8BD6-8E1BE2F447EB}"/>
              </a:ext>
            </a:extLst>
          </p:cNvPr>
          <p:cNvSpPr/>
          <p:nvPr/>
        </p:nvSpPr>
        <p:spPr>
          <a:xfrm>
            <a:off x="9157372" y="3706712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E483B12-47F1-4D41-B679-1552CF7B2B5E}"/>
              </a:ext>
            </a:extLst>
          </p:cNvPr>
          <p:cNvSpPr/>
          <p:nvPr/>
        </p:nvSpPr>
        <p:spPr>
          <a:xfrm>
            <a:off x="6881057" y="3706712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8918D4AF-2207-4717-8F0B-BFFFD7FCCCA5}"/>
              </a:ext>
            </a:extLst>
          </p:cNvPr>
          <p:cNvSpPr/>
          <p:nvPr/>
        </p:nvSpPr>
        <p:spPr>
          <a:xfrm>
            <a:off x="26696" y="484607"/>
            <a:ext cx="2358948" cy="5888786"/>
          </a:xfrm>
          <a:custGeom>
            <a:avLst/>
            <a:gdLst>
              <a:gd name="connsiteX0" fmla="*/ 0 w 3035310"/>
              <a:gd name="connsiteY0" fmla="*/ 0 h 6364519"/>
              <a:gd name="connsiteX1" fmla="*/ 3035310 w 3035310"/>
              <a:gd name="connsiteY1" fmla="*/ 0 h 6364519"/>
              <a:gd name="connsiteX2" fmla="*/ 3035310 w 3035310"/>
              <a:gd name="connsiteY2" fmla="*/ 6364519 h 6364519"/>
              <a:gd name="connsiteX3" fmla="*/ 0 w 3035310"/>
              <a:gd name="connsiteY3" fmla="*/ 6364519 h 6364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5310" h="6364519">
                <a:moveTo>
                  <a:pt x="0" y="0"/>
                </a:moveTo>
                <a:lnTo>
                  <a:pt x="3035310" y="0"/>
                </a:lnTo>
                <a:lnTo>
                  <a:pt x="3035310" y="6364519"/>
                </a:lnTo>
                <a:lnTo>
                  <a:pt x="0" y="636451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CF2152C-92BC-4953-B45D-9403527E2E10}"/>
              </a:ext>
            </a:extLst>
          </p:cNvPr>
          <p:cNvGrpSpPr/>
          <p:nvPr/>
        </p:nvGrpSpPr>
        <p:grpSpPr>
          <a:xfrm>
            <a:off x="-571475" y="333531"/>
            <a:ext cx="3105810" cy="6190938"/>
            <a:chOff x="6798446" y="546727"/>
            <a:chExt cx="2891900" cy="5764546"/>
          </a:xfrm>
        </p:grpSpPr>
        <p:sp>
          <p:nvSpPr>
            <p:cNvPr id="80" name="Freeform 3">
              <a:extLst>
                <a:ext uri="{FF2B5EF4-FFF2-40B4-BE49-F238E27FC236}">
                  <a16:creationId xmlns:a16="http://schemas.microsoft.com/office/drawing/2014/main" id="{4F762848-B3D6-48F1-ACC8-6A4B3AD93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1" name="Freeform 4">
              <a:extLst>
                <a:ext uri="{FF2B5EF4-FFF2-40B4-BE49-F238E27FC236}">
                  <a16:creationId xmlns:a16="http://schemas.microsoft.com/office/drawing/2014/main" id="{52D8072F-E68C-44D1-A805-D8D3033932F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97837DA0-E9A2-443E-9B59-0579DD998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E14E6A0C-0F73-4CAD-9B82-722A64732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4D2CD7A1-13CB-4EAE-ABC4-E285D5F0E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5" name="Freeform 8">
              <a:extLst>
                <a:ext uri="{FF2B5EF4-FFF2-40B4-BE49-F238E27FC236}">
                  <a16:creationId xmlns:a16="http://schemas.microsoft.com/office/drawing/2014/main" id="{D06663DE-97FF-4A42-A8DC-F443D7785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6" name="Freeform 9">
              <a:extLst>
                <a:ext uri="{FF2B5EF4-FFF2-40B4-BE49-F238E27FC236}">
                  <a16:creationId xmlns:a16="http://schemas.microsoft.com/office/drawing/2014/main" id="{099EF639-CA4F-427F-BC21-A1389E02B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A53FB06F-5CA1-4985-B629-13452526B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1">
              <a:extLst>
                <a:ext uri="{FF2B5EF4-FFF2-40B4-BE49-F238E27FC236}">
                  <a16:creationId xmlns:a16="http://schemas.microsoft.com/office/drawing/2014/main" id="{686870E9-C2AE-4D12-A07D-3F83CF4455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2">
              <a:extLst>
                <a:ext uri="{FF2B5EF4-FFF2-40B4-BE49-F238E27FC236}">
                  <a16:creationId xmlns:a16="http://schemas.microsoft.com/office/drawing/2014/main" id="{DE149C95-274B-4707-BBA5-BC4701EC7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36FD22F0-5FB6-435F-8A8F-F2EF865FEB09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95" name="Freeform 18">
                <a:extLst>
                  <a:ext uri="{FF2B5EF4-FFF2-40B4-BE49-F238E27FC236}">
                    <a16:creationId xmlns:a16="http://schemas.microsoft.com/office/drawing/2014/main" id="{76C6DB17-ABC8-45CF-A7AF-7AFA00372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6" name="Freeform 19">
                <a:extLst>
                  <a:ext uri="{FF2B5EF4-FFF2-40B4-BE49-F238E27FC236}">
                    <a16:creationId xmlns:a16="http://schemas.microsoft.com/office/drawing/2014/main" id="{0FC30293-D9D0-420B-8B32-A8517518E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>
                <a:extLst>
                  <a:ext uri="{FF2B5EF4-FFF2-40B4-BE49-F238E27FC236}">
                    <a16:creationId xmlns:a16="http://schemas.microsoft.com/office/drawing/2014/main" id="{3F65FA2C-A151-4867-B79E-958EDD5BC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1">
                <a:extLst>
                  <a:ext uri="{FF2B5EF4-FFF2-40B4-BE49-F238E27FC236}">
                    <a16:creationId xmlns:a16="http://schemas.microsoft.com/office/drawing/2014/main" id="{35E52E4E-DB31-470C-923E-FA7483C29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2">
                <a:extLst>
                  <a:ext uri="{FF2B5EF4-FFF2-40B4-BE49-F238E27FC236}">
                    <a16:creationId xmlns:a16="http://schemas.microsoft.com/office/drawing/2014/main" id="{7F666924-1AD9-4180-B8EB-AE8730D6E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3">
                <a:extLst>
                  <a:ext uri="{FF2B5EF4-FFF2-40B4-BE49-F238E27FC236}">
                    <a16:creationId xmlns:a16="http://schemas.microsoft.com/office/drawing/2014/main" id="{BB8B1A38-2A08-4293-8A2B-60AA38D1D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24">
                <a:extLst>
                  <a:ext uri="{FF2B5EF4-FFF2-40B4-BE49-F238E27FC236}">
                    <a16:creationId xmlns:a16="http://schemas.microsoft.com/office/drawing/2014/main" id="{FCDB2989-2B1E-48A3-A6A5-15AC9B6D80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25">
                <a:extLst>
                  <a:ext uri="{FF2B5EF4-FFF2-40B4-BE49-F238E27FC236}">
                    <a16:creationId xmlns:a16="http://schemas.microsoft.com/office/drawing/2014/main" id="{79A4389E-BC48-4833-8E4B-DB32445B9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26">
                <a:extLst>
                  <a:ext uri="{FF2B5EF4-FFF2-40B4-BE49-F238E27FC236}">
                    <a16:creationId xmlns:a16="http://schemas.microsoft.com/office/drawing/2014/main" id="{6E257A27-E397-4CA2-B8E9-ECC7BC591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1" name="Freeform 14">
              <a:extLst>
                <a:ext uri="{FF2B5EF4-FFF2-40B4-BE49-F238E27FC236}">
                  <a16:creationId xmlns:a16="http://schemas.microsoft.com/office/drawing/2014/main" id="{09037AB0-B419-4907-A67C-8764F54D4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5">
              <a:extLst>
                <a:ext uri="{FF2B5EF4-FFF2-40B4-BE49-F238E27FC236}">
                  <a16:creationId xmlns:a16="http://schemas.microsoft.com/office/drawing/2014/main" id="{D8549503-D597-427D-87B1-D65AC1828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id="{B35E3DD4-48D8-4010-AB0D-F8941874A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7">
              <a:extLst>
                <a:ext uri="{FF2B5EF4-FFF2-40B4-BE49-F238E27FC236}">
                  <a16:creationId xmlns:a16="http://schemas.microsoft.com/office/drawing/2014/main" id="{A1F13A93-75A1-473A-BCAF-4741ED3A6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EC062B3A-ED68-41A9-BE31-6580D11B91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EAD0A448-8935-49C8-AF3D-6A2E2B2B46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1.3B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876B6C01-E1C8-43A6-B0F8-33F4F2DC2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The only place where success comes before work is in the dictionary.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6D352FE3-A118-4E91-BEE1-BC1F5DE50A1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eros,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pharetra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convallis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Vivamus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interdum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Nam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quis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libero ipsum.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Quisque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nibh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ante. Vestibulum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nisi at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leo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tempor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facilisis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E28A5AE-57FE-4CC5-AAFF-44BA102BB8D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A445EE59-439A-49D7-9B08-19CBD203FED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100+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A4BB8262-8310-44EA-91E7-9E2CAB7A67F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1144A712-D058-4191-AF59-C38440BE18E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4M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5ADCBDD0-C61C-492D-A1C1-CA48CB02AFE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8CBA654-8CB8-4E4C-BD87-6EC0695022A4}"/>
              </a:ext>
            </a:extLst>
          </p:cNvPr>
          <p:cNvGrpSpPr/>
          <p:nvPr/>
        </p:nvGrpSpPr>
        <p:grpSpPr>
          <a:xfrm>
            <a:off x="1570281" y="1499649"/>
            <a:ext cx="2227346" cy="4439861"/>
            <a:chOff x="6798446" y="546727"/>
            <a:chExt cx="2891900" cy="5764546"/>
          </a:xfrm>
        </p:grpSpPr>
        <p:sp>
          <p:nvSpPr>
            <p:cNvPr id="13" name="Freeform 3">
              <a:extLst>
                <a:ext uri="{FF2B5EF4-FFF2-40B4-BE49-F238E27FC236}">
                  <a16:creationId xmlns:a16="http://schemas.microsoft.com/office/drawing/2014/main" id="{271E0448-DB11-4313-8B66-2BDF365E2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696" y="546727"/>
              <a:ext cx="2850439" cy="5764546"/>
            </a:xfrm>
            <a:custGeom>
              <a:avLst/>
              <a:gdLst>
                <a:gd name="connsiteX0" fmla="*/ 429418 w 2850439"/>
                <a:gd name="connsiteY0" fmla="*/ 166583 h 5764546"/>
                <a:gd name="connsiteX1" fmla="*/ 401283 w 2850439"/>
                <a:gd name="connsiteY1" fmla="*/ 172506 h 5764546"/>
                <a:gd name="connsiteX2" fmla="*/ 374630 w 2850439"/>
                <a:gd name="connsiteY2" fmla="*/ 179910 h 5764546"/>
                <a:gd name="connsiteX3" fmla="*/ 346496 w 2850439"/>
                <a:gd name="connsiteY3" fmla="*/ 188794 h 5764546"/>
                <a:gd name="connsiteX4" fmla="*/ 321323 w 2850439"/>
                <a:gd name="connsiteY4" fmla="*/ 202121 h 5764546"/>
                <a:gd name="connsiteX5" fmla="*/ 297631 w 2850439"/>
                <a:gd name="connsiteY5" fmla="*/ 216929 h 5764546"/>
                <a:gd name="connsiteX6" fmla="*/ 275420 w 2850439"/>
                <a:gd name="connsiteY6" fmla="*/ 231736 h 5764546"/>
                <a:gd name="connsiteX7" fmla="*/ 254689 w 2850439"/>
                <a:gd name="connsiteY7" fmla="*/ 250986 h 5764546"/>
                <a:gd name="connsiteX8" fmla="*/ 235440 w 2850439"/>
                <a:gd name="connsiteY8" fmla="*/ 271716 h 5764546"/>
                <a:gd name="connsiteX9" fmla="*/ 217671 w 2850439"/>
                <a:gd name="connsiteY9" fmla="*/ 293927 h 5764546"/>
                <a:gd name="connsiteX10" fmla="*/ 204344 w 2850439"/>
                <a:gd name="connsiteY10" fmla="*/ 319100 h 5764546"/>
                <a:gd name="connsiteX11" fmla="*/ 192498 w 2850439"/>
                <a:gd name="connsiteY11" fmla="*/ 344273 h 5764546"/>
                <a:gd name="connsiteX12" fmla="*/ 182133 w 2850439"/>
                <a:gd name="connsiteY12" fmla="*/ 370926 h 5764546"/>
                <a:gd name="connsiteX13" fmla="*/ 174729 w 2850439"/>
                <a:gd name="connsiteY13" fmla="*/ 399060 h 5764546"/>
                <a:gd name="connsiteX14" fmla="*/ 170287 w 2850439"/>
                <a:gd name="connsiteY14" fmla="*/ 428675 h 5764546"/>
                <a:gd name="connsiteX15" fmla="*/ 167325 w 2850439"/>
                <a:gd name="connsiteY15" fmla="*/ 458290 h 5764546"/>
                <a:gd name="connsiteX16" fmla="*/ 167325 w 2850439"/>
                <a:gd name="connsiteY16" fmla="*/ 5306255 h 5764546"/>
                <a:gd name="connsiteX17" fmla="*/ 170287 w 2850439"/>
                <a:gd name="connsiteY17" fmla="*/ 5335870 h 5764546"/>
                <a:gd name="connsiteX18" fmla="*/ 174729 w 2850439"/>
                <a:gd name="connsiteY18" fmla="*/ 5365485 h 5764546"/>
                <a:gd name="connsiteX19" fmla="*/ 182133 w 2850439"/>
                <a:gd name="connsiteY19" fmla="*/ 5393619 h 5764546"/>
                <a:gd name="connsiteX20" fmla="*/ 192498 w 2850439"/>
                <a:gd name="connsiteY20" fmla="*/ 5420272 h 5764546"/>
                <a:gd name="connsiteX21" fmla="*/ 204344 w 2850439"/>
                <a:gd name="connsiteY21" fmla="*/ 5445445 h 5764546"/>
                <a:gd name="connsiteX22" fmla="*/ 217671 w 2850439"/>
                <a:gd name="connsiteY22" fmla="*/ 5467656 h 5764546"/>
                <a:gd name="connsiteX23" fmla="*/ 235440 w 2850439"/>
                <a:gd name="connsiteY23" fmla="*/ 5489867 h 5764546"/>
                <a:gd name="connsiteX24" fmla="*/ 254689 w 2850439"/>
                <a:gd name="connsiteY24" fmla="*/ 5512079 h 5764546"/>
                <a:gd name="connsiteX25" fmla="*/ 275420 w 2850439"/>
                <a:gd name="connsiteY25" fmla="*/ 5529848 h 5764546"/>
                <a:gd name="connsiteX26" fmla="*/ 297631 w 2850439"/>
                <a:gd name="connsiteY26" fmla="*/ 5547617 h 5764546"/>
                <a:gd name="connsiteX27" fmla="*/ 321323 w 2850439"/>
                <a:gd name="connsiteY27" fmla="*/ 5562424 h 5764546"/>
                <a:gd name="connsiteX28" fmla="*/ 346496 w 2850439"/>
                <a:gd name="connsiteY28" fmla="*/ 5574270 h 5764546"/>
                <a:gd name="connsiteX29" fmla="*/ 374630 w 2850439"/>
                <a:gd name="connsiteY29" fmla="*/ 5584635 h 5764546"/>
                <a:gd name="connsiteX30" fmla="*/ 401283 w 2850439"/>
                <a:gd name="connsiteY30" fmla="*/ 5592039 h 5764546"/>
                <a:gd name="connsiteX31" fmla="*/ 429418 w 2850439"/>
                <a:gd name="connsiteY31" fmla="*/ 5595001 h 5764546"/>
                <a:gd name="connsiteX32" fmla="*/ 459032 w 2850439"/>
                <a:gd name="connsiteY32" fmla="*/ 5596481 h 5764546"/>
                <a:gd name="connsiteX33" fmla="*/ 2391408 w 2850439"/>
                <a:gd name="connsiteY33" fmla="*/ 5596481 h 5764546"/>
                <a:gd name="connsiteX34" fmla="*/ 2422504 w 2850439"/>
                <a:gd name="connsiteY34" fmla="*/ 5595001 h 5764546"/>
                <a:gd name="connsiteX35" fmla="*/ 2449157 w 2850439"/>
                <a:gd name="connsiteY35" fmla="*/ 5592039 h 5764546"/>
                <a:gd name="connsiteX36" fmla="*/ 2478772 w 2850439"/>
                <a:gd name="connsiteY36" fmla="*/ 5584635 h 5764546"/>
                <a:gd name="connsiteX37" fmla="*/ 2503944 w 2850439"/>
                <a:gd name="connsiteY37" fmla="*/ 5574270 h 5764546"/>
                <a:gd name="connsiteX38" fmla="*/ 2532079 w 2850439"/>
                <a:gd name="connsiteY38" fmla="*/ 5562424 h 5764546"/>
                <a:gd name="connsiteX39" fmla="*/ 2554290 w 2850439"/>
                <a:gd name="connsiteY39" fmla="*/ 5547617 h 5764546"/>
                <a:gd name="connsiteX40" fmla="*/ 2576501 w 2850439"/>
                <a:gd name="connsiteY40" fmla="*/ 5529848 h 5764546"/>
                <a:gd name="connsiteX41" fmla="*/ 2598712 w 2850439"/>
                <a:gd name="connsiteY41" fmla="*/ 5512079 h 5764546"/>
                <a:gd name="connsiteX42" fmla="*/ 2616481 w 2850439"/>
                <a:gd name="connsiteY42" fmla="*/ 5489867 h 5764546"/>
                <a:gd name="connsiteX43" fmla="*/ 2634250 w 2850439"/>
                <a:gd name="connsiteY43" fmla="*/ 5467656 h 5764546"/>
                <a:gd name="connsiteX44" fmla="*/ 2649058 w 2850439"/>
                <a:gd name="connsiteY44" fmla="*/ 5445445 h 5764546"/>
                <a:gd name="connsiteX45" fmla="*/ 2660904 w 2850439"/>
                <a:gd name="connsiteY45" fmla="*/ 5420272 h 5764546"/>
                <a:gd name="connsiteX46" fmla="*/ 2671269 w 2850439"/>
                <a:gd name="connsiteY46" fmla="*/ 5393619 h 5764546"/>
                <a:gd name="connsiteX47" fmla="*/ 2675711 w 2850439"/>
                <a:gd name="connsiteY47" fmla="*/ 5365485 h 5764546"/>
                <a:gd name="connsiteX48" fmla="*/ 2680154 w 2850439"/>
                <a:gd name="connsiteY48" fmla="*/ 5335870 h 5764546"/>
                <a:gd name="connsiteX49" fmla="*/ 2683115 w 2850439"/>
                <a:gd name="connsiteY49" fmla="*/ 5306255 h 5764546"/>
                <a:gd name="connsiteX50" fmla="*/ 2683115 w 2850439"/>
                <a:gd name="connsiteY50" fmla="*/ 458290 h 5764546"/>
                <a:gd name="connsiteX51" fmla="*/ 2680154 w 2850439"/>
                <a:gd name="connsiteY51" fmla="*/ 428675 h 5764546"/>
                <a:gd name="connsiteX52" fmla="*/ 2675711 w 2850439"/>
                <a:gd name="connsiteY52" fmla="*/ 399060 h 5764546"/>
                <a:gd name="connsiteX53" fmla="*/ 2671269 w 2850439"/>
                <a:gd name="connsiteY53" fmla="*/ 370926 h 5764546"/>
                <a:gd name="connsiteX54" fmla="*/ 2660904 w 2850439"/>
                <a:gd name="connsiteY54" fmla="*/ 344273 h 5764546"/>
                <a:gd name="connsiteX55" fmla="*/ 2649058 w 2850439"/>
                <a:gd name="connsiteY55" fmla="*/ 319100 h 5764546"/>
                <a:gd name="connsiteX56" fmla="*/ 2634250 w 2850439"/>
                <a:gd name="connsiteY56" fmla="*/ 293927 h 5764546"/>
                <a:gd name="connsiteX57" fmla="*/ 2616481 w 2850439"/>
                <a:gd name="connsiteY57" fmla="*/ 271716 h 5764546"/>
                <a:gd name="connsiteX58" fmla="*/ 2598712 w 2850439"/>
                <a:gd name="connsiteY58" fmla="*/ 250986 h 5764546"/>
                <a:gd name="connsiteX59" fmla="*/ 2576501 w 2850439"/>
                <a:gd name="connsiteY59" fmla="*/ 231736 h 5764546"/>
                <a:gd name="connsiteX60" fmla="*/ 2554290 w 2850439"/>
                <a:gd name="connsiteY60" fmla="*/ 216929 h 5764546"/>
                <a:gd name="connsiteX61" fmla="*/ 2532079 w 2850439"/>
                <a:gd name="connsiteY61" fmla="*/ 202121 h 5764546"/>
                <a:gd name="connsiteX62" fmla="*/ 2503944 w 2850439"/>
                <a:gd name="connsiteY62" fmla="*/ 188794 h 5764546"/>
                <a:gd name="connsiteX63" fmla="*/ 2478772 w 2850439"/>
                <a:gd name="connsiteY63" fmla="*/ 179910 h 5764546"/>
                <a:gd name="connsiteX64" fmla="*/ 2449157 w 2850439"/>
                <a:gd name="connsiteY64" fmla="*/ 172506 h 5764546"/>
                <a:gd name="connsiteX65" fmla="*/ 2422504 w 2850439"/>
                <a:gd name="connsiteY65" fmla="*/ 166583 h 5764546"/>
                <a:gd name="connsiteX66" fmla="*/ 2391408 w 2850439"/>
                <a:gd name="connsiteY66" fmla="*/ 166583 h 5764546"/>
                <a:gd name="connsiteX67" fmla="*/ 2179661 w 2850439"/>
                <a:gd name="connsiteY67" fmla="*/ 166583 h 5764546"/>
                <a:gd name="connsiteX68" fmla="*/ 2167815 w 2850439"/>
                <a:gd name="connsiteY68" fmla="*/ 166583 h 5764546"/>
                <a:gd name="connsiteX69" fmla="*/ 2157450 w 2850439"/>
                <a:gd name="connsiteY69" fmla="*/ 169545 h 5764546"/>
                <a:gd name="connsiteX70" fmla="*/ 2147084 w 2850439"/>
                <a:gd name="connsiteY70" fmla="*/ 173987 h 5764546"/>
                <a:gd name="connsiteX71" fmla="*/ 2139681 w 2850439"/>
                <a:gd name="connsiteY71" fmla="*/ 181391 h 5764546"/>
                <a:gd name="connsiteX72" fmla="*/ 2132277 w 2850439"/>
                <a:gd name="connsiteY72" fmla="*/ 188794 h 5764546"/>
                <a:gd name="connsiteX73" fmla="*/ 2127835 w 2850439"/>
                <a:gd name="connsiteY73" fmla="*/ 199160 h 5764546"/>
                <a:gd name="connsiteX74" fmla="*/ 2124873 w 2850439"/>
                <a:gd name="connsiteY74" fmla="*/ 209525 h 5764546"/>
                <a:gd name="connsiteX75" fmla="*/ 2124873 w 2850439"/>
                <a:gd name="connsiteY75" fmla="*/ 221371 h 5764546"/>
                <a:gd name="connsiteX76" fmla="*/ 2123392 w 2850439"/>
                <a:gd name="connsiteY76" fmla="*/ 236178 h 5764546"/>
                <a:gd name="connsiteX77" fmla="*/ 2123392 w 2850439"/>
                <a:gd name="connsiteY77" fmla="*/ 250986 h 5764546"/>
                <a:gd name="connsiteX78" fmla="*/ 2113027 w 2850439"/>
                <a:gd name="connsiteY78" fmla="*/ 279120 h 5764546"/>
                <a:gd name="connsiteX79" fmla="*/ 2101181 w 2850439"/>
                <a:gd name="connsiteY79" fmla="*/ 304293 h 5764546"/>
                <a:gd name="connsiteX80" fmla="*/ 2080451 w 2850439"/>
                <a:gd name="connsiteY80" fmla="*/ 326504 h 5764546"/>
                <a:gd name="connsiteX81" fmla="*/ 2058240 w 2850439"/>
                <a:gd name="connsiteY81" fmla="*/ 344273 h 5764546"/>
                <a:gd name="connsiteX82" fmla="*/ 2033067 w 2850439"/>
                <a:gd name="connsiteY82" fmla="*/ 359080 h 5764546"/>
                <a:gd name="connsiteX83" fmla="*/ 2006413 w 2850439"/>
                <a:gd name="connsiteY83" fmla="*/ 366484 h 5764546"/>
                <a:gd name="connsiteX84" fmla="*/ 1991606 w 2850439"/>
                <a:gd name="connsiteY84" fmla="*/ 367965 h 5764546"/>
                <a:gd name="connsiteX85" fmla="*/ 1975318 w 2850439"/>
                <a:gd name="connsiteY85" fmla="*/ 367965 h 5764546"/>
                <a:gd name="connsiteX86" fmla="*/ 875123 w 2850439"/>
                <a:gd name="connsiteY86" fmla="*/ 367965 h 5764546"/>
                <a:gd name="connsiteX87" fmla="*/ 860315 w 2850439"/>
                <a:gd name="connsiteY87" fmla="*/ 367965 h 5764546"/>
                <a:gd name="connsiteX88" fmla="*/ 845508 w 2850439"/>
                <a:gd name="connsiteY88" fmla="*/ 366484 h 5764546"/>
                <a:gd name="connsiteX89" fmla="*/ 817373 w 2850439"/>
                <a:gd name="connsiteY89" fmla="*/ 359080 h 5764546"/>
                <a:gd name="connsiteX90" fmla="*/ 792201 w 2850439"/>
                <a:gd name="connsiteY90" fmla="*/ 344273 h 5764546"/>
                <a:gd name="connsiteX91" fmla="*/ 769989 w 2850439"/>
                <a:gd name="connsiteY91" fmla="*/ 326504 h 5764546"/>
                <a:gd name="connsiteX92" fmla="*/ 752220 w 2850439"/>
                <a:gd name="connsiteY92" fmla="*/ 304293 h 5764546"/>
                <a:gd name="connsiteX93" fmla="*/ 737413 w 2850439"/>
                <a:gd name="connsiteY93" fmla="*/ 279120 h 5764546"/>
                <a:gd name="connsiteX94" fmla="*/ 730009 w 2850439"/>
                <a:gd name="connsiteY94" fmla="*/ 250986 h 5764546"/>
                <a:gd name="connsiteX95" fmla="*/ 728529 w 2850439"/>
                <a:gd name="connsiteY95" fmla="*/ 236178 h 5764546"/>
                <a:gd name="connsiteX96" fmla="*/ 728529 w 2850439"/>
                <a:gd name="connsiteY96" fmla="*/ 221371 h 5764546"/>
                <a:gd name="connsiteX97" fmla="*/ 725567 w 2850439"/>
                <a:gd name="connsiteY97" fmla="*/ 209525 h 5764546"/>
                <a:gd name="connsiteX98" fmla="*/ 722606 w 2850439"/>
                <a:gd name="connsiteY98" fmla="*/ 199160 h 5764546"/>
                <a:gd name="connsiteX99" fmla="*/ 718163 w 2850439"/>
                <a:gd name="connsiteY99" fmla="*/ 188794 h 5764546"/>
                <a:gd name="connsiteX100" fmla="*/ 710760 w 2850439"/>
                <a:gd name="connsiteY100" fmla="*/ 181391 h 5764546"/>
                <a:gd name="connsiteX101" fmla="*/ 703356 w 2850439"/>
                <a:gd name="connsiteY101" fmla="*/ 173987 h 5764546"/>
                <a:gd name="connsiteX102" fmla="*/ 692991 w 2850439"/>
                <a:gd name="connsiteY102" fmla="*/ 169545 h 5764546"/>
                <a:gd name="connsiteX103" fmla="*/ 682625 w 2850439"/>
                <a:gd name="connsiteY103" fmla="*/ 166583 h 5764546"/>
                <a:gd name="connsiteX104" fmla="*/ 673741 w 2850439"/>
                <a:gd name="connsiteY104" fmla="*/ 166583 h 5764546"/>
                <a:gd name="connsiteX105" fmla="*/ 459032 w 2850439"/>
                <a:gd name="connsiteY105" fmla="*/ 166583 h 5764546"/>
                <a:gd name="connsiteX106" fmla="*/ 439782 w 2850439"/>
                <a:gd name="connsiteY106" fmla="*/ 0 h 5764546"/>
                <a:gd name="connsiteX107" fmla="*/ 2412138 w 2850439"/>
                <a:gd name="connsiteY107" fmla="*/ 0 h 5764546"/>
                <a:gd name="connsiteX108" fmla="*/ 2456560 w 2850439"/>
                <a:gd name="connsiteY108" fmla="*/ 2962 h 5764546"/>
                <a:gd name="connsiteX109" fmla="*/ 2500982 w 2850439"/>
                <a:gd name="connsiteY109" fmla="*/ 8885 h 5764546"/>
                <a:gd name="connsiteX110" fmla="*/ 2543924 w 2850439"/>
                <a:gd name="connsiteY110" fmla="*/ 20731 h 5764546"/>
                <a:gd name="connsiteX111" fmla="*/ 2583904 w 2850439"/>
                <a:gd name="connsiteY111" fmla="*/ 32577 h 5764546"/>
                <a:gd name="connsiteX112" fmla="*/ 2620923 w 2850439"/>
                <a:gd name="connsiteY112" fmla="*/ 53307 h 5764546"/>
                <a:gd name="connsiteX113" fmla="*/ 2656461 w 2850439"/>
                <a:gd name="connsiteY113" fmla="*/ 75518 h 5764546"/>
                <a:gd name="connsiteX114" fmla="*/ 2690518 w 2850439"/>
                <a:gd name="connsiteY114" fmla="*/ 100691 h 5764546"/>
                <a:gd name="connsiteX115" fmla="*/ 2720133 w 2850439"/>
                <a:gd name="connsiteY115" fmla="*/ 127344 h 5764546"/>
                <a:gd name="connsiteX116" fmla="*/ 2751229 w 2850439"/>
                <a:gd name="connsiteY116" fmla="*/ 159921 h 5764546"/>
                <a:gd name="connsiteX117" fmla="*/ 2774921 w 2850439"/>
                <a:gd name="connsiteY117" fmla="*/ 192497 h 5764546"/>
                <a:gd name="connsiteX118" fmla="*/ 2798613 w 2850439"/>
                <a:gd name="connsiteY118" fmla="*/ 229516 h 5764546"/>
                <a:gd name="connsiteX119" fmla="*/ 2814901 w 2850439"/>
                <a:gd name="connsiteY119" fmla="*/ 266535 h 5764546"/>
                <a:gd name="connsiteX120" fmla="*/ 2829708 w 2850439"/>
                <a:gd name="connsiteY120" fmla="*/ 306515 h 5764546"/>
                <a:gd name="connsiteX121" fmla="*/ 2840074 w 2850439"/>
                <a:gd name="connsiteY121" fmla="*/ 349456 h 5764546"/>
                <a:gd name="connsiteX122" fmla="*/ 2847478 w 2850439"/>
                <a:gd name="connsiteY122" fmla="*/ 392398 h 5764546"/>
                <a:gd name="connsiteX123" fmla="*/ 2850439 w 2850439"/>
                <a:gd name="connsiteY123" fmla="*/ 436820 h 5764546"/>
                <a:gd name="connsiteX124" fmla="*/ 2850439 w 2850439"/>
                <a:gd name="connsiteY124" fmla="*/ 5329207 h 5764546"/>
                <a:gd name="connsiteX125" fmla="*/ 2847478 w 2850439"/>
                <a:gd name="connsiteY125" fmla="*/ 5373629 h 5764546"/>
                <a:gd name="connsiteX126" fmla="*/ 2840074 w 2850439"/>
                <a:gd name="connsiteY126" fmla="*/ 5416571 h 5764546"/>
                <a:gd name="connsiteX127" fmla="*/ 2829708 w 2850439"/>
                <a:gd name="connsiteY127" fmla="*/ 5458032 h 5764546"/>
                <a:gd name="connsiteX128" fmla="*/ 2814901 w 2850439"/>
                <a:gd name="connsiteY128" fmla="*/ 5498012 h 5764546"/>
                <a:gd name="connsiteX129" fmla="*/ 2798613 w 2850439"/>
                <a:gd name="connsiteY129" fmla="*/ 5535031 h 5764546"/>
                <a:gd name="connsiteX130" fmla="*/ 2774921 w 2850439"/>
                <a:gd name="connsiteY130" fmla="*/ 5573530 h 5764546"/>
                <a:gd name="connsiteX131" fmla="*/ 2751229 w 2850439"/>
                <a:gd name="connsiteY131" fmla="*/ 5606106 h 5764546"/>
                <a:gd name="connsiteX132" fmla="*/ 2720133 w 2850439"/>
                <a:gd name="connsiteY132" fmla="*/ 5637202 h 5764546"/>
                <a:gd name="connsiteX133" fmla="*/ 2690518 w 2850439"/>
                <a:gd name="connsiteY133" fmla="*/ 5665336 h 5764546"/>
                <a:gd name="connsiteX134" fmla="*/ 2656461 w 2850439"/>
                <a:gd name="connsiteY134" fmla="*/ 5690509 h 5764546"/>
                <a:gd name="connsiteX135" fmla="*/ 2620923 w 2850439"/>
                <a:gd name="connsiteY135" fmla="*/ 5712720 h 5764546"/>
                <a:gd name="connsiteX136" fmla="*/ 2583904 w 2850439"/>
                <a:gd name="connsiteY136" fmla="*/ 5730489 h 5764546"/>
                <a:gd name="connsiteX137" fmla="*/ 2543924 w 2850439"/>
                <a:gd name="connsiteY137" fmla="*/ 5745297 h 5764546"/>
                <a:gd name="connsiteX138" fmla="*/ 2500982 w 2850439"/>
                <a:gd name="connsiteY138" fmla="*/ 5754181 h 5764546"/>
                <a:gd name="connsiteX139" fmla="*/ 2456560 w 2850439"/>
                <a:gd name="connsiteY139" fmla="*/ 5763066 h 5764546"/>
                <a:gd name="connsiteX140" fmla="*/ 2412138 w 2850439"/>
                <a:gd name="connsiteY140" fmla="*/ 5764546 h 5764546"/>
                <a:gd name="connsiteX141" fmla="*/ 439782 w 2850439"/>
                <a:gd name="connsiteY141" fmla="*/ 5764546 h 5764546"/>
                <a:gd name="connsiteX142" fmla="*/ 393879 w 2850439"/>
                <a:gd name="connsiteY142" fmla="*/ 5763066 h 5764546"/>
                <a:gd name="connsiteX143" fmla="*/ 352418 w 2850439"/>
                <a:gd name="connsiteY143" fmla="*/ 5754181 h 5764546"/>
                <a:gd name="connsiteX144" fmla="*/ 309476 w 2850439"/>
                <a:gd name="connsiteY144" fmla="*/ 5745297 h 5764546"/>
                <a:gd name="connsiteX145" fmla="*/ 269496 w 2850439"/>
                <a:gd name="connsiteY145" fmla="*/ 5730489 h 5764546"/>
                <a:gd name="connsiteX146" fmla="*/ 229516 w 2850439"/>
                <a:gd name="connsiteY146" fmla="*/ 5712720 h 5764546"/>
                <a:gd name="connsiteX147" fmla="*/ 195459 w 2850439"/>
                <a:gd name="connsiteY147" fmla="*/ 5690509 h 5764546"/>
                <a:gd name="connsiteX148" fmla="*/ 159921 w 2850439"/>
                <a:gd name="connsiteY148" fmla="*/ 5665336 h 5764546"/>
                <a:gd name="connsiteX149" fmla="*/ 130306 w 2850439"/>
                <a:gd name="connsiteY149" fmla="*/ 5637202 h 5764546"/>
                <a:gd name="connsiteX150" fmla="*/ 100691 w 2850439"/>
                <a:gd name="connsiteY150" fmla="*/ 5606106 h 5764546"/>
                <a:gd name="connsiteX151" fmla="*/ 75518 w 2850439"/>
                <a:gd name="connsiteY151" fmla="*/ 5573530 h 5764546"/>
                <a:gd name="connsiteX152" fmla="*/ 54788 w 2850439"/>
                <a:gd name="connsiteY152" fmla="*/ 5535031 h 5764546"/>
                <a:gd name="connsiteX153" fmla="*/ 35538 w 2850439"/>
                <a:gd name="connsiteY153" fmla="*/ 5498012 h 5764546"/>
                <a:gd name="connsiteX154" fmla="*/ 20731 w 2850439"/>
                <a:gd name="connsiteY154" fmla="*/ 5458032 h 5764546"/>
                <a:gd name="connsiteX155" fmla="*/ 10365 w 2850439"/>
                <a:gd name="connsiteY155" fmla="*/ 5416571 h 5764546"/>
                <a:gd name="connsiteX156" fmla="*/ 2962 w 2850439"/>
                <a:gd name="connsiteY156" fmla="*/ 5373629 h 5764546"/>
                <a:gd name="connsiteX157" fmla="*/ 0 w 2850439"/>
                <a:gd name="connsiteY157" fmla="*/ 5329207 h 5764546"/>
                <a:gd name="connsiteX158" fmla="*/ 0 w 2850439"/>
                <a:gd name="connsiteY158" fmla="*/ 436820 h 5764546"/>
                <a:gd name="connsiteX159" fmla="*/ 2962 w 2850439"/>
                <a:gd name="connsiteY159" fmla="*/ 392398 h 5764546"/>
                <a:gd name="connsiteX160" fmla="*/ 10365 w 2850439"/>
                <a:gd name="connsiteY160" fmla="*/ 349456 h 5764546"/>
                <a:gd name="connsiteX161" fmla="*/ 20731 w 2850439"/>
                <a:gd name="connsiteY161" fmla="*/ 306515 h 5764546"/>
                <a:gd name="connsiteX162" fmla="*/ 35538 w 2850439"/>
                <a:gd name="connsiteY162" fmla="*/ 266535 h 5764546"/>
                <a:gd name="connsiteX163" fmla="*/ 54788 w 2850439"/>
                <a:gd name="connsiteY163" fmla="*/ 229516 h 5764546"/>
                <a:gd name="connsiteX164" fmla="*/ 75518 w 2850439"/>
                <a:gd name="connsiteY164" fmla="*/ 192497 h 5764546"/>
                <a:gd name="connsiteX165" fmla="*/ 100691 w 2850439"/>
                <a:gd name="connsiteY165" fmla="*/ 159921 h 5764546"/>
                <a:gd name="connsiteX166" fmla="*/ 130306 w 2850439"/>
                <a:gd name="connsiteY166" fmla="*/ 127344 h 5764546"/>
                <a:gd name="connsiteX167" fmla="*/ 159921 w 2850439"/>
                <a:gd name="connsiteY167" fmla="*/ 100691 h 5764546"/>
                <a:gd name="connsiteX168" fmla="*/ 195459 w 2850439"/>
                <a:gd name="connsiteY168" fmla="*/ 75518 h 5764546"/>
                <a:gd name="connsiteX169" fmla="*/ 229516 w 2850439"/>
                <a:gd name="connsiteY169" fmla="*/ 53307 h 5764546"/>
                <a:gd name="connsiteX170" fmla="*/ 269496 w 2850439"/>
                <a:gd name="connsiteY170" fmla="*/ 32577 h 5764546"/>
                <a:gd name="connsiteX171" fmla="*/ 309476 w 2850439"/>
                <a:gd name="connsiteY171" fmla="*/ 20731 h 5764546"/>
                <a:gd name="connsiteX172" fmla="*/ 352418 w 2850439"/>
                <a:gd name="connsiteY172" fmla="*/ 8885 h 5764546"/>
                <a:gd name="connsiteX173" fmla="*/ 393879 w 2850439"/>
                <a:gd name="connsiteY173" fmla="*/ 2962 h 5764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850439" h="5764546">
                  <a:moveTo>
                    <a:pt x="429418" y="166583"/>
                  </a:moveTo>
                  <a:lnTo>
                    <a:pt x="401283" y="172506"/>
                  </a:lnTo>
                  <a:lnTo>
                    <a:pt x="374630" y="179910"/>
                  </a:lnTo>
                  <a:lnTo>
                    <a:pt x="346496" y="188794"/>
                  </a:lnTo>
                  <a:lnTo>
                    <a:pt x="321323" y="202121"/>
                  </a:lnTo>
                  <a:lnTo>
                    <a:pt x="297631" y="216929"/>
                  </a:lnTo>
                  <a:lnTo>
                    <a:pt x="275420" y="231736"/>
                  </a:lnTo>
                  <a:lnTo>
                    <a:pt x="254689" y="250986"/>
                  </a:lnTo>
                  <a:lnTo>
                    <a:pt x="235440" y="271716"/>
                  </a:lnTo>
                  <a:lnTo>
                    <a:pt x="217671" y="293927"/>
                  </a:lnTo>
                  <a:lnTo>
                    <a:pt x="204344" y="319100"/>
                  </a:lnTo>
                  <a:lnTo>
                    <a:pt x="192498" y="344273"/>
                  </a:lnTo>
                  <a:lnTo>
                    <a:pt x="182133" y="370926"/>
                  </a:lnTo>
                  <a:lnTo>
                    <a:pt x="174729" y="399060"/>
                  </a:lnTo>
                  <a:lnTo>
                    <a:pt x="170287" y="428675"/>
                  </a:lnTo>
                  <a:lnTo>
                    <a:pt x="167325" y="458290"/>
                  </a:lnTo>
                  <a:lnTo>
                    <a:pt x="167325" y="5306255"/>
                  </a:lnTo>
                  <a:lnTo>
                    <a:pt x="170287" y="5335870"/>
                  </a:lnTo>
                  <a:lnTo>
                    <a:pt x="174729" y="5365485"/>
                  </a:lnTo>
                  <a:lnTo>
                    <a:pt x="182133" y="5393619"/>
                  </a:lnTo>
                  <a:lnTo>
                    <a:pt x="192498" y="5420272"/>
                  </a:lnTo>
                  <a:lnTo>
                    <a:pt x="204344" y="5445445"/>
                  </a:lnTo>
                  <a:lnTo>
                    <a:pt x="217671" y="5467656"/>
                  </a:lnTo>
                  <a:lnTo>
                    <a:pt x="235440" y="5489867"/>
                  </a:lnTo>
                  <a:lnTo>
                    <a:pt x="254689" y="5512079"/>
                  </a:lnTo>
                  <a:lnTo>
                    <a:pt x="275420" y="5529848"/>
                  </a:lnTo>
                  <a:lnTo>
                    <a:pt x="297631" y="5547617"/>
                  </a:lnTo>
                  <a:lnTo>
                    <a:pt x="321323" y="5562424"/>
                  </a:lnTo>
                  <a:lnTo>
                    <a:pt x="346496" y="5574270"/>
                  </a:lnTo>
                  <a:lnTo>
                    <a:pt x="374630" y="5584635"/>
                  </a:lnTo>
                  <a:lnTo>
                    <a:pt x="401283" y="5592039"/>
                  </a:lnTo>
                  <a:lnTo>
                    <a:pt x="429418" y="5595001"/>
                  </a:lnTo>
                  <a:lnTo>
                    <a:pt x="459032" y="5596481"/>
                  </a:lnTo>
                  <a:lnTo>
                    <a:pt x="2391408" y="5596481"/>
                  </a:lnTo>
                  <a:lnTo>
                    <a:pt x="2422504" y="5595001"/>
                  </a:lnTo>
                  <a:lnTo>
                    <a:pt x="2449157" y="5592039"/>
                  </a:lnTo>
                  <a:lnTo>
                    <a:pt x="2478772" y="5584635"/>
                  </a:lnTo>
                  <a:lnTo>
                    <a:pt x="2503944" y="5574270"/>
                  </a:lnTo>
                  <a:lnTo>
                    <a:pt x="2532079" y="5562424"/>
                  </a:lnTo>
                  <a:lnTo>
                    <a:pt x="2554290" y="5547617"/>
                  </a:lnTo>
                  <a:lnTo>
                    <a:pt x="2576501" y="5529848"/>
                  </a:lnTo>
                  <a:lnTo>
                    <a:pt x="2598712" y="5512079"/>
                  </a:lnTo>
                  <a:lnTo>
                    <a:pt x="2616481" y="5489867"/>
                  </a:lnTo>
                  <a:lnTo>
                    <a:pt x="2634250" y="5467656"/>
                  </a:lnTo>
                  <a:lnTo>
                    <a:pt x="2649058" y="5445445"/>
                  </a:lnTo>
                  <a:lnTo>
                    <a:pt x="2660904" y="5420272"/>
                  </a:lnTo>
                  <a:lnTo>
                    <a:pt x="2671269" y="5393619"/>
                  </a:lnTo>
                  <a:lnTo>
                    <a:pt x="2675711" y="5365485"/>
                  </a:lnTo>
                  <a:lnTo>
                    <a:pt x="2680154" y="5335870"/>
                  </a:lnTo>
                  <a:lnTo>
                    <a:pt x="2683115" y="5306255"/>
                  </a:lnTo>
                  <a:lnTo>
                    <a:pt x="2683115" y="458290"/>
                  </a:lnTo>
                  <a:lnTo>
                    <a:pt x="2680154" y="428675"/>
                  </a:lnTo>
                  <a:lnTo>
                    <a:pt x="2675711" y="399060"/>
                  </a:lnTo>
                  <a:lnTo>
                    <a:pt x="2671269" y="370926"/>
                  </a:lnTo>
                  <a:lnTo>
                    <a:pt x="2660904" y="344273"/>
                  </a:lnTo>
                  <a:lnTo>
                    <a:pt x="2649058" y="319100"/>
                  </a:lnTo>
                  <a:lnTo>
                    <a:pt x="2634250" y="293927"/>
                  </a:lnTo>
                  <a:lnTo>
                    <a:pt x="2616481" y="271716"/>
                  </a:lnTo>
                  <a:lnTo>
                    <a:pt x="2598712" y="250986"/>
                  </a:lnTo>
                  <a:lnTo>
                    <a:pt x="2576501" y="231736"/>
                  </a:lnTo>
                  <a:lnTo>
                    <a:pt x="2554290" y="216929"/>
                  </a:lnTo>
                  <a:lnTo>
                    <a:pt x="2532079" y="202121"/>
                  </a:lnTo>
                  <a:lnTo>
                    <a:pt x="2503944" y="188794"/>
                  </a:lnTo>
                  <a:lnTo>
                    <a:pt x="2478772" y="179910"/>
                  </a:lnTo>
                  <a:lnTo>
                    <a:pt x="2449157" y="172506"/>
                  </a:lnTo>
                  <a:lnTo>
                    <a:pt x="2422504" y="166583"/>
                  </a:lnTo>
                  <a:lnTo>
                    <a:pt x="2391408" y="166583"/>
                  </a:lnTo>
                  <a:lnTo>
                    <a:pt x="2179661" y="166583"/>
                  </a:lnTo>
                  <a:lnTo>
                    <a:pt x="2167815" y="166583"/>
                  </a:lnTo>
                  <a:lnTo>
                    <a:pt x="2157450" y="169545"/>
                  </a:lnTo>
                  <a:lnTo>
                    <a:pt x="2147084" y="173987"/>
                  </a:lnTo>
                  <a:lnTo>
                    <a:pt x="2139681" y="181391"/>
                  </a:lnTo>
                  <a:lnTo>
                    <a:pt x="2132277" y="188794"/>
                  </a:lnTo>
                  <a:lnTo>
                    <a:pt x="2127835" y="199160"/>
                  </a:lnTo>
                  <a:lnTo>
                    <a:pt x="2124873" y="209525"/>
                  </a:lnTo>
                  <a:lnTo>
                    <a:pt x="2124873" y="221371"/>
                  </a:lnTo>
                  <a:lnTo>
                    <a:pt x="2123392" y="236178"/>
                  </a:lnTo>
                  <a:lnTo>
                    <a:pt x="2123392" y="250986"/>
                  </a:lnTo>
                  <a:lnTo>
                    <a:pt x="2113027" y="279120"/>
                  </a:lnTo>
                  <a:lnTo>
                    <a:pt x="2101181" y="304293"/>
                  </a:lnTo>
                  <a:lnTo>
                    <a:pt x="2080451" y="326504"/>
                  </a:lnTo>
                  <a:lnTo>
                    <a:pt x="2058240" y="344273"/>
                  </a:lnTo>
                  <a:lnTo>
                    <a:pt x="2033067" y="359080"/>
                  </a:lnTo>
                  <a:lnTo>
                    <a:pt x="2006413" y="366484"/>
                  </a:lnTo>
                  <a:lnTo>
                    <a:pt x="1991606" y="367965"/>
                  </a:lnTo>
                  <a:lnTo>
                    <a:pt x="1975318" y="367965"/>
                  </a:lnTo>
                  <a:lnTo>
                    <a:pt x="875123" y="367965"/>
                  </a:lnTo>
                  <a:lnTo>
                    <a:pt x="860315" y="367965"/>
                  </a:lnTo>
                  <a:lnTo>
                    <a:pt x="845508" y="366484"/>
                  </a:lnTo>
                  <a:lnTo>
                    <a:pt x="817373" y="359080"/>
                  </a:lnTo>
                  <a:lnTo>
                    <a:pt x="792201" y="344273"/>
                  </a:lnTo>
                  <a:lnTo>
                    <a:pt x="769989" y="326504"/>
                  </a:lnTo>
                  <a:lnTo>
                    <a:pt x="752220" y="304293"/>
                  </a:lnTo>
                  <a:lnTo>
                    <a:pt x="737413" y="279120"/>
                  </a:lnTo>
                  <a:lnTo>
                    <a:pt x="730009" y="250986"/>
                  </a:lnTo>
                  <a:lnTo>
                    <a:pt x="728529" y="236178"/>
                  </a:lnTo>
                  <a:lnTo>
                    <a:pt x="728529" y="221371"/>
                  </a:lnTo>
                  <a:lnTo>
                    <a:pt x="725567" y="209525"/>
                  </a:lnTo>
                  <a:lnTo>
                    <a:pt x="722606" y="199160"/>
                  </a:lnTo>
                  <a:lnTo>
                    <a:pt x="718163" y="188794"/>
                  </a:lnTo>
                  <a:lnTo>
                    <a:pt x="710760" y="181391"/>
                  </a:lnTo>
                  <a:lnTo>
                    <a:pt x="703356" y="173987"/>
                  </a:lnTo>
                  <a:lnTo>
                    <a:pt x="692991" y="169545"/>
                  </a:lnTo>
                  <a:lnTo>
                    <a:pt x="682625" y="166583"/>
                  </a:lnTo>
                  <a:lnTo>
                    <a:pt x="673741" y="166583"/>
                  </a:lnTo>
                  <a:lnTo>
                    <a:pt x="459032" y="166583"/>
                  </a:lnTo>
                  <a:close/>
                  <a:moveTo>
                    <a:pt x="439782" y="0"/>
                  </a:moveTo>
                  <a:lnTo>
                    <a:pt x="2412138" y="0"/>
                  </a:lnTo>
                  <a:lnTo>
                    <a:pt x="2456560" y="2962"/>
                  </a:lnTo>
                  <a:lnTo>
                    <a:pt x="2500982" y="8885"/>
                  </a:lnTo>
                  <a:lnTo>
                    <a:pt x="2543924" y="20731"/>
                  </a:lnTo>
                  <a:lnTo>
                    <a:pt x="2583904" y="32577"/>
                  </a:lnTo>
                  <a:lnTo>
                    <a:pt x="2620923" y="53307"/>
                  </a:lnTo>
                  <a:lnTo>
                    <a:pt x="2656461" y="75518"/>
                  </a:lnTo>
                  <a:lnTo>
                    <a:pt x="2690518" y="100691"/>
                  </a:lnTo>
                  <a:lnTo>
                    <a:pt x="2720133" y="127344"/>
                  </a:lnTo>
                  <a:lnTo>
                    <a:pt x="2751229" y="159921"/>
                  </a:lnTo>
                  <a:lnTo>
                    <a:pt x="2774921" y="192497"/>
                  </a:lnTo>
                  <a:lnTo>
                    <a:pt x="2798613" y="229516"/>
                  </a:lnTo>
                  <a:lnTo>
                    <a:pt x="2814901" y="266535"/>
                  </a:lnTo>
                  <a:lnTo>
                    <a:pt x="2829708" y="306515"/>
                  </a:lnTo>
                  <a:lnTo>
                    <a:pt x="2840074" y="349456"/>
                  </a:lnTo>
                  <a:lnTo>
                    <a:pt x="2847478" y="392398"/>
                  </a:lnTo>
                  <a:lnTo>
                    <a:pt x="2850439" y="436820"/>
                  </a:lnTo>
                  <a:lnTo>
                    <a:pt x="2850439" y="5329207"/>
                  </a:lnTo>
                  <a:lnTo>
                    <a:pt x="2847478" y="5373629"/>
                  </a:lnTo>
                  <a:lnTo>
                    <a:pt x="2840074" y="5416571"/>
                  </a:lnTo>
                  <a:lnTo>
                    <a:pt x="2829708" y="5458032"/>
                  </a:lnTo>
                  <a:lnTo>
                    <a:pt x="2814901" y="5498012"/>
                  </a:lnTo>
                  <a:lnTo>
                    <a:pt x="2798613" y="5535031"/>
                  </a:lnTo>
                  <a:lnTo>
                    <a:pt x="2774921" y="5573530"/>
                  </a:lnTo>
                  <a:lnTo>
                    <a:pt x="2751229" y="5606106"/>
                  </a:lnTo>
                  <a:lnTo>
                    <a:pt x="2720133" y="5637202"/>
                  </a:lnTo>
                  <a:lnTo>
                    <a:pt x="2690518" y="5665336"/>
                  </a:lnTo>
                  <a:lnTo>
                    <a:pt x="2656461" y="5690509"/>
                  </a:lnTo>
                  <a:lnTo>
                    <a:pt x="2620923" y="5712720"/>
                  </a:lnTo>
                  <a:lnTo>
                    <a:pt x="2583904" y="5730489"/>
                  </a:lnTo>
                  <a:lnTo>
                    <a:pt x="2543924" y="5745297"/>
                  </a:lnTo>
                  <a:lnTo>
                    <a:pt x="2500982" y="5754181"/>
                  </a:lnTo>
                  <a:lnTo>
                    <a:pt x="2456560" y="5763066"/>
                  </a:lnTo>
                  <a:lnTo>
                    <a:pt x="2412138" y="5764546"/>
                  </a:lnTo>
                  <a:lnTo>
                    <a:pt x="439782" y="5764546"/>
                  </a:lnTo>
                  <a:lnTo>
                    <a:pt x="393879" y="5763066"/>
                  </a:lnTo>
                  <a:lnTo>
                    <a:pt x="352418" y="5754181"/>
                  </a:lnTo>
                  <a:lnTo>
                    <a:pt x="309476" y="5745297"/>
                  </a:lnTo>
                  <a:lnTo>
                    <a:pt x="269496" y="5730489"/>
                  </a:lnTo>
                  <a:lnTo>
                    <a:pt x="229516" y="5712720"/>
                  </a:lnTo>
                  <a:lnTo>
                    <a:pt x="195459" y="5690509"/>
                  </a:lnTo>
                  <a:lnTo>
                    <a:pt x="159921" y="5665336"/>
                  </a:lnTo>
                  <a:lnTo>
                    <a:pt x="130306" y="5637202"/>
                  </a:lnTo>
                  <a:lnTo>
                    <a:pt x="100691" y="5606106"/>
                  </a:lnTo>
                  <a:lnTo>
                    <a:pt x="75518" y="5573530"/>
                  </a:lnTo>
                  <a:lnTo>
                    <a:pt x="54788" y="5535031"/>
                  </a:lnTo>
                  <a:lnTo>
                    <a:pt x="35538" y="5498012"/>
                  </a:lnTo>
                  <a:lnTo>
                    <a:pt x="20731" y="5458032"/>
                  </a:lnTo>
                  <a:lnTo>
                    <a:pt x="10365" y="5416571"/>
                  </a:lnTo>
                  <a:lnTo>
                    <a:pt x="2962" y="5373629"/>
                  </a:lnTo>
                  <a:lnTo>
                    <a:pt x="0" y="5329207"/>
                  </a:lnTo>
                  <a:lnTo>
                    <a:pt x="0" y="436820"/>
                  </a:lnTo>
                  <a:lnTo>
                    <a:pt x="2962" y="392398"/>
                  </a:lnTo>
                  <a:lnTo>
                    <a:pt x="10365" y="349456"/>
                  </a:lnTo>
                  <a:lnTo>
                    <a:pt x="20731" y="306515"/>
                  </a:lnTo>
                  <a:lnTo>
                    <a:pt x="35538" y="266535"/>
                  </a:lnTo>
                  <a:lnTo>
                    <a:pt x="54788" y="229516"/>
                  </a:lnTo>
                  <a:lnTo>
                    <a:pt x="75518" y="192497"/>
                  </a:lnTo>
                  <a:lnTo>
                    <a:pt x="100691" y="159921"/>
                  </a:lnTo>
                  <a:lnTo>
                    <a:pt x="130306" y="127344"/>
                  </a:lnTo>
                  <a:lnTo>
                    <a:pt x="159921" y="100691"/>
                  </a:lnTo>
                  <a:lnTo>
                    <a:pt x="195459" y="75518"/>
                  </a:lnTo>
                  <a:lnTo>
                    <a:pt x="229516" y="53307"/>
                  </a:lnTo>
                  <a:lnTo>
                    <a:pt x="269496" y="32577"/>
                  </a:lnTo>
                  <a:lnTo>
                    <a:pt x="309476" y="20731"/>
                  </a:lnTo>
                  <a:lnTo>
                    <a:pt x="352418" y="8885"/>
                  </a:lnTo>
                  <a:lnTo>
                    <a:pt x="393879" y="29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4" name="Freeform 4">
              <a:extLst>
                <a:ext uri="{FF2B5EF4-FFF2-40B4-BE49-F238E27FC236}">
                  <a16:creationId xmlns:a16="http://schemas.microsoft.com/office/drawing/2014/main" id="{33018439-FD0E-44BD-9A9E-08EF72526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6447" y="577823"/>
              <a:ext cx="321323" cy="5703835"/>
            </a:xfrm>
            <a:custGeom>
              <a:avLst/>
              <a:gdLst>
                <a:gd name="T0" fmla="*/ 0 w 217"/>
                <a:gd name="T1" fmla="*/ 0 h 3852"/>
                <a:gd name="T2" fmla="*/ 42 w 217"/>
                <a:gd name="T3" fmla="*/ 20 h 3852"/>
                <a:gd name="T4" fmla="*/ 81 w 217"/>
                <a:gd name="T5" fmla="*/ 45 h 3852"/>
                <a:gd name="T6" fmla="*/ 115 w 217"/>
                <a:gd name="T7" fmla="*/ 77 h 3852"/>
                <a:gd name="T8" fmla="*/ 143 w 217"/>
                <a:gd name="T9" fmla="*/ 112 h 3852"/>
                <a:gd name="T10" fmla="*/ 168 w 217"/>
                <a:gd name="T11" fmla="*/ 153 h 3852"/>
                <a:gd name="T12" fmla="*/ 185 w 217"/>
                <a:gd name="T13" fmla="*/ 196 h 3852"/>
                <a:gd name="T14" fmla="*/ 197 w 217"/>
                <a:gd name="T15" fmla="*/ 244 h 3852"/>
                <a:gd name="T16" fmla="*/ 200 w 217"/>
                <a:gd name="T17" fmla="*/ 292 h 3852"/>
                <a:gd name="T18" fmla="*/ 200 w 217"/>
                <a:gd name="T19" fmla="*/ 3559 h 3852"/>
                <a:gd name="T20" fmla="*/ 197 w 217"/>
                <a:gd name="T21" fmla="*/ 3608 h 3852"/>
                <a:gd name="T22" fmla="*/ 185 w 217"/>
                <a:gd name="T23" fmla="*/ 3655 h 3852"/>
                <a:gd name="T24" fmla="*/ 168 w 217"/>
                <a:gd name="T25" fmla="*/ 3699 h 3852"/>
                <a:gd name="T26" fmla="*/ 143 w 217"/>
                <a:gd name="T27" fmla="*/ 3738 h 3852"/>
                <a:gd name="T28" fmla="*/ 115 w 217"/>
                <a:gd name="T29" fmla="*/ 3775 h 3852"/>
                <a:gd name="T30" fmla="*/ 81 w 217"/>
                <a:gd name="T31" fmla="*/ 3805 h 3852"/>
                <a:gd name="T32" fmla="*/ 42 w 217"/>
                <a:gd name="T33" fmla="*/ 3832 h 3852"/>
                <a:gd name="T34" fmla="*/ 0 w 217"/>
                <a:gd name="T35" fmla="*/ 3852 h 3852"/>
                <a:gd name="T36" fmla="*/ 22 w 217"/>
                <a:gd name="T37" fmla="*/ 3845 h 3852"/>
                <a:gd name="T38" fmla="*/ 66 w 217"/>
                <a:gd name="T39" fmla="*/ 3827 h 3852"/>
                <a:gd name="T40" fmla="*/ 104 w 217"/>
                <a:gd name="T41" fmla="*/ 3802 h 3852"/>
                <a:gd name="T42" fmla="*/ 140 w 217"/>
                <a:gd name="T43" fmla="*/ 3771 h 3852"/>
                <a:gd name="T44" fmla="*/ 168 w 217"/>
                <a:gd name="T45" fmla="*/ 3734 h 3852"/>
                <a:gd name="T46" fmla="*/ 192 w 217"/>
                <a:gd name="T47" fmla="*/ 3694 h 3852"/>
                <a:gd name="T48" fmla="*/ 207 w 217"/>
                <a:gd name="T49" fmla="*/ 3650 h 3852"/>
                <a:gd name="T50" fmla="*/ 215 w 217"/>
                <a:gd name="T51" fmla="*/ 3601 h 3852"/>
                <a:gd name="T52" fmla="*/ 217 w 217"/>
                <a:gd name="T53" fmla="*/ 274 h 3852"/>
                <a:gd name="T54" fmla="*/ 215 w 217"/>
                <a:gd name="T55" fmla="*/ 249 h 3852"/>
                <a:gd name="T56" fmla="*/ 207 w 217"/>
                <a:gd name="T57" fmla="*/ 202 h 3852"/>
                <a:gd name="T58" fmla="*/ 192 w 217"/>
                <a:gd name="T59" fmla="*/ 158 h 3852"/>
                <a:gd name="T60" fmla="*/ 168 w 217"/>
                <a:gd name="T61" fmla="*/ 117 h 3852"/>
                <a:gd name="T62" fmla="*/ 140 w 217"/>
                <a:gd name="T63" fmla="*/ 80 h 3852"/>
                <a:gd name="T64" fmla="*/ 104 w 217"/>
                <a:gd name="T65" fmla="*/ 50 h 3852"/>
                <a:gd name="T66" fmla="*/ 66 w 217"/>
                <a:gd name="T67" fmla="*/ 25 h 3852"/>
                <a:gd name="T68" fmla="*/ 22 w 217"/>
                <a:gd name="T69" fmla="*/ 6 h 3852"/>
                <a:gd name="T70" fmla="*/ 0 w 217"/>
                <a:gd name="T71" fmla="*/ 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7" h="3852">
                  <a:moveTo>
                    <a:pt x="0" y="0"/>
                  </a:moveTo>
                  <a:lnTo>
                    <a:pt x="0" y="0"/>
                  </a:lnTo>
                  <a:lnTo>
                    <a:pt x="20" y="10"/>
                  </a:lnTo>
                  <a:lnTo>
                    <a:pt x="42" y="20"/>
                  </a:lnTo>
                  <a:lnTo>
                    <a:pt x="62" y="32"/>
                  </a:lnTo>
                  <a:lnTo>
                    <a:pt x="81" y="45"/>
                  </a:lnTo>
                  <a:lnTo>
                    <a:pt x="98" y="60"/>
                  </a:lnTo>
                  <a:lnTo>
                    <a:pt x="115" y="77"/>
                  </a:lnTo>
                  <a:lnTo>
                    <a:pt x="130" y="94"/>
                  </a:lnTo>
                  <a:lnTo>
                    <a:pt x="143" y="112"/>
                  </a:lnTo>
                  <a:lnTo>
                    <a:pt x="157" y="133"/>
                  </a:lnTo>
                  <a:lnTo>
                    <a:pt x="168" y="153"/>
                  </a:lnTo>
                  <a:lnTo>
                    <a:pt x="177" y="175"/>
                  </a:lnTo>
                  <a:lnTo>
                    <a:pt x="185" y="196"/>
                  </a:lnTo>
                  <a:lnTo>
                    <a:pt x="192" y="220"/>
                  </a:lnTo>
                  <a:lnTo>
                    <a:pt x="197" y="244"/>
                  </a:lnTo>
                  <a:lnTo>
                    <a:pt x="199" y="267"/>
                  </a:lnTo>
                  <a:lnTo>
                    <a:pt x="200" y="292"/>
                  </a:lnTo>
                  <a:lnTo>
                    <a:pt x="200" y="3559"/>
                  </a:lnTo>
                  <a:lnTo>
                    <a:pt x="200" y="3559"/>
                  </a:lnTo>
                  <a:lnTo>
                    <a:pt x="199" y="3583"/>
                  </a:lnTo>
                  <a:lnTo>
                    <a:pt x="197" y="3608"/>
                  </a:lnTo>
                  <a:lnTo>
                    <a:pt x="192" y="3632"/>
                  </a:lnTo>
                  <a:lnTo>
                    <a:pt x="185" y="3655"/>
                  </a:lnTo>
                  <a:lnTo>
                    <a:pt x="177" y="3677"/>
                  </a:lnTo>
                  <a:lnTo>
                    <a:pt x="168" y="3699"/>
                  </a:lnTo>
                  <a:lnTo>
                    <a:pt x="157" y="3719"/>
                  </a:lnTo>
                  <a:lnTo>
                    <a:pt x="143" y="3738"/>
                  </a:lnTo>
                  <a:lnTo>
                    <a:pt x="130" y="3756"/>
                  </a:lnTo>
                  <a:lnTo>
                    <a:pt x="115" y="3775"/>
                  </a:lnTo>
                  <a:lnTo>
                    <a:pt x="98" y="3790"/>
                  </a:lnTo>
                  <a:lnTo>
                    <a:pt x="81" y="3805"/>
                  </a:lnTo>
                  <a:lnTo>
                    <a:pt x="62" y="3818"/>
                  </a:lnTo>
                  <a:lnTo>
                    <a:pt x="42" y="3832"/>
                  </a:lnTo>
                  <a:lnTo>
                    <a:pt x="20" y="3842"/>
                  </a:lnTo>
                  <a:lnTo>
                    <a:pt x="0" y="3852"/>
                  </a:lnTo>
                  <a:lnTo>
                    <a:pt x="0" y="3852"/>
                  </a:lnTo>
                  <a:lnTo>
                    <a:pt x="22" y="3845"/>
                  </a:lnTo>
                  <a:lnTo>
                    <a:pt x="44" y="3837"/>
                  </a:lnTo>
                  <a:lnTo>
                    <a:pt x="66" y="3827"/>
                  </a:lnTo>
                  <a:lnTo>
                    <a:pt x="86" y="3815"/>
                  </a:lnTo>
                  <a:lnTo>
                    <a:pt x="104" y="3802"/>
                  </a:lnTo>
                  <a:lnTo>
                    <a:pt x="123" y="3786"/>
                  </a:lnTo>
                  <a:lnTo>
                    <a:pt x="140" y="3771"/>
                  </a:lnTo>
                  <a:lnTo>
                    <a:pt x="155" y="3753"/>
                  </a:lnTo>
                  <a:lnTo>
                    <a:pt x="168" y="3734"/>
                  </a:lnTo>
                  <a:lnTo>
                    <a:pt x="180" y="3714"/>
                  </a:lnTo>
                  <a:lnTo>
                    <a:pt x="192" y="3694"/>
                  </a:lnTo>
                  <a:lnTo>
                    <a:pt x="200" y="3672"/>
                  </a:lnTo>
                  <a:lnTo>
                    <a:pt x="207" y="3650"/>
                  </a:lnTo>
                  <a:lnTo>
                    <a:pt x="212" y="3627"/>
                  </a:lnTo>
                  <a:lnTo>
                    <a:pt x="215" y="3601"/>
                  </a:lnTo>
                  <a:lnTo>
                    <a:pt x="217" y="3578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5" y="249"/>
                  </a:lnTo>
                  <a:lnTo>
                    <a:pt x="212" y="225"/>
                  </a:lnTo>
                  <a:lnTo>
                    <a:pt x="207" y="202"/>
                  </a:lnTo>
                  <a:lnTo>
                    <a:pt x="200" y="180"/>
                  </a:lnTo>
                  <a:lnTo>
                    <a:pt x="192" y="158"/>
                  </a:lnTo>
                  <a:lnTo>
                    <a:pt x="180" y="136"/>
                  </a:lnTo>
                  <a:lnTo>
                    <a:pt x="168" y="117"/>
                  </a:lnTo>
                  <a:lnTo>
                    <a:pt x="155" y="97"/>
                  </a:lnTo>
                  <a:lnTo>
                    <a:pt x="140" y="80"/>
                  </a:lnTo>
                  <a:lnTo>
                    <a:pt x="123" y="64"/>
                  </a:lnTo>
                  <a:lnTo>
                    <a:pt x="104" y="50"/>
                  </a:lnTo>
                  <a:lnTo>
                    <a:pt x="86" y="37"/>
                  </a:lnTo>
                  <a:lnTo>
                    <a:pt x="66" y="25"/>
                  </a:lnTo>
                  <a:lnTo>
                    <a:pt x="44" y="15"/>
                  </a:lnTo>
                  <a:lnTo>
                    <a:pt x="2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8C18FA7B-AA0F-40B9-AC73-FE4C51D77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8427" y="574862"/>
              <a:ext cx="336130" cy="5709758"/>
            </a:xfrm>
            <a:custGeom>
              <a:avLst/>
              <a:gdLst>
                <a:gd name="T0" fmla="*/ 20 w 227"/>
                <a:gd name="T1" fmla="*/ 294 h 3856"/>
                <a:gd name="T2" fmla="*/ 22 w 227"/>
                <a:gd name="T3" fmla="*/ 269 h 3856"/>
                <a:gd name="T4" fmla="*/ 29 w 227"/>
                <a:gd name="T5" fmla="*/ 220 h 3856"/>
                <a:gd name="T6" fmla="*/ 44 w 227"/>
                <a:gd name="T7" fmla="*/ 175 h 3856"/>
                <a:gd name="T8" fmla="*/ 66 w 227"/>
                <a:gd name="T9" fmla="*/ 133 h 3856"/>
                <a:gd name="T10" fmla="*/ 92 w 227"/>
                <a:gd name="T11" fmla="*/ 94 h 3856"/>
                <a:gd name="T12" fmla="*/ 126 w 227"/>
                <a:gd name="T13" fmla="*/ 61 h 3856"/>
                <a:gd name="T14" fmla="*/ 163 w 227"/>
                <a:gd name="T15" fmla="*/ 32 h 3856"/>
                <a:gd name="T16" fmla="*/ 205 w 227"/>
                <a:gd name="T17" fmla="*/ 8 h 3856"/>
                <a:gd name="T18" fmla="*/ 227 w 227"/>
                <a:gd name="T19" fmla="*/ 0 h 3856"/>
                <a:gd name="T20" fmla="*/ 180 w 227"/>
                <a:gd name="T21" fmla="*/ 13 h 3856"/>
                <a:gd name="T22" fmla="*/ 136 w 227"/>
                <a:gd name="T23" fmla="*/ 35 h 3856"/>
                <a:gd name="T24" fmla="*/ 99 w 227"/>
                <a:gd name="T25" fmla="*/ 62 h 3856"/>
                <a:gd name="T26" fmla="*/ 66 w 227"/>
                <a:gd name="T27" fmla="*/ 96 h 3856"/>
                <a:gd name="T28" fmla="*/ 39 w 227"/>
                <a:gd name="T29" fmla="*/ 136 h 3856"/>
                <a:gd name="T30" fmla="*/ 18 w 227"/>
                <a:gd name="T31" fmla="*/ 178 h 3856"/>
                <a:gd name="T32" fmla="*/ 5 w 227"/>
                <a:gd name="T33" fmla="*/ 225 h 3856"/>
                <a:gd name="T34" fmla="*/ 0 w 227"/>
                <a:gd name="T35" fmla="*/ 276 h 3856"/>
                <a:gd name="T36" fmla="*/ 0 w 227"/>
                <a:gd name="T37" fmla="*/ 3580 h 3856"/>
                <a:gd name="T38" fmla="*/ 5 w 227"/>
                <a:gd name="T39" fmla="*/ 3629 h 3856"/>
                <a:gd name="T40" fmla="*/ 18 w 227"/>
                <a:gd name="T41" fmla="*/ 3676 h 3856"/>
                <a:gd name="T42" fmla="*/ 39 w 227"/>
                <a:gd name="T43" fmla="*/ 3719 h 3856"/>
                <a:gd name="T44" fmla="*/ 66 w 227"/>
                <a:gd name="T45" fmla="*/ 3758 h 3856"/>
                <a:gd name="T46" fmla="*/ 99 w 227"/>
                <a:gd name="T47" fmla="*/ 3793 h 3856"/>
                <a:gd name="T48" fmla="*/ 136 w 227"/>
                <a:gd name="T49" fmla="*/ 3820 h 3856"/>
                <a:gd name="T50" fmla="*/ 180 w 227"/>
                <a:gd name="T51" fmla="*/ 3842 h 3856"/>
                <a:gd name="T52" fmla="*/ 227 w 227"/>
                <a:gd name="T53" fmla="*/ 3856 h 3856"/>
                <a:gd name="T54" fmla="*/ 205 w 227"/>
                <a:gd name="T55" fmla="*/ 3847 h 3856"/>
                <a:gd name="T56" fmla="*/ 163 w 227"/>
                <a:gd name="T57" fmla="*/ 3824 h 3856"/>
                <a:gd name="T58" fmla="*/ 126 w 227"/>
                <a:gd name="T59" fmla="*/ 3795 h 3856"/>
                <a:gd name="T60" fmla="*/ 92 w 227"/>
                <a:gd name="T61" fmla="*/ 3761 h 3856"/>
                <a:gd name="T62" fmla="*/ 66 w 227"/>
                <a:gd name="T63" fmla="*/ 3723 h 3856"/>
                <a:gd name="T64" fmla="*/ 44 w 227"/>
                <a:gd name="T65" fmla="*/ 3681 h 3856"/>
                <a:gd name="T66" fmla="*/ 29 w 227"/>
                <a:gd name="T67" fmla="*/ 3635 h 3856"/>
                <a:gd name="T68" fmla="*/ 22 w 227"/>
                <a:gd name="T69" fmla="*/ 3587 h 3856"/>
                <a:gd name="T70" fmla="*/ 20 w 227"/>
                <a:gd name="T71" fmla="*/ 3561 h 3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7" h="3856">
                  <a:moveTo>
                    <a:pt x="20" y="3561"/>
                  </a:moveTo>
                  <a:lnTo>
                    <a:pt x="20" y="294"/>
                  </a:lnTo>
                  <a:lnTo>
                    <a:pt x="20" y="294"/>
                  </a:lnTo>
                  <a:lnTo>
                    <a:pt x="22" y="269"/>
                  </a:lnTo>
                  <a:lnTo>
                    <a:pt x="23" y="244"/>
                  </a:lnTo>
                  <a:lnTo>
                    <a:pt x="29" y="220"/>
                  </a:lnTo>
                  <a:lnTo>
                    <a:pt x="35" y="197"/>
                  </a:lnTo>
                  <a:lnTo>
                    <a:pt x="44" y="175"/>
                  </a:lnTo>
                  <a:lnTo>
                    <a:pt x="54" y="153"/>
                  </a:lnTo>
                  <a:lnTo>
                    <a:pt x="66" y="133"/>
                  </a:lnTo>
                  <a:lnTo>
                    <a:pt x="79" y="113"/>
                  </a:lnTo>
                  <a:lnTo>
                    <a:pt x="92" y="94"/>
                  </a:lnTo>
                  <a:lnTo>
                    <a:pt x="109" y="76"/>
                  </a:lnTo>
                  <a:lnTo>
                    <a:pt x="126" y="61"/>
                  </a:lnTo>
                  <a:lnTo>
                    <a:pt x="143" y="45"/>
                  </a:lnTo>
                  <a:lnTo>
                    <a:pt x="163" y="32"/>
                  </a:lnTo>
                  <a:lnTo>
                    <a:pt x="183" y="20"/>
                  </a:lnTo>
                  <a:lnTo>
                    <a:pt x="205" y="8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03" y="5"/>
                  </a:lnTo>
                  <a:lnTo>
                    <a:pt x="180" y="13"/>
                  </a:lnTo>
                  <a:lnTo>
                    <a:pt x="158" y="24"/>
                  </a:lnTo>
                  <a:lnTo>
                    <a:pt x="136" y="35"/>
                  </a:lnTo>
                  <a:lnTo>
                    <a:pt x="118" y="47"/>
                  </a:lnTo>
                  <a:lnTo>
                    <a:pt x="99" y="62"/>
                  </a:lnTo>
                  <a:lnTo>
                    <a:pt x="81" y="79"/>
                  </a:lnTo>
                  <a:lnTo>
                    <a:pt x="66" y="96"/>
                  </a:lnTo>
                  <a:lnTo>
                    <a:pt x="50" y="116"/>
                  </a:lnTo>
                  <a:lnTo>
                    <a:pt x="39" y="136"/>
                  </a:lnTo>
                  <a:lnTo>
                    <a:pt x="27" y="156"/>
                  </a:lnTo>
                  <a:lnTo>
                    <a:pt x="18" y="178"/>
                  </a:lnTo>
                  <a:lnTo>
                    <a:pt x="10" y="202"/>
                  </a:lnTo>
                  <a:lnTo>
                    <a:pt x="5" y="225"/>
                  </a:lnTo>
                  <a:lnTo>
                    <a:pt x="2" y="251"/>
                  </a:lnTo>
                  <a:lnTo>
                    <a:pt x="0" y="276"/>
                  </a:lnTo>
                  <a:lnTo>
                    <a:pt x="0" y="3580"/>
                  </a:lnTo>
                  <a:lnTo>
                    <a:pt x="0" y="3580"/>
                  </a:lnTo>
                  <a:lnTo>
                    <a:pt x="2" y="3605"/>
                  </a:lnTo>
                  <a:lnTo>
                    <a:pt x="5" y="3629"/>
                  </a:lnTo>
                  <a:lnTo>
                    <a:pt x="10" y="3654"/>
                  </a:lnTo>
                  <a:lnTo>
                    <a:pt x="18" y="3676"/>
                  </a:lnTo>
                  <a:lnTo>
                    <a:pt x="27" y="3699"/>
                  </a:lnTo>
                  <a:lnTo>
                    <a:pt x="39" y="3719"/>
                  </a:lnTo>
                  <a:lnTo>
                    <a:pt x="50" y="3740"/>
                  </a:lnTo>
                  <a:lnTo>
                    <a:pt x="66" y="3758"/>
                  </a:lnTo>
                  <a:lnTo>
                    <a:pt x="81" y="3777"/>
                  </a:lnTo>
                  <a:lnTo>
                    <a:pt x="99" y="3793"/>
                  </a:lnTo>
                  <a:lnTo>
                    <a:pt x="118" y="3807"/>
                  </a:lnTo>
                  <a:lnTo>
                    <a:pt x="136" y="3820"/>
                  </a:lnTo>
                  <a:lnTo>
                    <a:pt x="158" y="3832"/>
                  </a:lnTo>
                  <a:lnTo>
                    <a:pt x="180" y="3842"/>
                  </a:lnTo>
                  <a:lnTo>
                    <a:pt x="203" y="3849"/>
                  </a:lnTo>
                  <a:lnTo>
                    <a:pt x="227" y="3856"/>
                  </a:lnTo>
                  <a:lnTo>
                    <a:pt x="227" y="3856"/>
                  </a:lnTo>
                  <a:lnTo>
                    <a:pt x="205" y="3847"/>
                  </a:lnTo>
                  <a:lnTo>
                    <a:pt x="183" y="3836"/>
                  </a:lnTo>
                  <a:lnTo>
                    <a:pt x="163" y="3824"/>
                  </a:lnTo>
                  <a:lnTo>
                    <a:pt x="143" y="3810"/>
                  </a:lnTo>
                  <a:lnTo>
                    <a:pt x="126" y="3795"/>
                  </a:lnTo>
                  <a:lnTo>
                    <a:pt x="109" y="3778"/>
                  </a:lnTo>
                  <a:lnTo>
                    <a:pt x="92" y="3761"/>
                  </a:lnTo>
                  <a:lnTo>
                    <a:pt x="79" y="3743"/>
                  </a:lnTo>
                  <a:lnTo>
                    <a:pt x="66" y="3723"/>
                  </a:lnTo>
                  <a:lnTo>
                    <a:pt x="54" y="3703"/>
                  </a:lnTo>
                  <a:lnTo>
                    <a:pt x="44" y="3681"/>
                  </a:lnTo>
                  <a:lnTo>
                    <a:pt x="35" y="3657"/>
                  </a:lnTo>
                  <a:lnTo>
                    <a:pt x="29" y="3635"/>
                  </a:lnTo>
                  <a:lnTo>
                    <a:pt x="23" y="3610"/>
                  </a:lnTo>
                  <a:lnTo>
                    <a:pt x="22" y="3587"/>
                  </a:lnTo>
                  <a:lnTo>
                    <a:pt x="20" y="3561"/>
                  </a:lnTo>
                  <a:lnTo>
                    <a:pt x="20" y="3561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C460C6C4-51F1-4732-A98C-446E0D06C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0618" y="567458"/>
              <a:ext cx="2684596" cy="214708"/>
            </a:xfrm>
            <a:custGeom>
              <a:avLst/>
              <a:gdLst>
                <a:gd name="T0" fmla="*/ 1571 w 1813"/>
                <a:gd name="T1" fmla="*/ 22 h 145"/>
                <a:gd name="T2" fmla="*/ 1590 w 1813"/>
                <a:gd name="T3" fmla="*/ 22 h 145"/>
                <a:gd name="T4" fmla="*/ 1625 w 1813"/>
                <a:gd name="T5" fmla="*/ 27 h 145"/>
                <a:gd name="T6" fmla="*/ 1660 w 1813"/>
                <a:gd name="T7" fmla="*/ 35 h 145"/>
                <a:gd name="T8" fmla="*/ 1692 w 1813"/>
                <a:gd name="T9" fmla="*/ 47 h 145"/>
                <a:gd name="T10" fmla="*/ 1739 w 1813"/>
                <a:gd name="T11" fmla="*/ 72 h 145"/>
                <a:gd name="T12" fmla="*/ 1791 w 1813"/>
                <a:gd name="T13" fmla="*/ 118 h 145"/>
                <a:gd name="T14" fmla="*/ 1813 w 1813"/>
                <a:gd name="T15" fmla="*/ 145 h 145"/>
                <a:gd name="T16" fmla="*/ 1795 w 1813"/>
                <a:gd name="T17" fmla="*/ 113 h 145"/>
                <a:gd name="T18" fmla="*/ 1773 w 1813"/>
                <a:gd name="T19" fmla="*/ 86 h 145"/>
                <a:gd name="T20" fmla="*/ 1746 w 1813"/>
                <a:gd name="T21" fmla="*/ 61 h 145"/>
                <a:gd name="T22" fmla="*/ 1717 w 1813"/>
                <a:gd name="T23" fmla="*/ 39 h 145"/>
                <a:gd name="T24" fmla="*/ 1686 w 1813"/>
                <a:gd name="T25" fmla="*/ 22 h 145"/>
                <a:gd name="T26" fmla="*/ 1652 w 1813"/>
                <a:gd name="T27" fmla="*/ 10 h 145"/>
                <a:gd name="T28" fmla="*/ 1615 w 1813"/>
                <a:gd name="T29" fmla="*/ 2 h 145"/>
                <a:gd name="T30" fmla="*/ 1578 w 1813"/>
                <a:gd name="T31" fmla="*/ 0 h 145"/>
                <a:gd name="T32" fmla="*/ 237 w 1813"/>
                <a:gd name="T33" fmla="*/ 0 h 145"/>
                <a:gd name="T34" fmla="*/ 198 w 1813"/>
                <a:gd name="T35" fmla="*/ 2 h 145"/>
                <a:gd name="T36" fmla="*/ 163 w 1813"/>
                <a:gd name="T37" fmla="*/ 10 h 145"/>
                <a:gd name="T38" fmla="*/ 128 w 1813"/>
                <a:gd name="T39" fmla="*/ 22 h 145"/>
                <a:gd name="T40" fmla="*/ 96 w 1813"/>
                <a:gd name="T41" fmla="*/ 39 h 145"/>
                <a:gd name="T42" fmla="*/ 67 w 1813"/>
                <a:gd name="T43" fmla="*/ 61 h 145"/>
                <a:gd name="T44" fmla="*/ 42 w 1813"/>
                <a:gd name="T45" fmla="*/ 86 h 145"/>
                <a:gd name="T46" fmla="*/ 18 w 1813"/>
                <a:gd name="T47" fmla="*/ 113 h 145"/>
                <a:gd name="T48" fmla="*/ 0 w 1813"/>
                <a:gd name="T49" fmla="*/ 145 h 145"/>
                <a:gd name="T50" fmla="*/ 22 w 1813"/>
                <a:gd name="T51" fmla="*/ 118 h 145"/>
                <a:gd name="T52" fmla="*/ 76 w 1813"/>
                <a:gd name="T53" fmla="*/ 72 h 145"/>
                <a:gd name="T54" fmla="*/ 121 w 1813"/>
                <a:gd name="T55" fmla="*/ 47 h 145"/>
                <a:gd name="T56" fmla="*/ 153 w 1813"/>
                <a:gd name="T57" fmla="*/ 35 h 145"/>
                <a:gd name="T58" fmla="*/ 188 w 1813"/>
                <a:gd name="T59" fmla="*/ 27 h 145"/>
                <a:gd name="T60" fmla="*/ 224 w 1813"/>
                <a:gd name="T61" fmla="*/ 22 h 145"/>
                <a:gd name="T62" fmla="*/ 242 w 1813"/>
                <a:gd name="T63" fmla="*/ 2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3" h="145">
                  <a:moveTo>
                    <a:pt x="242" y="22"/>
                  </a:moveTo>
                  <a:lnTo>
                    <a:pt x="1571" y="22"/>
                  </a:lnTo>
                  <a:lnTo>
                    <a:pt x="1571" y="22"/>
                  </a:lnTo>
                  <a:lnTo>
                    <a:pt x="1590" y="22"/>
                  </a:lnTo>
                  <a:lnTo>
                    <a:pt x="1608" y="23"/>
                  </a:lnTo>
                  <a:lnTo>
                    <a:pt x="1625" y="27"/>
                  </a:lnTo>
                  <a:lnTo>
                    <a:pt x="1643" y="30"/>
                  </a:lnTo>
                  <a:lnTo>
                    <a:pt x="1660" y="35"/>
                  </a:lnTo>
                  <a:lnTo>
                    <a:pt x="1677" y="40"/>
                  </a:lnTo>
                  <a:lnTo>
                    <a:pt x="1692" y="47"/>
                  </a:lnTo>
                  <a:lnTo>
                    <a:pt x="1709" y="55"/>
                  </a:lnTo>
                  <a:lnTo>
                    <a:pt x="1739" y="72"/>
                  </a:lnTo>
                  <a:lnTo>
                    <a:pt x="1766" y="94"/>
                  </a:lnTo>
                  <a:lnTo>
                    <a:pt x="1791" y="118"/>
                  </a:lnTo>
                  <a:lnTo>
                    <a:pt x="1813" y="145"/>
                  </a:lnTo>
                  <a:lnTo>
                    <a:pt x="1813" y="145"/>
                  </a:lnTo>
                  <a:lnTo>
                    <a:pt x="1805" y="128"/>
                  </a:lnTo>
                  <a:lnTo>
                    <a:pt x="1795" y="113"/>
                  </a:lnTo>
                  <a:lnTo>
                    <a:pt x="1785" y="99"/>
                  </a:lnTo>
                  <a:lnTo>
                    <a:pt x="1773" y="86"/>
                  </a:lnTo>
                  <a:lnTo>
                    <a:pt x="1760" y="72"/>
                  </a:lnTo>
                  <a:lnTo>
                    <a:pt x="1746" y="61"/>
                  </a:lnTo>
                  <a:lnTo>
                    <a:pt x="1733" y="49"/>
                  </a:lnTo>
                  <a:lnTo>
                    <a:pt x="1717" y="39"/>
                  </a:lnTo>
                  <a:lnTo>
                    <a:pt x="1702" y="30"/>
                  </a:lnTo>
                  <a:lnTo>
                    <a:pt x="1686" y="22"/>
                  </a:lnTo>
                  <a:lnTo>
                    <a:pt x="1669" y="15"/>
                  </a:lnTo>
                  <a:lnTo>
                    <a:pt x="1652" y="10"/>
                  </a:lnTo>
                  <a:lnTo>
                    <a:pt x="1633" y="5"/>
                  </a:lnTo>
                  <a:lnTo>
                    <a:pt x="1615" y="2"/>
                  </a:lnTo>
                  <a:lnTo>
                    <a:pt x="1596" y="0"/>
                  </a:lnTo>
                  <a:lnTo>
                    <a:pt x="1578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17" y="0"/>
                  </a:lnTo>
                  <a:lnTo>
                    <a:pt x="198" y="2"/>
                  </a:lnTo>
                  <a:lnTo>
                    <a:pt x="180" y="5"/>
                  </a:lnTo>
                  <a:lnTo>
                    <a:pt x="163" y="10"/>
                  </a:lnTo>
                  <a:lnTo>
                    <a:pt x="145" y="15"/>
                  </a:lnTo>
                  <a:lnTo>
                    <a:pt x="128" y="22"/>
                  </a:lnTo>
                  <a:lnTo>
                    <a:pt x="113" y="30"/>
                  </a:lnTo>
                  <a:lnTo>
                    <a:pt x="96" y="39"/>
                  </a:lnTo>
                  <a:lnTo>
                    <a:pt x="82" y="49"/>
                  </a:lnTo>
                  <a:lnTo>
                    <a:pt x="67" y="61"/>
                  </a:lnTo>
                  <a:lnTo>
                    <a:pt x="54" y="72"/>
                  </a:lnTo>
                  <a:lnTo>
                    <a:pt x="42" y="86"/>
                  </a:lnTo>
                  <a:lnTo>
                    <a:pt x="30" y="99"/>
                  </a:lnTo>
                  <a:lnTo>
                    <a:pt x="18" y="113"/>
                  </a:lnTo>
                  <a:lnTo>
                    <a:pt x="8" y="128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22" y="118"/>
                  </a:lnTo>
                  <a:lnTo>
                    <a:pt x="47" y="94"/>
                  </a:lnTo>
                  <a:lnTo>
                    <a:pt x="76" y="72"/>
                  </a:lnTo>
                  <a:lnTo>
                    <a:pt x="106" y="55"/>
                  </a:lnTo>
                  <a:lnTo>
                    <a:pt x="121" y="47"/>
                  </a:lnTo>
                  <a:lnTo>
                    <a:pt x="138" y="40"/>
                  </a:lnTo>
                  <a:lnTo>
                    <a:pt x="153" y="35"/>
                  </a:lnTo>
                  <a:lnTo>
                    <a:pt x="172" y="30"/>
                  </a:lnTo>
                  <a:lnTo>
                    <a:pt x="188" y="27"/>
                  </a:lnTo>
                  <a:lnTo>
                    <a:pt x="207" y="23"/>
                  </a:lnTo>
                  <a:lnTo>
                    <a:pt x="224" y="22"/>
                  </a:lnTo>
                  <a:lnTo>
                    <a:pt x="242" y="22"/>
                  </a:lnTo>
                  <a:lnTo>
                    <a:pt x="242" y="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8C6D178-7876-482C-B01C-8553C71C9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1112372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8FBA0386-2D91-45FB-B313-6BCB3E9CE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17696" y="5717493"/>
              <a:ext cx="2850439" cy="42942"/>
            </a:xfrm>
            <a:custGeom>
              <a:avLst/>
              <a:gdLst>
                <a:gd name="connsiteX0" fmla="*/ 2683115 w 2850439"/>
                <a:gd name="connsiteY0" fmla="*/ 0 h 42942"/>
                <a:gd name="connsiteX1" fmla="*/ 2850439 w 2850439"/>
                <a:gd name="connsiteY1" fmla="*/ 0 h 42942"/>
                <a:gd name="connsiteX2" fmla="*/ 2850439 w 2850439"/>
                <a:gd name="connsiteY2" fmla="*/ 42942 h 42942"/>
                <a:gd name="connsiteX3" fmla="*/ 2683115 w 2850439"/>
                <a:gd name="connsiteY3" fmla="*/ 42942 h 42942"/>
                <a:gd name="connsiteX4" fmla="*/ 0 w 2850439"/>
                <a:gd name="connsiteY4" fmla="*/ 0 h 42942"/>
                <a:gd name="connsiteX5" fmla="*/ 167325 w 2850439"/>
                <a:gd name="connsiteY5" fmla="*/ 0 h 42942"/>
                <a:gd name="connsiteX6" fmla="*/ 167325 w 2850439"/>
                <a:gd name="connsiteY6" fmla="*/ 42942 h 42942"/>
                <a:gd name="connsiteX7" fmla="*/ 0 w 2850439"/>
                <a:gd name="connsiteY7" fmla="*/ 42942 h 4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0439" h="42942">
                  <a:moveTo>
                    <a:pt x="2683115" y="0"/>
                  </a:moveTo>
                  <a:lnTo>
                    <a:pt x="2850439" y="0"/>
                  </a:lnTo>
                  <a:lnTo>
                    <a:pt x="2850439" y="42942"/>
                  </a:lnTo>
                  <a:lnTo>
                    <a:pt x="2683115" y="42942"/>
                  </a:lnTo>
                  <a:close/>
                  <a:moveTo>
                    <a:pt x="0" y="0"/>
                  </a:moveTo>
                  <a:lnTo>
                    <a:pt x="167325" y="0"/>
                  </a:lnTo>
                  <a:lnTo>
                    <a:pt x="167325" y="42942"/>
                  </a:lnTo>
                  <a:lnTo>
                    <a:pt x="0" y="429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DBD9F115-EF56-473E-BC42-BB02420FF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042" y="594111"/>
              <a:ext cx="2749748" cy="5668297"/>
            </a:xfrm>
            <a:custGeom>
              <a:avLst/>
              <a:gdLst>
                <a:gd name="connsiteX0" fmla="*/ 379072 w 2749748"/>
                <a:gd name="connsiteY0" fmla="*/ 119199 h 5668297"/>
                <a:gd name="connsiteX1" fmla="*/ 350937 w 2749748"/>
                <a:gd name="connsiteY1" fmla="*/ 125122 h 5668297"/>
                <a:gd name="connsiteX2" fmla="*/ 324284 w 2749748"/>
                <a:gd name="connsiteY2" fmla="*/ 132526 h 5668297"/>
                <a:gd name="connsiteX3" fmla="*/ 296150 w 2749748"/>
                <a:gd name="connsiteY3" fmla="*/ 141410 h 5668297"/>
                <a:gd name="connsiteX4" fmla="*/ 270977 w 2749748"/>
                <a:gd name="connsiteY4" fmla="*/ 154737 h 5668297"/>
                <a:gd name="connsiteX5" fmla="*/ 247285 w 2749748"/>
                <a:gd name="connsiteY5" fmla="*/ 169544 h 5668297"/>
                <a:gd name="connsiteX6" fmla="*/ 225074 w 2749748"/>
                <a:gd name="connsiteY6" fmla="*/ 184352 h 5668297"/>
                <a:gd name="connsiteX7" fmla="*/ 204343 w 2749748"/>
                <a:gd name="connsiteY7" fmla="*/ 203602 h 5668297"/>
                <a:gd name="connsiteX8" fmla="*/ 185094 w 2749748"/>
                <a:gd name="connsiteY8" fmla="*/ 224332 h 5668297"/>
                <a:gd name="connsiteX9" fmla="*/ 167325 w 2749748"/>
                <a:gd name="connsiteY9" fmla="*/ 246543 h 5668297"/>
                <a:gd name="connsiteX10" fmla="*/ 153998 w 2749748"/>
                <a:gd name="connsiteY10" fmla="*/ 271716 h 5668297"/>
                <a:gd name="connsiteX11" fmla="*/ 142152 w 2749748"/>
                <a:gd name="connsiteY11" fmla="*/ 296889 h 5668297"/>
                <a:gd name="connsiteX12" fmla="*/ 131787 w 2749748"/>
                <a:gd name="connsiteY12" fmla="*/ 323542 h 5668297"/>
                <a:gd name="connsiteX13" fmla="*/ 124383 w 2749748"/>
                <a:gd name="connsiteY13" fmla="*/ 351676 h 5668297"/>
                <a:gd name="connsiteX14" fmla="*/ 119941 w 2749748"/>
                <a:gd name="connsiteY14" fmla="*/ 381291 h 5668297"/>
                <a:gd name="connsiteX15" fmla="*/ 116979 w 2749748"/>
                <a:gd name="connsiteY15" fmla="*/ 410906 h 5668297"/>
                <a:gd name="connsiteX16" fmla="*/ 116979 w 2749748"/>
                <a:gd name="connsiteY16" fmla="*/ 5258871 h 5668297"/>
                <a:gd name="connsiteX17" fmla="*/ 119941 w 2749748"/>
                <a:gd name="connsiteY17" fmla="*/ 5288486 h 5668297"/>
                <a:gd name="connsiteX18" fmla="*/ 124383 w 2749748"/>
                <a:gd name="connsiteY18" fmla="*/ 5318101 h 5668297"/>
                <a:gd name="connsiteX19" fmla="*/ 131787 w 2749748"/>
                <a:gd name="connsiteY19" fmla="*/ 5346235 h 5668297"/>
                <a:gd name="connsiteX20" fmla="*/ 142152 w 2749748"/>
                <a:gd name="connsiteY20" fmla="*/ 5372888 h 5668297"/>
                <a:gd name="connsiteX21" fmla="*/ 153998 w 2749748"/>
                <a:gd name="connsiteY21" fmla="*/ 5398061 h 5668297"/>
                <a:gd name="connsiteX22" fmla="*/ 167325 w 2749748"/>
                <a:gd name="connsiteY22" fmla="*/ 5420272 h 5668297"/>
                <a:gd name="connsiteX23" fmla="*/ 185094 w 2749748"/>
                <a:gd name="connsiteY23" fmla="*/ 5442483 h 5668297"/>
                <a:gd name="connsiteX24" fmla="*/ 204343 w 2749748"/>
                <a:gd name="connsiteY24" fmla="*/ 5464695 h 5668297"/>
                <a:gd name="connsiteX25" fmla="*/ 225074 w 2749748"/>
                <a:gd name="connsiteY25" fmla="*/ 5482464 h 5668297"/>
                <a:gd name="connsiteX26" fmla="*/ 247285 w 2749748"/>
                <a:gd name="connsiteY26" fmla="*/ 5500233 h 5668297"/>
                <a:gd name="connsiteX27" fmla="*/ 270977 w 2749748"/>
                <a:gd name="connsiteY27" fmla="*/ 5515040 h 5668297"/>
                <a:gd name="connsiteX28" fmla="*/ 296150 w 2749748"/>
                <a:gd name="connsiteY28" fmla="*/ 5526886 h 5668297"/>
                <a:gd name="connsiteX29" fmla="*/ 324284 w 2749748"/>
                <a:gd name="connsiteY29" fmla="*/ 5537251 h 5668297"/>
                <a:gd name="connsiteX30" fmla="*/ 350937 w 2749748"/>
                <a:gd name="connsiteY30" fmla="*/ 5544655 h 5668297"/>
                <a:gd name="connsiteX31" fmla="*/ 379072 w 2749748"/>
                <a:gd name="connsiteY31" fmla="*/ 5547617 h 5668297"/>
                <a:gd name="connsiteX32" fmla="*/ 408686 w 2749748"/>
                <a:gd name="connsiteY32" fmla="*/ 5549097 h 5668297"/>
                <a:gd name="connsiteX33" fmla="*/ 2341062 w 2749748"/>
                <a:gd name="connsiteY33" fmla="*/ 5549097 h 5668297"/>
                <a:gd name="connsiteX34" fmla="*/ 2372158 w 2749748"/>
                <a:gd name="connsiteY34" fmla="*/ 5547617 h 5668297"/>
                <a:gd name="connsiteX35" fmla="*/ 2398811 w 2749748"/>
                <a:gd name="connsiteY35" fmla="*/ 5544655 h 5668297"/>
                <a:gd name="connsiteX36" fmla="*/ 2428426 w 2749748"/>
                <a:gd name="connsiteY36" fmla="*/ 5537251 h 5668297"/>
                <a:gd name="connsiteX37" fmla="*/ 2453598 w 2749748"/>
                <a:gd name="connsiteY37" fmla="*/ 5526886 h 5668297"/>
                <a:gd name="connsiteX38" fmla="*/ 2481733 w 2749748"/>
                <a:gd name="connsiteY38" fmla="*/ 5515040 h 5668297"/>
                <a:gd name="connsiteX39" fmla="*/ 2503944 w 2749748"/>
                <a:gd name="connsiteY39" fmla="*/ 5500233 h 5668297"/>
                <a:gd name="connsiteX40" fmla="*/ 2526155 w 2749748"/>
                <a:gd name="connsiteY40" fmla="*/ 5482464 h 5668297"/>
                <a:gd name="connsiteX41" fmla="*/ 2548366 w 2749748"/>
                <a:gd name="connsiteY41" fmla="*/ 5464695 h 5668297"/>
                <a:gd name="connsiteX42" fmla="*/ 2566135 w 2749748"/>
                <a:gd name="connsiteY42" fmla="*/ 5442483 h 5668297"/>
                <a:gd name="connsiteX43" fmla="*/ 2583904 w 2749748"/>
                <a:gd name="connsiteY43" fmla="*/ 5420272 h 5668297"/>
                <a:gd name="connsiteX44" fmla="*/ 2598712 w 2749748"/>
                <a:gd name="connsiteY44" fmla="*/ 5398061 h 5668297"/>
                <a:gd name="connsiteX45" fmla="*/ 2610558 w 2749748"/>
                <a:gd name="connsiteY45" fmla="*/ 5372888 h 5668297"/>
                <a:gd name="connsiteX46" fmla="*/ 2620923 w 2749748"/>
                <a:gd name="connsiteY46" fmla="*/ 5346235 h 5668297"/>
                <a:gd name="connsiteX47" fmla="*/ 2625365 w 2749748"/>
                <a:gd name="connsiteY47" fmla="*/ 5318101 h 5668297"/>
                <a:gd name="connsiteX48" fmla="*/ 2629808 w 2749748"/>
                <a:gd name="connsiteY48" fmla="*/ 5288486 h 5668297"/>
                <a:gd name="connsiteX49" fmla="*/ 2632769 w 2749748"/>
                <a:gd name="connsiteY49" fmla="*/ 5258871 h 5668297"/>
                <a:gd name="connsiteX50" fmla="*/ 2632769 w 2749748"/>
                <a:gd name="connsiteY50" fmla="*/ 410906 h 5668297"/>
                <a:gd name="connsiteX51" fmla="*/ 2629808 w 2749748"/>
                <a:gd name="connsiteY51" fmla="*/ 381291 h 5668297"/>
                <a:gd name="connsiteX52" fmla="*/ 2625365 w 2749748"/>
                <a:gd name="connsiteY52" fmla="*/ 351676 h 5668297"/>
                <a:gd name="connsiteX53" fmla="*/ 2620923 w 2749748"/>
                <a:gd name="connsiteY53" fmla="*/ 323542 h 5668297"/>
                <a:gd name="connsiteX54" fmla="*/ 2610558 w 2749748"/>
                <a:gd name="connsiteY54" fmla="*/ 296889 h 5668297"/>
                <a:gd name="connsiteX55" fmla="*/ 2598712 w 2749748"/>
                <a:gd name="connsiteY55" fmla="*/ 271716 h 5668297"/>
                <a:gd name="connsiteX56" fmla="*/ 2583904 w 2749748"/>
                <a:gd name="connsiteY56" fmla="*/ 246543 h 5668297"/>
                <a:gd name="connsiteX57" fmla="*/ 2566135 w 2749748"/>
                <a:gd name="connsiteY57" fmla="*/ 224332 h 5668297"/>
                <a:gd name="connsiteX58" fmla="*/ 2548366 w 2749748"/>
                <a:gd name="connsiteY58" fmla="*/ 203602 h 5668297"/>
                <a:gd name="connsiteX59" fmla="*/ 2526155 w 2749748"/>
                <a:gd name="connsiteY59" fmla="*/ 184352 h 5668297"/>
                <a:gd name="connsiteX60" fmla="*/ 2503944 w 2749748"/>
                <a:gd name="connsiteY60" fmla="*/ 169544 h 5668297"/>
                <a:gd name="connsiteX61" fmla="*/ 2481733 w 2749748"/>
                <a:gd name="connsiteY61" fmla="*/ 154737 h 5668297"/>
                <a:gd name="connsiteX62" fmla="*/ 2453598 w 2749748"/>
                <a:gd name="connsiteY62" fmla="*/ 141410 h 5668297"/>
                <a:gd name="connsiteX63" fmla="*/ 2428426 w 2749748"/>
                <a:gd name="connsiteY63" fmla="*/ 132526 h 5668297"/>
                <a:gd name="connsiteX64" fmla="*/ 2398811 w 2749748"/>
                <a:gd name="connsiteY64" fmla="*/ 125122 h 5668297"/>
                <a:gd name="connsiteX65" fmla="*/ 2372158 w 2749748"/>
                <a:gd name="connsiteY65" fmla="*/ 119199 h 5668297"/>
                <a:gd name="connsiteX66" fmla="*/ 2341062 w 2749748"/>
                <a:gd name="connsiteY66" fmla="*/ 119199 h 5668297"/>
                <a:gd name="connsiteX67" fmla="*/ 2129315 w 2749748"/>
                <a:gd name="connsiteY67" fmla="*/ 119199 h 5668297"/>
                <a:gd name="connsiteX68" fmla="*/ 2117469 w 2749748"/>
                <a:gd name="connsiteY68" fmla="*/ 119199 h 5668297"/>
                <a:gd name="connsiteX69" fmla="*/ 2107104 w 2749748"/>
                <a:gd name="connsiteY69" fmla="*/ 122161 h 5668297"/>
                <a:gd name="connsiteX70" fmla="*/ 2096738 w 2749748"/>
                <a:gd name="connsiteY70" fmla="*/ 126603 h 5668297"/>
                <a:gd name="connsiteX71" fmla="*/ 2089335 w 2749748"/>
                <a:gd name="connsiteY71" fmla="*/ 134007 h 5668297"/>
                <a:gd name="connsiteX72" fmla="*/ 2081931 w 2749748"/>
                <a:gd name="connsiteY72" fmla="*/ 141410 h 5668297"/>
                <a:gd name="connsiteX73" fmla="*/ 2077489 w 2749748"/>
                <a:gd name="connsiteY73" fmla="*/ 151776 h 5668297"/>
                <a:gd name="connsiteX74" fmla="*/ 2074527 w 2749748"/>
                <a:gd name="connsiteY74" fmla="*/ 162141 h 5668297"/>
                <a:gd name="connsiteX75" fmla="*/ 2074527 w 2749748"/>
                <a:gd name="connsiteY75" fmla="*/ 173987 h 5668297"/>
                <a:gd name="connsiteX76" fmla="*/ 2073046 w 2749748"/>
                <a:gd name="connsiteY76" fmla="*/ 188794 h 5668297"/>
                <a:gd name="connsiteX77" fmla="*/ 2073046 w 2749748"/>
                <a:gd name="connsiteY77" fmla="*/ 203602 h 5668297"/>
                <a:gd name="connsiteX78" fmla="*/ 2062681 w 2749748"/>
                <a:gd name="connsiteY78" fmla="*/ 231736 h 5668297"/>
                <a:gd name="connsiteX79" fmla="*/ 2050835 w 2749748"/>
                <a:gd name="connsiteY79" fmla="*/ 256909 h 5668297"/>
                <a:gd name="connsiteX80" fmla="*/ 2030105 w 2749748"/>
                <a:gd name="connsiteY80" fmla="*/ 279120 h 5668297"/>
                <a:gd name="connsiteX81" fmla="*/ 2007894 w 2749748"/>
                <a:gd name="connsiteY81" fmla="*/ 296889 h 5668297"/>
                <a:gd name="connsiteX82" fmla="*/ 1982721 w 2749748"/>
                <a:gd name="connsiteY82" fmla="*/ 311696 h 5668297"/>
                <a:gd name="connsiteX83" fmla="*/ 1956067 w 2749748"/>
                <a:gd name="connsiteY83" fmla="*/ 319100 h 5668297"/>
                <a:gd name="connsiteX84" fmla="*/ 1941260 w 2749748"/>
                <a:gd name="connsiteY84" fmla="*/ 320581 h 5668297"/>
                <a:gd name="connsiteX85" fmla="*/ 1924972 w 2749748"/>
                <a:gd name="connsiteY85" fmla="*/ 320581 h 5668297"/>
                <a:gd name="connsiteX86" fmla="*/ 824777 w 2749748"/>
                <a:gd name="connsiteY86" fmla="*/ 320581 h 5668297"/>
                <a:gd name="connsiteX87" fmla="*/ 809969 w 2749748"/>
                <a:gd name="connsiteY87" fmla="*/ 320581 h 5668297"/>
                <a:gd name="connsiteX88" fmla="*/ 795162 w 2749748"/>
                <a:gd name="connsiteY88" fmla="*/ 319100 h 5668297"/>
                <a:gd name="connsiteX89" fmla="*/ 767027 w 2749748"/>
                <a:gd name="connsiteY89" fmla="*/ 311696 h 5668297"/>
                <a:gd name="connsiteX90" fmla="*/ 741855 w 2749748"/>
                <a:gd name="connsiteY90" fmla="*/ 296889 h 5668297"/>
                <a:gd name="connsiteX91" fmla="*/ 719643 w 2749748"/>
                <a:gd name="connsiteY91" fmla="*/ 279120 h 5668297"/>
                <a:gd name="connsiteX92" fmla="*/ 701874 w 2749748"/>
                <a:gd name="connsiteY92" fmla="*/ 256909 h 5668297"/>
                <a:gd name="connsiteX93" fmla="*/ 687067 w 2749748"/>
                <a:gd name="connsiteY93" fmla="*/ 231736 h 5668297"/>
                <a:gd name="connsiteX94" fmla="*/ 679663 w 2749748"/>
                <a:gd name="connsiteY94" fmla="*/ 203602 h 5668297"/>
                <a:gd name="connsiteX95" fmla="*/ 678183 w 2749748"/>
                <a:gd name="connsiteY95" fmla="*/ 188794 h 5668297"/>
                <a:gd name="connsiteX96" fmla="*/ 678183 w 2749748"/>
                <a:gd name="connsiteY96" fmla="*/ 173987 h 5668297"/>
                <a:gd name="connsiteX97" fmla="*/ 675221 w 2749748"/>
                <a:gd name="connsiteY97" fmla="*/ 162141 h 5668297"/>
                <a:gd name="connsiteX98" fmla="*/ 672260 w 2749748"/>
                <a:gd name="connsiteY98" fmla="*/ 151776 h 5668297"/>
                <a:gd name="connsiteX99" fmla="*/ 667817 w 2749748"/>
                <a:gd name="connsiteY99" fmla="*/ 141410 h 5668297"/>
                <a:gd name="connsiteX100" fmla="*/ 660414 w 2749748"/>
                <a:gd name="connsiteY100" fmla="*/ 134007 h 5668297"/>
                <a:gd name="connsiteX101" fmla="*/ 653010 w 2749748"/>
                <a:gd name="connsiteY101" fmla="*/ 126603 h 5668297"/>
                <a:gd name="connsiteX102" fmla="*/ 642645 w 2749748"/>
                <a:gd name="connsiteY102" fmla="*/ 122161 h 5668297"/>
                <a:gd name="connsiteX103" fmla="*/ 632279 w 2749748"/>
                <a:gd name="connsiteY103" fmla="*/ 119199 h 5668297"/>
                <a:gd name="connsiteX104" fmla="*/ 623395 w 2749748"/>
                <a:gd name="connsiteY104" fmla="*/ 119199 h 5668297"/>
                <a:gd name="connsiteX105" fmla="*/ 408686 w 2749748"/>
                <a:gd name="connsiteY105" fmla="*/ 119199 h 5668297"/>
                <a:gd name="connsiteX106" fmla="*/ 389437 w 2749748"/>
                <a:gd name="connsiteY106" fmla="*/ 0 h 5668297"/>
                <a:gd name="connsiteX107" fmla="*/ 2361792 w 2749748"/>
                <a:gd name="connsiteY107" fmla="*/ 0 h 5668297"/>
                <a:gd name="connsiteX108" fmla="*/ 2401772 w 2749748"/>
                <a:gd name="connsiteY108" fmla="*/ 2962 h 5668297"/>
                <a:gd name="connsiteX109" fmla="*/ 2441752 w 2749748"/>
                <a:gd name="connsiteY109" fmla="*/ 10365 h 5668297"/>
                <a:gd name="connsiteX110" fmla="*/ 2478771 w 2749748"/>
                <a:gd name="connsiteY110" fmla="*/ 17769 h 5668297"/>
                <a:gd name="connsiteX111" fmla="*/ 2512828 w 2749748"/>
                <a:gd name="connsiteY111" fmla="*/ 32577 h 5668297"/>
                <a:gd name="connsiteX112" fmla="*/ 2548366 w 2749748"/>
                <a:gd name="connsiteY112" fmla="*/ 47384 h 5668297"/>
                <a:gd name="connsiteX113" fmla="*/ 2577981 w 2749748"/>
                <a:gd name="connsiteY113" fmla="*/ 68114 h 5668297"/>
                <a:gd name="connsiteX114" fmla="*/ 2607596 w 2749748"/>
                <a:gd name="connsiteY114" fmla="*/ 90326 h 5668297"/>
                <a:gd name="connsiteX115" fmla="*/ 2635730 w 2749748"/>
                <a:gd name="connsiteY115" fmla="*/ 115498 h 5668297"/>
                <a:gd name="connsiteX116" fmla="*/ 2660903 w 2749748"/>
                <a:gd name="connsiteY116" fmla="*/ 142152 h 5668297"/>
                <a:gd name="connsiteX117" fmla="*/ 2683114 w 2749748"/>
                <a:gd name="connsiteY117" fmla="*/ 173247 h 5668297"/>
                <a:gd name="connsiteX118" fmla="*/ 2702364 w 2749748"/>
                <a:gd name="connsiteY118" fmla="*/ 204343 h 5668297"/>
                <a:gd name="connsiteX119" fmla="*/ 2720133 w 2749748"/>
                <a:gd name="connsiteY119" fmla="*/ 239881 h 5668297"/>
                <a:gd name="connsiteX120" fmla="*/ 2731979 w 2749748"/>
                <a:gd name="connsiteY120" fmla="*/ 273938 h 5668297"/>
                <a:gd name="connsiteX121" fmla="*/ 2742344 w 2749748"/>
                <a:gd name="connsiteY121" fmla="*/ 312438 h 5668297"/>
                <a:gd name="connsiteX122" fmla="*/ 2748267 w 2749748"/>
                <a:gd name="connsiteY122" fmla="*/ 349456 h 5668297"/>
                <a:gd name="connsiteX123" fmla="*/ 2749748 w 2749748"/>
                <a:gd name="connsiteY123" fmla="*/ 389436 h 5668297"/>
                <a:gd name="connsiteX124" fmla="*/ 2749748 w 2749748"/>
                <a:gd name="connsiteY124" fmla="*/ 5281822 h 5668297"/>
                <a:gd name="connsiteX125" fmla="*/ 2748267 w 2749748"/>
                <a:gd name="connsiteY125" fmla="*/ 5321803 h 5668297"/>
                <a:gd name="connsiteX126" fmla="*/ 2742344 w 2749748"/>
                <a:gd name="connsiteY126" fmla="*/ 5358821 h 5668297"/>
                <a:gd name="connsiteX127" fmla="*/ 2731979 w 2749748"/>
                <a:gd name="connsiteY127" fmla="*/ 5395840 h 5668297"/>
                <a:gd name="connsiteX128" fmla="*/ 2720133 w 2749748"/>
                <a:gd name="connsiteY128" fmla="*/ 5431378 h 5668297"/>
                <a:gd name="connsiteX129" fmla="*/ 2702364 w 2749748"/>
                <a:gd name="connsiteY129" fmla="*/ 5465435 h 5668297"/>
                <a:gd name="connsiteX130" fmla="*/ 2683114 w 2749748"/>
                <a:gd name="connsiteY130" fmla="*/ 5498011 h 5668297"/>
                <a:gd name="connsiteX131" fmla="*/ 2660903 w 2749748"/>
                <a:gd name="connsiteY131" fmla="*/ 5527626 h 5668297"/>
                <a:gd name="connsiteX132" fmla="*/ 2635730 w 2749748"/>
                <a:gd name="connsiteY132" fmla="*/ 5555761 h 5668297"/>
                <a:gd name="connsiteX133" fmla="*/ 2607596 w 2749748"/>
                <a:gd name="connsiteY133" fmla="*/ 5580933 h 5668297"/>
                <a:gd name="connsiteX134" fmla="*/ 2577981 w 2749748"/>
                <a:gd name="connsiteY134" fmla="*/ 5603144 h 5668297"/>
                <a:gd name="connsiteX135" fmla="*/ 2548366 w 2749748"/>
                <a:gd name="connsiteY135" fmla="*/ 5622394 h 5668297"/>
                <a:gd name="connsiteX136" fmla="*/ 2512828 w 2749748"/>
                <a:gd name="connsiteY136" fmla="*/ 5637202 h 5668297"/>
                <a:gd name="connsiteX137" fmla="*/ 2478771 w 2749748"/>
                <a:gd name="connsiteY137" fmla="*/ 5650528 h 5668297"/>
                <a:gd name="connsiteX138" fmla="*/ 2441752 w 2749748"/>
                <a:gd name="connsiteY138" fmla="*/ 5660894 h 5668297"/>
                <a:gd name="connsiteX139" fmla="*/ 2401772 w 2749748"/>
                <a:gd name="connsiteY139" fmla="*/ 5668297 h 5668297"/>
                <a:gd name="connsiteX140" fmla="*/ 2361792 w 2749748"/>
                <a:gd name="connsiteY140" fmla="*/ 5668297 h 5668297"/>
                <a:gd name="connsiteX141" fmla="*/ 389437 w 2749748"/>
                <a:gd name="connsiteY141" fmla="*/ 5668297 h 5668297"/>
                <a:gd name="connsiteX142" fmla="*/ 349457 w 2749748"/>
                <a:gd name="connsiteY142" fmla="*/ 5668297 h 5668297"/>
                <a:gd name="connsiteX143" fmla="*/ 310957 w 2749748"/>
                <a:gd name="connsiteY143" fmla="*/ 5660894 h 5668297"/>
                <a:gd name="connsiteX144" fmla="*/ 273939 w 2749748"/>
                <a:gd name="connsiteY144" fmla="*/ 5650528 h 5668297"/>
                <a:gd name="connsiteX145" fmla="*/ 236920 w 2749748"/>
                <a:gd name="connsiteY145" fmla="*/ 5637202 h 5668297"/>
                <a:gd name="connsiteX146" fmla="*/ 204343 w 2749748"/>
                <a:gd name="connsiteY146" fmla="*/ 5622394 h 5668297"/>
                <a:gd name="connsiteX147" fmla="*/ 171767 w 2749748"/>
                <a:gd name="connsiteY147" fmla="*/ 5603144 h 5668297"/>
                <a:gd name="connsiteX148" fmla="*/ 142152 w 2749748"/>
                <a:gd name="connsiteY148" fmla="*/ 5580933 h 5668297"/>
                <a:gd name="connsiteX149" fmla="*/ 115499 w 2749748"/>
                <a:gd name="connsiteY149" fmla="*/ 5555761 h 5668297"/>
                <a:gd name="connsiteX150" fmla="*/ 90326 w 2749748"/>
                <a:gd name="connsiteY150" fmla="*/ 5527626 h 5668297"/>
                <a:gd name="connsiteX151" fmla="*/ 68115 w 2749748"/>
                <a:gd name="connsiteY151" fmla="*/ 5498011 h 5668297"/>
                <a:gd name="connsiteX152" fmla="*/ 47384 w 2749748"/>
                <a:gd name="connsiteY152" fmla="*/ 5465435 h 5668297"/>
                <a:gd name="connsiteX153" fmla="*/ 29615 w 2749748"/>
                <a:gd name="connsiteY153" fmla="*/ 5431378 h 5668297"/>
                <a:gd name="connsiteX154" fmla="*/ 17769 w 2749748"/>
                <a:gd name="connsiteY154" fmla="*/ 5395840 h 5668297"/>
                <a:gd name="connsiteX155" fmla="*/ 7404 w 2749748"/>
                <a:gd name="connsiteY155" fmla="*/ 5358821 h 5668297"/>
                <a:gd name="connsiteX156" fmla="*/ 2962 w 2749748"/>
                <a:gd name="connsiteY156" fmla="*/ 5321803 h 5668297"/>
                <a:gd name="connsiteX157" fmla="*/ 0 w 2749748"/>
                <a:gd name="connsiteY157" fmla="*/ 5281822 h 5668297"/>
                <a:gd name="connsiteX158" fmla="*/ 0 w 2749748"/>
                <a:gd name="connsiteY158" fmla="*/ 389436 h 5668297"/>
                <a:gd name="connsiteX159" fmla="*/ 2962 w 2749748"/>
                <a:gd name="connsiteY159" fmla="*/ 349456 h 5668297"/>
                <a:gd name="connsiteX160" fmla="*/ 7404 w 2749748"/>
                <a:gd name="connsiteY160" fmla="*/ 312438 h 5668297"/>
                <a:gd name="connsiteX161" fmla="*/ 17769 w 2749748"/>
                <a:gd name="connsiteY161" fmla="*/ 273938 h 5668297"/>
                <a:gd name="connsiteX162" fmla="*/ 29615 w 2749748"/>
                <a:gd name="connsiteY162" fmla="*/ 239881 h 5668297"/>
                <a:gd name="connsiteX163" fmla="*/ 47384 w 2749748"/>
                <a:gd name="connsiteY163" fmla="*/ 204343 h 5668297"/>
                <a:gd name="connsiteX164" fmla="*/ 68115 w 2749748"/>
                <a:gd name="connsiteY164" fmla="*/ 173247 h 5668297"/>
                <a:gd name="connsiteX165" fmla="*/ 90326 w 2749748"/>
                <a:gd name="connsiteY165" fmla="*/ 142152 h 5668297"/>
                <a:gd name="connsiteX166" fmla="*/ 115499 w 2749748"/>
                <a:gd name="connsiteY166" fmla="*/ 115498 h 5668297"/>
                <a:gd name="connsiteX167" fmla="*/ 142152 w 2749748"/>
                <a:gd name="connsiteY167" fmla="*/ 90326 h 5668297"/>
                <a:gd name="connsiteX168" fmla="*/ 171767 w 2749748"/>
                <a:gd name="connsiteY168" fmla="*/ 68114 h 5668297"/>
                <a:gd name="connsiteX169" fmla="*/ 204343 w 2749748"/>
                <a:gd name="connsiteY169" fmla="*/ 47384 h 5668297"/>
                <a:gd name="connsiteX170" fmla="*/ 236920 w 2749748"/>
                <a:gd name="connsiteY170" fmla="*/ 32577 h 5668297"/>
                <a:gd name="connsiteX171" fmla="*/ 273939 w 2749748"/>
                <a:gd name="connsiteY171" fmla="*/ 17769 h 5668297"/>
                <a:gd name="connsiteX172" fmla="*/ 310957 w 2749748"/>
                <a:gd name="connsiteY172" fmla="*/ 10365 h 5668297"/>
                <a:gd name="connsiteX173" fmla="*/ 349457 w 2749748"/>
                <a:gd name="connsiteY173" fmla="*/ 2962 h 566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2749748" h="5668297">
                  <a:moveTo>
                    <a:pt x="379072" y="119199"/>
                  </a:moveTo>
                  <a:lnTo>
                    <a:pt x="350937" y="125122"/>
                  </a:lnTo>
                  <a:lnTo>
                    <a:pt x="324284" y="132526"/>
                  </a:lnTo>
                  <a:lnTo>
                    <a:pt x="296150" y="141410"/>
                  </a:lnTo>
                  <a:lnTo>
                    <a:pt x="270977" y="154737"/>
                  </a:lnTo>
                  <a:lnTo>
                    <a:pt x="247285" y="169544"/>
                  </a:lnTo>
                  <a:lnTo>
                    <a:pt x="225074" y="184352"/>
                  </a:lnTo>
                  <a:lnTo>
                    <a:pt x="204343" y="203602"/>
                  </a:lnTo>
                  <a:lnTo>
                    <a:pt x="185094" y="224332"/>
                  </a:lnTo>
                  <a:lnTo>
                    <a:pt x="167325" y="246543"/>
                  </a:lnTo>
                  <a:lnTo>
                    <a:pt x="153998" y="271716"/>
                  </a:lnTo>
                  <a:lnTo>
                    <a:pt x="142152" y="296889"/>
                  </a:lnTo>
                  <a:lnTo>
                    <a:pt x="131787" y="323542"/>
                  </a:lnTo>
                  <a:lnTo>
                    <a:pt x="124383" y="351676"/>
                  </a:lnTo>
                  <a:lnTo>
                    <a:pt x="119941" y="381291"/>
                  </a:lnTo>
                  <a:lnTo>
                    <a:pt x="116979" y="410906"/>
                  </a:lnTo>
                  <a:lnTo>
                    <a:pt x="116979" y="5258871"/>
                  </a:lnTo>
                  <a:lnTo>
                    <a:pt x="119941" y="5288486"/>
                  </a:lnTo>
                  <a:lnTo>
                    <a:pt x="124383" y="5318101"/>
                  </a:lnTo>
                  <a:lnTo>
                    <a:pt x="131787" y="5346235"/>
                  </a:lnTo>
                  <a:lnTo>
                    <a:pt x="142152" y="5372888"/>
                  </a:lnTo>
                  <a:lnTo>
                    <a:pt x="153998" y="5398061"/>
                  </a:lnTo>
                  <a:lnTo>
                    <a:pt x="167325" y="5420272"/>
                  </a:lnTo>
                  <a:lnTo>
                    <a:pt x="185094" y="5442483"/>
                  </a:lnTo>
                  <a:lnTo>
                    <a:pt x="204343" y="5464695"/>
                  </a:lnTo>
                  <a:lnTo>
                    <a:pt x="225074" y="5482464"/>
                  </a:lnTo>
                  <a:lnTo>
                    <a:pt x="247285" y="5500233"/>
                  </a:lnTo>
                  <a:lnTo>
                    <a:pt x="270977" y="5515040"/>
                  </a:lnTo>
                  <a:lnTo>
                    <a:pt x="296150" y="5526886"/>
                  </a:lnTo>
                  <a:lnTo>
                    <a:pt x="324284" y="5537251"/>
                  </a:lnTo>
                  <a:lnTo>
                    <a:pt x="350937" y="5544655"/>
                  </a:lnTo>
                  <a:lnTo>
                    <a:pt x="379072" y="5547617"/>
                  </a:lnTo>
                  <a:lnTo>
                    <a:pt x="408686" y="5549097"/>
                  </a:lnTo>
                  <a:lnTo>
                    <a:pt x="2341062" y="5549097"/>
                  </a:lnTo>
                  <a:lnTo>
                    <a:pt x="2372158" y="5547617"/>
                  </a:lnTo>
                  <a:lnTo>
                    <a:pt x="2398811" y="5544655"/>
                  </a:lnTo>
                  <a:lnTo>
                    <a:pt x="2428426" y="5537251"/>
                  </a:lnTo>
                  <a:lnTo>
                    <a:pt x="2453598" y="5526886"/>
                  </a:lnTo>
                  <a:lnTo>
                    <a:pt x="2481733" y="5515040"/>
                  </a:lnTo>
                  <a:lnTo>
                    <a:pt x="2503944" y="5500233"/>
                  </a:lnTo>
                  <a:lnTo>
                    <a:pt x="2526155" y="5482464"/>
                  </a:lnTo>
                  <a:lnTo>
                    <a:pt x="2548366" y="5464695"/>
                  </a:lnTo>
                  <a:lnTo>
                    <a:pt x="2566135" y="5442483"/>
                  </a:lnTo>
                  <a:lnTo>
                    <a:pt x="2583904" y="5420272"/>
                  </a:lnTo>
                  <a:lnTo>
                    <a:pt x="2598712" y="5398061"/>
                  </a:lnTo>
                  <a:lnTo>
                    <a:pt x="2610558" y="5372888"/>
                  </a:lnTo>
                  <a:lnTo>
                    <a:pt x="2620923" y="5346235"/>
                  </a:lnTo>
                  <a:lnTo>
                    <a:pt x="2625365" y="5318101"/>
                  </a:lnTo>
                  <a:lnTo>
                    <a:pt x="2629808" y="5288486"/>
                  </a:lnTo>
                  <a:lnTo>
                    <a:pt x="2632769" y="5258871"/>
                  </a:lnTo>
                  <a:lnTo>
                    <a:pt x="2632769" y="410906"/>
                  </a:lnTo>
                  <a:lnTo>
                    <a:pt x="2629808" y="381291"/>
                  </a:lnTo>
                  <a:lnTo>
                    <a:pt x="2625365" y="351676"/>
                  </a:lnTo>
                  <a:lnTo>
                    <a:pt x="2620923" y="323542"/>
                  </a:lnTo>
                  <a:lnTo>
                    <a:pt x="2610558" y="296889"/>
                  </a:lnTo>
                  <a:lnTo>
                    <a:pt x="2598712" y="271716"/>
                  </a:lnTo>
                  <a:lnTo>
                    <a:pt x="2583904" y="246543"/>
                  </a:lnTo>
                  <a:lnTo>
                    <a:pt x="2566135" y="224332"/>
                  </a:lnTo>
                  <a:lnTo>
                    <a:pt x="2548366" y="203602"/>
                  </a:lnTo>
                  <a:lnTo>
                    <a:pt x="2526155" y="184352"/>
                  </a:lnTo>
                  <a:lnTo>
                    <a:pt x="2503944" y="169544"/>
                  </a:lnTo>
                  <a:lnTo>
                    <a:pt x="2481733" y="154737"/>
                  </a:lnTo>
                  <a:lnTo>
                    <a:pt x="2453598" y="141410"/>
                  </a:lnTo>
                  <a:lnTo>
                    <a:pt x="2428426" y="132526"/>
                  </a:lnTo>
                  <a:lnTo>
                    <a:pt x="2398811" y="125122"/>
                  </a:lnTo>
                  <a:lnTo>
                    <a:pt x="2372158" y="119199"/>
                  </a:lnTo>
                  <a:lnTo>
                    <a:pt x="2341062" y="119199"/>
                  </a:lnTo>
                  <a:lnTo>
                    <a:pt x="2129315" y="119199"/>
                  </a:lnTo>
                  <a:lnTo>
                    <a:pt x="2117469" y="119199"/>
                  </a:lnTo>
                  <a:lnTo>
                    <a:pt x="2107104" y="122161"/>
                  </a:lnTo>
                  <a:lnTo>
                    <a:pt x="2096738" y="126603"/>
                  </a:lnTo>
                  <a:lnTo>
                    <a:pt x="2089335" y="134007"/>
                  </a:lnTo>
                  <a:lnTo>
                    <a:pt x="2081931" y="141410"/>
                  </a:lnTo>
                  <a:lnTo>
                    <a:pt x="2077489" y="151776"/>
                  </a:lnTo>
                  <a:lnTo>
                    <a:pt x="2074527" y="162141"/>
                  </a:lnTo>
                  <a:lnTo>
                    <a:pt x="2074527" y="173987"/>
                  </a:lnTo>
                  <a:lnTo>
                    <a:pt x="2073046" y="188794"/>
                  </a:lnTo>
                  <a:lnTo>
                    <a:pt x="2073046" y="203602"/>
                  </a:lnTo>
                  <a:lnTo>
                    <a:pt x="2062681" y="231736"/>
                  </a:lnTo>
                  <a:lnTo>
                    <a:pt x="2050835" y="256909"/>
                  </a:lnTo>
                  <a:lnTo>
                    <a:pt x="2030105" y="279120"/>
                  </a:lnTo>
                  <a:lnTo>
                    <a:pt x="2007894" y="296889"/>
                  </a:lnTo>
                  <a:lnTo>
                    <a:pt x="1982721" y="311696"/>
                  </a:lnTo>
                  <a:lnTo>
                    <a:pt x="1956067" y="319100"/>
                  </a:lnTo>
                  <a:lnTo>
                    <a:pt x="1941260" y="320581"/>
                  </a:lnTo>
                  <a:lnTo>
                    <a:pt x="1924972" y="320581"/>
                  </a:lnTo>
                  <a:lnTo>
                    <a:pt x="824777" y="320581"/>
                  </a:lnTo>
                  <a:lnTo>
                    <a:pt x="809969" y="320581"/>
                  </a:lnTo>
                  <a:lnTo>
                    <a:pt x="795162" y="319100"/>
                  </a:lnTo>
                  <a:lnTo>
                    <a:pt x="767027" y="311696"/>
                  </a:lnTo>
                  <a:lnTo>
                    <a:pt x="741855" y="296889"/>
                  </a:lnTo>
                  <a:lnTo>
                    <a:pt x="719643" y="279120"/>
                  </a:lnTo>
                  <a:lnTo>
                    <a:pt x="701874" y="256909"/>
                  </a:lnTo>
                  <a:lnTo>
                    <a:pt x="687067" y="231736"/>
                  </a:lnTo>
                  <a:lnTo>
                    <a:pt x="679663" y="203602"/>
                  </a:lnTo>
                  <a:lnTo>
                    <a:pt x="678183" y="188794"/>
                  </a:lnTo>
                  <a:lnTo>
                    <a:pt x="678183" y="173987"/>
                  </a:lnTo>
                  <a:lnTo>
                    <a:pt x="675221" y="162141"/>
                  </a:lnTo>
                  <a:lnTo>
                    <a:pt x="672260" y="151776"/>
                  </a:lnTo>
                  <a:lnTo>
                    <a:pt x="667817" y="141410"/>
                  </a:lnTo>
                  <a:lnTo>
                    <a:pt x="660414" y="134007"/>
                  </a:lnTo>
                  <a:lnTo>
                    <a:pt x="653010" y="126603"/>
                  </a:lnTo>
                  <a:lnTo>
                    <a:pt x="642645" y="122161"/>
                  </a:lnTo>
                  <a:lnTo>
                    <a:pt x="632279" y="119199"/>
                  </a:lnTo>
                  <a:lnTo>
                    <a:pt x="623395" y="119199"/>
                  </a:lnTo>
                  <a:lnTo>
                    <a:pt x="408686" y="119199"/>
                  </a:lnTo>
                  <a:close/>
                  <a:moveTo>
                    <a:pt x="389437" y="0"/>
                  </a:moveTo>
                  <a:lnTo>
                    <a:pt x="2361792" y="0"/>
                  </a:lnTo>
                  <a:lnTo>
                    <a:pt x="2401772" y="2962"/>
                  </a:lnTo>
                  <a:lnTo>
                    <a:pt x="2441752" y="10365"/>
                  </a:lnTo>
                  <a:lnTo>
                    <a:pt x="2478771" y="17769"/>
                  </a:lnTo>
                  <a:lnTo>
                    <a:pt x="2512828" y="32577"/>
                  </a:lnTo>
                  <a:lnTo>
                    <a:pt x="2548366" y="47384"/>
                  </a:lnTo>
                  <a:lnTo>
                    <a:pt x="2577981" y="68114"/>
                  </a:lnTo>
                  <a:lnTo>
                    <a:pt x="2607596" y="90326"/>
                  </a:lnTo>
                  <a:lnTo>
                    <a:pt x="2635730" y="115498"/>
                  </a:lnTo>
                  <a:lnTo>
                    <a:pt x="2660903" y="142152"/>
                  </a:lnTo>
                  <a:lnTo>
                    <a:pt x="2683114" y="173247"/>
                  </a:lnTo>
                  <a:lnTo>
                    <a:pt x="2702364" y="204343"/>
                  </a:lnTo>
                  <a:lnTo>
                    <a:pt x="2720133" y="239881"/>
                  </a:lnTo>
                  <a:lnTo>
                    <a:pt x="2731979" y="273938"/>
                  </a:lnTo>
                  <a:lnTo>
                    <a:pt x="2742344" y="312438"/>
                  </a:lnTo>
                  <a:lnTo>
                    <a:pt x="2748267" y="349456"/>
                  </a:lnTo>
                  <a:lnTo>
                    <a:pt x="2749748" y="389436"/>
                  </a:lnTo>
                  <a:lnTo>
                    <a:pt x="2749748" y="5281822"/>
                  </a:lnTo>
                  <a:lnTo>
                    <a:pt x="2748267" y="5321803"/>
                  </a:lnTo>
                  <a:lnTo>
                    <a:pt x="2742344" y="5358821"/>
                  </a:lnTo>
                  <a:lnTo>
                    <a:pt x="2731979" y="5395840"/>
                  </a:lnTo>
                  <a:lnTo>
                    <a:pt x="2720133" y="5431378"/>
                  </a:lnTo>
                  <a:lnTo>
                    <a:pt x="2702364" y="5465435"/>
                  </a:lnTo>
                  <a:lnTo>
                    <a:pt x="2683114" y="5498011"/>
                  </a:lnTo>
                  <a:lnTo>
                    <a:pt x="2660903" y="5527626"/>
                  </a:lnTo>
                  <a:lnTo>
                    <a:pt x="2635730" y="5555761"/>
                  </a:lnTo>
                  <a:lnTo>
                    <a:pt x="2607596" y="5580933"/>
                  </a:lnTo>
                  <a:lnTo>
                    <a:pt x="2577981" y="5603144"/>
                  </a:lnTo>
                  <a:lnTo>
                    <a:pt x="2548366" y="5622394"/>
                  </a:lnTo>
                  <a:lnTo>
                    <a:pt x="2512828" y="5637202"/>
                  </a:lnTo>
                  <a:lnTo>
                    <a:pt x="2478771" y="5650528"/>
                  </a:lnTo>
                  <a:lnTo>
                    <a:pt x="2441752" y="5660894"/>
                  </a:lnTo>
                  <a:lnTo>
                    <a:pt x="2401772" y="5668297"/>
                  </a:lnTo>
                  <a:lnTo>
                    <a:pt x="2361792" y="5668297"/>
                  </a:lnTo>
                  <a:lnTo>
                    <a:pt x="389437" y="5668297"/>
                  </a:lnTo>
                  <a:lnTo>
                    <a:pt x="349457" y="5668297"/>
                  </a:lnTo>
                  <a:lnTo>
                    <a:pt x="310957" y="5660894"/>
                  </a:lnTo>
                  <a:lnTo>
                    <a:pt x="273939" y="5650528"/>
                  </a:lnTo>
                  <a:lnTo>
                    <a:pt x="236920" y="5637202"/>
                  </a:lnTo>
                  <a:lnTo>
                    <a:pt x="204343" y="5622394"/>
                  </a:lnTo>
                  <a:lnTo>
                    <a:pt x="171767" y="5603144"/>
                  </a:lnTo>
                  <a:lnTo>
                    <a:pt x="142152" y="5580933"/>
                  </a:lnTo>
                  <a:lnTo>
                    <a:pt x="115499" y="5555761"/>
                  </a:lnTo>
                  <a:lnTo>
                    <a:pt x="90326" y="5527626"/>
                  </a:lnTo>
                  <a:lnTo>
                    <a:pt x="68115" y="5498011"/>
                  </a:lnTo>
                  <a:lnTo>
                    <a:pt x="47384" y="5465435"/>
                  </a:lnTo>
                  <a:lnTo>
                    <a:pt x="29615" y="5431378"/>
                  </a:lnTo>
                  <a:lnTo>
                    <a:pt x="17769" y="5395840"/>
                  </a:lnTo>
                  <a:lnTo>
                    <a:pt x="7404" y="5358821"/>
                  </a:lnTo>
                  <a:lnTo>
                    <a:pt x="2962" y="5321803"/>
                  </a:lnTo>
                  <a:lnTo>
                    <a:pt x="0" y="5281822"/>
                  </a:lnTo>
                  <a:lnTo>
                    <a:pt x="0" y="389436"/>
                  </a:lnTo>
                  <a:lnTo>
                    <a:pt x="2962" y="349456"/>
                  </a:lnTo>
                  <a:lnTo>
                    <a:pt x="7404" y="312438"/>
                  </a:lnTo>
                  <a:lnTo>
                    <a:pt x="17769" y="273938"/>
                  </a:lnTo>
                  <a:lnTo>
                    <a:pt x="29615" y="239881"/>
                  </a:lnTo>
                  <a:lnTo>
                    <a:pt x="47384" y="204343"/>
                  </a:lnTo>
                  <a:lnTo>
                    <a:pt x="68115" y="173247"/>
                  </a:lnTo>
                  <a:lnTo>
                    <a:pt x="90326" y="142152"/>
                  </a:lnTo>
                  <a:lnTo>
                    <a:pt x="115499" y="115498"/>
                  </a:lnTo>
                  <a:lnTo>
                    <a:pt x="142152" y="90326"/>
                  </a:lnTo>
                  <a:lnTo>
                    <a:pt x="171767" y="68114"/>
                  </a:lnTo>
                  <a:lnTo>
                    <a:pt x="204343" y="47384"/>
                  </a:lnTo>
                  <a:lnTo>
                    <a:pt x="236920" y="32577"/>
                  </a:lnTo>
                  <a:lnTo>
                    <a:pt x="273939" y="17769"/>
                  </a:lnTo>
                  <a:lnTo>
                    <a:pt x="310957" y="10365"/>
                  </a:lnTo>
                  <a:lnTo>
                    <a:pt x="349457" y="2962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000000"/>
                </a:gs>
                <a:gs pos="5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008529F2-C660-403A-B4BF-91BF0804C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216" y="647418"/>
              <a:ext cx="233958" cy="5564645"/>
            </a:xfrm>
            <a:custGeom>
              <a:avLst/>
              <a:gdLst>
                <a:gd name="T0" fmla="*/ 0 w 158"/>
                <a:gd name="T1" fmla="*/ 0 h 3758"/>
                <a:gd name="T2" fmla="*/ 29 w 158"/>
                <a:gd name="T3" fmla="*/ 25 h 3758"/>
                <a:gd name="T4" fmla="*/ 54 w 158"/>
                <a:gd name="T5" fmla="*/ 52 h 3758"/>
                <a:gd name="T6" fmla="*/ 77 w 158"/>
                <a:gd name="T7" fmla="*/ 82 h 3758"/>
                <a:gd name="T8" fmla="*/ 96 w 158"/>
                <a:gd name="T9" fmla="*/ 116 h 3758"/>
                <a:gd name="T10" fmla="*/ 111 w 158"/>
                <a:gd name="T11" fmla="*/ 151 h 3758"/>
                <a:gd name="T12" fmla="*/ 123 w 158"/>
                <a:gd name="T13" fmla="*/ 188 h 3758"/>
                <a:gd name="T14" fmla="*/ 129 w 158"/>
                <a:gd name="T15" fmla="*/ 227 h 3758"/>
                <a:gd name="T16" fmla="*/ 133 w 158"/>
                <a:gd name="T17" fmla="*/ 267 h 3758"/>
                <a:gd name="T18" fmla="*/ 133 w 158"/>
                <a:gd name="T19" fmla="*/ 3490 h 3758"/>
                <a:gd name="T20" fmla="*/ 129 w 158"/>
                <a:gd name="T21" fmla="*/ 3531 h 3758"/>
                <a:gd name="T22" fmla="*/ 123 w 158"/>
                <a:gd name="T23" fmla="*/ 3569 h 3758"/>
                <a:gd name="T24" fmla="*/ 111 w 158"/>
                <a:gd name="T25" fmla="*/ 3607 h 3758"/>
                <a:gd name="T26" fmla="*/ 96 w 158"/>
                <a:gd name="T27" fmla="*/ 3642 h 3758"/>
                <a:gd name="T28" fmla="*/ 77 w 158"/>
                <a:gd name="T29" fmla="*/ 3675 h 3758"/>
                <a:gd name="T30" fmla="*/ 54 w 158"/>
                <a:gd name="T31" fmla="*/ 3706 h 3758"/>
                <a:gd name="T32" fmla="*/ 29 w 158"/>
                <a:gd name="T33" fmla="*/ 3733 h 3758"/>
                <a:gd name="T34" fmla="*/ 0 w 158"/>
                <a:gd name="T35" fmla="*/ 3758 h 3758"/>
                <a:gd name="T36" fmla="*/ 17 w 158"/>
                <a:gd name="T37" fmla="*/ 3751 h 3758"/>
                <a:gd name="T38" fmla="*/ 49 w 158"/>
                <a:gd name="T39" fmla="*/ 3733 h 3758"/>
                <a:gd name="T40" fmla="*/ 77 w 158"/>
                <a:gd name="T41" fmla="*/ 3711 h 3758"/>
                <a:gd name="T42" fmla="*/ 103 w 158"/>
                <a:gd name="T43" fmla="*/ 3684 h 3758"/>
                <a:gd name="T44" fmla="*/ 124 w 158"/>
                <a:gd name="T45" fmla="*/ 3655 h 3758"/>
                <a:gd name="T46" fmla="*/ 140 w 158"/>
                <a:gd name="T47" fmla="*/ 3622 h 3758"/>
                <a:gd name="T48" fmla="*/ 151 w 158"/>
                <a:gd name="T49" fmla="*/ 3586 h 3758"/>
                <a:gd name="T50" fmla="*/ 158 w 158"/>
                <a:gd name="T51" fmla="*/ 3549 h 3758"/>
                <a:gd name="T52" fmla="*/ 158 w 158"/>
                <a:gd name="T53" fmla="*/ 227 h 3758"/>
                <a:gd name="T54" fmla="*/ 158 w 158"/>
                <a:gd name="T55" fmla="*/ 208 h 3758"/>
                <a:gd name="T56" fmla="*/ 151 w 158"/>
                <a:gd name="T57" fmla="*/ 170 h 3758"/>
                <a:gd name="T58" fmla="*/ 140 w 158"/>
                <a:gd name="T59" fmla="*/ 134 h 3758"/>
                <a:gd name="T60" fmla="*/ 124 w 158"/>
                <a:gd name="T61" fmla="*/ 102 h 3758"/>
                <a:gd name="T62" fmla="*/ 103 w 158"/>
                <a:gd name="T63" fmla="*/ 72 h 3758"/>
                <a:gd name="T64" fmla="*/ 77 w 158"/>
                <a:gd name="T65" fmla="*/ 47 h 3758"/>
                <a:gd name="T66" fmla="*/ 49 w 158"/>
                <a:gd name="T67" fmla="*/ 25 h 3758"/>
                <a:gd name="T68" fmla="*/ 17 w 158"/>
                <a:gd name="T69" fmla="*/ 7 h 3758"/>
                <a:gd name="T70" fmla="*/ 0 w 158"/>
                <a:gd name="T71" fmla="*/ 0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8" h="3758">
                  <a:moveTo>
                    <a:pt x="0" y="0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29" y="25"/>
                  </a:lnTo>
                  <a:lnTo>
                    <a:pt x="42" y="38"/>
                  </a:lnTo>
                  <a:lnTo>
                    <a:pt x="54" y="52"/>
                  </a:lnTo>
                  <a:lnTo>
                    <a:pt x="66" y="67"/>
                  </a:lnTo>
                  <a:lnTo>
                    <a:pt x="77" y="82"/>
                  </a:lnTo>
                  <a:lnTo>
                    <a:pt x="87" y="99"/>
                  </a:lnTo>
                  <a:lnTo>
                    <a:pt x="96" y="116"/>
                  </a:lnTo>
                  <a:lnTo>
                    <a:pt x="104" y="133"/>
                  </a:lnTo>
                  <a:lnTo>
                    <a:pt x="111" y="151"/>
                  </a:lnTo>
                  <a:lnTo>
                    <a:pt x="118" y="170"/>
                  </a:lnTo>
                  <a:lnTo>
                    <a:pt x="123" y="188"/>
                  </a:lnTo>
                  <a:lnTo>
                    <a:pt x="128" y="207"/>
                  </a:lnTo>
                  <a:lnTo>
                    <a:pt x="129" y="227"/>
                  </a:lnTo>
                  <a:lnTo>
                    <a:pt x="131" y="247"/>
                  </a:lnTo>
                  <a:lnTo>
                    <a:pt x="133" y="267"/>
                  </a:lnTo>
                  <a:lnTo>
                    <a:pt x="133" y="3490"/>
                  </a:lnTo>
                  <a:lnTo>
                    <a:pt x="133" y="3490"/>
                  </a:lnTo>
                  <a:lnTo>
                    <a:pt x="131" y="3511"/>
                  </a:lnTo>
                  <a:lnTo>
                    <a:pt x="129" y="3531"/>
                  </a:lnTo>
                  <a:lnTo>
                    <a:pt x="128" y="3549"/>
                  </a:lnTo>
                  <a:lnTo>
                    <a:pt x="123" y="3569"/>
                  </a:lnTo>
                  <a:lnTo>
                    <a:pt x="118" y="3588"/>
                  </a:lnTo>
                  <a:lnTo>
                    <a:pt x="111" y="3607"/>
                  </a:lnTo>
                  <a:lnTo>
                    <a:pt x="104" y="3625"/>
                  </a:lnTo>
                  <a:lnTo>
                    <a:pt x="96" y="3642"/>
                  </a:lnTo>
                  <a:lnTo>
                    <a:pt x="87" y="3659"/>
                  </a:lnTo>
                  <a:lnTo>
                    <a:pt x="77" y="3675"/>
                  </a:lnTo>
                  <a:lnTo>
                    <a:pt x="66" y="3691"/>
                  </a:lnTo>
                  <a:lnTo>
                    <a:pt x="54" y="3706"/>
                  </a:lnTo>
                  <a:lnTo>
                    <a:pt x="42" y="3719"/>
                  </a:lnTo>
                  <a:lnTo>
                    <a:pt x="29" y="3733"/>
                  </a:lnTo>
                  <a:lnTo>
                    <a:pt x="13" y="3746"/>
                  </a:lnTo>
                  <a:lnTo>
                    <a:pt x="0" y="3758"/>
                  </a:lnTo>
                  <a:lnTo>
                    <a:pt x="0" y="3758"/>
                  </a:lnTo>
                  <a:lnTo>
                    <a:pt x="17" y="3751"/>
                  </a:lnTo>
                  <a:lnTo>
                    <a:pt x="34" y="3743"/>
                  </a:lnTo>
                  <a:lnTo>
                    <a:pt x="49" y="3733"/>
                  </a:lnTo>
                  <a:lnTo>
                    <a:pt x="64" y="3723"/>
                  </a:lnTo>
                  <a:lnTo>
                    <a:pt x="77" y="3711"/>
                  </a:lnTo>
                  <a:lnTo>
                    <a:pt x="91" y="3699"/>
                  </a:lnTo>
                  <a:lnTo>
                    <a:pt x="103" y="3684"/>
                  </a:lnTo>
                  <a:lnTo>
                    <a:pt x="114" y="3670"/>
                  </a:lnTo>
                  <a:lnTo>
                    <a:pt x="124" y="3655"/>
                  </a:lnTo>
                  <a:lnTo>
                    <a:pt x="133" y="3638"/>
                  </a:lnTo>
                  <a:lnTo>
                    <a:pt x="140" y="3622"/>
                  </a:lnTo>
                  <a:lnTo>
                    <a:pt x="146" y="3605"/>
                  </a:lnTo>
                  <a:lnTo>
                    <a:pt x="151" y="3586"/>
                  </a:lnTo>
                  <a:lnTo>
                    <a:pt x="155" y="3568"/>
                  </a:lnTo>
                  <a:lnTo>
                    <a:pt x="158" y="3549"/>
                  </a:lnTo>
                  <a:lnTo>
                    <a:pt x="158" y="3531"/>
                  </a:lnTo>
                  <a:lnTo>
                    <a:pt x="158" y="227"/>
                  </a:lnTo>
                  <a:lnTo>
                    <a:pt x="158" y="227"/>
                  </a:lnTo>
                  <a:lnTo>
                    <a:pt x="158" y="208"/>
                  </a:lnTo>
                  <a:lnTo>
                    <a:pt x="155" y="188"/>
                  </a:lnTo>
                  <a:lnTo>
                    <a:pt x="151" y="170"/>
                  </a:lnTo>
                  <a:lnTo>
                    <a:pt x="146" y="153"/>
                  </a:lnTo>
                  <a:lnTo>
                    <a:pt x="140" y="134"/>
                  </a:lnTo>
                  <a:lnTo>
                    <a:pt x="133" y="118"/>
                  </a:lnTo>
                  <a:lnTo>
                    <a:pt x="124" y="102"/>
                  </a:lnTo>
                  <a:lnTo>
                    <a:pt x="114" y="87"/>
                  </a:lnTo>
                  <a:lnTo>
                    <a:pt x="103" y="72"/>
                  </a:lnTo>
                  <a:lnTo>
                    <a:pt x="91" y="59"/>
                  </a:lnTo>
                  <a:lnTo>
                    <a:pt x="77" y="47"/>
                  </a:lnTo>
                  <a:lnTo>
                    <a:pt x="64" y="35"/>
                  </a:lnTo>
                  <a:lnTo>
                    <a:pt x="49" y="25"/>
                  </a:lnTo>
                  <a:lnTo>
                    <a:pt x="34" y="15"/>
                  </a:lnTo>
                  <a:lnTo>
                    <a:pt x="17" y="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4A2C81BA-D955-45BC-B7CF-6F7B583FC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57" y="647418"/>
              <a:ext cx="236919" cy="5564645"/>
            </a:xfrm>
            <a:custGeom>
              <a:avLst/>
              <a:gdLst>
                <a:gd name="T0" fmla="*/ 160 w 160"/>
                <a:gd name="T1" fmla="*/ 3758 h 3758"/>
                <a:gd name="T2" fmla="*/ 130 w 160"/>
                <a:gd name="T3" fmla="*/ 3733 h 3758"/>
                <a:gd name="T4" fmla="*/ 105 w 160"/>
                <a:gd name="T5" fmla="*/ 3706 h 3758"/>
                <a:gd name="T6" fmla="*/ 81 w 160"/>
                <a:gd name="T7" fmla="*/ 3675 h 3758"/>
                <a:gd name="T8" fmla="*/ 63 w 160"/>
                <a:gd name="T9" fmla="*/ 3642 h 3758"/>
                <a:gd name="T10" fmla="*/ 47 w 160"/>
                <a:gd name="T11" fmla="*/ 3607 h 3758"/>
                <a:gd name="T12" fmla="*/ 36 w 160"/>
                <a:gd name="T13" fmla="*/ 3569 h 3758"/>
                <a:gd name="T14" fmla="*/ 29 w 160"/>
                <a:gd name="T15" fmla="*/ 3531 h 3758"/>
                <a:gd name="T16" fmla="*/ 26 w 160"/>
                <a:gd name="T17" fmla="*/ 3490 h 3758"/>
                <a:gd name="T18" fmla="*/ 26 w 160"/>
                <a:gd name="T19" fmla="*/ 267 h 3758"/>
                <a:gd name="T20" fmla="*/ 29 w 160"/>
                <a:gd name="T21" fmla="*/ 227 h 3758"/>
                <a:gd name="T22" fmla="*/ 36 w 160"/>
                <a:gd name="T23" fmla="*/ 188 h 3758"/>
                <a:gd name="T24" fmla="*/ 47 w 160"/>
                <a:gd name="T25" fmla="*/ 151 h 3758"/>
                <a:gd name="T26" fmla="*/ 63 w 160"/>
                <a:gd name="T27" fmla="*/ 116 h 3758"/>
                <a:gd name="T28" fmla="*/ 81 w 160"/>
                <a:gd name="T29" fmla="*/ 82 h 3758"/>
                <a:gd name="T30" fmla="*/ 105 w 160"/>
                <a:gd name="T31" fmla="*/ 52 h 3758"/>
                <a:gd name="T32" fmla="*/ 130 w 160"/>
                <a:gd name="T33" fmla="*/ 25 h 3758"/>
                <a:gd name="T34" fmla="*/ 160 w 160"/>
                <a:gd name="T35" fmla="*/ 0 h 3758"/>
                <a:gd name="T36" fmla="*/ 142 w 160"/>
                <a:gd name="T37" fmla="*/ 7 h 3758"/>
                <a:gd name="T38" fmla="*/ 110 w 160"/>
                <a:gd name="T39" fmla="*/ 25 h 3758"/>
                <a:gd name="T40" fmla="*/ 81 w 160"/>
                <a:gd name="T41" fmla="*/ 47 h 3758"/>
                <a:gd name="T42" fmla="*/ 56 w 160"/>
                <a:gd name="T43" fmla="*/ 72 h 3758"/>
                <a:gd name="T44" fmla="*/ 36 w 160"/>
                <a:gd name="T45" fmla="*/ 102 h 3758"/>
                <a:gd name="T46" fmla="*/ 19 w 160"/>
                <a:gd name="T47" fmla="*/ 134 h 3758"/>
                <a:gd name="T48" fmla="*/ 7 w 160"/>
                <a:gd name="T49" fmla="*/ 170 h 3758"/>
                <a:gd name="T50" fmla="*/ 0 w 160"/>
                <a:gd name="T51" fmla="*/ 208 h 3758"/>
                <a:gd name="T52" fmla="*/ 0 w 160"/>
                <a:gd name="T53" fmla="*/ 3531 h 3758"/>
                <a:gd name="T54" fmla="*/ 0 w 160"/>
                <a:gd name="T55" fmla="*/ 3549 h 3758"/>
                <a:gd name="T56" fmla="*/ 7 w 160"/>
                <a:gd name="T57" fmla="*/ 3586 h 3758"/>
                <a:gd name="T58" fmla="*/ 19 w 160"/>
                <a:gd name="T59" fmla="*/ 3622 h 3758"/>
                <a:gd name="T60" fmla="*/ 36 w 160"/>
                <a:gd name="T61" fmla="*/ 3655 h 3758"/>
                <a:gd name="T62" fmla="*/ 56 w 160"/>
                <a:gd name="T63" fmla="*/ 3684 h 3758"/>
                <a:gd name="T64" fmla="*/ 81 w 160"/>
                <a:gd name="T65" fmla="*/ 3711 h 3758"/>
                <a:gd name="T66" fmla="*/ 110 w 160"/>
                <a:gd name="T67" fmla="*/ 3733 h 3758"/>
                <a:gd name="T68" fmla="*/ 142 w 160"/>
                <a:gd name="T69" fmla="*/ 3751 h 3758"/>
                <a:gd name="T70" fmla="*/ 160 w 160"/>
                <a:gd name="T71" fmla="*/ 3758 h 3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3758">
                  <a:moveTo>
                    <a:pt x="160" y="3758"/>
                  </a:moveTo>
                  <a:lnTo>
                    <a:pt x="160" y="3758"/>
                  </a:lnTo>
                  <a:lnTo>
                    <a:pt x="145" y="3746"/>
                  </a:lnTo>
                  <a:lnTo>
                    <a:pt x="130" y="3733"/>
                  </a:lnTo>
                  <a:lnTo>
                    <a:pt x="116" y="3719"/>
                  </a:lnTo>
                  <a:lnTo>
                    <a:pt x="105" y="3706"/>
                  </a:lnTo>
                  <a:lnTo>
                    <a:pt x="93" y="3691"/>
                  </a:lnTo>
                  <a:lnTo>
                    <a:pt x="81" y="3675"/>
                  </a:lnTo>
                  <a:lnTo>
                    <a:pt x="71" y="3659"/>
                  </a:lnTo>
                  <a:lnTo>
                    <a:pt x="63" y="3642"/>
                  </a:lnTo>
                  <a:lnTo>
                    <a:pt x="54" y="3625"/>
                  </a:lnTo>
                  <a:lnTo>
                    <a:pt x="47" y="3607"/>
                  </a:lnTo>
                  <a:lnTo>
                    <a:pt x="41" y="3588"/>
                  </a:lnTo>
                  <a:lnTo>
                    <a:pt x="36" y="3569"/>
                  </a:lnTo>
                  <a:lnTo>
                    <a:pt x="32" y="3549"/>
                  </a:lnTo>
                  <a:lnTo>
                    <a:pt x="29" y="3531"/>
                  </a:lnTo>
                  <a:lnTo>
                    <a:pt x="27" y="3511"/>
                  </a:lnTo>
                  <a:lnTo>
                    <a:pt x="26" y="3490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7" y="247"/>
                  </a:lnTo>
                  <a:lnTo>
                    <a:pt x="29" y="227"/>
                  </a:lnTo>
                  <a:lnTo>
                    <a:pt x="32" y="207"/>
                  </a:lnTo>
                  <a:lnTo>
                    <a:pt x="36" y="188"/>
                  </a:lnTo>
                  <a:lnTo>
                    <a:pt x="41" y="170"/>
                  </a:lnTo>
                  <a:lnTo>
                    <a:pt x="47" y="151"/>
                  </a:lnTo>
                  <a:lnTo>
                    <a:pt x="54" y="133"/>
                  </a:lnTo>
                  <a:lnTo>
                    <a:pt x="63" y="116"/>
                  </a:lnTo>
                  <a:lnTo>
                    <a:pt x="71" y="99"/>
                  </a:lnTo>
                  <a:lnTo>
                    <a:pt x="81" y="82"/>
                  </a:lnTo>
                  <a:lnTo>
                    <a:pt x="93" y="67"/>
                  </a:lnTo>
                  <a:lnTo>
                    <a:pt x="105" y="52"/>
                  </a:lnTo>
                  <a:lnTo>
                    <a:pt x="116" y="38"/>
                  </a:lnTo>
                  <a:lnTo>
                    <a:pt x="130" y="25"/>
                  </a:lnTo>
                  <a:lnTo>
                    <a:pt x="145" y="12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42" y="7"/>
                  </a:lnTo>
                  <a:lnTo>
                    <a:pt x="126" y="15"/>
                  </a:lnTo>
                  <a:lnTo>
                    <a:pt x="110" y="25"/>
                  </a:lnTo>
                  <a:lnTo>
                    <a:pt x="96" y="35"/>
                  </a:lnTo>
                  <a:lnTo>
                    <a:pt x="81" y="47"/>
                  </a:lnTo>
                  <a:lnTo>
                    <a:pt x="68" y="59"/>
                  </a:lnTo>
                  <a:lnTo>
                    <a:pt x="56" y="72"/>
                  </a:lnTo>
                  <a:lnTo>
                    <a:pt x="46" y="87"/>
                  </a:lnTo>
                  <a:lnTo>
                    <a:pt x="36" y="102"/>
                  </a:lnTo>
                  <a:lnTo>
                    <a:pt x="26" y="118"/>
                  </a:lnTo>
                  <a:lnTo>
                    <a:pt x="19" y="134"/>
                  </a:lnTo>
                  <a:lnTo>
                    <a:pt x="12" y="153"/>
                  </a:lnTo>
                  <a:lnTo>
                    <a:pt x="7" y="170"/>
                  </a:lnTo>
                  <a:lnTo>
                    <a:pt x="4" y="188"/>
                  </a:lnTo>
                  <a:lnTo>
                    <a:pt x="0" y="208"/>
                  </a:lnTo>
                  <a:lnTo>
                    <a:pt x="0" y="227"/>
                  </a:lnTo>
                  <a:lnTo>
                    <a:pt x="0" y="3531"/>
                  </a:lnTo>
                  <a:lnTo>
                    <a:pt x="0" y="3531"/>
                  </a:lnTo>
                  <a:lnTo>
                    <a:pt x="0" y="3549"/>
                  </a:lnTo>
                  <a:lnTo>
                    <a:pt x="4" y="3568"/>
                  </a:lnTo>
                  <a:lnTo>
                    <a:pt x="7" y="3586"/>
                  </a:lnTo>
                  <a:lnTo>
                    <a:pt x="12" y="3605"/>
                  </a:lnTo>
                  <a:lnTo>
                    <a:pt x="19" y="3622"/>
                  </a:lnTo>
                  <a:lnTo>
                    <a:pt x="26" y="3638"/>
                  </a:lnTo>
                  <a:lnTo>
                    <a:pt x="36" y="3655"/>
                  </a:lnTo>
                  <a:lnTo>
                    <a:pt x="46" y="3670"/>
                  </a:lnTo>
                  <a:lnTo>
                    <a:pt x="56" y="3684"/>
                  </a:lnTo>
                  <a:lnTo>
                    <a:pt x="68" y="3699"/>
                  </a:lnTo>
                  <a:lnTo>
                    <a:pt x="81" y="3711"/>
                  </a:lnTo>
                  <a:lnTo>
                    <a:pt x="96" y="3723"/>
                  </a:lnTo>
                  <a:lnTo>
                    <a:pt x="110" y="3733"/>
                  </a:lnTo>
                  <a:lnTo>
                    <a:pt x="126" y="3743"/>
                  </a:lnTo>
                  <a:lnTo>
                    <a:pt x="142" y="3751"/>
                  </a:lnTo>
                  <a:lnTo>
                    <a:pt x="160" y="3758"/>
                  </a:lnTo>
                  <a:lnTo>
                    <a:pt x="160" y="3758"/>
                  </a:lnTo>
                  <a:close/>
                </a:path>
              </a:pathLst>
            </a:custGeom>
            <a:gradFill flip="none" rotWithShape="1">
              <a:gsLst>
                <a:gs pos="89000">
                  <a:schemeClr val="bg1">
                    <a:alpha val="43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B3BE759E-188C-49E7-ACC3-8556D8ED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2459" y="6077314"/>
              <a:ext cx="2690518" cy="214708"/>
            </a:xfrm>
            <a:custGeom>
              <a:avLst/>
              <a:gdLst>
                <a:gd name="T0" fmla="*/ 244 w 1817"/>
                <a:gd name="T1" fmla="*/ 123 h 145"/>
                <a:gd name="T2" fmla="*/ 226 w 1817"/>
                <a:gd name="T3" fmla="*/ 123 h 145"/>
                <a:gd name="T4" fmla="*/ 189 w 1817"/>
                <a:gd name="T5" fmla="*/ 118 h 145"/>
                <a:gd name="T6" fmla="*/ 155 w 1817"/>
                <a:gd name="T7" fmla="*/ 109 h 145"/>
                <a:gd name="T8" fmla="*/ 122 w 1817"/>
                <a:gd name="T9" fmla="*/ 98 h 145"/>
                <a:gd name="T10" fmla="*/ 76 w 1817"/>
                <a:gd name="T11" fmla="*/ 72 h 145"/>
                <a:gd name="T12" fmla="*/ 24 w 1817"/>
                <a:gd name="T13" fmla="*/ 27 h 145"/>
                <a:gd name="T14" fmla="*/ 0 w 1817"/>
                <a:gd name="T15" fmla="*/ 0 h 145"/>
                <a:gd name="T16" fmla="*/ 21 w 1817"/>
                <a:gd name="T17" fmla="*/ 30 h 145"/>
                <a:gd name="T18" fmla="*/ 42 w 1817"/>
                <a:gd name="T19" fmla="*/ 59 h 145"/>
                <a:gd name="T20" fmla="*/ 68 w 1817"/>
                <a:gd name="T21" fmla="*/ 84 h 145"/>
                <a:gd name="T22" fmla="*/ 98 w 1817"/>
                <a:gd name="T23" fmla="*/ 104 h 145"/>
                <a:gd name="T24" fmla="*/ 130 w 1817"/>
                <a:gd name="T25" fmla="*/ 121 h 145"/>
                <a:gd name="T26" fmla="*/ 164 w 1817"/>
                <a:gd name="T27" fmla="*/ 135 h 145"/>
                <a:gd name="T28" fmla="*/ 199 w 1817"/>
                <a:gd name="T29" fmla="*/ 143 h 145"/>
                <a:gd name="T30" fmla="*/ 238 w 1817"/>
                <a:gd name="T31" fmla="*/ 145 h 145"/>
                <a:gd name="T32" fmla="*/ 1580 w 1817"/>
                <a:gd name="T33" fmla="*/ 145 h 145"/>
                <a:gd name="T34" fmla="*/ 1619 w 1817"/>
                <a:gd name="T35" fmla="*/ 143 h 145"/>
                <a:gd name="T36" fmla="*/ 1654 w 1817"/>
                <a:gd name="T37" fmla="*/ 135 h 145"/>
                <a:gd name="T38" fmla="*/ 1688 w 1817"/>
                <a:gd name="T39" fmla="*/ 121 h 145"/>
                <a:gd name="T40" fmla="*/ 1720 w 1817"/>
                <a:gd name="T41" fmla="*/ 104 h 145"/>
                <a:gd name="T42" fmla="*/ 1750 w 1817"/>
                <a:gd name="T43" fmla="*/ 84 h 145"/>
                <a:gd name="T44" fmla="*/ 1775 w 1817"/>
                <a:gd name="T45" fmla="*/ 59 h 145"/>
                <a:gd name="T46" fmla="*/ 1799 w 1817"/>
                <a:gd name="T47" fmla="*/ 30 h 145"/>
                <a:gd name="T48" fmla="*/ 1817 w 1817"/>
                <a:gd name="T49" fmla="*/ 0 h 145"/>
                <a:gd name="T50" fmla="*/ 1794 w 1817"/>
                <a:gd name="T51" fmla="*/ 27 h 145"/>
                <a:gd name="T52" fmla="*/ 1741 w 1817"/>
                <a:gd name="T53" fmla="*/ 72 h 145"/>
                <a:gd name="T54" fmla="*/ 1696 w 1817"/>
                <a:gd name="T55" fmla="*/ 98 h 145"/>
                <a:gd name="T56" fmla="*/ 1662 w 1817"/>
                <a:gd name="T57" fmla="*/ 109 h 145"/>
                <a:gd name="T58" fmla="*/ 1629 w 1817"/>
                <a:gd name="T59" fmla="*/ 118 h 145"/>
                <a:gd name="T60" fmla="*/ 1592 w 1817"/>
                <a:gd name="T61" fmla="*/ 123 h 145"/>
                <a:gd name="T62" fmla="*/ 1573 w 1817"/>
                <a:gd name="T63" fmla="*/ 1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17" h="145">
                  <a:moveTo>
                    <a:pt x="1573" y="123"/>
                  </a:moveTo>
                  <a:lnTo>
                    <a:pt x="244" y="123"/>
                  </a:lnTo>
                  <a:lnTo>
                    <a:pt x="244" y="123"/>
                  </a:lnTo>
                  <a:lnTo>
                    <a:pt x="226" y="123"/>
                  </a:lnTo>
                  <a:lnTo>
                    <a:pt x="207" y="121"/>
                  </a:lnTo>
                  <a:lnTo>
                    <a:pt x="189" y="118"/>
                  </a:lnTo>
                  <a:lnTo>
                    <a:pt x="172" y="114"/>
                  </a:lnTo>
                  <a:lnTo>
                    <a:pt x="155" y="109"/>
                  </a:lnTo>
                  <a:lnTo>
                    <a:pt x="138" y="104"/>
                  </a:lnTo>
                  <a:lnTo>
                    <a:pt x="122" y="98"/>
                  </a:lnTo>
                  <a:lnTo>
                    <a:pt x="106" y="89"/>
                  </a:lnTo>
                  <a:lnTo>
                    <a:pt x="76" y="72"/>
                  </a:lnTo>
                  <a:lnTo>
                    <a:pt x="49" y="51"/>
                  </a:lnTo>
                  <a:lnTo>
                    <a:pt x="24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15"/>
                  </a:lnTo>
                  <a:lnTo>
                    <a:pt x="21" y="30"/>
                  </a:lnTo>
                  <a:lnTo>
                    <a:pt x="31" y="45"/>
                  </a:lnTo>
                  <a:lnTo>
                    <a:pt x="42" y="59"/>
                  </a:lnTo>
                  <a:lnTo>
                    <a:pt x="54" y="72"/>
                  </a:lnTo>
                  <a:lnTo>
                    <a:pt x="68" y="84"/>
                  </a:lnTo>
                  <a:lnTo>
                    <a:pt x="83" y="94"/>
                  </a:lnTo>
                  <a:lnTo>
                    <a:pt x="98" y="104"/>
                  </a:lnTo>
                  <a:lnTo>
                    <a:pt x="113" y="114"/>
                  </a:lnTo>
                  <a:lnTo>
                    <a:pt x="130" y="121"/>
                  </a:lnTo>
                  <a:lnTo>
                    <a:pt x="147" y="130"/>
                  </a:lnTo>
                  <a:lnTo>
                    <a:pt x="164" y="135"/>
                  </a:lnTo>
                  <a:lnTo>
                    <a:pt x="182" y="140"/>
                  </a:lnTo>
                  <a:lnTo>
                    <a:pt x="199" y="143"/>
                  </a:lnTo>
                  <a:lnTo>
                    <a:pt x="219" y="145"/>
                  </a:lnTo>
                  <a:lnTo>
                    <a:pt x="238" y="145"/>
                  </a:lnTo>
                  <a:lnTo>
                    <a:pt x="1580" y="145"/>
                  </a:lnTo>
                  <a:lnTo>
                    <a:pt x="1580" y="145"/>
                  </a:lnTo>
                  <a:lnTo>
                    <a:pt x="1598" y="145"/>
                  </a:lnTo>
                  <a:lnTo>
                    <a:pt x="1619" y="143"/>
                  </a:lnTo>
                  <a:lnTo>
                    <a:pt x="1637" y="140"/>
                  </a:lnTo>
                  <a:lnTo>
                    <a:pt x="1654" y="135"/>
                  </a:lnTo>
                  <a:lnTo>
                    <a:pt x="1671" y="130"/>
                  </a:lnTo>
                  <a:lnTo>
                    <a:pt x="1688" y="121"/>
                  </a:lnTo>
                  <a:lnTo>
                    <a:pt x="1704" y="114"/>
                  </a:lnTo>
                  <a:lnTo>
                    <a:pt x="1720" y="104"/>
                  </a:lnTo>
                  <a:lnTo>
                    <a:pt x="1735" y="94"/>
                  </a:lnTo>
                  <a:lnTo>
                    <a:pt x="1750" y="84"/>
                  </a:lnTo>
                  <a:lnTo>
                    <a:pt x="1763" y="72"/>
                  </a:lnTo>
                  <a:lnTo>
                    <a:pt x="1775" y="59"/>
                  </a:lnTo>
                  <a:lnTo>
                    <a:pt x="1787" y="45"/>
                  </a:lnTo>
                  <a:lnTo>
                    <a:pt x="1799" y="30"/>
                  </a:lnTo>
                  <a:lnTo>
                    <a:pt x="1807" y="15"/>
                  </a:lnTo>
                  <a:lnTo>
                    <a:pt x="1817" y="0"/>
                  </a:lnTo>
                  <a:lnTo>
                    <a:pt x="1817" y="0"/>
                  </a:lnTo>
                  <a:lnTo>
                    <a:pt x="1794" y="27"/>
                  </a:lnTo>
                  <a:lnTo>
                    <a:pt x="1770" y="51"/>
                  </a:lnTo>
                  <a:lnTo>
                    <a:pt x="1741" y="72"/>
                  </a:lnTo>
                  <a:lnTo>
                    <a:pt x="1711" y="89"/>
                  </a:lnTo>
                  <a:lnTo>
                    <a:pt x="1696" y="98"/>
                  </a:lnTo>
                  <a:lnTo>
                    <a:pt x="1679" y="104"/>
                  </a:lnTo>
                  <a:lnTo>
                    <a:pt x="1662" y="109"/>
                  </a:lnTo>
                  <a:lnTo>
                    <a:pt x="1646" y="114"/>
                  </a:lnTo>
                  <a:lnTo>
                    <a:pt x="1629" y="118"/>
                  </a:lnTo>
                  <a:lnTo>
                    <a:pt x="1610" y="121"/>
                  </a:lnTo>
                  <a:lnTo>
                    <a:pt x="1592" y="123"/>
                  </a:lnTo>
                  <a:lnTo>
                    <a:pt x="1573" y="123"/>
                  </a:lnTo>
                  <a:lnTo>
                    <a:pt x="1573" y="12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43000"/>
                  </a:schemeClr>
                </a:gs>
                <a:gs pos="37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8E5C13C-3E92-48A8-BD39-6A6E4CE9E21F}"/>
                </a:ext>
              </a:extLst>
            </p:cNvPr>
            <p:cNvGrpSpPr/>
            <p:nvPr/>
          </p:nvGrpSpPr>
          <p:grpSpPr>
            <a:xfrm>
              <a:off x="6936156" y="674071"/>
              <a:ext cx="2615000" cy="5509858"/>
              <a:chOff x="6936156" y="674071"/>
              <a:chExt cx="2615000" cy="5509858"/>
            </a:xfrm>
          </p:grpSpPr>
          <p:sp>
            <p:nvSpPr>
              <p:cNvPr id="28" name="Freeform 18">
                <a:extLst>
                  <a:ext uri="{FF2B5EF4-FFF2-40B4-BE49-F238E27FC236}">
                    <a16:creationId xmlns:a16="http://schemas.microsoft.com/office/drawing/2014/main" id="{49F22FF5-2409-4346-817D-53187E6D0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6156" y="674071"/>
                <a:ext cx="2615000" cy="5509858"/>
              </a:xfrm>
              <a:custGeom>
                <a:avLst/>
                <a:gdLst>
                  <a:gd name="connsiteX0" fmla="*/ 310957 w 2615000"/>
                  <a:gd name="connsiteY0" fmla="*/ 39981 h 5509858"/>
                  <a:gd name="connsiteX1" fmla="*/ 282822 w 2615000"/>
                  <a:gd name="connsiteY1" fmla="*/ 45904 h 5509858"/>
                  <a:gd name="connsiteX2" fmla="*/ 256169 w 2615000"/>
                  <a:gd name="connsiteY2" fmla="*/ 53308 h 5509858"/>
                  <a:gd name="connsiteX3" fmla="*/ 228035 w 2615000"/>
                  <a:gd name="connsiteY3" fmla="*/ 62192 h 5509858"/>
                  <a:gd name="connsiteX4" fmla="*/ 202862 w 2615000"/>
                  <a:gd name="connsiteY4" fmla="*/ 75519 h 5509858"/>
                  <a:gd name="connsiteX5" fmla="*/ 179170 w 2615000"/>
                  <a:gd name="connsiteY5" fmla="*/ 90327 h 5509858"/>
                  <a:gd name="connsiteX6" fmla="*/ 156959 w 2615000"/>
                  <a:gd name="connsiteY6" fmla="*/ 105134 h 5509858"/>
                  <a:gd name="connsiteX7" fmla="*/ 136228 w 2615000"/>
                  <a:gd name="connsiteY7" fmla="*/ 124384 h 5509858"/>
                  <a:gd name="connsiteX8" fmla="*/ 116979 w 2615000"/>
                  <a:gd name="connsiteY8" fmla="*/ 145114 h 5509858"/>
                  <a:gd name="connsiteX9" fmla="*/ 99210 w 2615000"/>
                  <a:gd name="connsiteY9" fmla="*/ 167325 h 5509858"/>
                  <a:gd name="connsiteX10" fmla="*/ 85883 w 2615000"/>
                  <a:gd name="connsiteY10" fmla="*/ 192498 h 5509858"/>
                  <a:gd name="connsiteX11" fmla="*/ 74037 w 2615000"/>
                  <a:gd name="connsiteY11" fmla="*/ 217671 h 5509858"/>
                  <a:gd name="connsiteX12" fmla="*/ 63672 w 2615000"/>
                  <a:gd name="connsiteY12" fmla="*/ 244324 h 5509858"/>
                  <a:gd name="connsiteX13" fmla="*/ 56268 w 2615000"/>
                  <a:gd name="connsiteY13" fmla="*/ 272458 h 5509858"/>
                  <a:gd name="connsiteX14" fmla="*/ 51826 w 2615000"/>
                  <a:gd name="connsiteY14" fmla="*/ 302073 h 5509858"/>
                  <a:gd name="connsiteX15" fmla="*/ 48864 w 2615000"/>
                  <a:gd name="connsiteY15" fmla="*/ 331688 h 5509858"/>
                  <a:gd name="connsiteX16" fmla="*/ 48864 w 2615000"/>
                  <a:gd name="connsiteY16" fmla="*/ 5179653 h 5509858"/>
                  <a:gd name="connsiteX17" fmla="*/ 51826 w 2615000"/>
                  <a:gd name="connsiteY17" fmla="*/ 5209268 h 5509858"/>
                  <a:gd name="connsiteX18" fmla="*/ 56268 w 2615000"/>
                  <a:gd name="connsiteY18" fmla="*/ 5238883 h 5509858"/>
                  <a:gd name="connsiteX19" fmla="*/ 63672 w 2615000"/>
                  <a:gd name="connsiteY19" fmla="*/ 5267017 h 5509858"/>
                  <a:gd name="connsiteX20" fmla="*/ 74037 w 2615000"/>
                  <a:gd name="connsiteY20" fmla="*/ 5293670 h 5509858"/>
                  <a:gd name="connsiteX21" fmla="*/ 85883 w 2615000"/>
                  <a:gd name="connsiteY21" fmla="*/ 5318843 h 5509858"/>
                  <a:gd name="connsiteX22" fmla="*/ 99210 w 2615000"/>
                  <a:gd name="connsiteY22" fmla="*/ 5341054 h 5509858"/>
                  <a:gd name="connsiteX23" fmla="*/ 116979 w 2615000"/>
                  <a:gd name="connsiteY23" fmla="*/ 5363265 h 5509858"/>
                  <a:gd name="connsiteX24" fmla="*/ 136228 w 2615000"/>
                  <a:gd name="connsiteY24" fmla="*/ 5385477 h 5509858"/>
                  <a:gd name="connsiteX25" fmla="*/ 156959 w 2615000"/>
                  <a:gd name="connsiteY25" fmla="*/ 5403246 h 5509858"/>
                  <a:gd name="connsiteX26" fmla="*/ 179170 w 2615000"/>
                  <a:gd name="connsiteY26" fmla="*/ 5421015 h 5509858"/>
                  <a:gd name="connsiteX27" fmla="*/ 202862 w 2615000"/>
                  <a:gd name="connsiteY27" fmla="*/ 5435822 h 5509858"/>
                  <a:gd name="connsiteX28" fmla="*/ 228035 w 2615000"/>
                  <a:gd name="connsiteY28" fmla="*/ 5447668 h 5509858"/>
                  <a:gd name="connsiteX29" fmla="*/ 256169 w 2615000"/>
                  <a:gd name="connsiteY29" fmla="*/ 5458033 h 5509858"/>
                  <a:gd name="connsiteX30" fmla="*/ 282822 w 2615000"/>
                  <a:gd name="connsiteY30" fmla="*/ 5465437 h 5509858"/>
                  <a:gd name="connsiteX31" fmla="*/ 310957 w 2615000"/>
                  <a:gd name="connsiteY31" fmla="*/ 5468399 h 5509858"/>
                  <a:gd name="connsiteX32" fmla="*/ 340571 w 2615000"/>
                  <a:gd name="connsiteY32" fmla="*/ 5469879 h 5509858"/>
                  <a:gd name="connsiteX33" fmla="*/ 2272947 w 2615000"/>
                  <a:gd name="connsiteY33" fmla="*/ 5469879 h 5509858"/>
                  <a:gd name="connsiteX34" fmla="*/ 2304042 w 2615000"/>
                  <a:gd name="connsiteY34" fmla="*/ 5468399 h 5509858"/>
                  <a:gd name="connsiteX35" fmla="*/ 2330696 w 2615000"/>
                  <a:gd name="connsiteY35" fmla="*/ 5465437 h 5509858"/>
                  <a:gd name="connsiteX36" fmla="*/ 2360311 w 2615000"/>
                  <a:gd name="connsiteY36" fmla="*/ 5458033 h 5509858"/>
                  <a:gd name="connsiteX37" fmla="*/ 2385484 w 2615000"/>
                  <a:gd name="connsiteY37" fmla="*/ 5447668 h 5509858"/>
                  <a:gd name="connsiteX38" fmla="*/ 2413618 w 2615000"/>
                  <a:gd name="connsiteY38" fmla="*/ 5435822 h 5509858"/>
                  <a:gd name="connsiteX39" fmla="*/ 2435829 w 2615000"/>
                  <a:gd name="connsiteY39" fmla="*/ 5421015 h 5509858"/>
                  <a:gd name="connsiteX40" fmla="*/ 2458040 w 2615000"/>
                  <a:gd name="connsiteY40" fmla="*/ 5403246 h 5509858"/>
                  <a:gd name="connsiteX41" fmla="*/ 2480252 w 2615000"/>
                  <a:gd name="connsiteY41" fmla="*/ 5385477 h 5509858"/>
                  <a:gd name="connsiteX42" fmla="*/ 2498020 w 2615000"/>
                  <a:gd name="connsiteY42" fmla="*/ 5363265 h 5509858"/>
                  <a:gd name="connsiteX43" fmla="*/ 2515789 w 2615000"/>
                  <a:gd name="connsiteY43" fmla="*/ 5341054 h 5509858"/>
                  <a:gd name="connsiteX44" fmla="*/ 2530597 w 2615000"/>
                  <a:gd name="connsiteY44" fmla="*/ 5318843 h 5509858"/>
                  <a:gd name="connsiteX45" fmla="*/ 2542443 w 2615000"/>
                  <a:gd name="connsiteY45" fmla="*/ 5293670 h 5509858"/>
                  <a:gd name="connsiteX46" fmla="*/ 2552808 w 2615000"/>
                  <a:gd name="connsiteY46" fmla="*/ 5267017 h 5509858"/>
                  <a:gd name="connsiteX47" fmla="*/ 2557250 w 2615000"/>
                  <a:gd name="connsiteY47" fmla="*/ 5238883 h 5509858"/>
                  <a:gd name="connsiteX48" fmla="*/ 2561692 w 2615000"/>
                  <a:gd name="connsiteY48" fmla="*/ 5209268 h 5509858"/>
                  <a:gd name="connsiteX49" fmla="*/ 2564654 w 2615000"/>
                  <a:gd name="connsiteY49" fmla="*/ 5179653 h 5509858"/>
                  <a:gd name="connsiteX50" fmla="*/ 2564654 w 2615000"/>
                  <a:gd name="connsiteY50" fmla="*/ 331688 h 5509858"/>
                  <a:gd name="connsiteX51" fmla="*/ 2561692 w 2615000"/>
                  <a:gd name="connsiteY51" fmla="*/ 302073 h 5509858"/>
                  <a:gd name="connsiteX52" fmla="*/ 2557250 w 2615000"/>
                  <a:gd name="connsiteY52" fmla="*/ 272458 h 5509858"/>
                  <a:gd name="connsiteX53" fmla="*/ 2552808 w 2615000"/>
                  <a:gd name="connsiteY53" fmla="*/ 244324 h 5509858"/>
                  <a:gd name="connsiteX54" fmla="*/ 2542443 w 2615000"/>
                  <a:gd name="connsiteY54" fmla="*/ 217671 h 5509858"/>
                  <a:gd name="connsiteX55" fmla="*/ 2530597 w 2615000"/>
                  <a:gd name="connsiteY55" fmla="*/ 192498 h 5509858"/>
                  <a:gd name="connsiteX56" fmla="*/ 2515789 w 2615000"/>
                  <a:gd name="connsiteY56" fmla="*/ 167325 h 5509858"/>
                  <a:gd name="connsiteX57" fmla="*/ 2498020 w 2615000"/>
                  <a:gd name="connsiteY57" fmla="*/ 145114 h 5509858"/>
                  <a:gd name="connsiteX58" fmla="*/ 2480252 w 2615000"/>
                  <a:gd name="connsiteY58" fmla="*/ 124384 h 5509858"/>
                  <a:gd name="connsiteX59" fmla="*/ 2458040 w 2615000"/>
                  <a:gd name="connsiteY59" fmla="*/ 105134 h 5509858"/>
                  <a:gd name="connsiteX60" fmla="*/ 2435829 w 2615000"/>
                  <a:gd name="connsiteY60" fmla="*/ 90327 h 5509858"/>
                  <a:gd name="connsiteX61" fmla="*/ 2413618 w 2615000"/>
                  <a:gd name="connsiteY61" fmla="*/ 75519 h 5509858"/>
                  <a:gd name="connsiteX62" fmla="*/ 2385484 w 2615000"/>
                  <a:gd name="connsiteY62" fmla="*/ 62192 h 5509858"/>
                  <a:gd name="connsiteX63" fmla="*/ 2360311 w 2615000"/>
                  <a:gd name="connsiteY63" fmla="*/ 53308 h 5509858"/>
                  <a:gd name="connsiteX64" fmla="*/ 2330696 w 2615000"/>
                  <a:gd name="connsiteY64" fmla="*/ 45904 h 5509858"/>
                  <a:gd name="connsiteX65" fmla="*/ 2304042 w 2615000"/>
                  <a:gd name="connsiteY65" fmla="*/ 39981 h 5509858"/>
                  <a:gd name="connsiteX66" fmla="*/ 2272947 w 2615000"/>
                  <a:gd name="connsiteY66" fmla="*/ 39981 h 5509858"/>
                  <a:gd name="connsiteX67" fmla="*/ 2061200 w 2615000"/>
                  <a:gd name="connsiteY67" fmla="*/ 39981 h 5509858"/>
                  <a:gd name="connsiteX68" fmla="*/ 2049354 w 2615000"/>
                  <a:gd name="connsiteY68" fmla="*/ 39981 h 5509858"/>
                  <a:gd name="connsiteX69" fmla="*/ 2038989 w 2615000"/>
                  <a:gd name="connsiteY69" fmla="*/ 42943 h 5509858"/>
                  <a:gd name="connsiteX70" fmla="*/ 2028623 w 2615000"/>
                  <a:gd name="connsiteY70" fmla="*/ 47385 h 5509858"/>
                  <a:gd name="connsiteX71" fmla="*/ 2021220 w 2615000"/>
                  <a:gd name="connsiteY71" fmla="*/ 54789 h 5509858"/>
                  <a:gd name="connsiteX72" fmla="*/ 2013816 w 2615000"/>
                  <a:gd name="connsiteY72" fmla="*/ 62192 h 5509858"/>
                  <a:gd name="connsiteX73" fmla="*/ 2009374 w 2615000"/>
                  <a:gd name="connsiteY73" fmla="*/ 72558 h 5509858"/>
                  <a:gd name="connsiteX74" fmla="*/ 2006412 w 2615000"/>
                  <a:gd name="connsiteY74" fmla="*/ 82923 h 5509858"/>
                  <a:gd name="connsiteX75" fmla="*/ 2006412 w 2615000"/>
                  <a:gd name="connsiteY75" fmla="*/ 94769 h 5509858"/>
                  <a:gd name="connsiteX76" fmla="*/ 2004932 w 2615000"/>
                  <a:gd name="connsiteY76" fmla="*/ 109576 h 5509858"/>
                  <a:gd name="connsiteX77" fmla="*/ 2004932 w 2615000"/>
                  <a:gd name="connsiteY77" fmla="*/ 124384 h 5509858"/>
                  <a:gd name="connsiteX78" fmla="*/ 1994566 w 2615000"/>
                  <a:gd name="connsiteY78" fmla="*/ 152518 h 5509858"/>
                  <a:gd name="connsiteX79" fmla="*/ 1982720 w 2615000"/>
                  <a:gd name="connsiteY79" fmla="*/ 177691 h 5509858"/>
                  <a:gd name="connsiteX80" fmla="*/ 1961990 w 2615000"/>
                  <a:gd name="connsiteY80" fmla="*/ 199902 h 5509858"/>
                  <a:gd name="connsiteX81" fmla="*/ 1939778 w 2615000"/>
                  <a:gd name="connsiteY81" fmla="*/ 217671 h 5509858"/>
                  <a:gd name="connsiteX82" fmla="*/ 1914606 w 2615000"/>
                  <a:gd name="connsiteY82" fmla="*/ 232478 h 5509858"/>
                  <a:gd name="connsiteX83" fmla="*/ 1887952 w 2615000"/>
                  <a:gd name="connsiteY83" fmla="*/ 239882 h 5509858"/>
                  <a:gd name="connsiteX84" fmla="*/ 1873145 w 2615000"/>
                  <a:gd name="connsiteY84" fmla="*/ 241363 h 5509858"/>
                  <a:gd name="connsiteX85" fmla="*/ 1856857 w 2615000"/>
                  <a:gd name="connsiteY85" fmla="*/ 241363 h 5509858"/>
                  <a:gd name="connsiteX86" fmla="*/ 756662 w 2615000"/>
                  <a:gd name="connsiteY86" fmla="*/ 241363 h 5509858"/>
                  <a:gd name="connsiteX87" fmla="*/ 741854 w 2615000"/>
                  <a:gd name="connsiteY87" fmla="*/ 241363 h 5509858"/>
                  <a:gd name="connsiteX88" fmla="*/ 727047 w 2615000"/>
                  <a:gd name="connsiteY88" fmla="*/ 239882 h 5509858"/>
                  <a:gd name="connsiteX89" fmla="*/ 698912 w 2615000"/>
                  <a:gd name="connsiteY89" fmla="*/ 232478 h 5509858"/>
                  <a:gd name="connsiteX90" fmla="*/ 673740 w 2615000"/>
                  <a:gd name="connsiteY90" fmla="*/ 217671 h 5509858"/>
                  <a:gd name="connsiteX91" fmla="*/ 651528 w 2615000"/>
                  <a:gd name="connsiteY91" fmla="*/ 199902 h 5509858"/>
                  <a:gd name="connsiteX92" fmla="*/ 633759 w 2615000"/>
                  <a:gd name="connsiteY92" fmla="*/ 177691 h 5509858"/>
                  <a:gd name="connsiteX93" fmla="*/ 618952 w 2615000"/>
                  <a:gd name="connsiteY93" fmla="*/ 152518 h 5509858"/>
                  <a:gd name="connsiteX94" fmla="*/ 611548 w 2615000"/>
                  <a:gd name="connsiteY94" fmla="*/ 124384 h 5509858"/>
                  <a:gd name="connsiteX95" fmla="*/ 610068 w 2615000"/>
                  <a:gd name="connsiteY95" fmla="*/ 109576 h 5509858"/>
                  <a:gd name="connsiteX96" fmla="*/ 610068 w 2615000"/>
                  <a:gd name="connsiteY96" fmla="*/ 94769 h 5509858"/>
                  <a:gd name="connsiteX97" fmla="*/ 607106 w 2615000"/>
                  <a:gd name="connsiteY97" fmla="*/ 82923 h 5509858"/>
                  <a:gd name="connsiteX98" fmla="*/ 604145 w 2615000"/>
                  <a:gd name="connsiteY98" fmla="*/ 72558 h 5509858"/>
                  <a:gd name="connsiteX99" fmla="*/ 599702 w 2615000"/>
                  <a:gd name="connsiteY99" fmla="*/ 62192 h 5509858"/>
                  <a:gd name="connsiteX100" fmla="*/ 592299 w 2615000"/>
                  <a:gd name="connsiteY100" fmla="*/ 54789 h 5509858"/>
                  <a:gd name="connsiteX101" fmla="*/ 584895 w 2615000"/>
                  <a:gd name="connsiteY101" fmla="*/ 47385 h 5509858"/>
                  <a:gd name="connsiteX102" fmla="*/ 574530 w 2615000"/>
                  <a:gd name="connsiteY102" fmla="*/ 42943 h 5509858"/>
                  <a:gd name="connsiteX103" fmla="*/ 564164 w 2615000"/>
                  <a:gd name="connsiteY103" fmla="*/ 39981 h 5509858"/>
                  <a:gd name="connsiteX104" fmla="*/ 555280 w 2615000"/>
                  <a:gd name="connsiteY104" fmla="*/ 39981 h 5509858"/>
                  <a:gd name="connsiteX105" fmla="*/ 340571 w 2615000"/>
                  <a:gd name="connsiteY105" fmla="*/ 39981 h 5509858"/>
                  <a:gd name="connsiteX106" fmla="*/ 315399 w 2615000"/>
                  <a:gd name="connsiteY106" fmla="*/ 0 h 5509858"/>
                  <a:gd name="connsiteX107" fmla="*/ 350937 w 2615000"/>
                  <a:gd name="connsiteY107" fmla="*/ 0 h 5509858"/>
                  <a:gd name="connsiteX108" fmla="*/ 2264063 w 2615000"/>
                  <a:gd name="connsiteY108" fmla="*/ 0 h 5509858"/>
                  <a:gd name="connsiteX109" fmla="*/ 2301082 w 2615000"/>
                  <a:gd name="connsiteY109" fmla="*/ 0 h 5509858"/>
                  <a:gd name="connsiteX110" fmla="*/ 2335139 w 2615000"/>
                  <a:gd name="connsiteY110" fmla="*/ 5923 h 5509858"/>
                  <a:gd name="connsiteX111" fmla="*/ 2367715 w 2615000"/>
                  <a:gd name="connsiteY111" fmla="*/ 14808 h 5509858"/>
                  <a:gd name="connsiteX112" fmla="*/ 2400292 w 2615000"/>
                  <a:gd name="connsiteY112" fmla="*/ 28134 h 5509858"/>
                  <a:gd name="connsiteX113" fmla="*/ 2429906 w 2615000"/>
                  <a:gd name="connsiteY113" fmla="*/ 42942 h 5509858"/>
                  <a:gd name="connsiteX114" fmla="*/ 2461002 w 2615000"/>
                  <a:gd name="connsiteY114" fmla="*/ 60711 h 5509858"/>
                  <a:gd name="connsiteX115" fmla="*/ 2487656 w 2615000"/>
                  <a:gd name="connsiteY115" fmla="*/ 79960 h 5509858"/>
                  <a:gd name="connsiteX116" fmla="*/ 2512828 w 2615000"/>
                  <a:gd name="connsiteY116" fmla="*/ 102172 h 5509858"/>
                  <a:gd name="connsiteX117" fmla="*/ 2535040 w 2615000"/>
                  <a:gd name="connsiteY117" fmla="*/ 127344 h 5509858"/>
                  <a:gd name="connsiteX118" fmla="*/ 2554289 w 2615000"/>
                  <a:gd name="connsiteY118" fmla="*/ 155479 h 5509858"/>
                  <a:gd name="connsiteX119" fmla="*/ 2572058 w 2615000"/>
                  <a:gd name="connsiteY119" fmla="*/ 182132 h 5509858"/>
                  <a:gd name="connsiteX120" fmla="*/ 2586866 w 2615000"/>
                  <a:gd name="connsiteY120" fmla="*/ 214708 h 5509858"/>
                  <a:gd name="connsiteX121" fmla="*/ 2600192 w 2615000"/>
                  <a:gd name="connsiteY121" fmla="*/ 244323 h 5509858"/>
                  <a:gd name="connsiteX122" fmla="*/ 2607596 w 2615000"/>
                  <a:gd name="connsiteY122" fmla="*/ 279861 h 5509858"/>
                  <a:gd name="connsiteX123" fmla="*/ 2612038 w 2615000"/>
                  <a:gd name="connsiteY123" fmla="*/ 313918 h 5509858"/>
                  <a:gd name="connsiteX124" fmla="*/ 2615000 w 2615000"/>
                  <a:gd name="connsiteY124" fmla="*/ 349456 h 5509858"/>
                  <a:gd name="connsiteX125" fmla="*/ 2615000 w 2615000"/>
                  <a:gd name="connsiteY125" fmla="*/ 5161883 h 5509858"/>
                  <a:gd name="connsiteX126" fmla="*/ 2612038 w 2615000"/>
                  <a:gd name="connsiteY126" fmla="*/ 5195940 h 5509858"/>
                  <a:gd name="connsiteX127" fmla="*/ 2607596 w 2615000"/>
                  <a:gd name="connsiteY127" fmla="*/ 5231478 h 5509858"/>
                  <a:gd name="connsiteX128" fmla="*/ 2600192 w 2615000"/>
                  <a:gd name="connsiteY128" fmla="*/ 5264054 h 5509858"/>
                  <a:gd name="connsiteX129" fmla="*/ 2586866 w 2615000"/>
                  <a:gd name="connsiteY129" fmla="*/ 5296631 h 5509858"/>
                  <a:gd name="connsiteX130" fmla="*/ 2572058 w 2615000"/>
                  <a:gd name="connsiteY130" fmla="*/ 5329207 h 5509858"/>
                  <a:gd name="connsiteX131" fmla="*/ 2554289 w 2615000"/>
                  <a:gd name="connsiteY131" fmla="*/ 5355861 h 5509858"/>
                  <a:gd name="connsiteX132" fmla="*/ 2535040 w 2615000"/>
                  <a:gd name="connsiteY132" fmla="*/ 5383995 h 5509858"/>
                  <a:gd name="connsiteX133" fmla="*/ 2512828 w 2615000"/>
                  <a:gd name="connsiteY133" fmla="*/ 5407687 h 5509858"/>
                  <a:gd name="connsiteX134" fmla="*/ 2487656 w 2615000"/>
                  <a:gd name="connsiteY134" fmla="*/ 5431379 h 5509858"/>
                  <a:gd name="connsiteX135" fmla="*/ 2461002 w 2615000"/>
                  <a:gd name="connsiteY135" fmla="*/ 5450628 h 5509858"/>
                  <a:gd name="connsiteX136" fmla="*/ 2429906 w 2615000"/>
                  <a:gd name="connsiteY136" fmla="*/ 5468397 h 5509858"/>
                  <a:gd name="connsiteX137" fmla="*/ 2400292 w 2615000"/>
                  <a:gd name="connsiteY137" fmla="*/ 5483205 h 5509858"/>
                  <a:gd name="connsiteX138" fmla="*/ 2367715 w 2615000"/>
                  <a:gd name="connsiteY138" fmla="*/ 5495051 h 5509858"/>
                  <a:gd name="connsiteX139" fmla="*/ 2335139 w 2615000"/>
                  <a:gd name="connsiteY139" fmla="*/ 5502455 h 5509858"/>
                  <a:gd name="connsiteX140" fmla="*/ 2301082 w 2615000"/>
                  <a:gd name="connsiteY140" fmla="*/ 5508378 h 5509858"/>
                  <a:gd name="connsiteX141" fmla="*/ 2264063 w 2615000"/>
                  <a:gd name="connsiteY141" fmla="*/ 5509858 h 5509858"/>
                  <a:gd name="connsiteX142" fmla="*/ 350937 w 2615000"/>
                  <a:gd name="connsiteY142" fmla="*/ 5509858 h 5509858"/>
                  <a:gd name="connsiteX143" fmla="*/ 315399 w 2615000"/>
                  <a:gd name="connsiteY143" fmla="*/ 5508378 h 5509858"/>
                  <a:gd name="connsiteX144" fmla="*/ 281342 w 2615000"/>
                  <a:gd name="connsiteY144" fmla="*/ 5502455 h 5509858"/>
                  <a:gd name="connsiteX145" fmla="*/ 245804 w 2615000"/>
                  <a:gd name="connsiteY145" fmla="*/ 5495051 h 5509858"/>
                  <a:gd name="connsiteX146" fmla="*/ 213228 w 2615000"/>
                  <a:gd name="connsiteY146" fmla="*/ 5483205 h 5509858"/>
                  <a:gd name="connsiteX147" fmla="*/ 183613 w 2615000"/>
                  <a:gd name="connsiteY147" fmla="*/ 5468397 h 5509858"/>
                  <a:gd name="connsiteX148" fmla="*/ 153998 w 2615000"/>
                  <a:gd name="connsiteY148" fmla="*/ 5450628 h 5509858"/>
                  <a:gd name="connsiteX149" fmla="*/ 128825 w 2615000"/>
                  <a:gd name="connsiteY149" fmla="*/ 5431379 h 5509858"/>
                  <a:gd name="connsiteX150" fmla="*/ 103653 w 2615000"/>
                  <a:gd name="connsiteY150" fmla="*/ 5407687 h 5509858"/>
                  <a:gd name="connsiteX151" fmla="*/ 78480 w 2615000"/>
                  <a:gd name="connsiteY151" fmla="*/ 5383995 h 5509858"/>
                  <a:gd name="connsiteX152" fmla="*/ 59230 w 2615000"/>
                  <a:gd name="connsiteY152" fmla="*/ 5355861 h 5509858"/>
                  <a:gd name="connsiteX153" fmla="*/ 41461 w 2615000"/>
                  <a:gd name="connsiteY153" fmla="*/ 5329207 h 5509858"/>
                  <a:gd name="connsiteX154" fmla="*/ 26654 w 2615000"/>
                  <a:gd name="connsiteY154" fmla="*/ 5296631 h 5509858"/>
                  <a:gd name="connsiteX155" fmla="*/ 16288 w 2615000"/>
                  <a:gd name="connsiteY155" fmla="*/ 5264054 h 5509858"/>
                  <a:gd name="connsiteX156" fmla="*/ 7404 w 2615000"/>
                  <a:gd name="connsiteY156" fmla="*/ 5231478 h 5509858"/>
                  <a:gd name="connsiteX157" fmla="*/ 1481 w 2615000"/>
                  <a:gd name="connsiteY157" fmla="*/ 5195940 h 5509858"/>
                  <a:gd name="connsiteX158" fmla="*/ 0 w 2615000"/>
                  <a:gd name="connsiteY158" fmla="*/ 5161883 h 5509858"/>
                  <a:gd name="connsiteX159" fmla="*/ 0 w 2615000"/>
                  <a:gd name="connsiteY159" fmla="*/ 349456 h 5509858"/>
                  <a:gd name="connsiteX160" fmla="*/ 1481 w 2615000"/>
                  <a:gd name="connsiteY160" fmla="*/ 313918 h 5509858"/>
                  <a:gd name="connsiteX161" fmla="*/ 7404 w 2615000"/>
                  <a:gd name="connsiteY161" fmla="*/ 279861 h 5509858"/>
                  <a:gd name="connsiteX162" fmla="*/ 16288 w 2615000"/>
                  <a:gd name="connsiteY162" fmla="*/ 244323 h 5509858"/>
                  <a:gd name="connsiteX163" fmla="*/ 26654 w 2615000"/>
                  <a:gd name="connsiteY163" fmla="*/ 214708 h 5509858"/>
                  <a:gd name="connsiteX164" fmla="*/ 41461 w 2615000"/>
                  <a:gd name="connsiteY164" fmla="*/ 182132 h 5509858"/>
                  <a:gd name="connsiteX165" fmla="*/ 59230 w 2615000"/>
                  <a:gd name="connsiteY165" fmla="*/ 155479 h 5509858"/>
                  <a:gd name="connsiteX166" fmla="*/ 78480 w 2615000"/>
                  <a:gd name="connsiteY166" fmla="*/ 127344 h 5509858"/>
                  <a:gd name="connsiteX167" fmla="*/ 103653 w 2615000"/>
                  <a:gd name="connsiteY167" fmla="*/ 102172 h 5509858"/>
                  <a:gd name="connsiteX168" fmla="*/ 128825 w 2615000"/>
                  <a:gd name="connsiteY168" fmla="*/ 79960 h 5509858"/>
                  <a:gd name="connsiteX169" fmla="*/ 153998 w 2615000"/>
                  <a:gd name="connsiteY169" fmla="*/ 60711 h 5509858"/>
                  <a:gd name="connsiteX170" fmla="*/ 183613 w 2615000"/>
                  <a:gd name="connsiteY170" fmla="*/ 42942 h 5509858"/>
                  <a:gd name="connsiteX171" fmla="*/ 213228 w 2615000"/>
                  <a:gd name="connsiteY171" fmla="*/ 28134 h 5509858"/>
                  <a:gd name="connsiteX172" fmla="*/ 245804 w 2615000"/>
                  <a:gd name="connsiteY172" fmla="*/ 14808 h 5509858"/>
                  <a:gd name="connsiteX173" fmla="*/ 281342 w 2615000"/>
                  <a:gd name="connsiteY173" fmla="*/ 5923 h 5509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615000" h="5509858">
                    <a:moveTo>
                      <a:pt x="310957" y="39981"/>
                    </a:moveTo>
                    <a:lnTo>
                      <a:pt x="282822" y="45904"/>
                    </a:lnTo>
                    <a:lnTo>
                      <a:pt x="256169" y="53308"/>
                    </a:lnTo>
                    <a:lnTo>
                      <a:pt x="228035" y="62192"/>
                    </a:lnTo>
                    <a:lnTo>
                      <a:pt x="202862" y="75519"/>
                    </a:lnTo>
                    <a:lnTo>
                      <a:pt x="179170" y="90327"/>
                    </a:lnTo>
                    <a:lnTo>
                      <a:pt x="156959" y="105134"/>
                    </a:lnTo>
                    <a:lnTo>
                      <a:pt x="136228" y="124384"/>
                    </a:lnTo>
                    <a:lnTo>
                      <a:pt x="116979" y="145114"/>
                    </a:lnTo>
                    <a:lnTo>
                      <a:pt x="99210" y="167325"/>
                    </a:lnTo>
                    <a:lnTo>
                      <a:pt x="85883" y="192498"/>
                    </a:lnTo>
                    <a:lnTo>
                      <a:pt x="74037" y="217671"/>
                    </a:lnTo>
                    <a:lnTo>
                      <a:pt x="63672" y="244324"/>
                    </a:lnTo>
                    <a:lnTo>
                      <a:pt x="56268" y="272458"/>
                    </a:lnTo>
                    <a:lnTo>
                      <a:pt x="51826" y="302073"/>
                    </a:lnTo>
                    <a:lnTo>
                      <a:pt x="48864" y="331688"/>
                    </a:lnTo>
                    <a:lnTo>
                      <a:pt x="48864" y="5179653"/>
                    </a:lnTo>
                    <a:lnTo>
                      <a:pt x="51826" y="5209268"/>
                    </a:lnTo>
                    <a:lnTo>
                      <a:pt x="56268" y="5238883"/>
                    </a:lnTo>
                    <a:lnTo>
                      <a:pt x="63672" y="5267017"/>
                    </a:lnTo>
                    <a:lnTo>
                      <a:pt x="74037" y="5293670"/>
                    </a:lnTo>
                    <a:lnTo>
                      <a:pt x="85883" y="5318843"/>
                    </a:lnTo>
                    <a:lnTo>
                      <a:pt x="99210" y="5341054"/>
                    </a:lnTo>
                    <a:lnTo>
                      <a:pt x="116979" y="5363265"/>
                    </a:lnTo>
                    <a:lnTo>
                      <a:pt x="136228" y="5385477"/>
                    </a:lnTo>
                    <a:lnTo>
                      <a:pt x="156959" y="5403246"/>
                    </a:lnTo>
                    <a:lnTo>
                      <a:pt x="179170" y="5421015"/>
                    </a:lnTo>
                    <a:lnTo>
                      <a:pt x="202862" y="5435822"/>
                    </a:lnTo>
                    <a:lnTo>
                      <a:pt x="228035" y="5447668"/>
                    </a:lnTo>
                    <a:lnTo>
                      <a:pt x="256169" y="5458033"/>
                    </a:lnTo>
                    <a:lnTo>
                      <a:pt x="282822" y="5465437"/>
                    </a:lnTo>
                    <a:lnTo>
                      <a:pt x="310957" y="5468399"/>
                    </a:lnTo>
                    <a:lnTo>
                      <a:pt x="340571" y="5469879"/>
                    </a:lnTo>
                    <a:lnTo>
                      <a:pt x="2272947" y="5469879"/>
                    </a:lnTo>
                    <a:lnTo>
                      <a:pt x="2304042" y="5468399"/>
                    </a:lnTo>
                    <a:lnTo>
                      <a:pt x="2330696" y="5465437"/>
                    </a:lnTo>
                    <a:lnTo>
                      <a:pt x="2360311" y="5458033"/>
                    </a:lnTo>
                    <a:lnTo>
                      <a:pt x="2385484" y="5447668"/>
                    </a:lnTo>
                    <a:lnTo>
                      <a:pt x="2413618" y="5435822"/>
                    </a:lnTo>
                    <a:lnTo>
                      <a:pt x="2435829" y="5421015"/>
                    </a:lnTo>
                    <a:lnTo>
                      <a:pt x="2458040" y="5403246"/>
                    </a:lnTo>
                    <a:lnTo>
                      <a:pt x="2480252" y="5385477"/>
                    </a:lnTo>
                    <a:lnTo>
                      <a:pt x="2498020" y="5363265"/>
                    </a:lnTo>
                    <a:lnTo>
                      <a:pt x="2515789" y="5341054"/>
                    </a:lnTo>
                    <a:lnTo>
                      <a:pt x="2530597" y="5318843"/>
                    </a:lnTo>
                    <a:lnTo>
                      <a:pt x="2542443" y="5293670"/>
                    </a:lnTo>
                    <a:lnTo>
                      <a:pt x="2552808" y="5267017"/>
                    </a:lnTo>
                    <a:lnTo>
                      <a:pt x="2557250" y="5238883"/>
                    </a:lnTo>
                    <a:lnTo>
                      <a:pt x="2561692" y="5209268"/>
                    </a:lnTo>
                    <a:lnTo>
                      <a:pt x="2564654" y="5179653"/>
                    </a:lnTo>
                    <a:lnTo>
                      <a:pt x="2564654" y="331688"/>
                    </a:lnTo>
                    <a:lnTo>
                      <a:pt x="2561692" y="302073"/>
                    </a:lnTo>
                    <a:lnTo>
                      <a:pt x="2557250" y="272458"/>
                    </a:lnTo>
                    <a:lnTo>
                      <a:pt x="2552808" y="244324"/>
                    </a:lnTo>
                    <a:lnTo>
                      <a:pt x="2542443" y="217671"/>
                    </a:lnTo>
                    <a:lnTo>
                      <a:pt x="2530597" y="192498"/>
                    </a:lnTo>
                    <a:lnTo>
                      <a:pt x="2515789" y="167325"/>
                    </a:lnTo>
                    <a:lnTo>
                      <a:pt x="2498020" y="145114"/>
                    </a:lnTo>
                    <a:lnTo>
                      <a:pt x="2480252" y="124384"/>
                    </a:lnTo>
                    <a:lnTo>
                      <a:pt x="2458040" y="105134"/>
                    </a:lnTo>
                    <a:lnTo>
                      <a:pt x="2435829" y="90327"/>
                    </a:lnTo>
                    <a:lnTo>
                      <a:pt x="2413618" y="75519"/>
                    </a:lnTo>
                    <a:lnTo>
                      <a:pt x="2385484" y="62192"/>
                    </a:lnTo>
                    <a:lnTo>
                      <a:pt x="2360311" y="53308"/>
                    </a:lnTo>
                    <a:lnTo>
                      <a:pt x="2330696" y="45904"/>
                    </a:lnTo>
                    <a:lnTo>
                      <a:pt x="2304042" y="39981"/>
                    </a:lnTo>
                    <a:lnTo>
                      <a:pt x="2272947" y="39981"/>
                    </a:lnTo>
                    <a:lnTo>
                      <a:pt x="2061200" y="39981"/>
                    </a:lnTo>
                    <a:lnTo>
                      <a:pt x="2049354" y="39981"/>
                    </a:lnTo>
                    <a:lnTo>
                      <a:pt x="2038989" y="42943"/>
                    </a:lnTo>
                    <a:lnTo>
                      <a:pt x="2028623" y="47385"/>
                    </a:lnTo>
                    <a:lnTo>
                      <a:pt x="2021220" y="54789"/>
                    </a:lnTo>
                    <a:lnTo>
                      <a:pt x="2013816" y="62192"/>
                    </a:lnTo>
                    <a:lnTo>
                      <a:pt x="2009374" y="72558"/>
                    </a:lnTo>
                    <a:lnTo>
                      <a:pt x="2006412" y="82923"/>
                    </a:lnTo>
                    <a:lnTo>
                      <a:pt x="2006412" y="94769"/>
                    </a:lnTo>
                    <a:lnTo>
                      <a:pt x="2004932" y="109576"/>
                    </a:lnTo>
                    <a:lnTo>
                      <a:pt x="2004932" y="124384"/>
                    </a:lnTo>
                    <a:lnTo>
                      <a:pt x="1994566" y="152518"/>
                    </a:lnTo>
                    <a:lnTo>
                      <a:pt x="1982720" y="177691"/>
                    </a:lnTo>
                    <a:lnTo>
                      <a:pt x="1961990" y="199902"/>
                    </a:lnTo>
                    <a:lnTo>
                      <a:pt x="1939778" y="217671"/>
                    </a:lnTo>
                    <a:lnTo>
                      <a:pt x="1914606" y="232478"/>
                    </a:lnTo>
                    <a:lnTo>
                      <a:pt x="1887952" y="239882"/>
                    </a:lnTo>
                    <a:lnTo>
                      <a:pt x="1873145" y="241363"/>
                    </a:lnTo>
                    <a:lnTo>
                      <a:pt x="1856857" y="241363"/>
                    </a:lnTo>
                    <a:lnTo>
                      <a:pt x="756662" y="241363"/>
                    </a:lnTo>
                    <a:lnTo>
                      <a:pt x="741854" y="241363"/>
                    </a:lnTo>
                    <a:lnTo>
                      <a:pt x="727047" y="239882"/>
                    </a:lnTo>
                    <a:lnTo>
                      <a:pt x="698912" y="232478"/>
                    </a:lnTo>
                    <a:lnTo>
                      <a:pt x="673740" y="217671"/>
                    </a:lnTo>
                    <a:lnTo>
                      <a:pt x="651528" y="199902"/>
                    </a:lnTo>
                    <a:lnTo>
                      <a:pt x="633759" y="177691"/>
                    </a:lnTo>
                    <a:lnTo>
                      <a:pt x="618952" y="152518"/>
                    </a:lnTo>
                    <a:lnTo>
                      <a:pt x="611548" y="124384"/>
                    </a:lnTo>
                    <a:lnTo>
                      <a:pt x="610068" y="109576"/>
                    </a:lnTo>
                    <a:lnTo>
                      <a:pt x="610068" y="94769"/>
                    </a:lnTo>
                    <a:lnTo>
                      <a:pt x="607106" y="82923"/>
                    </a:lnTo>
                    <a:lnTo>
                      <a:pt x="604145" y="72558"/>
                    </a:lnTo>
                    <a:lnTo>
                      <a:pt x="599702" y="62192"/>
                    </a:lnTo>
                    <a:lnTo>
                      <a:pt x="592299" y="54789"/>
                    </a:lnTo>
                    <a:lnTo>
                      <a:pt x="584895" y="47385"/>
                    </a:lnTo>
                    <a:lnTo>
                      <a:pt x="574530" y="42943"/>
                    </a:lnTo>
                    <a:lnTo>
                      <a:pt x="564164" y="39981"/>
                    </a:lnTo>
                    <a:lnTo>
                      <a:pt x="555280" y="39981"/>
                    </a:lnTo>
                    <a:lnTo>
                      <a:pt x="340571" y="39981"/>
                    </a:lnTo>
                    <a:close/>
                    <a:moveTo>
                      <a:pt x="315399" y="0"/>
                    </a:moveTo>
                    <a:lnTo>
                      <a:pt x="350937" y="0"/>
                    </a:lnTo>
                    <a:lnTo>
                      <a:pt x="2264063" y="0"/>
                    </a:lnTo>
                    <a:lnTo>
                      <a:pt x="2301082" y="0"/>
                    </a:lnTo>
                    <a:lnTo>
                      <a:pt x="2335139" y="5923"/>
                    </a:lnTo>
                    <a:lnTo>
                      <a:pt x="2367715" y="14808"/>
                    </a:lnTo>
                    <a:lnTo>
                      <a:pt x="2400292" y="28134"/>
                    </a:lnTo>
                    <a:lnTo>
                      <a:pt x="2429906" y="42942"/>
                    </a:lnTo>
                    <a:lnTo>
                      <a:pt x="2461002" y="60711"/>
                    </a:lnTo>
                    <a:lnTo>
                      <a:pt x="2487656" y="79960"/>
                    </a:lnTo>
                    <a:lnTo>
                      <a:pt x="2512828" y="102172"/>
                    </a:lnTo>
                    <a:lnTo>
                      <a:pt x="2535040" y="127344"/>
                    </a:lnTo>
                    <a:lnTo>
                      <a:pt x="2554289" y="155479"/>
                    </a:lnTo>
                    <a:lnTo>
                      <a:pt x="2572058" y="182132"/>
                    </a:lnTo>
                    <a:lnTo>
                      <a:pt x="2586866" y="214708"/>
                    </a:lnTo>
                    <a:lnTo>
                      <a:pt x="2600192" y="244323"/>
                    </a:lnTo>
                    <a:lnTo>
                      <a:pt x="2607596" y="279861"/>
                    </a:lnTo>
                    <a:lnTo>
                      <a:pt x="2612038" y="313918"/>
                    </a:lnTo>
                    <a:lnTo>
                      <a:pt x="2615000" y="349456"/>
                    </a:lnTo>
                    <a:lnTo>
                      <a:pt x="2615000" y="5161883"/>
                    </a:lnTo>
                    <a:lnTo>
                      <a:pt x="2612038" y="5195940"/>
                    </a:lnTo>
                    <a:lnTo>
                      <a:pt x="2607596" y="5231478"/>
                    </a:lnTo>
                    <a:lnTo>
                      <a:pt x="2600192" y="5264054"/>
                    </a:lnTo>
                    <a:lnTo>
                      <a:pt x="2586866" y="5296631"/>
                    </a:lnTo>
                    <a:lnTo>
                      <a:pt x="2572058" y="5329207"/>
                    </a:lnTo>
                    <a:lnTo>
                      <a:pt x="2554289" y="5355861"/>
                    </a:lnTo>
                    <a:lnTo>
                      <a:pt x="2535040" y="5383995"/>
                    </a:lnTo>
                    <a:lnTo>
                      <a:pt x="2512828" y="5407687"/>
                    </a:lnTo>
                    <a:lnTo>
                      <a:pt x="2487656" y="5431379"/>
                    </a:lnTo>
                    <a:lnTo>
                      <a:pt x="2461002" y="5450628"/>
                    </a:lnTo>
                    <a:lnTo>
                      <a:pt x="2429906" y="5468397"/>
                    </a:lnTo>
                    <a:lnTo>
                      <a:pt x="2400292" y="5483205"/>
                    </a:lnTo>
                    <a:lnTo>
                      <a:pt x="2367715" y="5495051"/>
                    </a:lnTo>
                    <a:lnTo>
                      <a:pt x="2335139" y="5502455"/>
                    </a:lnTo>
                    <a:lnTo>
                      <a:pt x="2301082" y="5508378"/>
                    </a:lnTo>
                    <a:lnTo>
                      <a:pt x="2264063" y="5509858"/>
                    </a:lnTo>
                    <a:lnTo>
                      <a:pt x="350937" y="5509858"/>
                    </a:lnTo>
                    <a:lnTo>
                      <a:pt x="315399" y="5508378"/>
                    </a:lnTo>
                    <a:lnTo>
                      <a:pt x="281342" y="5502455"/>
                    </a:lnTo>
                    <a:lnTo>
                      <a:pt x="245804" y="5495051"/>
                    </a:lnTo>
                    <a:lnTo>
                      <a:pt x="213228" y="5483205"/>
                    </a:lnTo>
                    <a:lnTo>
                      <a:pt x="183613" y="5468397"/>
                    </a:lnTo>
                    <a:lnTo>
                      <a:pt x="153998" y="5450628"/>
                    </a:lnTo>
                    <a:lnTo>
                      <a:pt x="128825" y="5431379"/>
                    </a:lnTo>
                    <a:lnTo>
                      <a:pt x="103653" y="5407687"/>
                    </a:lnTo>
                    <a:lnTo>
                      <a:pt x="78480" y="5383995"/>
                    </a:lnTo>
                    <a:lnTo>
                      <a:pt x="59230" y="5355861"/>
                    </a:lnTo>
                    <a:lnTo>
                      <a:pt x="41461" y="5329207"/>
                    </a:lnTo>
                    <a:lnTo>
                      <a:pt x="26654" y="5296631"/>
                    </a:lnTo>
                    <a:lnTo>
                      <a:pt x="16288" y="5264054"/>
                    </a:lnTo>
                    <a:lnTo>
                      <a:pt x="7404" y="5231478"/>
                    </a:lnTo>
                    <a:lnTo>
                      <a:pt x="1481" y="5195940"/>
                    </a:lnTo>
                    <a:lnTo>
                      <a:pt x="0" y="5161883"/>
                    </a:lnTo>
                    <a:lnTo>
                      <a:pt x="0" y="349456"/>
                    </a:lnTo>
                    <a:lnTo>
                      <a:pt x="1481" y="313918"/>
                    </a:lnTo>
                    <a:lnTo>
                      <a:pt x="7404" y="279861"/>
                    </a:lnTo>
                    <a:lnTo>
                      <a:pt x="16288" y="244323"/>
                    </a:lnTo>
                    <a:lnTo>
                      <a:pt x="26654" y="214708"/>
                    </a:lnTo>
                    <a:lnTo>
                      <a:pt x="41461" y="182132"/>
                    </a:lnTo>
                    <a:lnTo>
                      <a:pt x="59230" y="155479"/>
                    </a:lnTo>
                    <a:lnTo>
                      <a:pt x="78480" y="127344"/>
                    </a:lnTo>
                    <a:lnTo>
                      <a:pt x="103653" y="102172"/>
                    </a:lnTo>
                    <a:lnTo>
                      <a:pt x="128825" y="79960"/>
                    </a:lnTo>
                    <a:lnTo>
                      <a:pt x="153998" y="60711"/>
                    </a:lnTo>
                    <a:lnTo>
                      <a:pt x="183613" y="42942"/>
                    </a:lnTo>
                    <a:lnTo>
                      <a:pt x="213228" y="28134"/>
                    </a:lnTo>
                    <a:lnTo>
                      <a:pt x="245804" y="14808"/>
                    </a:lnTo>
                    <a:lnTo>
                      <a:pt x="281342" y="592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29" name="Freeform 19">
                <a:extLst>
                  <a:ext uri="{FF2B5EF4-FFF2-40B4-BE49-F238E27FC236}">
                    <a16:creationId xmlns:a16="http://schemas.microsoft.com/office/drawing/2014/main" id="{C8E1854E-B7D5-473F-A6F8-54DB7DE96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6696" y="764397"/>
                <a:ext cx="347976" cy="37019"/>
              </a:xfrm>
              <a:custGeom>
                <a:avLst/>
                <a:gdLst>
                  <a:gd name="T0" fmla="*/ 222 w 235"/>
                  <a:gd name="T1" fmla="*/ 25 h 25"/>
                  <a:gd name="T2" fmla="*/ 11 w 235"/>
                  <a:gd name="T3" fmla="*/ 25 h 25"/>
                  <a:gd name="T4" fmla="*/ 11 w 235"/>
                  <a:gd name="T5" fmla="*/ 25 h 25"/>
                  <a:gd name="T6" fmla="*/ 8 w 235"/>
                  <a:gd name="T7" fmla="*/ 23 h 25"/>
                  <a:gd name="T8" fmla="*/ 3 w 235"/>
                  <a:gd name="T9" fmla="*/ 22 h 25"/>
                  <a:gd name="T10" fmla="*/ 1 w 235"/>
                  <a:gd name="T11" fmla="*/ 17 h 25"/>
                  <a:gd name="T12" fmla="*/ 0 w 235"/>
                  <a:gd name="T13" fmla="*/ 12 h 25"/>
                  <a:gd name="T14" fmla="*/ 0 w 235"/>
                  <a:gd name="T15" fmla="*/ 12 h 25"/>
                  <a:gd name="T16" fmla="*/ 0 w 235"/>
                  <a:gd name="T17" fmla="*/ 12 h 25"/>
                  <a:gd name="T18" fmla="*/ 1 w 235"/>
                  <a:gd name="T19" fmla="*/ 8 h 25"/>
                  <a:gd name="T20" fmla="*/ 3 w 235"/>
                  <a:gd name="T21" fmla="*/ 3 h 25"/>
                  <a:gd name="T22" fmla="*/ 8 w 235"/>
                  <a:gd name="T23" fmla="*/ 2 h 25"/>
                  <a:gd name="T24" fmla="*/ 11 w 235"/>
                  <a:gd name="T25" fmla="*/ 0 h 25"/>
                  <a:gd name="T26" fmla="*/ 222 w 235"/>
                  <a:gd name="T27" fmla="*/ 0 h 25"/>
                  <a:gd name="T28" fmla="*/ 222 w 235"/>
                  <a:gd name="T29" fmla="*/ 0 h 25"/>
                  <a:gd name="T30" fmla="*/ 227 w 235"/>
                  <a:gd name="T31" fmla="*/ 2 h 25"/>
                  <a:gd name="T32" fmla="*/ 232 w 235"/>
                  <a:gd name="T33" fmla="*/ 3 h 25"/>
                  <a:gd name="T34" fmla="*/ 234 w 235"/>
                  <a:gd name="T35" fmla="*/ 8 h 25"/>
                  <a:gd name="T36" fmla="*/ 235 w 235"/>
                  <a:gd name="T37" fmla="*/ 12 h 25"/>
                  <a:gd name="T38" fmla="*/ 235 w 235"/>
                  <a:gd name="T39" fmla="*/ 12 h 25"/>
                  <a:gd name="T40" fmla="*/ 235 w 235"/>
                  <a:gd name="T41" fmla="*/ 12 h 25"/>
                  <a:gd name="T42" fmla="*/ 234 w 235"/>
                  <a:gd name="T43" fmla="*/ 17 h 25"/>
                  <a:gd name="T44" fmla="*/ 232 w 235"/>
                  <a:gd name="T45" fmla="*/ 22 h 25"/>
                  <a:gd name="T46" fmla="*/ 227 w 235"/>
                  <a:gd name="T47" fmla="*/ 23 h 25"/>
                  <a:gd name="T48" fmla="*/ 222 w 235"/>
                  <a:gd name="T49" fmla="*/ 25 h 25"/>
                  <a:gd name="T50" fmla="*/ 222 w 235"/>
                  <a:gd name="T51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5" h="25">
                    <a:moveTo>
                      <a:pt x="222" y="25"/>
                    </a:moveTo>
                    <a:lnTo>
                      <a:pt x="11" y="25"/>
                    </a:lnTo>
                    <a:lnTo>
                      <a:pt x="11" y="25"/>
                    </a:lnTo>
                    <a:lnTo>
                      <a:pt x="8" y="23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11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27" y="2"/>
                    </a:lnTo>
                    <a:lnTo>
                      <a:pt x="232" y="3"/>
                    </a:lnTo>
                    <a:lnTo>
                      <a:pt x="234" y="8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5" y="12"/>
                    </a:lnTo>
                    <a:lnTo>
                      <a:pt x="234" y="17"/>
                    </a:lnTo>
                    <a:lnTo>
                      <a:pt x="232" y="22"/>
                    </a:lnTo>
                    <a:lnTo>
                      <a:pt x="227" y="23"/>
                    </a:lnTo>
                    <a:lnTo>
                      <a:pt x="222" y="25"/>
                    </a:lnTo>
                    <a:lnTo>
                      <a:pt x="222" y="25"/>
                    </a:lnTo>
                    <a:close/>
                  </a:path>
                </a:pathLst>
              </a:custGeom>
              <a:solidFill>
                <a:srgbClr val="17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0">
                <a:extLst>
                  <a:ext uri="{FF2B5EF4-FFF2-40B4-BE49-F238E27FC236}">
                    <a16:creationId xmlns:a16="http://schemas.microsoft.com/office/drawing/2014/main" id="{B06E68CD-9066-4ADC-A849-4F382F4F9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7594" y="742185"/>
                <a:ext cx="81442" cy="81442"/>
              </a:xfrm>
              <a:custGeom>
                <a:avLst/>
                <a:gdLst>
                  <a:gd name="T0" fmla="*/ 55 w 55"/>
                  <a:gd name="T1" fmla="*/ 27 h 55"/>
                  <a:gd name="T2" fmla="*/ 55 w 55"/>
                  <a:gd name="T3" fmla="*/ 27 h 55"/>
                  <a:gd name="T4" fmla="*/ 54 w 55"/>
                  <a:gd name="T5" fmla="*/ 33 h 55"/>
                  <a:gd name="T6" fmla="*/ 52 w 55"/>
                  <a:gd name="T7" fmla="*/ 38 h 55"/>
                  <a:gd name="T8" fmla="*/ 50 w 55"/>
                  <a:gd name="T9" fmla="*/ 42 h 55"/>
                  <a:gd name="T10" fmla="*/ 47 w 55"/>
                  <a:gd name="T11" fmla="*/ 47 h 55"/>
                  <a:gd name="T12" fmla="*/ 42 w 55"/>
                  <a:gd name="T13" fmla="*/ 50 h 55"/>
                  <a:gd name="T14" fmla="*/ 38 w 55"/>
                  <a:gd name="T15" fmla="*/ 52 h 55"/>
                  <a:gd name="T16" fmla="*/ 33 w 55"/>
                  <a:gd name="T17" fmla="*/ 54 h 55"/>
                  <a:gd name="T18" fmla="*/ 27 w 55"/>
                  <a:gd name="T19" fmla="*/ 55 h 55"/>
                  <a:gd name="T20" fmla="*/ 27 w 55"/>
                  <a:gd name="T21" fmla="*/ 55 h 55"/>
                  <a:gd name="T22" fmla="*/ 22 w 55"/>
                  <a:gd name="T23" fmla="*/ 54 h 55"/>
                  <a:gd name="T24" fmla="*/ 17 w 55"/>
                  <a:gd name="T25" fmla="*/ 52 h 55"/>
                  <a:gd name="T26" fmla="*/ 11 w 55"/>
                  <a:gd name="T27" fmla="*/ 50 h 55"/>
                  <a:gd name="T28" fmla="*/ 8 w 55"/>
                  <a:gd name="T29" fmla="*/ 47 h 55"/>
                  <a:gd name="T30" fmla="*/ 5 w 55"/>
                  <a:gd name="T31" fmla="*/ 42 h 55"/>
                  <a:gd name="T32" fmla="*/ 3 w 55"/>
                  <a:gd name="T33" fmla="*/ 38 h 55"/>
                  <a:gd name="T34" fmla="*/ 1 w 55"/>
                  <a:gd name="T35" fmla="*/ 33 h 55"/>
                  <a:gd name="T36" fmla="*/ 0 w 55"/>
                  <a:gd name="T37" fmla="*/ 27 h 55"/>
                  <a:gd name="T38" fmla="*/ 0 w 55"/>
                  <a:gd name="T39" fmla="*/ 27 h 55"/>
                  <a:gd name="T40" fmla="*/ 1 w 55"/>
                  <a:gd name="T41" fmla="*/ 22 h 55"/>
                  <a:gd name="T42" fmla="*/ 3 w 55"/>
                  <a:gd name="T43" fmla="*/ 17 h 55"/>
                  <a:gd name="T44" fmla="*/ 5 w 55"/>
                  <a:gd name="T45" fmla="*/ 11 h 55"/>
                  <a:gd name="T46" fmla="*/ 8 w 55"/>
                  <a:gd name="T47" fmla="*/ 8 h 55"/>
                  <a:gd name="T48" fmla="*/ 11 w 55"/>
                  <a:gd name="T49" fmla="*/ 5 h 55"/>
                  <a:gd name="T50" fmla="*/ 17 w 55"/>
                  <a:gd name="T51" fmla="*/ 3 h 55"/>
                  <a:gd name="T52" fmla="*/ 22 w 55"/>
                  <a:gd name="T53" fmla="*/ 1 h 55"/>
                  <a:gd name="T54" fmla="*/ 27 w 55"/>
                  <a:gd name="T55" fmla="*/ 0 h 55"/>
                  <a:gd name="T56" fmla="*/ 27 w 55"/>
                  <a:gd name="T57" fmla="*/ 0 h 55"/>
                  <a:gd name="T58" fmla="*/ 33 w 55"/>
                  <a:gd name="T59" fmla="*/ 1 h 55"/>
                  <a:gd name="T60" fmla="*/ 38 w 55"/>
                  <a:gd name="T61" fmla="*/ 3 h 55"/>
                  <a:gd name="T62" fmla="*/ 42 w 55"/>
                  <a:gd name="T63" fmla="*/ 5 h 55"/>
                  <a:gd name="T64" fmla="*/ 47 w 55"/>
                  <a:gd name="T65" fmla="*/ 8 h 55"/>
                  <a:gd name="T66" fmla="*/ 50 w 55"/>
                  <a:gd name="T67" fmla="*/ 11 h 55"/>
                  <a:gd name="T68" fmla="*/ 52 w 55"/>
                  <a:gd name="T69" fmla="*/ 17 h 55"/>
                  <a:gd name="T70" fmla="*/ 54 w 55"/>
                  <a:gd name="T71" fmla="*/ 22 h 55"/>
                  <a:gd name="T72" fmla="*/ 55 w 55"/>
                  <a:gd name="T73" fmla="*/ 27 h 55"/>
                  <a:gd name="T74" fmla="*/ 55 w 55"/>
                  <a:gd name="T75" fmla="*/ 2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5" h="55">
                    <a:moveTo>
                      <a:pt x="55" y="27"/>
                    </a:moveTo>
                    <a:lnTo>
                      <a:pt x="55" y="27"/>
                    </a:lnTo>
                    <a:lnTo>
                      <a:pt x="54" y="33"/>
                    </a:lnTo>
                    <a:lnTo>
                      <a:pt x="52" y="38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2" y="50"/>
                    </a:lnTo>
                    <a:lnTo>
                      <a:pt x="38" y="52"/>
                    </a:lnTo>
                    <a:lnTo>
                      <a:pt x="33" y="54"/>
                    </a:lnTo>
                    <a:lnTo>
                      <a:pt x="27" y="55"/>
                    </a:lnTo>
                    <a:lnTo>
                      <a:pt x="27" y="55"/>
                    </a:lnTo>
                    <a:lnTo>
                      <a:pt x="22" y="54"/>
                    </a:lnTo>
                    <a:lnTo>
                      <a:pt x="17" y="52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5" y="42"/>
                    </a:lnTo>
                    <a:lnTo>
                      <a:pt x="3" y="38"/>
                    </a:lnTo>
                    <a:lnTo>
                      <a:pt x="1" y="33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1" y="5"/>
                    </a:lnTo>
                    <a:lnTo>
                      <a:pt x="17" y="3"/>
                    </a:lnTo>
                    <a:lnTo>
                      <a:pt x="22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2" y="17"/>
                    </a:lnTo>
                    <a:lnTo>
                      <a:pt x="54" y="22"/>
                    </a:lnTo>
                    <a:lnTo>
                      <a:pt x="55" y="27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1214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1">
                <a:extLst>
                  <a:ext uri="{FF2B5EF4-FFF2-40B4-BE49-F238E27FC236}">
                    <a16:creationId xmlns:a16="http://schemas.microsoft.com/office/drawing/2014/main" id="{095DC822-B91E-4B0A-B3CC-E90519E08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978" y="761435"/>
                <a:ext cx="26653" cy="29615"/>
              </a:xfrm>
              <a:custGeom>
                <a:avLst/>
                <a:gdLst>
                  <a:gd name="T0" fmla="*/ 18 w 18"/>
                  <a:gd name="T1" fmla="*/ 10 h 20"/>
                  <a:gd name="T2" fmla="*/ 18 w 18"/>
                  <a:gd name="T3" fmla="*/ 10 h 20"/>
                  <a:gd name="T4" fmla="*/ 18 w 18"/>
                  <a:gd name="T5" fmla="*/ 14 h 20"/>
                  <a:gd name="T6" fmla="*/ 16 w 18"/>
                  <a:gd name="T7" fmla="*/ 17 h 20"/>
                  <a:gd name="T8" fmla="*/ 13 w 18"/>
                  <a:gd name="T9" fmla="*/ 19 h 20"/>
                  <a:gd name="T10" fmla="*/ 10 w 18"/>
                  <a:gd name="T11" fmla="*/ 20 h 20"/>
                  <a:gd name="T12" fmla="*/ 10 w 18"/>
                  <a:gd name="T13" fmla="*/ 20 h 20"/>
                  <a:gd name="T14" fmla="*/ 5 w 18"/>
                  <a:gd name="T15" fmla="*/ 19 h 20"/>
                  <a:gd name="T16" fmla="*/ 3 w 18"/>
                  <a:gd name="T17" fmla="*/ 17 h 20"/>
                  <a:gd name="T18" fmla="*/ 0 w 18"/>
                  <a:gd name="T19" fmla="*/ 14 h 20"/>
                  <a:gd name="T20" fmla="*/ 0 w 18"/>
                  <a:gd name="T21" fmla="*/ 10 h 20"/>
                  <a:gd name="T22" fmla="*/ 0 w 18"/>
                  <a:gd name="T23" fmla="*/ 10 h 20"/>
                  <a:gd name="T24" fmla="*/ 0 w 18"/>
                  <a:gd name="T25" fmla="*/ 7 h 20"/>
                  <a:gd name="T26" fmla="*/ 3 w 18"/>
                  <a:gd name="T27" fmla="*/ 4 h 20"/>
                  <a:gd name="T28" fmla="*/ 5 w 18"/>
                  <a:gd name="T29" fmla="*/ 2 h 20"/>
                  <a:gd name="T30" fmla="*/ 10 w 18"/>
                  <a:gd name="T31" fmla="*/ 0 h 20"/>
                  <a:gd name="T32" fmla="*/ 10 w 18"/>
                  <a:gd name="T33" fmla="*/ 0 h 20"/>
                  <a:gd name="T34" fmla="*/ 13 w 18"/>
                  <a:gd name="T35" fmla="*/ 2 h 20"/>
                  <a:gd name="T36" fmla="*/ 16 w 18"/>
                  <a:gd name="T37" fmla="*/ 4 h 20"/>
                  <a:gd name="T38" fmla="*/ 18 w 18"/>
                  <a:gd name="T39" fmla="*/ 7 h 20"/>
                  <a:gd name="T40" fmla="*/ 18 w 18"/>
                  <a:gd name="T41" fmla="*/ 10 h 20"/>
                  <a:gd name="T42" fmla="*/ 18 w 18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" h="20">
                    <a:moveTo>
                      <a:pt x="18" y="10"/>
                    </a:moveTo>
                    <a:lnTo>
                      <a:pt x="18" y="10"/>
                    </a:lnTo>
                    <a:lnTo>
                      <a:pt x="18" y="14"/>
                    </a:lnTo>
                    <a:lnTo>
                      <a:pt x="16" y="17"/>
                    </a:lnTo>
                    <a:lnTo>
                      <a:pt x="13" y="19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6" y="4"/>
                    </a:lnTo>
                    <a:lnTo>
                      <a:pt x="18" y="7"/>
                    </a:lnTo>
                    <a:lnTo>
                      <a:pt x="18" y="1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2">
                <a:extLst>
                  <a:ext uri="{FF2B5EF4-FFF2-40B4-BE49-F238E27FC236}">
                    <a16:creationId xmlns:a16="http://schemas.microsoft.com/office/drawing/2014/main" id="{9E1CE546-2AAE-44BB-99AE-A59C97FA3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2017" y="764397"/>
                <a:ext cx="25173" cy="22212"/>
              </a:xfrm>
              <a:custGeom>
                <a:avLst/>
                <a:gdLst>
                  <a:gd name="T0" fmla="*/ 17 w 17"/>
                  <a:gd name="T1" fmla="*/ 8 h 15"/>
                  <a:gd name="T2" fmla="*/ 17 w 17"/>
                  <a:gd name="T3" fmla="*/ 8 h 15"/>
                  <a:gd name="T4" fmla="*/ 17 w 17"/>
                  <a:gd name="T5" fmla="*/ 10 h 15"/>
                  <a:gd name="T6" fmla="*/ 15 w 17"/>
                  <a:gd name="T7" fmla="*/ 13 h 15"/>
                  <a:gd name="T8" fmla="*/ 12 w 17"/>
                  <a:gd name="T9" fmla="*/ 15 h 15"/>
                  <a:gd name="T10" fmla="*/ 8 w 17"/>
                  <a:gd name="T11" fmla="*/ 15 h 15"/>
                  <a:gd name="T12" fmla="*/ 8 w 17"/>
                  <a:gd name="T13" fmla="*/ 15 h 15"/>
                  <a:gd name="T14" fmla="*/ 5 w 17"/>
                  <a:gd name="T15" fmla="*/ 15 h 15"/>
                  <a:gd name="T16" fmla="*/ 3 w 17"/>
                  <a:gd name="T17" fmla="*/ 13 h 15"/>
                  <a:gd name="T18" fmla="*/ 2 w 17"/>
                  <a:gd name="T19" fmla="*/ 10 h 15"/>
                  <a:gd name="T20" fmla="*/ 0 w 17"/>
                  <a:gd name="T21" fmla="*/ 8 h 15"/>
                  <a:gd name="T22" fmla="*/ 0 w 17"/>
                  <a:gd name="T23" fmla="*/ 8 h 15"/>
                  <a:gd name="T24" fmla="*/ 2 w 17"/>
                  <a:gd name="T25" fmla="*/ 5 h 15"/>
                  <a:gd name="T26" fmla="*/ 3 w 17"/>
                  <a:gd name="T27" fmla="*/ 2 h 15"/>
                  <a:gd name="T28" fmla="*/ 5 w 17"/>
                  <a:gd name="T29" fmla="*/ 0 h 15"/>
                  <a:gd name="T30" fmla="*/ 8 w 17"/>
                  <a:gd name="T31" fmla="*/ 0 h 15"/>
                  <a:gd name="T32" fmla="*/ 8 w 17"/>
                  <a:gd name="T33" fmla="*/ 0 h 15"/>
                  <a:gd name="T34" fmla="*/ 12 w 17"/>
                  <a:gd name="T35" fmla="*/ 0 h 15"/>
                  <a:gd name="T36" fmla="*/ 15 w 17"/>
                  <a:gd name="T37" fmla="*/ 2 h 15"/>
                  <a:gd name="T38" fmla="*/ 17 w 17"/>
                  <a:gd name="T39" fmla="*/ 5 h 15"/>
                  <a:gd name="T40" fmla="*/ 17 w 17"/>
                  <a:gd name="T41" fmla="*/ 8 h 15"/>
                  <a:gd name="T42" fmla="*/ 17 w 17"/>
                  <a:gd name="T4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" h="15">
                    <a:moveTo>
                      <a:pt x="17" y="8"/>
                    </a:moveTo>
                    <a:lnTo>
                      <a:pt x="17" y="8"/>
                    </a:lnTo>
                    <a:lnTo>
                      <a:pt x="17" y="10"/>
                    </a:lnTo>
                    <a:lnTo>
                      <a:pt x="15" y="13"/>
                    </a:lnTo>
                    <a:lnTo>
                      <a:pt x="12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5" y="15"/>
                    </a:lnTo>
                    <a:lnTo>
                      <a:pt x="3" y="13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2"/>
                    </a:lnTo>
                    <a:lnTo>
                      <a:pt x="17" y="5"/>
                    </a:lnTo>
                    <a:lnTo>
                      <a:pt x="17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3">
                <a:extLst>
                  <a:ext uri="{FF2B5EF4-FFF2-40B4-BE49-F238E27FC236}">
                    <a16:creationId xmlns:a16="http://schemas.microsoft.com/office/drawing/2014/main" id="{F2DC73AE-7DDA-434E-B7F4-6715239F9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6458" y="768839"/>
                <a:ext cx="10366" cy="13327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5 h 9"/>
                  <a:gd name="T4" fmla="*/ 7 w 7"/>
                  <a:gd name="T5" fmla="*/ 7 h 9"/>
                  <a:gd name="T6" fmla="*/ 4 w 7"/>
                  <a:gd name="T7" fmla="*/ 9 h 9"/>
                  <a:gd name="T8" fmla="*/ 4 w 7"/>
                  <a:gd name="T9" fmla="*/ 9 h 9"/>
                  <a:gd name="T10" fmla="*/ 0 w 7"/>
                  <a:gd name="T11" fmla="*/ 7 h 9"/>
                  <a:gd name="T12" fmla="*/ 0 w 7"/>
                  <a:gd name="T13" fmla="*/ 5 h 9"/>
                  <a:gd name="T14" fmla="*/ 0 w 7"/>
                  <a:gd name="T15" fmla="*/ 5 h 9"/>
                  <a:gd name="T16" fmla="*/ 0 w 7"/>
                  <a:gd name="T17" fmla="*/ 2 h 9"/>
                  <a:gd name="T18" fmla="*/ 4 w 7"/>
                  <a:gd name="T19" fmla="*/ 0 h 9"/>
                  <a:gd name="T20" fmla="*/ 4 w 7"/>
                  <a:gd name="T21" fmla="*/ 0 h 9"/>
                  <a:gd name="T22" fmla="*/ 7 w 7"/>
                  <a:gd name="T23" fmla="*/ 2 h 9"/>
                  <a:gd name="T24" fmla="*/ 7 w 7"/>
                  <a:gd name="T25" fmla="*/ 5 h 9"/>
                  <a:gd name="T26" fmla="*/ 7 w 7"/>
                  <a:gd name="T2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5"/>
                    </a:lnTo>
                    <a:lnTo>
                      <a:pt x="7" y="7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2F4C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4">
                <a:extLst>
                  <a:ext uri="{FF2B5EF4-FFF2-40B4-BE49-F238E27FC236}">
                    <a16:creationId xmlns:a16="http://schemas.microsoft.com/office/drawing/2014/main" id="{F8DB5B76-714F-47A8-B72B-9F9D6357F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440" y="767359"/>
                <a:ext cx="22212" cy="29615"/>
              </a:xfrm>
              <a:custGeom>
                <a:avLst/>
                <a:gdLst>
                  <a:gd name="T0" fmla="*/ 15 w 15"/>
                  <a:gd name="T1" fmla="*/ 10 h 20"/>
                  <a:gd name="T2" fmla="*/ 15 w 15"/>
                  <a:gd name="T3" fmla="*/ 10 h 20"/>
                  <a:gd name="T4" fmla="*/ 14 w 15"/>
                  <a:gd name="T5" fmla="*/ 13 h 20"/>
                  <a:gd name="T6" fmla="*/ 12 w 15"/>
                  <a:gd name="T7" fmla="*/ 16 h 20"/>
                  <a:gd name="T8" fmla="*/ 10 w 15"/>
                  <a:gd name="T9" fmla="*/ 18 h 20"/>
                  <a:gd name="T10" fmla="*/ 9 w 15"/>
                  <a:gd name="T11" fmla="*/ 20 h 20"/>
                  <a:gd name="T12" fmla="*/ 9 w 15"/>
                  <a:gd name="T13" fmla="*/ 20 h 20"/>
                  <a:gd name="T14" fmla="*/ 5 w 15"/>
                  <a:gd name="T15" fmla="*/ 18 h 20"/>
                  <a:gd name="T16" fmla="*/ 3 w 15"/>
                  <a:gd name="T17" fmla="*/ 16 h 20"/>
                  <a:gd name="T18" fmla="*/ 2 w 15"/>
                  <a:gd name="T19" fmla="*/ 13 h 20"/>
                  <a:gd name="T20" fmla="*/ 0 w 15"/>
                  <a:gd name="T21" fmla="*/ 10 h 20"/>
                  <a:gd name="T22" fmla="*/ 0 w 15"/>
                  <a:gd name="T23" fmla="*/ 10 h 20"/>
                  <a:gd name="T24" fmla="*/ 2 w 15"/>
                  <a:gd name="T25" fmla="*/ 6 h 20"/>
                  <a:gd name="T26" fmla="*/ 3 w 15"/>
                  <a:gd name="T27" fmla="*/ 3 h 20"/>
                  <a:gd name="T28" fmla="*/ 5 w 15"/>
                  <a:gd name="T29" fmla="*/ 1 h 20"/>
                  <a:gd name="T30" fmla="*/ 9 w 15"/>
                  <a:gd name="T31" fmla="*/ 0 h 20"/>
                  <a:gd name="T32" fmla="*/ 9 w 15"/>
                  <a:gd name="T33" fmla="*/ 0 h 20"/>
                  <a:gd name="T34" fmla="*/ 10 w 15"/>
                  <a:gd name="T35" fmla="*/ 1 h 20"/>
                  <a:gd name="T36" fmla="*/ 12 w 15"/>
                  <a:gd name="T37" fmla="*/ 3 h 20"/>
                  <a:gd name="T38" fmla="*/ 14 w 15"/>
                  <a:gd name="T39" fmla="*/ 6 h 20"/>
                  <a:gd name="T40" fmla="*/ 15 w 15"/>
                  <a:gd name="T41" fmla="*/ 10 h 20"/>
                  <a:gd name="T42" fmla="*/ 15 w 15"/>
                  <a:gd name="T4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lnTo>
                      <a:pt x="15" y="10"/>
                    </a:lnTo>
                    <a:lnTo>
                      <a:pt x="14" y="13"/>
                    </a:lnTo>
                    <a:lnTo>
                      <a:pt x="12" y="16"/>
                    </a:lnTo>
                    <a:lnTo>
                      <a:pt x="10" y="18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3" y="16"/>
                    </a:lnTo>
                    <a:lnTo>
                      <a:pt x="2" y="13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3"/>
                    </a:lnTo>
                    <a:lnTo>
                      <a:pt x="5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2" y="3"/>
                    </a:lnTo>
                    <a:lnTo>
                      <a:pt x="14" y="6"/>
                    </a:lnTo>
                    <a:lnTo>
                      <a:pt x="15" y="10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1E2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5">
                <a:extLst>
                  <a:ext uri="{FF2B5EF4-FFF2-40B4-BE49-F238E27FC236}">
                    <a16:creationId xmlns:a16="http://schemas.microsoft.com/office/drawing/2014/main" id="{5C7CFBD0-8D49-4FF7-BE3A-756697E3A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3882" y="771800"/>
                <a:ext cx="16288" cy="19250"/>
              </a:xfrm>
              <a:custGeom>
                <a:avLst/>
                <a:gdLst>
                  <a:gd name="T0" fmla="*/ 11 w 11"/>
                  <a:gd name="T1" fmla="*/ 7 h 13"/>
                  <a:gd name="T2" fmla="*/ 11 w 11"/>
                  <a:gd name="T3" fmla="*/ 7 h 13"/>
                  <a:gd name="T4" fmla="*/ 9 w 11"/>
                  <a:gd name="T5" fmla="*/ 12 h 13"/>
                  <a:gd name="T6" fmla="*/ 6 w 11"/>
                  <a:gd name="T7" fmla="*/ 13 h 13"/>
                  <a:gd name="T8" fmla="*/ 6 w 11"/>
                  <a:gd name="T9" fmla="*/ 13 h 13"/>
                  <a:gd name="T10" fmla="*/ 2 w 11"/>
                  <a:gd name="T11" fmla="*/ 12 h 13"/>
                  <a:gd name="T12" fmla="*/ 0 w 11"/>
                  <a:gd name="T13" fmla="*/ 7 h 13"/>
                  <a:gd name="T14" fmla="*/ 0 w 11"/>
                  <a:gd name="T15" fmla="*/ 7 h 13"/>
                  <a:gd name="T16" fmla="*/ 2 w 11"/>
                  <a:gd name="T17" fmla="*/ 2 h 13"/>
                  <a:gd name="T18" fmla="*/ 6 w 11"/>
                  <a:gd name="T19" fmla="*/ 0 h 13"/>
                  <a:gd name="T20" fmla="*/ 6 w 11"/>
                  <a:gd name="T21" fmla="*/ 0 h 13"/>
                  <a:gd name="T22" fmla="*/ 9 w 11"/>
                  <a:gd name="T23" fmla="*/ 2 h 13"/>
                  <a:gd name="T24" fmla="*/ 11 w 11"/>
                  <a:gd name="T25" fmla="*/ 7 h 13"/>
                  <a:gd name="T26" fmla="*/ 11 w 11"/>
                  <a:gd name="T2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" h="13">
                    <a:moveTo>
                      <a:pt x="11" y="7"/>
                    </a:moveTo>
                    <a:lnTo>
                      <a:pt x="11" y="7"/>
                    </a:lnTo>
                    <a:lnTo>
                      <a:pt x="9" y="12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2" y="1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223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6">
                <a:extLst>
                  <a:ext uri="{FF2B5EF4-FFF2-40B4-BE49-F238E27FC236}">
                    <a16:creationId xmlns:a16="http://schemas.microsoft.com/office/drawing/2014/main" id="{74E685B6-23BA-4B37-8D65-8EAEA9029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9805" y="774762"/>
                <a:ext cx="7404" cy="11846"/>
              </a:xfrm>
              <a:custGeom>
                <a:avLst/>
                <a:gdLst>
                  <a:gd name="T0" fmla="*/ 5 w 5"/>
                  <a:gd name="T1" fmla="*/ 5 h 8"/>
                  <a:gd name="T2" fmla="*/ 5 w 5"/>
                  <a:gd name="T3" fmla="*/ 5 h 8"/>
                  <a:gd name="T4" fmla="*/ 5 w 5"/>
                  <a:gd name="T5" fmla="*/ 8 h 8"/>
                  <a:gd name="T6" fmla="*/ 2 w 5"/>
                  <a:gd name="T7" fmla="*/ 8 h 8"/>
                  <a:gd name="T8" fmla="*/ 2 w 5"/>
                  <a:gd name="T9" fmla="*/ 8 h 8"/>
                  <a:gd name="T10" fmla="*/ 0 w 5"/>
                  <a:gd name="T11" fmla="*/ 8 h 8"/>
                  <a:gd name="T12" fmla="*/ 0 w 5"/>
                  <a:gd name="T13" fmla="*/ 5 h 8"/>
                  <a:gd name="T14" fmla="*/ 0 w 5"/>
                  <a:gd name="T15" fmla="*/ 5 h 8"/>
                  <a:gd name="T16" fmla="*/ 0 w 5"/>
                  <a:gd name="T17" fmla="*/ 1 h 8"/>
                  <a:gd name="T18" fmla="*/ 2 w 5"/>
                  <a:gd name="T19" fmla="*/ 0 h 8"/>
                  <a:gd name="T20" fmla="*/ 2 w 5"/>
                  <a:gd name="T21" fmla="*/ 0 h 8"/>
                  <a:gd name="T22" fmla="*/ 5 w 5"/>
                  <a:gd name="T23" fmla="*/ 1 h 8"/>
                  <a:gd name="T24" fmla="*/ 5 w 5"/>
                  <a:gd name="T25" fmla="*/ 5 h 8"/>
                  <a:gd name="T26" fmla="*/ 5 w 5"/>
                  <a:gd name="T2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5" y="1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43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03078F73-71FA-4AC2-A010-E165FFF93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324120"/>
              <a:ext cx="28135" cy="217670"/>
            </a:xfrm>
            <a:custGeom>
              <a:avLst/>
              <a:gdLst>
                <a:gd name="T0" fmla="*/ 8 w 19"/>
                <a:gd name="T1" fmla="*/ 147 h 147"/>
                <a:gd name="T2" fmla="*/ 12 w 19"/>
                <a:gd name="T3" fmla="*/ 147 h 147"/>
                <a:gd name="T4" fmla="*/ 12 w 19"/>
                <a:gd name="T5" fmla="*/ 147 h 147"/>
                <a:gd name="T6" fmla="*/ 13 w 19"/>
                <a:gd name="T7" fmla="*/ 147 h 147"/>
                <a:gd name="T8" fmla="*/ 15 w 19"/>
                <a:gd name="T9" fmla="*/ 145 h 147"/>
                <a:gd name="T10" fmla="*/ 17 w 19"/>
                <a:gd name="T11" fmla="*/ 143 h 147"/>
                <a:gd name="T12" fmla="*/ 19 w 19"/>
                <a:gd name="T13" fmla="*/ 140 h 147"/>
                <a:gd name="T14" fmla="*/ 19 w 19"/>
                <a:gd name="T15" fmla="*/ 7 h 147"/>
                <a:gd name="T16" fmla="*/ 19 w 19"/>
                <a:gd name="T17" fmla="*/ 7 h 147"/>
                <a:gd name="T18" fmla="*/ 17 w 19"/>
                <a:gd name="T19" fmla="*/ 5 h 147"/>
                <a:gd name="T20" fmla="*/ 15 w 19"/>
                <a:gd name="T21" fmla="*/ 4 h 147"/>
                <a:gd name="T22" fmla="*/ 13 w 19"/>
                <a:gd name="T23" fmla="*/ 2 h 147"/>
                <a:gd name="T24" fmla="*/ 12 w 19"/>
                <a:gd name="T25" fmla="*/ 0 h 147"/>
                <a:gd name="T26" fmla="*/ 8 w 19"/>
                <a:gd name="T27" fmla="*/ 0 h 147"/>
                <a:gd name="T28" fmla="*/ 8 w 19"/>
                <a:gd name="T29" fmla="*/ 0 h 147"/>
                <a:gd name="T30" fmla="*/ 5 w 19"/>
                <a:gd name="T31" fmla="*/ 2 h 147"/>
                <a:gd name="T32" fmla="*/ 2 w 19"/>
                <a:gd name="T33" fmla="*/ 4 h 147"/>
                <a:gd name="T34" fmla="*/ 0 w 19"/>
                <a:gd name="T35" fmla="*/ 7 h 147"/>
                <a:gd name="T36" fmla="*/ 0 w 19"/>
                <a:gd name="T37" fmla="*/ 10 h 147"/>
                <a:gd name="T38" fmla="*/ 0 w 19"/>
                <a:gd name="T39" fmla="*/ 138 h 147"/>
                <a:gd name="T40" fmla="*/ 0 w 19"/>
                <a:gd name="T41" fmla="*/ 138 h 147"/>
                <a:gd name="T42" fmla="*/ 0 w 19"/>
                <a:gd name="T43" fmla="*/ 142 h 147"/>
                <a:gd name="T44" fmla="*/ 2 w 19"/>
                <a:gd name="T45" fmla="*/ 145 h 147"/>
                <a:gd name="T46" fmla="*/ 5 w 19"/>
                <a:gd name="T47" fmla="*/ 147 h 147"/>
                <a:gd name="T48" fmla="*/ 8 w 19"/>
                <a:gd name="T49" fmla="*/ 147 h 147"/>
                <a:gd name="T50" fmla="*/ 8 w 19"/>
                <a:gd name="T5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147">
                  <a:moveTo>
                    <a:pt x="8" y="147"/>
                  </a:moveTo>
                  <a:lnTo>
                    <a:pt x="12" y="147"/>
                  </a:lnTo>
                  <a:lnTo>
                    <a:pt x="12" y="147"/>
                  </a:lnTo>
                  <a:lnTo>
                    <a:pt x="13" y="147"/>
                  </a:lnTo>
                  <a:lnTo>
                    <a:pt x="15" y="145"/>
                  </a:lnTo>
                  <a:lnTo>
                    <a:pt x="17" y="143"/>
                  </a:lnTo>
                  <a:lnTo>
                    <a:pt x="19" y="140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5" y="147"/>
                  </a:lnTo>
                  <a:lnTo>
                    <a:pt x="8" y="147"/>
                  </a:lnTo>
                  <a:lnTo>
                    <a:pt x="8" y="147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A525CB55-3B27-45A2-980E-2FC6356FB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1746132"/>
              <a:ext cx="28135" cy="402763"/>
            </a:xfrm>
            <a:custGeom>
              <a:avLst/>
              <a:gdLst>
                <a:gd name="T0" fmla="*/ 8 w 19"/>
                <a:gd name="T1" fmla="*/ 272 h 272"/>
                <a:gd name="T2" fmla="*/ 12 w 19"/>
                <a:gd name="T3" fmla="*/ 272 h 272"/>
                <a:gd name="T4" fmla="*/ 12 w 19"/>
                <a:gd name="T5" fmla="*/ 272 h 272"/>
                <a:gd name="T6" fmla="*/ 13 w 19"/>
                <a:gd name="T7" fmla="*/ 270 h 272"/>
                <a:gd name="T8" fmla="*/ 15 w 19"/>
                <a:gd name="T9" fmla="*/ 270 h 272"/>
                <a:gd name="T10" fmla="*/ 17 w 19"/>
                <a:gd name="T11" fmla="*/ 267 h 272"/>
                <a:gd name="T12" fmla="*/ 19 w 19"/>
                <a:gd name="T13" fmla="*/ 265 h 272"/>
                <a:gd name="T14" fmla="*/ 19 w 19"/>
                <a:gd name="T15" fmla="*/ 6 h 272"/>
                <a:gd name="T16" fmla="*/ 19 w 19"/>
                <a:gd name="T17" fmla="*/ 6 h 272"/>
                <a:gd name="T18" fmla="*/ 17 w 19"/>
                <a:gd name="T19" fmla="*/ 3 h 272"/>
                <a:gd name="T20" fmla="*/ 15 w 19"/>
                <a:gd name="T21" fmla="*/ 1 h 272"/>
                <a:gd name="T22" fmla="*/ 13 w 19"/>
                <a:gd name="T23" fmla="*/ 0 h 272"/>
                <a:gd name="T24" fmla="*/ 12 w 19"/>
                <a:gd name="T25" fmla="*/ 0 h 272"/>
                <a:gd name="T26" fmla="*/ 8 w 19"/>
                <a:gd name="T27" fmla="*/ 0 h 272"/>
                <a:gd name="T28" fmla="*/ 8 w 19"/>
                <a:gd name="T29" fmla="*/ 0 h 272"/>
                <a:gd name="T30" fmla="*/ 5 w 19"/>
                <a:gd name="T31" fmla="*/ 0 h 272"/>
                <a:gd name="T32" fmla="*/ 2 w 19"/>
                <a:gd name="T33" fmla="*/ 1 h 272"/>
                <a:gd name="T34" fmla="*/ 0 w 19"/>
                <a:gd name="T35" fmla="*/ 5 h 272"/>
                <a:gd name="T36" fmla="*/ 0 w 19"/>
                <a:gd name="T37" fmla="*/ 8 h 272"/>
                <a:gd name="T38" fmla="*/ 0 w 19"/>
                <a:gd name="T39" fmla="*/ 262 h 272"/>
                <a:gd name="T40" fmla="*/ 0 w 19"/>
                <a:gd name="T41" fmla="*/ 262 h 272"/>
                <a:gd name="T42" fmla="*/ 0 w 19"/>
                <a:gd name="T43" fmla="*/ 265 h 272"/>
                <a:gd name="T44" fmla="*/ 2 w 19"/>
                <a:gd name="T45" fmla="*/ 269 h 272"/>
                <a:gd name="T46" fmla="*/ 5 w 19"/>
                <a:gd name="T47" fmla="*/ 270 h 272"/>
                <a:gd name="T48" fmla="*/ 8 w 19"/>
                <a:gd name="T49" fmla="*/ 272 h 272"/>
                <a:gd name="T50" fmla="*/ 8 w 19"/>
                <a:gd name="T51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2">
                  <a:moveTo>
                    <a:pt x="8" y="272"/>
                  </a:moveTo>
                  <a:lnTo>
                    <a:pt x="12" y="272"/>
                  </a:lnTo>
                  <a:lnTo>
                    <a:pt x="12" y="272"/>
                  </a:lnTo>
                  <a:lnTo>
                    <a:pt x="13" y="270"/>
                  </a:lnTo>
                  <a:lnTo>
                    <a:pt x="15" y="270"/>
                  </a:lnTo>
                  <a:lnTo>
                    <a:pt x="17" y="267"/>
                  </a:lnTo>
                  <a:lnTo>
                    <a:pt x="19" y="26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7" y="3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262"/>
                  </a:lnTo>
                  <a:lnTo>
                    <a:pt x="0" y="262"/>
                  </a:lnTo>
                  <a:lnTo>
                    <a:pt x="0" y="265"/>
                  </a:lnTo>
                  <a:lnTo>
                    <a:pt x="2" y="269"/>
                  </a:lnTo>
                  <a:lnTo>
                    <a:pt x="5" y="270"/>
                  </a:lnTo>
                  <a:lnTo>
                    <a:pt x="8" y="272"/>
                  </a:lnTo>
                  <a:lnTo>
                    <a:pt x="8" y="272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id="{4EBA75B8-635A-408E-8199-29FB1F0F8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8134" y="1877918"/>
              <a:ext cx="22212" cy="667817"/>
            </a:xfrm>
            <a:custGeom>
              <a:avLst/>
              <a:gdLst>
                <a:gd name="T0" fmla="*/ 7 w 15"/>
                <a:gd name="T1" fmla="*/ 0 h 451"/>
                <a:gd name="T2" fmla="*/ 7 w 15"/>
                <a:gd name="T3" fmla="*/ 0 h 451"/>
                <a:gd name="T4" fmla="*/ 7 w 15"/>
                <a:gd name="T5" fmla="*/ 0 h 451"/>
                <a:gd name="T6" fmla="*/ 3 w 15"/>
                <a:gd name="T7" fmla="*/ 1 h 451"/>
                <a:gd name="T8" fmla="*/ 2 w 15"/>
                <a:gd name="T9" fmla="*/ 1 h 451"/>
                <a:gd name="T10" fmla="*/ 0 w 15"/>
                <a:gd name="T11" fmla="*/ 5 h 451"/>
                <a:gd name="T12" fmla="*/ 0 w 15"/>
                <a:gd name="T13" fmla="*/ 7 h 451"/>
                <a:gd name="T14" fmla="*/ 0 w 15"/>
                <a:gd name="T15" fmla="*/ 444 h 451"/>
                <a:gd name="T16" fmla="*/ 0 w 15"/>
                <a:gd name="T17" fmla="*/ 444 h 451"/>
                <a:gd name="T18" fmla="*/ 0 w 15"/>
                <a:gd name="T19" fmla="*/ 446 h 451"/>
                <a:gd name="T20" fmla="*/ 2 w 15"/>
                <a:gd name="T21" fmla="*/ 449 h 451"/>
                <a:gd name="T22" fmla="*/ 3 w 15"/>
                <a:gd name="T23" fmla="*/ 449 h 451"/>
                <a:gd name="T24" fmla="*/ 7 w 15"/>
                <a:gd name="T25" fmla="*/ 451 h 451"/>
                <a:gd name="T26" fmla="*/ 7 w 15"/>
                <a:gd name="T27" fmla="*/ 451 h 451"/>
                <a:gd name="T28" fmla="*/ 7 w 15"/>
                <a:gd name="T29" fmla="*/ 451 h 451"/>
                <a:gd name="T30" fmla="*/ 10 w 15"/>
                <a:gd name="T31" fmla="*/ 449 h 451"/>
                <a:gd name="T32" fmla="*/ 13 w 15"/>
                <a:gd name="T33" fmla="*/ 447 h 451"/>
                <a:gd name="T34" fmla="*/ 15 w 15"/>
                <a:gd name="T35" fmla="*/ 444 h 451"/>
                <a:gd name="T36" fmla="*/ 15 w 15"/>
                <a:gd name="T37" fmla="*/ 441 h 451"/>
                <a:gd name="T38" fmla="*/ 15 w 15"/>
                <a:gd name="T39" fmla="*/ 10 h 451"/>
                <a:gd name="T40" fmla="*/ 15 w 15"/>
                <a:gd name="T41" fmla="*/ 10 h 451"/>
                <a:gd name="T42" fmla="*/ 15 w 15"/>
                <a:gd name="T43" fmla="*/ 7 h 451"/>
                <a:gd name="T44" fmla="*/ 13 w 15"/>
                <a:gd name="T45" fmla="*/ 3 h 451"/>
                <a:gd name="T46" fmla="*/ 10 w 15"/>
                <a:gd name="T47" fmla="*/ 1 h 451"/>
                <a:gd name="T48" fmla="*/ 7 w 15"/>
                <a:gd name="T49" fmla="*/ 0 h 451"/>
                <a:gd name="T50" fmla="*/ 7 w 15"/>
                <a:gd name="T51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451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444"/>
                  </a:lnTo>
                  <a:lnTo>
                    <a:pt x="0" y="444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49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7" y="451"/>
                  </a:lnTo>
                  <a:lnTo>
                    <a:pt x="10" y="449"/>
                  </a:lnTo>
                  <a:lnTo>
                    <a:pt x="13" y="447"/>
                  </a:lnTo>
                  <a:lnTo>
                    <a:pt x="15" y="444"/>
                  </a:lnTo>
                  <a:lnTo>
                    <a:pt x="15" y="44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7FB0B6D1-6752-47B4-AF07-136D0A546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446" y="2265874"/>
              <a:ext cx="28135" cy="413128"/>
            </a:xfrm>
            <a:custGeom>
              <a:avLst/>
              <a:gdLst>
                <a:gd name="T0" fmla="*/ 8 w 19"/>
                <a:gd name="T1" fmla="*/ 279 h 279"/>
                <a:gd name="T2" fmla="*/ 12 w 19"/>
                <a:gd name="T3" fmla="*/ 279 h 279"/>
                <a:gd name="T4" fmla="*/ 12 w 19"/>
                <a:gd name="T5" fmla="*/ 279 h 279"/>
                <a:gd name="T6" fmla="*/ 13 w 19"/>
                <a:gd name="T7" fmla="*/ 279 h 279"/>
                <a:gd name="T8" fmla="*/ 15 w 19"/>
                <a:gd name="T9" fmla="*/ 278 h 279"/>
                <a:gd name="T10" fmla="*/ 17 w 19"/>
                <a:gd name="T11" fmla="*/ 276 h 279"/>
                <a:gd name="T12" fmla="*/ 19 w 19"/>
                <a:gd name="T13" fmla="*/ 273 h 279"/>
                <a:gd name="T14" fmla="*/ 19 w 19"/>
                <a:gd name="T15" fmla="*/ 7 h 279"/>
                <a:gd name="T16" fmla="*/ 19 w 19"/>
                <a:gd name="T17" fmla="*/ 7 h 279"/>
                <a:gd name="T18" fmla="*/ 17 w 19"/>
                <a:gd name="T19" fmla="*/ 4 h 279"/>
                <a:gd name="T20" fmla="*/ 15 w 19"/>
                <a:gd name="T21" fmla="*/ 2 h 279"/>
                <a:gd name="T22" fmla="*/ 13 w 19"/>
                <a:gd name="T23" fmla="*/ 0 h 279"/>
                <a:gd name="T24" fmla="*/ 12 w 19"/>
                <a:gd name="T25" fmla="*/ 0 h 279"/>
                <a:gd name="T26" fmla="*/ 8 w 19"/>
                <a:gd name="T27" fmla="*/ 0 h 279"/>
                <a:gd name="T28" fmla="*/ 8 w 19"/>
                <a:gd name="T29" fmla="*/ 0 h 279"/>
                <a:gd name="T30" fmla="*/ 5 w 19"/>
                <a:gd name="T31" fmla="*/ 0 h 279"/>
                <a:gd name="T32" fmla="*/ 2 w 19"/>
                <a:gd name="T33" fmla="*/ 2 h 279"/>
                <a:gd name="T34" fmla="*/ 0 w 19"/>
                <a:gd name="T35" fmla="*/ 5 h 279"/>
                <a:gd name="T36" fmla="*/ 0 w 19"/>
                <a:gd name="T37" fmla="*/ 9 h 279"/>
                <a:gd name="T38" fmla="*/ 0 w 19"/>
                <a:gd name="T39" fmla="*/ 271 h 279"/>
                <a:gd name="T40" fmla="*/ 0 w 19"/>
                <a:gd name="T41" fmla="*/ 271 h 279"/>
                <a:gd name="T42" fmla="*/ 0 w 19"/>
                <a:gd name="T43" fmla="*/ 274 h 279"/>
                <a:gd name="T44" fmla="*/ 2 w 19"/>
                <a:gd name="T45" fmla="*/ 278 h 279"/>
                <a:gd name="T46" fmla="*/ 5 w 19"/>
                <a:gd name="T47" fmla="*/ 279 h 279"/>
                <a:gd name="T48" fmla="*/ 8 w 19"/>
                <a:gd name="T49" fmla="*/ 279 h 279"/>
                <a:gd name="T50" fmla="*/ 8 w 19"/>
                <a:gd name="T51" fmla="*/ 27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" h="279">
                  <a:moveTo>
                    <a:pt x="8" y="279"/>
                  </a:moveTo>
                  <a:lnTo>
                    <a:pt x="12" y="279"/>
                  </a:lnTo>
                  <a:lnTo>
                    <a:pt x="12" y="279"/>
                  </a:lnTo>
                  <a:lnTo>
                    <a:pt x="13" y="279"/>
                  </a:lnTo>
                  <a:lnTo>
                    <a:pt x="15" y="278"/>
                  </a:lnTo>
                  <a:lnTo>
                    <a:pt x="17" y="276"/>
                  </a:lnTo>
                  <a:lnTo>
                    <a:pt x="19" y="273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0" y="274"/>
                  </a:lnTo>
                  <a:lnTo>
                    <a:pt x="2" y="278"/>
                  </a:lnTo>
                  <a:lnTo>
                    <a:pt x="5" y="279"/>
                  </a:lnTo>
                  <a:lnTo>
                    <a:pt x="8" y="279"/>
                  </a:lnTo>
                  <a:lnTo>
                    <a:pt x="8" y="279"/>
                  </a:lnTo>
                  <a:close/>
                </a:path>
              </a:pathLst>
            </a:custGeom>
            <a:gradFill>
              <a:gsLst>
                <a:gs pos="49510">
                  <a:srgbClr val="AEAFB1"/>
                </a:gs>
                <a:gs pos="0">
                  <a:srgbClr val="000000">
                    <a:lumMod val="80000"/>
                    <a:lumOff val="20000"/>
                  </a:srgbClr>
                </a:gs>
                <a:gs pos="100000">
                  <a:srgbClr val="000000">
                    <a:lumMod val="80000"/>
                    <a:lumOff val="20000"/>
                  </a:srgbClr>
                </a:gs>
                <a:gs pos="80000">
                  <a:srgbClr val="868686"/>
                </a:gs>
                <a:gs pos="20000">
                  <a:srgbClr val="333333">
                    <a:lumMod val="50000"/>
                    <a:lumOff val="5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16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F4A3534A-2614-4859-A8B6-616432774907}"/>
              </a:ext>
            </a:extLst>
          </p:cNvPr>
          <p:cNvSpPr/>
          <p:nvPr/>
        </p:nvSpPr>
        <p:spPr>
          <a:xfrm>
            <a:off x="0" y="2153474"/>
            <a:ext cx="12192000" cy="3038672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21B40246-F7BC-4F3A-83A0-C29FDB6524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6266797"/>
              </p:ext>
            </p:extLst>
          </p:nvPr>
        </p:nvGraphicFramePr>
        <p:xfrm>
          <a:off x="6170074" y="2153474"/>
          <a:ext cx="4826640" cy="303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569C84B7-E01C-4C24-94C1-94461094EFEF}"/>
              </a:ext>
            </a:extLst>
          </p:cNvPr>
          <p:cNvGrpSpPr/>
          <p:nvPr/>
        </p:nvGrpSpPr>
        <p:grpSpPr>
          <a:xfrm>
            <a:off x="1580189" y="2545748"/>
            <a:ext cx="486671" cy="304710"/>
            <a:chOff x="2128370" y="3718449"/>
            <a:chExt cx="365643" cy="228933"/>
          </a:xfrm>
          <a:solidFill>
            <a:schemeClr val="bg1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A310F0F-1414-4CCE-8E10-5D7F1C951336}"/>
                </a:ext>
              </a:extLst>
            </p:cNvPr>
            <p:cNvSpPr/>
            <p:nvPr/>
          </p:nvSpPr>
          <p:spPr>
            <a:xfrm>
              <a:off x="2181370" y="3734600"/>
              <a:ext cx="238207" cy="212782"/>
            </a:xfrm>
            <a:custGeom>
              <a:avLst/>
              <a:gdLst>
                <a:gd name="connsiteX0" fmla="*/ 235826 w 238207"/>
                <a:gd name="connsiteY0" fmla="*/ 140600 h 212782"/>
                <a:gd name="connsiteX1" fmla="*/ 178150 w 238207"/>
                <a:gd name="connsiteY1" fmla="*/ 84825 h 212782"/>
                <a:gd name="connsiteX2" fmla="*/ 142910 w 238207"/>
                <a:gd name="connsiteY2" fmla="*/ 54719 h 212782"/>
                <a:gd name="connsiteX3" fmla="*/ 134924 w 238207"/>
                <a:gd name="connsiteY3" fmla="*/ 52945 h 212782"/>
                <a:gd name="connsiteX4" fmla="*/ 124150 w 238207"/>
                <a:gd name="connsiteY4" fmla="*/ 57318 h 212782"/>
                <a:gd name="connsiteX5" fmla="*/ 113882 w 238207"/>
                <a:gd name="connsiteY5" fmla="*/ 60107 h 212782"/>
                <a:gd name="connsiteX6" fmla="*/ 108304 w 238207"/>
                <a:gd name="connsiteY6" fmla="*/ 63466 h 212782"/>
                <a:gd name="connsiteX7" fmla="*/ 78959 w 238207"/>
                <a:gd name="connsiteY7" fmla="*/ 75698 h 212782"/>
                <a:gd name="connsiteX8" fmla="*/ 75917 w 238207"/>
                <a:gd name="connsiteY8" fmla="*/ 72910 h 212782"/>
                <a:gd name="connsiteX9" fmla="*/ 92776 w 238207"/>
                <a:gd name="connsiteY9" fmla="*/ 40268 h 212782"/>
                <a:gd name="connsiteX10" fmla="*/ 157298 w 238207"/>
                <a:gd name="connsiteY10" fmla="*/ 21254 h 212782"/>
                <a:gd name="connsiteX11" fmla="*/ 218840 w 238207"/>
                <a:gd name="connsiteY11" fmla="*/ 45783 h 212782"/>
                <a:gd name="connsiteX12" fmla="*/ 228209 w 238207"/>
                <a:gd name="connsiteY12" fmla="*/ 40319 h 212782"/>
                <a:gd name="connsiteX13" fmla="*/ 223847 w 238207"/>
                <a:gd name="connsiteY13" fmla="*/ 31332 h 212782"/>
                <a:gd name="connsiteX14" fmla="*/ 163509 w 238207"/>
                <a:gd name="connsiteY14" fmla="*/ 7311 h 212782"/>
                <a:gd name="connsiteX15" fmla="*/ 82002 w 238207"/>
                <a:gd name="connsiteY15" fmla="*/ 29367 h 212782"/>
                <a:gd name="connsiteX16" fmla="*/ 61086 w 238207"/>
                <a:gd name="connsiteY16" fmla="*/ 76396 h 212782"/>
                <a:gd name="connsiteX17" fmla="*/ 74142 w 238207"/>
                <a:gd name="connsiteY17" fmla="*/ 90086 h 212782"/>
                <a:gd name="connsiteX18" fmla="*/ 118952 w 238207"/>
                <a:gd name="connsiteY18" fmla="*/ 74811 h 212782"/>
                <a:gd name="connsiteX19" fmla="*/ 130361 w 238207"/>
                <a:gd name="connsiteY19" fmla="*/ 71135 h 212782"/>
                <a:gd name="connsiteX20" fmla="*/ 135685 w 238207"/>
                <a:gd name="connsiteY20" fmla="*/ 68853 h 212782"/>
                <a:gd name="connsiteX21" fmla="*/ 168580 w 238207"/>
                <a:gd name="connsiteY21" fmla="*/ 96614 h 212782"/>
                <a:gd name="connsiteX22" fmla="*/ 222136 w 238207"/>
                <a:gd name="connsiteY22" fmla="*/ 147318 h 212782"/>
                <a:gd name="connsiteX23" fmla="*/ 219854 w 238207"/>
                <a:gd name="connsiteY23" fmla="*/ 158790 h 212782"/>
                <a:gd name="connsiteX24" fmla="*/ 210474 w 238207"/>
                <a:gd name="connsiteY24" fmla="*/ 160628 h 212782"/>
                <a:gd name="connsiteX25" fmla="*/ 202235 w 238207"/>
                <a:gd name="connsiteY25" fmla="*/ 160628 h 212782"/>
                <a:gd name="connsiteX26" fmla="*/ 198559 w 238207"/>
                <a:gd name="connsiteY26" fmla="*/ 167980 h 212782"/>
                <a:gd name="connsiteX27" fmla="*/ 192728 w 238207"/>
                <a:gd name="connsiteY27" fmla="*/ 176537 h 212782"/>
                <a:gd name="connsiteX28" fmla="*/ 180812 w 238207"/>
                <a:gd name="connsiteY28" fmla="*/ 176727 h 212782"/>
                <a:gd name="connsiteX29" fmla="*/ 172953 w 238207"/>
                <a:gd name="connsiteY29" fmla="*/ 175142 h 212782"/>
                <a:gd name="connsiteX30" fmla="*/ 168073 w 238207"/>
                <a:gd name="connsiteY30" fmla="*/ 181480 h 212782"/>
                <a:gd name="connsiteX31" fmla="*/ 159072 w 238207"/>
                <a:gd name="connsiteY31" fmla="*/ 193206 h 212782"/>
                <a:gd name="connsiteX32" fmla="*/ 150326 w 238207"/>
                <a:gd name="connsiteY32" fmla="*/ 191811 h 212782"/>
                <a:gd name="connsiteX33" fmla="*/ 139493 w 238207"/>
                <a:gd name="connsiteY33" fmla="*/ 192331 h 212782"/>
                <a:gd name="connsiteX34" fmla="*/ 137967 w 238207"/>
                <a:gd name="connsiteY34" fmla="*/ 194854 h 212782"/>
                <a:gd name="connsiteX35" fmla="*/ 129917 w 238207"/>
                <a:gd name="connsiteY35" fmla="*/ 197453 h 212782"/>
                <a:gd name="connsiteX36" fmla="*/ 110903 w 238207"/>
                <a:gd name="connsiteY36" fmla="*/ 191115 h 212782"/>
                <a:gd name="connsiteX37" fmla="*/ 43022 w 238207"/>
                <a:gd name="connsiteY37" fmla="*/ 138319 h 212782"/>
                <a:gd name="connsiteX38" fmla="*/ 25719 w 238207"/>
                <a:gd name="connsiteY38" fmla="*/ 121016 h 212782"/>
                <a:gd name="connsiteX39" fmla="*/ 12536 w 238207"/>
                <a:gd name="connsiteY39" fmla="*/ 107832 h 212782"/>
                <a:gd name="connsiteX40" fmla="*/ 1793 w 238207"/>
                <a:gd name="connsiteY40" fmla="*/ 108752 h 212782"/>
                <a:gd name="connsiteX41" fmla="*/ 2712 w 238207"/>
                <a:gd name="connsiteY41" fmla="*/ 119495 h 212782"/>
                <a:gd name="connsiteX42" fmla="*/ 14691 w 238207"/>
                <a:gd name="connsiteY42" fmla="*/ 131600 h 212782"/>
                <a:gd name="connsiteX43" fmla="*/ 33262 w 238207"/>
                <a:gd name="connsiteY43" fmla="*/ 149981 h 212782"/>
                <a:gd name="connsiteX44" fmla="*/ 102537 w 238207"/>
                <a:gd name="connsiteY44" fmla="*/ 203854 h 212782"/>
                <a:gd name="connsiteX45" fmla="*/ 129600 w 238207"/>
                <a:gd name="connsiteY45" fmla="*/ 212728 h 212782"/>
                <a:gd name="connsiteX46" fmla="*/ 146903 w 238207"/>
                <a:gd name="connsiteY46" fmla="*/ 207657 h 212782"/>
                <a:gd name="connsiteX47" fmla="*/ 164206 w 238207"/>
                <a:gd name="connsiteY47" fmla="*/ 207657 h 212782"/>
                <a:gd name="connsiteX48" fmla="*/ 180115 w 238207"/>
                <a:gd name="connsiteY48" fmla="*/ 193016 h 212782"/>
                <a:gd name="connsiteX49" fmla="*/ 199129 w 238207"/>
                <a:gd name="connsiteY49" fmla="*/ 190291 h 212782"/>
                <a:gd name="connsiteX50" fmla="*/ 211805 w 238207"/>
                <a:gd name="connsiteY50" fmla="*/ 176981 h 212782"/>
                <a:gd name="connsiteX51" fmla="*/ 229298 w 238207"/>
                <a:gd name="connsiteY51" fmla="*/ 170643 h 212782"/>
                <a:gd name="connsiteX52" fmla="*/ 235636 w 238207"/>
                <a:gd name="connsiteY52" fmla="*/ 140981 h 21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8207" h="212782">
                  <a:moveTo>
                    <a:pt x="235826" y="140600"/>
                  </a:moveTo>
                  <a:cubicBezTo>
                    <a:pt x="228664" y="125642"/>
                    <a:pt x="202995" y="104917"/>
                    <a:pt x="178150" y="84825"/>
                  </a:cubicBezTo>
                  <a:cubicBezTo>
                    <a:pt x="164333" y="73607"/>
                    <a:pt x="151277" y="63022"/>
                    <a:pt x="142910" y="54719"/>
                  </a:cubicBezTo>
                  <a:cubicBezTo>
                    <a:pt x="140820" y="52625"/>
                    <a:pt x="137705" y="51933"/>
                    <a:pt x="134924" y="52945"/>
                  </a:cubicBezTo>
                  <a:cubicBezTo>
                    <a:pt x="129791" y="54783"/>
                    <a:pt x="126622" y="56241"/>
                    <a:pt x="124150" y="57318"/>
                  </a:cubicBezTo>
                  <a:cubicBezTo>
                    <a:pt x="120963" y="58963"/>
                    <a:pt x="117463" y="59914"/>
                    <a:pt x="113882" y="60107"/>
                  </a:cubicBezTo>
                  <a:cubicBezTo>
                    <a:pt x="111622" y="60359"/>
                    <a:pt x="109585" y="61586"/>
                    <a:pt x="108304" y="63466"/>
                  </a:cubicBezTo>
                  <a:cubicBezTo>
                    <a:pt x="97530" y="79565"/>
                    <a:pt x="86375" y="78234"/>
                    <a:pt x="78959" y="75698"/>
                  </a:cubicBezTo>
                  <a:cubicBezTo>
                    <a:pt x="76551" y="74938"/>
                    <a:pt x="76107" y="73924"/>
                    <a:pt x="75917" y="72910"/>
                  </a:cubicBezTo>
                  <a:cubicBezTo>
                    <a:pt x="74333" y="66572"/>
                    <a:pt x="82255" y="50663"/>
                    <a:pt x="92776" y="40268"/>
                  </a:cubicBezTo>
                  <a:cubicBezTo>
                    <a:pt x="117495" y="15487"/>
                    <a:pt x="130298" y="9276"/>
                    <a:pt x="157298" y="21254"/>
                  </a:cubicBezTo>
                  <a:cubicBezTo>
                    <a:pt x="187847" y="34945"/>
                    <a:pt x="218524" y="45656"/>
                    <a:pt x="218840" y="45783"/>
                  </a:cubicBezTo>
                  <a:cubicBezTo>
                    <a:pt x="222936" y="46861"/>
                    <a:pt x="227131" y="44415"/>
                    <a:pt x="228209" y="40319"/>
                  </a:cubicBezTo>
                  <a:cubicBezTo>
                    <a:pt x="229173" y="36657"/>
                    <a:pt x="227320" y="32840"/>
                    <a:pt x="223847" y="31332"/>
                  </a:cubicBezTo>
                  <a:cubicBezTo>
                    <a:pt x="223530" y="31332"/>
                    <a:pt x="193488" y="20748"/>
                    <a:pt x="163509" y="7311"/>
                  </a:cubicBezTo>
                  <a:cubicBezTo>
                    <a:pt x="128586" y="-8281"/>
                    <a:pt x="109382" y="1987"/>
                    <a:pt x="82002" y="29367"/>
                  </a:cubicBezTo>
                  <a:cubicBezTo>
                    <a:pt x="71544" y="39825"/>
                    <a:pt x="57410" y="61058"/>
                    <a:pt x="61086" y="76396"/>
                  </a:cubicBezTo>
                  <a:cubicBezTo>
                    <a:pt x="62601" y="83007"/>
                    <a:pt x="67610" y="88260"/>
                    <a:pt x="74142" y="90086"/>
                  </a:cubicBezTo>
                  <a:cubicBezTo>
                    <a:pt x="91445" y="95790"/>
                    <a:pt x="107164" y="90086"/>
                    <a:pt x="118952" y="74811"/>
                  </a:cubicBezTo>
                  <a:cubicBezTo>
                    <a:pt x="122922" y="74182"/>
                    <a:pt x="126771" y="72942"/>
                    <a:pt x="130361" y="71135"/>
                  </a:cubicBezTo>
                  <a:lnTo>
                    <a:pt x="135685" y="68853"/>
                  </a:lnTo>
                  <a:cubicBezTo>
                    <a:pt x="144432" y="77030"/>
                    <a:pt x="156220" y="86600"/>
                    <a:pt x="168580" y="96614"/>
                  </a:cubicBezTo>
                  <a:cubicBezTo>
                    <a:pt x="191016" y="114741"/>
                    <a:pt x="216368" y="135276"/>
                    <a:pt x="222136" y="147318"/>
                  </a:cubicBezTo>
                  <a:cubicBezTo>
                    <a:pt x="224275" y="151187"/>
                    <a:pt x="223311" y="156035"/>
                    <a:pt x="219854" y="158790"/>
                  </a:cubicBezTo>
                  <a:cubicBezTo>
                    <a:pt x="217420" y="161305"/>
                    <a:pt x="213678" y="162038"/>
                    <a:pt x="210474" y="160628"/>
                  </a:cubicBezTo>
                  <a:cubicBezTo>
                    <a:pt x="207965" y="159012"/>
                    <a:pt x="204743" y="159012"/>
                    <a:pt x="202235" y="160628"/>
                  </a:cubicBezTo>
                  <a:cubicBezTo>
                    <a:pt x="199664" y="162137"/>
                    <a:pt x="198223" y="165019"/>
                    <a:pt x="198559" y="167980"/>
                  </a:cubicBezTo>
                  <a:cubicBezTo>
                    <a:pt x="198542" y="171755"/>
                    <a:pt x="196234" y="175141"/>
                    <a:pt x="192728" y="176537"/>
                  </a:cubicBezTo>
                  <a:cubicBezTo>
                    <a:pt x="189083" y="178750"/>
                    <a:pt x="184526" y="178823"/>
                    <a:pt x="180812" y="176727"/>
                  </a:cubicBezTo>
                  <a:cubicBezTo>
                    <a:pt x="178720" y="174721"/>
                    <a:pt x="175658" y="174103"/>
                    <a:pt x="172953" y="175142"/>
                  </a:cubicBezTo>
                  <a:cubicBezTo>
                    <a:pt x="170257" y="176160"/>
                    <a:pt x="168367" y="178614"/>
                    <a:pt x="168073" y="181480"/>
                  </a:cubicBezTo>
                  <a:cubicBezTo>
                    <a:pt x="167398" y="186722"/>
                    <a:pt x="163962" y="191199"/>
                    <a:pt x="159072" y="193206"/>
                  </a:cubicBezTo>
                  <a:cubicBezTo>
                    <a:pt x="156143" y="194548"/>
                    <a:pt x="152693" y="193998"/>
                    <a:pt x="150326" y="191811"/>
                  </a:cubicBezTo>
                  <a:cubicBezTo>
                    <a:pt x="147191" y="188964"/>
                    <a:pt x="142341" y="189196"/>
                    <a:pt x="139493" y="192331"/>
                  </a:cubicBezTo>
                  <a:cubicBezTo>
                    <a:pt x="138826" y="193065"/>
                    <a:pt x="138307" y="193922"/>
                    <a:pt x="137967" y="194854"/>
                  </a:cubicBezTo>
                  <a:cubicBezTo>
                    <a:pt x="137967" y="195615"/>
                    <a:pt x="137016" y="197453"/>
                    <a:pt x="129917" y="197453"/>
                  </a:cubicBezTo>
                  <a:cubicBezTo>
                    <a:pt x="123176" y="196834"/>
                    <a:pt x="116668" y="194664"/>
                    <a:pt x="110903" y="191115"/>
                  </a:cubicBezTo>
                  <a:cubicBezTo>
                    <a:pt x="105579" y="187629"/>
                    <a:pt x="72051" y="162593"/>
                    <a:pt x="43022" y="138319"/>
                  </a:cubicBezTo>
                  <a:cubicBezTo>
                    <a:pt x="38966" y="134896"/>
                    <a:pt x="31931" y="127544"/>
                    <a:pt x="25719" y="121016"/>
                  </a:cubicBezTo>
                  <a:cubicBezTo>
                    <a:pt x="19508" y="114487"/>
                    <a:pt x="15135" y="110051"/>
                    <a:pt x="12536" y="107832"/>
                  </a:cubicBezTo>
                  <a:cubicBezTo>
                    <a:pt x="9316" y="105120"/>
                    <a:pt x="4506" y="105531"/>
                    <a:pt x="1793" y="108752"/>
                  </a:cubicBezTo>
                  <a:cubicBezTo>
                    <a:pt x="-919" y="111972"/>
                    <a:pt x="-508" y="116782"/>
                    <a:pt x="2712" y="119495"/>
                  </a:cubicBezTo>
                  <a:cubicBezTo>
                    <a:pt x="5057" y="121523"/>
                    <a:pt x="9621" y="126340"/>
                    <a:pt x="14691" y="131600"/>
                  </a:cubicBezTo>
                  <a:cubicBezTo>
                    <a:pt x="21473" y="138699"/>
                    <a:pt x="28508" y="146051"/>
                    <a:pt x="33262" y="149981"/>
                  </a:cubicBezTo>
                  <a:cubicBezTo>
                    <a:pt x="61656" y="173749"/>
                    <a:pt x="95755" y="199418"/>
                    <a:pt x="102537" y="203854"/>
                  </a:cubicBezTo>
                  <a:cubicBezTo>
                    <a:pt x="110680" y="209016"/>
                    <a:pt x="119982" y="212065"/>
                    <a:pt x="129600" y="212728"/>
                  </a:cubicBezTo>
                  <a:cubicBezTo>
                    <a:pt x="135785" y="213129"/>
                    <a:pt x="141913" y="211333"/>
                    <a:pt x="146903" y="207657"/>
                  </a:cubicBezTo>
                  <a:cubicBezTo>
                    <a:pt x="152464" y="209844"/>
                    <a:pt x="158646" y="209844"/>
                    <a:pt x="164206" y="207657"/>
                  </a:cubicBezTo>
                  <a:cubicBezTo>
                    <a:pt x="171159" y="204947"/>
                    <a:pt x="176838" y="199721"/>
                    <a:pt x="180115" y="193016"/>
                  </a:cubicBezTo>
                  <a:cubicBezTo>
                    <a:pt x="186580" y="194228"/>
                    <a:pt x="193264" y="193269"/>
                    <a:pt x="199129" y="190291"/>
                  </a:cubicBezTo>
                  <a:cubicBezTo>
                    <a:pt x="204845" y="187562"/>
                    <a:pt x="209357" y="182824"/>
                    <a:pt x="211805" y="176981"/>
                  </a:cubicBezTo>
                  <a:cubicBezTo>
                    <a:pt x="218236" y="177208"/>
                    <a:pt x="224505" y="174936"/>
                    <a:pt x="229298" y="170643"/>
                  </a:cubicBezTo>
                  <a:cubicBezTo>
                    <a:pt x="238088" y="163455"/>
                    <a:pt x="240721" y="151134"/>
                    <a:pt x="235636" y="14098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7F35524-7A57-48CD-820B-8423146EB6FB}"/>
                </a:ext>
              </a:extLst>
            </p:cNvPr>
            <p:cNvSpPr/>
            <p:nvPr/>
          </p:nvSpPr>
          <p:spPr>
            <a:xfrm>
              <a:off x="2203857" y="3748913"/>
              <a:ext cx="83917" cy="15338"/>
            </a:xfrm>
            <a:custGeom>
              <a:avLst/>
              <a:gdLst>
                <a:gd name="connsiteX0" fmla="*/ 76944 w 83917"/>
                <a:gd name="connsiteY0" fmla="*/ 32 h 15338"/>
                <a:gd name="connsiteX1" fmla="*/ 8366 w 83917"/>
                <a:gd name="connsiteY1" fmla="*/ 32 h 15338"/>
                <a:gd name="connsiteX2" fmla="*/ 32 w 83917"/>
                <a:gd name="connsiteY2" fmla="*/ 6973 h 15338"/>
                <a:gd name="connsiteX3" fmla="*/ 6973 w 83917"/>
                <a:gd name="connsiteY3" fmla="*/ 15307 h 15338"/>
                <a:gd name="connsiteX4" fmla="*/ 8366 w 83917"/>
                <a:gd name="connsiteY4" fmla="*/ 15307 h 15338"/>
                <a:gd name="connsiteX5" fmla="*/ 76944 w 83917"/>
                <a:gd name="connsiteY5" fmla="*/ 15307 h 15338"/>
                <a:gd name="connsiteX6" fmla="*/ 83885 w 83917"/>
                <a:gd name="connsiteY6" fmla="*/ 6973 h 15338"/>
                <a:gd name="connsiteX7" fmla="*/ 76944 w 83917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917" h="15338">
                  <a:moveTo>
                    <a:pt x="76944" y="32"/>
                  </a:moveTo>
                  <a:lnTo>
                    <a:pt x="8366" y="32"/>
                  </a:lnTo>
                  <a:cubicBezTo>
                    <a:pt x="4148" y="-352"/>
                    <a:pt x="417" y="2755"/>
                    <a:pt x="32" y="6973"/>
                  </a:cubicBezTo>
                  <a:cubicBezTo>
                    <a:pt x="-353" y="11191"/>
                    <a:pt x="2755" y="14922"/>
                    <a:pt x="6973" y="15307"/>
                  </a:cubicBezTo>
                  <a:cubicBezTo>
                    <a:pt x="7437" y="15349"/>
                    <a:pt x="7903" y="15349"/>
                    <a:pt x="8366" y="15307"/>
                  </a:cubicBezTo>
                  <a:lnTo>
                    <a:pt x="76944" y="15307"/>
                  </a:lnTo>
                  <a:cubicBezTo>
                    <a:pt x="81162" y="14922"/>
                    <a:pt x="84269" y="11191"/>
                    <a:pt x="83885" y="6973"/>
                  </a:cubicBezTo>
                  <a:cubicBezTo>
                    <a:pt x="83549" y="3288"/>
                    <a:pt x="80629" y="368"/>
                    <a:pt x="76944" y="3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794679-B124-4A86-8074-AA92E05A9B45}"/>
                </a:ext>
              </a:extLst>
            </p:cNvPr>
            <p:cNvSpPr/>
            <p:nvPr/>
          </p:nvSpPr>
          <p:spPr>
            <a:xfrm>
              <a:off x="2403180" y="3855645"/>
              <a:ext cx="37539" cy="30203"/>
            </a:xfrm>
            <a:custGeom>
              <a:avLst/>
              <a:gdLst>
                <a:gd name="connsiteX0" fmla="*/ 36389 w 37539"/>
                <a:gd name="connsiteY0" fmla="*/ 3392 h 30203"/>
                <a:gd name="connsiteX1" fmla="*/ 25844 w 37539"/>
                <a:gd name="connsiteY1" fmla="*/ 1275 h 30203"/>
                <a:gd name="connsiteX2" fmla="*/ 25805 w 37539"/>
                <a:gd name="connsiteY2" fmla="*/ 1301 h 30203"/>
                <a:gd name="connsiteX3" fmla="*/ 3368 w 37539"/>
                <a:gd name="connsiteY3" fmla="*/ 16259 h 30203"/>
                <a:gd name="connsiteX4" fmla="*/ 1277 w 37539"/>
                <a:gd name="connsiteY4" fmla="*/ 26843 h 30203"/>
                <a:gd name="connsiteX5" fmla="*/ 7615 w 37539"/>
                <a:gd name="connsiteY5" fmla="*/ 30203 h 30203"/>
                <a:gd name="connsiteX6" fmla="*/ 11861 w 37539"/>
                <a:gd name="connsiteY6" fmla="*/ 28935 h 30203"/>
                <a:gd name="connsiteX7" fmla="*/ 34171 w 37539"/>
                <a:gd name="connsiteY7" fmla="*/ 13977 h 30203"/>
                <a:gd name="connsiteX8" fmla="*/ 36262 w 37539"/>
                <a:gd name="connsiteY8" fmla="*/ 3392 h 3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39" h="30203">
                  <a:moveTo>
                    <a:pt x="36389" y="3392"/>
                  </a:moveTo>
                  <a:cubicBezTo>
                    <a:pt x="34062" y="-104"/>
                    <a:pt x="29341" y="-1052"/>
                    <a:pt x="25844" y="1275"/>
                  </a:cubicBezTo>
                  <a:cubicBezTo>
                    <a:pt x="25831" y="1283"/>
                    <a:pt x="25818" y="1292"/>
                    <a:pt x="25805" y="1301"/>
                  </a:cubicBezTo>
                  <a:lnTo>
                    <a:pt x="3368" y="16259"/>
                  </a:lnTo>
                  <a:cubicBezTo>
                    <a:pt x="-113" y="18617"/>
                    <a:pt x="-1046" y="23339"/>
                    <a:pt x="1277" y="26843"/>
                  </a:cubicBezTo>
                  <a:cubicBezTo>
                    <a:pt x="2718" y="28926"/>
                    <a:pt x="5082" y="30179"/>
                    <a:pt x="7615" y="30203"/>
                  </a:cubicBezTo>
                  <a:cubicBezTo>
                    <a:pt x="9126" y="30223"/>
                    <a:pt x="10608" y="29781"/>
                    <a:pt x="11861" y="28935"/>
                  </a:cubicBezTo>
                  <a:lnTo>
                    <a:pt x="34171" y="13977"/>
                  </a:lnTo>
                  <a:cubicBezTo>
                    <a:pt x="37652" y="11619"/>
                    <a:pt x="38585" y="6897"/>
                    <a:pt x="36262" y="339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569172E-659D-4778-B05A-B76C7415D028}"/>
                </a:ext>
              </a:extLst>
            </p:cNvPr>
            <p:cNvSpPr/>
            <p:nvPr/>
          </p:nvSpPr>
          <p:spPr>
            <a:xfrm>
              <a:off x="2334543" y="3848434"/>
              <a:ext cx="60224" cy="60294"/>
            </a:xfrm>
            <a:custGeom>
              <a:avLst/>
              <a:gdLst>
                <a:gd name="connsiteX0" fmla="*/ 57682 w 60224"/>
                <a:gd name="connsiteY0" fmla="*/ 46920 h 60294"/>
                <a:gd name="connsiteX1" fmla="*/ 12745 w 60224"/>
                <a:gd name="connsiteY1" fmla="*/ 1920 h 60294"/>
                <a:gd name="connsiteX2" fmla="*/ 1920 w 60224"/>
                <a:gd name="connsiteY2" fmla="*/ 2593 h 60294"/>
                <a:gd name="connsiteX3" fmla="*/ 1717 w 60224"/>
                <a:gd name="connsiteY3" fmla="*/ 12505 h 60294"/>
                <a:gd name="connsiteX4" fmla="*/ 48238 w 60224"/>
                <a:gd name="connsiteY4" fmla="*/ 58963 h 60294"/>
                <a:gd name="connsiteX5" fmla="*/ 58894 w 60224"/>
                <a:gd name="connsiteY5" fmla="*/ 56942 h 60294"/>
                <a:gd name="connsiteX6" fmla="*/ 57682 w 60224"/>
                <a:gd name="connsiteY6" fmla="*/ 46920 h 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24" h="60294">
                  <a:moveTo>
                    <a:pt x="57682" y="46920"/>
                  </a:moveTo>
                  <a:cubicBezTo>
                    <a:pt x="52231" y="42674"/>
                    <a:pt x="27829" y="17638"/>
                    <a:pt x="12745" y="1920"/>
                  </a:cubicBezTo>
                  <a:cubicBezTo>
                    <a:pt x="9570" y="-883"/>
                    <a:pt x="4723" y="-582"/>
                    <a:pt x="1920" y="2593"/>
                  </a:cubicBezTo>
                  <a:cubicBezTo>
                    <a:pt x="-561" y="5403"/>
                    <a:pt x="-647" y="9595"/>
                    <a:pt x="1717" y="12505"/>
                  </a:cubicBezTo>
                  <a:cubicBezTo>
                    <a:pt x="5646" y="16561"/>
                    <a:pt x="40189" y="52561"/>
                    <a:pt x="48238" y="58963"/>
                  </a:cubicBezTo>
                  <a:cubicBezTo>
                    <a:pt x="51739" y="61347"/>
                    <a:pt x="56509" y="60442"/>
                    <a:pt x="58894" y="56942"/>
                  </a:cubicBezTo>
                  <a:cubicBezTo>
                    <a:pt x="61055" y="53769"/>
                    <a:pt x="60537" y="49487"/>
                    <a:pt x="57682" y="4692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C31C84B-78A3-4506-9C63-4138DF520E04}"/>
                </a:ext>
              </a:extLst>
            </p:cNvPr>
            <p:cNvSpPr/>
            <p:nvPr/>
          </p:nvSpPr>
          <p:spPr>
            <a:xfrm>
              <a:off x="2311299" y="3870902"/>
              <a:ext cx="53338" cy="53365"/>
            </a:xfrm>
            <a:custGeom>
              <a:avLst/>
              <a:gdLst>
                <a:gd name="connsiteX0" fmla="*/ 50502 w 53338"/>
                <a:gd name="connsiteY0" fmla="*/ 39791 h 53365"/>
                <a:gd name="connsiteX1" fmla="*/ 13235 w 53338"/>
                <a:gd name="connsiteY1" fmla="*/ 2460 h 53365"/>
                <a:gd name="connsiteX2" fmla="*/ 2460 w 53338"/>
                <a:gd name="connsiteY2" fmla="*/ 2016 h 53365"/>
                <a:gd name="connsiteX3" fmla="*/ 2016 w 53338"/>
                <a:gd name="connsiteY3" fmla="*/ 12791 h 53365"/>
                <a:gd name="connsiteX4" fmla="*/ 40932 w 53338"/>
                <a:gd name="connsiteY4" fmla="*/ 51643 h 53365"/>
                <a:gd name="connsiteX5" fmla="*/ 51549 w 53338"/>
                <a:gd name="connsiteY5" fmla="*/ 50619 h 53365"/>
                <a:gd name="connsiteX6" fmla="*/ 51643 w 53338"/>
                <a:gd name="connsiteY6" fmla="*/ 50502 h 53365"/>
                <a:gd name="connsiteX7" fmla="*/ 50520 w 53338"/>
                <a:gd name="connsiteY7" fmla="*/ 39805 h 53365"/>
                <a:gd name="connsiteX8" fmla="*/ 50502 w 53338"/>
                <a:gd name="connsiteY8" fmla="*/ 39791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8" h="53365">
                  <a:moveTo>
                    <a:pt x="50502" y="39791"/>
                  </a:moveTo>
                  <a:cubicBezTo>
                    <a:pt x="41376" y="32439"/>
                    <a:pt x="18432" y="8101"/>
                    <a:pt x="13235" y="2460"/>
                  </a:cubicBezTo>
                  <a:cubicBezTo>
                    <a:pt x="10382" y="-638"/>
                    <a:pt x="5558" y="-837"/>
                    <a:pt x="2460" y="2016"/>
                  </a:cubicBezTo>
                  <a:cubicBezTo>
                    <a:pt x="-638" y="4869"/>
                    <a:pt x="-837" y="9693"/>
                    <a:pt x="2016" y="12791"/>
                  </a:cubicBezTo>
                  <a:cubicBezTo>
                    <a:pt x="2016" y="12791"/>
                    <a:pt x="29650" y="42643"/>
                    <a:pt x="40932" y="51643"/>
                  </a:cubicBezTo>
                  <a:cubicBezTo>
                    <a:pt x="44147" y="54292"/>
                    <a:pt x="48900" y="53834"/>
                    <a:pt x="51549" y="50619"/>
                  </a:cubicBezTo>
                  <a:cubicBezTo>
                    <a:pt x="51581" y="50580"/>
                    <a:pt x="51612" y="50542"/>
                    <a:pt x="51643" y="50502"/>
                  </a:cubicBezTo>
                  <a:cubicBezTo>
                    <a:pt x="54287" y="47238"/>
                    <a:pt x="53784" y="42449"/>
                    <a:pt x="50520" y="39805"/>
                  </a:cubicBezTo>
                  <a:cubicBezTo>
                    <a:pt x="50514" y="39800"/>
                    <a:pt x="50508" y="39795"/>
                    <a:pt x="50502" y="3979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41" name="Graphic 2">
              <a:extLst>
                <a:ext uri="{FF2B5EF4-FFF2-40B4-BE49-F238E27FC236}">
                  <a16:creationId xmlns:a16="http://schemas.microsoft.com/office/drawing/2014/main" id="{C0A01E8E-0C7E-40A9-A4D2-E9D866C69557}"/>
                </a:ext>
              </a:extLst>
            </p:cNvPr>
            <p:cNvGrpSpPr/>
            <p:nvPr/>
          </p:nvGrpSpPr>
          <p:grpSpPr>
            <a:xfrm>
              <a:off x="2128370" y="3718449"/>
              <a:ext cx="205784" cy="221036"/>
              <a:chOff x="2128370" y="3718449"/>
              <a:chExt cx="205784" cy="221036"/>
            </a:xfrm>
            <a:grpFill/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5D7CD890-2861-47A0-9872-958CEC2733FD}"/>
                  </a:ext>
                </a:extLst>
              </p:cNvPr>
              <p:cNvSpPr/>
              <p:nvPr/>
            </p:nvSpPr>
            <p:spPr>
              <a:xfrm>
                <a:off x="2281151" y="3886510"/>
                <a:ext cx="53004" cy="52976"/>
              </a:xfrm>
              <a:custGeom>
                <a:avLst/>
                <a:gdLst>
                  <a:gd name="connsiteX0" fmla="*/ 50292 w 53004"/>
                  <a:gd name="connsiteY0" fmla="*/ 39521 h 52976"/>
                  <a:gd name="connsiteX1" fmla="*/ 12834 w 53004"/>
                  <a:gd name="connsiteY1" fmla="*/ 2000 h 52976"/>
                  <a:gd name="connsiteX2" fmla="*/ 2000 w 53004"/>
                  <a:gd name="connsiteY2" fmla="*/ 2505 h 52976"/>
                  <a:gd name="connsiteX3" fmla="*/ 1679 w 53004"/>
                  <a:gd name="connsiteY3" fmla="*/ 12458 h 52976"/>
                  <a:gd name="connsiteX4" fmla="*/ 40468 w 53004"/>
                  <a:gd name="connsiteY4" fmla="*/ 51183 h 52976"/>
                  <a:gd name="connsiteX5" fmla="*/ 51211 w 53004"/>
                  <a:gd name="connsiteY5" fmla="*/ 50264 h 52976"/>
                  <a:gd name="connsiteX6" fmla="*/ 50292 w 53004"/>
                  <a:gd name="connsiteY6" fmla="*/ 39521 h 5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004" h="52976">
                    <a:moveTo>
                      <a:pt x="50292" y="39521"/>
                    </a:moveTo>
                    <a:cubicBezTo>
                      <a:pt x="39454" y="30331"/>
                      <a:pt x="17207" y="6690"/>
                      <a:pt x="12834" y="2000"/>
                    </a:cubicBezTo>
                    <a:cubicBezTo>
                      <a:pt x="9702" y="-853"/>
                      <a:pt x="4852" y="-627"/>
                      <a:pt x="2000" y="2505"/>
                    </a:cubicBezTo>
                    <a:cubicBezTo>
                      <a:pt x="-540" y="5292"/>
                      <a:pt x="-676" y="9512"/>
                      <a:pt x="1679" y="12458"/>
                    </a:cubicBezTo>
                    <a:cubicBezTo>
                      <a:pt x="8017" y="19112"/>
                      <a:pt x="29249" y="41676"/>
                      <a:pt x="40468" y="51183"/>
                    </a:cubicBezTo>
                    <a:cubicBezTo>
                      <a:pt x="43688" y="53896"/>
                      <a:pt x="48498" y="53484"/>
                      <a:pt x="51211" y="50264"/>
                    </a:cubicBezTo>
                    <a:cubicBezTo>
                      <a:pt x="53923" y="47043"/>
                      <a:pt x="53512" y="42233"/>
                      <a:pt x="50292" y="39521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627628E-A749-41D2-9721-71CE84EABF06}"/>
                  </a:ext>
                </a:extLst>
              </p:cNvPr>
              <p:cNvSpPr/>
              <p:nvPr/>
            </p:nvSpPr>
            <p:spPr>
              <a:xfrm>
                <a:off x="2128370" y="3718449"/>
                <a:ext cx="91440" cy="152440"/>
              </a:xfrm>
              <a:custGeom>
                <a:avLst/>
                <a:gdLst>
                  <a:gd name="connsiteX0" fmla="*/ 89050 w 91440"/>
                  <a:gd name="connsiteY0" fmla="*/ 17313 h 152440"/>
                  <a:gd name="connsiteX1" fmla="*/ 8049 w 91440"/>
                  <a:gd name="connsiteY1" fmla="*/ 10 h 152440"/>
                  <a:gd name="connsiteX2" fmla="*/ 2408 w 91440"/>
                  <a:gd name="connsiteY2" fmla="*/ 2102 h 152440"/>
                  <a:gd name="connsiteX3" fmla="*/ 0 w 91440"/>
                  <a:gd name="connsiteY3" fmla="*/ 7616 h 152440"/>
                  <a:gd name="connsiteX4" fmla="*/ 0 w 91440"/>
                  <a:gd name="connsiteY4" fmla="*/ 144835 h 152440"/>
                  <a:gd name="connsiteX5" fmla="*/ 7606 w 91440"/>
                  <a:gd name="connsiteY5" fmla="*/ 152441 h 152440"/>
                  <a:gd name="connsiteX6" fmla="*/ 53367 w 91440"/>
                  <a:gd name="connsiteY6" fmla="*/ 152441 h 152440"/>
                  <a:gd name="connsiteX7" fmla="*/ 60592 w 91440"/>
                  <a:gd name="connsiteY7" fmla="*/ 147180 h 152440"/>
                  <a:gd name="connsiteX8" fmla="*/ 91395 w 91440"/>
                  <a:gd name="connsiteY8" fmla="*/ 23524 h 152440"/>
                  <a:gd name="connsiteX9" fmla="*/ 89050 w 91440"/>
                  <a:gd name="connsiteY9" fmla="*/ 17186 h 152440"/>
                  <a:gd name="connsiteX10" fmla="*/ 47789 w 91440"/>
                  <a:gd name="connsiteY10" fmla="*/ 137166 h 152440"/>
                  <a:gd name="connsiteX11" fmla="*/ 15212 w 91440"/>
                  <a:gd name="connsiteY11" fmla="*/ 137166 h 152440"/>
                  <a:gd name="connsiteX12" fmla="*/ 15212 w 91440"/>
                  <a:gd name="connsiteY12" fmla="*/ 15792 h 152440"/>
                  <a:gd name="connsiteX13" fmla="*/ 75803 w 91440"/>
                  <a:gd name="connsiteY13" fmla="*/ 26630 h 152440"/>
                  <a:gd name="connsiteX14" fmla="*/ 47789 w 91440"/>
                  <a:gd name="connsiteY14" fmla="*/ 137166 h 15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440" h="152440">
                    <a:moveTo>
                      <a:pt x="89050" y="17313"/>
                    </a:moveTo>
                    <a:cubicBezTo>
                      <a:pt x="75994" y="4954"/>
                      <a:pt x="23768" y="961"/>
                      <a:pt x="8049" y="10"/>
                    </a:cubicBezTo>
                    <a:cubicBezTo>
                      <a:pt x="5962" y="-97"/>
                      <a:pt x="3921" y="659"/>
                      <a:pt x="2408" y="2102"/>
                    </a:cubicBezTo>
                    <a:cubicBezTo>
                      <a:pt x="875" y="3526"/>
                      <a:pt x="3" y="5523"/>
                      <a:pt x="0" y="7616"/>
                    </a:cubicBezTo>
                    <a:lnTo>
                      <a:pt x="0" y="144835"/>
                    </a:lnTo>
                    <a:cubicBezTo>
                      <a:pt x="0" y="149035"/>
                      <a:pt x="3405" y="152441"/>
                      <a:pt x="7606" y="152441"/>
                    </a:cubicBezTo>
                    <a:lnTo>
                      <a:pt x="53367" y="152441"/>
                    </a:lnTo>
                    <a:cubicBezTo>
                      <a:pt x="56667" y="152456"/>
                      <a:pt x="59594" y="150325"/>
                      <a:pt x="60592" y="147180"/>
                    </a:cubicBezTo>
                    <a:cubicBezTo>
                      <a:pt x="61733" y="143757"/>
                      <a:pt x="87972" y="63137"/>
                      <a:pt x="91395" y="23524"/>
                    </a:cubicBezTo>
                    <a:cubicBezTo>
                      <a:pt x="91656" y="21160"/>
                      <a:pt x="90787" y="18811"/>
                      <a:pt x="89050" y="17186"/>
                    </a:cubicBezTo>
                    <a:close/>
                    <a:moveTo>
                      <a:pt x="47789" y="137166"/>
                    </a:moveTo>
                    <a:lnTo>
                      <a:pt x="15212" y="137166"/>
                    </a:lnTo>
                    <a:lnTo>
                      <a:pt x="15212" y="15792"/>
                    </a:lnTo>
                    <a:cubicBezTo>
                      <a:pt x="39740" y="17757"/>
                      <a:pt x="65916" y="22130"/>
                      <a:pt x="75803" y="26630"/>
                    </a:cubicBezTo>
                    <a:cubicBezTo>
                      <a:pt x="71747" y="59968"/>
                      <a:pt x="53430" y="119293"/>
                      <a:pt x="47789" y="137166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FCBA6BD-AB3F-45CC-A0EC-3FA4CECE0ED8}"/>
                </a:ext>
              </a:extLst>
            </p:cNvPr>
            <p:cNvSpPr/>
            <p:nvPr/>
          </p:nvSpPr>
          <p:spPr>
            <a:xfrm>
              <a:off x="2387761" y="3733734"/>
              <a:ext cx="106252" cy="152620"/>
            </a:xfrm>
            <a:custGeom>
              <a:avLst/>
              <a:gdLst>
                <a:gd name="connsiteX0" fmla="*/ 98837 w 106252"/>
                <a:gd name="connsiteY0" fmla="*/ 127 h 152620"/>
                <a:gd name="connsiteX1" fmla="*/ 4400 w 106252"/>
                <a:gd name="connsiteY1" fmla="*/ 16035 h 152620"/>
                <a:gd name="connsiteX2" fmla="*/ 344 w 106252"/>
                <a:gd name="connsiteY2" fmla="*/ 20789 h 152620"/>
                <a:gd name="connsiteX3" fmla="*/ 1168 w 106252"/>
                <a:gd name="connsiteY3" fmla="*/ 27127 h 152620"/>
                <a:gd name="connsiteX4" fmla="*/ 45534 w 106252"/>
                <a:gd name="connsiteY4" fmla="*/ 147043 h 152620"/>
                <a:gd name="connsiteX5" fmla="*/ 52886 w 106252"/>
                <a:gd name="connsiteY5" fmla="*/ 152621 h 152620"/>
                <a:gd name="connsiteX6" fmla="*/ 98647 w 106252"/>
                <a:gd name="connsiteY6" fmla="*/ 152621 h 152620"/>
                <a:gd name="connsiteX7" fmla="*/ 106253 w 106252"/>
                <a:gd name="connsiteY7" fmla="*/ 145015 h 152620"/>
                <a:gd name="connsiteX8" fmla="*/ 106253 w 106252"/>
                <a:gd name="connsiteY8" fmla="*/ 7606 h 152620"/>
                <a:gd name="connsiteX9" fmla="*/ 98647 w 106252"/>
                <a:gd name="connsiteY9" fmla="*/ 0 h 152620"/>
                <a:gd name="connsiteX10" fmla="*/ 91168 w 106252"/>
                <a:gd name="connsiteY10" fmla="*/ 137283 h 152620"/>
                <a:gd name="connsiteX11" fmla="*/ 58781 w 106252"/>
                <a:gd name="connsiteY11" fmla="*/ 137283 h 152620"/>
                <a:gd name="connsiteX12" fmla="*/ 18344 w 106252"/>
                <a:gd name="connsiteY12" fmla="*/ 27000 h 152620"/>
                <a:gd name="connsiteX13" fmla="*/ 91168 w 106252"/>
                <a:gd name="connsiteY13" fmla="*/ 15401 h 15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252" h="152620">
                  <a:moveTo>
                    <a:pt x="98837" y="127"/>
                  </a:moveTo>
                  <a:cubicBezTo>
                    <a:pt x="38943" y="127"/>
                    <a:pt x="5795" y="15401"/>
                    <a:pt x="4400" y="16035"/>
                  </a:cubicBezTo>
                  <a:cubicBezTo>
                    <a:pt x="2414" y="16945"/>
                    <a:pt x="930" y="18684"/>
                    <a:pt x="344" y="20789"/>
                  </a:cubicBezTo>
                  <a:cubicBezTo>
                    <a:pt x="-317" y="22921"/>
                    <a:pt x="-16" y="25235"/>
                    <a:pt x="1168" y="27127"/>
                  </a:cubicBezTo>
                  <a:cubicBezTo>
                    <a:pt x="10548" y="42275"/>
                    <a:pt x="40083" y="126508"/>
                    <a:pt x="45534" y="147043"/>
                  </a:cubicBezTo>
                  <a:cubicBezTo>
                    <a:pt x="46467" y="150334"/>
                    <a:pt x="49466" y="152609"/>
                    <a:pt x="52886" y="152621"/>
                  </a:cubicBezTo>
                  <a:lnTo>
                    <a:pt x="98647" y="152621"/>
                  </a:lnTo>
                  <a:cubicBezTo>
                    <a:pt x="102848" y="152621"/>
                    <a:pt x="106253" y="149216"/>
                    <a:pt x="106253" y="145015"/>
                  </a:cubicBezTo>
                  <a:lnTo>
                    <a:pt x="106253" y="7606"/>
                  </a:lnTo>
                  <a:cubicBezTo>
                    <a:pt x="106253" y="3405"/>
                    <a:pt x="102848" y="0"/>
                    <a:pt x="98647" y="0"/>
                  </a:cubicBezTo>
                  <a:close/>
                  <a:moveTo>
                    <a:pt x="91168" y="137283"/>
                  </a:moveTo>
                  <a:lnTo>
                    <a:pt x="58781" y="137283"/>
                  </a:lnTo>
                  <a:cubicBezTo>
                    <a:pt x="51555" y="113768"/>
                    <a:pt x="30196" y="52352"/>
                    <a:pt x="18344" y="27000"/>
                  </a:cubicBezTo>
                  <a:cubicBezTo>
                    <a:pt x="41909" y="19545"/>
                    <a:pt x="66453" y="15636"/>
                    <a:pt x="91168" y="1540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808DCA9-F7E9-445C-9570-31360DFA3773}"/>
              </a:ext>
            </a:extLst>
          </p:cNvPr>
          <p:cNvGrpSpPr/>
          <p:nvPr/>
        </p:nvGrpSpPr>
        <p:grpSpPr>
          <a:xfrm>
            <a:off x="1585356" y="3452259"/>
            <a:ext cx="466002" cy="385271"/>
            <a:chOff x="11073710" y="1388471"/>
            <a:chExt cx="466002" cy="385271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B7D5A7C-73CC-4178-82E0-F760EC3F55A3}"/>
                </a:ext>
              </a:extLst>
            </p:cNvPr>
            <p:cNvSpPr/>
            <p:nvPr/>
          </p:nvSpPr>
          <p:spPr>
            <a:xfrm>
              <a:off x="11134787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7B064EE-1B79-4C0F-8D21-B4E5B3F2E6C9}"/>
                </a:ext>
              </a:extLst>
            </p:cNvPr>
            <p:cNvSpPr/>
            <p:nvPr/>
          </p:nvSpPr>
          <p:spPr>
            <a:xfrm>
              <a:off x="11073710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085 w 76056"/>
                <a:gd name="connsiteY6" fmla="*/ 38155 h 76056"/>
                <a:gd name="connsiteX7" fmla="*/ 37902 w 76056"/>
                <a:gd name="connsiteY7" fmla="*/ 15212 h 76056"/>
                <a:gd name="connsiteX8" fmla="*/ 60845 w 76056"/>
                <a:gd name="connsiteY8" fmla="*/ 38028 h 76056"/>
                <a:gd name="connsiteX9" fmla="*/ 60845 w 76056"/>
                <a:gd name="connsiteY9" fmla="*/ 38092 h 76056"/>
                <a:gd name="connsiteX10" fmla="*/ 38028 w 76056"/>
                <a:gd name="connsiteY10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1007"/>
                    <a:pt x="15120" y="50792"/>
                    <a:pt x="15085" y="38155"/>
                  </a:cubicBezTo>
                  <a:cubicBezTo>
                    <a:pt x="15050" y="25519"/>
                    <a:pt x="25265" y="15247"/>
                    <a:pt x="37902" y="15212"/>
                  </a:cubicBezTo>
                  <a:cubicBezTo>
                    <a:pt x="50538" y="15177"/>
                    <a:pt x="60810" y="25392"/>
                    <a:pt x="60845" y="38028"/>
                  </a:cubicBezTo>
                  <a:cubicBezTo>
                    <a:pt x="60845" y="38050"/>
                    <a:pt x="60845" y="38071"/>
                    <a:pt x="60845" y="38092"/>
                  </a:cubicBezTo>
                  <a:cubicBezTo>
                    <a:pt x="60845" y="50704"/>
                    <a:pt x="50640" y="60937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EE5F12E-0EF6-495F-8373-27AABED3FF16}"/>
                </a:ext>
              </a:extLst>
            </p:cNvPr>
            <p:cNvSpPr/>
            <p:nvPr/>
          </p:nvSpPr>
          <p:spPr>
            <a:xfrm>
              <a:off x="11134787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BCB7D91-C61A-4200-8AC4-5572A6CA2B2F}"/>
                </a:ext>
              </a:extLst>
            </p:cNvPr>
            <p:cNvSpPr/>
            <p:nvPr/>
          </p:nvSpPr>
          <p:spPr>
            <a:xfrm>
              <a:off x="11377995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317A948F-D8C6-4A87-B201-031951C458C8}"/>
                </a:ext>
              </a:extLst>
            </p:cNvPr>
            <p:cNvSpPr/>
            <p:nvPr/>
          </p:nvSpPr>
          <p:spPr>
            <a:xfrm>
              <a:off x="11438481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05D5657-DE4D-434C-B03B-AC53C1192034}"/>
                </a:ext>
              </a:extLst>
            </p:cNvPr>
            <p:cNvSpPr/>
            <p:nvPr/>
          </p:nvSpPr>
          <p:spPr>
            <a:xfrm>
              <a:off x="11377995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44F33AD-3A8A-41B8-AAC7-B0132C1F32B3}"/>
                </a:ext>
              </a:extLst>
            </p:cNvPr>
            <p:cNvSpPr/>
            <p:nvPr/>
          </p:nvSpPr>
          <p:spPr>
            <a:xfrm>
              <a:off x="11205462" y="1459569"/>
              <a:ext cx="40142" cy="40593"/>
            </a:xfrm>
            <a:custGeom>
              <a:avLst/>
              <a:gdLst>
                <a:gd name="connsiteX0" fmla="*/ 28218 w 30159"/>
                <a:gd name="connsiteY0" fmla="*/ 17506 h 30498"/>
                <a:gd name="connsiteX1" fmla="*/ 13006 w 30159"/>
                <a:gd name="connsiteY1" fmla="*/ 2231 h 30498"/>
                <a:gd name="connsiteX2" fmla="*/ 2231 w 30159"/>
                <a:gd name="connsiteY2" fmla="*/ 2231 h 30498"/>
                <a:gd name="connsiteX3" fmla="*/ 2231 w 30159"/>
                <a:gd name="connsiteY3" fmla="*/ 13006 h 30498"/>
                <a:gd name="connsiteX4" fmla="*/ 17443 w 30159"/>
                <a:gd name="connsiteY4" fmla="*/ 28281 h 30498"/>
                <a:gd name="connsiteX5" fmla="*/ 22830 w 30159"/>
                <a:gd name="connsiteY5" fmla="*/ 30499 h 30498"/>
                <a:gd name="connsiteX6" fmla="*/ 30154 w 30159"/>
                <a:gd name="connsiteY6" fmla="*/ 22621 h 30498"/>
                <a:gd name="connsiteX7" fmla="*/ 28218 w 30159"/>
                <a:gd name="connsiteY7" fmla="*/ 17823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9" h="30498">
                  <a:moveTo>
                    <a:pt x="28218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1" y="29694"/>
                    <a:pt x="20814" y="30490"/>
                    <a:pt x="22830" y="30499"/>
                  </a:cubicBezTo>
                  <a:cubicBezTo>
                    <a:pt x="27028" y="30346"/>
                    <a:pt x="30307" y="26819"/>
                    <a:pt x="30154" y="22621"/>
                  </a:cubicBezTo>
                  <a:cubicBezTo>
                    <a:pt x="30089" y="20844"/>
                    <a:pt x="29404" y="19147"/>
                    <a:pt x="28218" y="17823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4D41AA2-BFC9-4D2F-ACC5-3952B1F39EE4}"/>
                </a:ext>
              </a:extLst>
            </p:cNvPr>
            <p:cNvSpPr/>
            <p:nvPr/>
          </p:nvSpPr>
          <p:spPr>
            <a:xfrm>
              <a:off x="11154695" y="1571110"/>
              <a:ext cx="60823" cy="20246"/>
            </a:xfrm>
            <a:custGeom>
              <a:avLst/>
              <a:gdLst>
                <a:gd name="connsiteX0" fmla="*/ 38092 w 45697"/>
                <a:gd name="connsiteY0" fmla="*/ 0 h 15211"/>
                <a:gd name="connsiteX1" fmla="*/ 7606 w 45697"/>
                <a:gd name="connsiteY1" fmla="*/ 0 h 15211"/>
                <a:gd name="connsiteX2" fmla="*/ 0 w 45697"/>
                <a:gd name="connsiteY2" fmla="*/ 7606 h 15211"/>
                <a:gd name="connsiteX3" fmla="*/ 7606 w 45697"/>
                <a:gd name="connsiteY3" fmla="*/ 15212 h 15211"/>
                <a:gd name="connsiteX4" fmla="*/ 38092 w 45697"/>
                <a:gd name="connsiteY4" fmla="*/ 15212 h 15211"/>
                <a:gd name="connsiteX5" fmla="*/ 45698 w 45697"/>
                <a:gd name="connsiteY5" fmla="*/ 7606 h 15211"/>
                <a:gd name="connsiteX6" fmla="*/ 38092 w 45697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7" h="15211">
                  <a:moveTo>
                    <a:pt x="38092" y="0"/>
                  </a:moveTo>
                  <a:lnTo>
                    <a:pt x="7606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6" y="15212"/>
                  </a:cubicBezTo>
                  <a:lnTo>
                    <a:pt x="38092" y="15212"/>
                  </a:lnTo>
                  <a:cubicBezTo>
                    <a:pt x="42292" y="15212"/>
                    <a:pt x="45698" y="11807"/>
                    <a:pt x="45698" y="7606"/>
                  </a:cubicBezTo>
                  <a:cubicBezTo>
                    <a:pt x="45698" y="3405"/>
                    <a:pt x="42293" y="0"/>
                    <a:pt x="38092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1A776F6-9A68-462E-87C9-FCE6A6E062E6}"/>
                </a:ext>
              </a:extLst>
            </p:cNvPr>
            <p:cNvSpPr/>
            <p:nvPr/>
          </p:nvSpPr>
          <p:spPr>
            <a:xfrm>
              <a:off x="11205455" y="1662364"/>
              <a:ext cx="40542" cy="40601"/>
            </a:xfrm>
            <a:custGeom>
              <a:avLst/>
              <a:gdLst>
                <a:gd name="connsiteX0" fmla="*/ 28223 w 30460"/>
                <a:gd name="connsiteY0" fmla="*/ 2237 h 30504"/>
                <a:gd name="connsiteX1" fmla="*/ 17467 w 30460"/>
                <a:gd name="connsiteY1" fmla="*/ 2218 h 30504"/>
                <a:gd name="connsiteX2" fmla="*/ 17448 w 30460"/>
                <a:gd name="connsiteY2" fmla="*/ 2237 h 30504"/>
                <a:gd name="connsiteX3" fmla="*/ 2237 w 30460"/>
                <a:gd name="connsiteY3" fmla="*/ 17512 h 30504"/>
                <a:gd name="connsiteX4" fmla="*/ 2218 w 30460"/>
                <a:gd name="connsiteY4" fmla="*/ 28268 h 30504"/>
                <a:gd name="connsiteX5" fmla="*/ 7625 w 30460"/>
                <a:gd name="connsiteY5" fmla="*/ 30505 h 30504"/>
                <a:gd name="connsiteX6" fmla="*/ 13012 w 30460"/>
                <a:gd name="connsiteY6" fmla="*/ 28287 h 30504"/>
                <a:gd name="connsiteX7" fmla="*/ 28223 w 30460"/>
                <a:gd name="connsiteY7" fmla="*/ 13012 h 30504"/>
                <a:gd name="connsiteX8" fmla="*/ 28242 w 30460"/>
                <a:gd name="connsiteY8" fmla="*/ 2256 h 30504"/>
                <a:gd name="connsiteX9" fmla="*/ 28223 w 30460"/>
                <a:gd name="connsiteY9" fmla="*/ 2237 h 3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60" h="30504">
                  <a:moveTo>
                    <a:pt x="28223" y="2237"/>
                  </a:moveTo>
                  <a:cubicBezTo>
                    <a:pt x="25258" y="-738"/>
                    <a:pt x="20443" y="-747"/>
                    <a:pt x="17467" y="2218"/>
                  </a:cubicBezTo>
                  <a:cubicBezTo>
                    <a:pt x="17461" y="2225"/>
                    <a:pt x="17455" y="2231"/>
                    <a:pt x="17448" y="2237"/>
                  </a:cubicBezTo>
                  <a:lnTo>
                    <a:pt x="2237" y="17512"/>
                  </a:lnTo>
                  <a:cubicBezTo>
                    <a:pt x="-738" y="20477"/>
                    <a:pt x="-747" y="25292"/>
                    <a:pt x="2218" y="28268"/>
                  </a:cubicBezTo>
                  <a:cubicBezTo>
                    <a:pt x="3650" y="29704"/>
                    <a:pt x="5596" y="30510"/>
                    <a:pt x="7625" y="30505"/>
                  </a:cubicBezTo>
                  <a:cubicBezTo>
                    <a:pt x="9641" y="30496"/>
                    <a:pt x="11574" y="29700"/>
                    <a:pt x="13012" y="28287"/>
                  </a:cubicBezTo>
                  <a:lnTo>
                    <a:pt x="28223" y="13012"/>
                  </a:lnTo>
                  <a:cubicBezTo>
                    <a:pt x="31198" y="10047"/>
                    <a:pt x="31207" y="5231"/>
                    <a:pt x="28242" y="2256"/>
                  </a:cubicBezTo>
                  <a:cubicBezTo>
                    <a:pt x="28236" y="2249"/>
                    <a:pt x="28229" y="2243"/>
                    <a:pt x="28223" y="223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2382A86-C796-4928-9CFA-BCA8F04BDFBC}"/>
                </a:ext>
              </a:extLst>
            </p:cNvPr>
            <p:cNvSpPr/>
            <p:nvPr/>
          </p:nvSpPr>
          <p:spPr>
            <a:xfrm>
              <a:off x="11367771" y="1662034"/>
              <a:ext cx="40534" cy="40593"/>
            </a:xfrm>
            <a:custGeom>
              <a:avLst/>
              <a:gdLst>
                <a:gd name="connsiteX0" fmla="*/ 28217 w 30454"/>
                <a:gd name="connsiteY0" fmla="*/ 17506 h 30498"/>
                <a:gd name="connsiteX1" fmla="*/ 13006 w 30454"/>
                <a:gd name="connsiteY1" fmla="*/ 2231 h 30498"/>
                <a:gd name="connsiteX2" fmla="*/ 2231 w 30454"/>
                <a:gd name="connsiteY2" fmla="*/ 2231 h 30498"/>
                <a:gd name="connsiteX3" fmla="*/ 2231 w 30454"/>
                <a:gd name="connsiteY3" fmla="*/ 13006 h 30498"/>
                <a:gd name="connsiteX4" fmla="*/ 17443 w 30454"/>
                <a:gd name="connsiteY4" fmla="*/ 28281 h 30498"/>
                <a:gd name="connsiteX5" fmla="*/ 22830 w 30454"/>
                <a:gd name="connsiteY5" fmla="*/ 30499 h 30498"/>
                <a:gd name="connsiteX6" fmla="*/ 30454 w 30454"/>
                <a:gd name="connsiteY6" fmla="*/ 22912 h 30498"/>
                <a:gd name="connsiteX7" fmla="*/ 28218 w 30454"/>
                <a:gd name="connsiteY7" fmla="*/ 17506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4" h="30498">
                  <a:moveTo>
                    <a:pt x="28217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0" y="29694"/>
                    <a:pt x="20814" y="30490"/>
                    <a:pt x="22830" y="30499"/>
                  </a:cubicBezTo>
                  <a:cubicBezTo>
                    <a:pt x="27030" y="30509"/>
                    <a:pt x="30444" y="27113"/>
                    <a:pt x="30454" y="22912"/>
                  </a:cubicBezTo>
                  <a:cubicBezTo>
                    <a:pt x="30459" y="20884"/>
                    <a:pt x="29654" y="18938"/>
                    <a:pt x="28218" y="1750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EC07A02-E38F-49EA-8CE1-2CCAA1F5F9EB}"/>
                </a:ext>
              </a:extLst>
            </p:cNvPr>
            <p:cNvSpPr/>
            <p:nvPr/>
          </p:nvSpPr>
          <p:spPr>
            <a:xfrm>
              <a:off x="11398159" y="1571110"/>
              <a:ext cx="60821" cy="20246"/>
            </a:xfrm>
            <a:custGeom>
              <a:avLst/>
              <a:gdLst>
                <a:gd name="connsiteX0" fmla="*/ 38091 w 45696"/>
                <a:gd name="connsiteY0" fmla="*/ 0 h 15211"/>
                <a:gd name="connsiteX1" fmla="*/ 7605 w 45696"/>
                <a:gd name="connsiteY1" fmla="*/ 0 h 15211"/>
                <a:gd name="connsiteX2" fmla="*/ 0 w 45696"/>
                <a:gd name="connsiteY2" fmla="*/ 7606 h 15211"/>
                <a:gd name="connsiteX3" fmla="*/ 7605 w 45696"/>
                <a:gd name="connsiteY3" fmla="*/ 15212 h 15211"/>
                <a:gd name="connsiteX4" fmla="*/ 38091 w 45696"/>
                <a:gd name="connsiteY4" fmla="*/ 15212 h 15211"/>
                <a:gd name="connsiteX5" fmla="*/ 45696 w 45696"/>
                <a:gd name="connsiteY5" fmla="*/ 7606 h 15211"/>
                <a:gd name="connsiteX6" fmla="*/ 38091 w 45696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6" h="15211">
                  <a:moveTo>
                    <a:pt x="38091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38091" y="15212"/>
                  </a:lnTo>
                  <a:cubicBezTo>
                    <a:pt x="42291" y="15212"/>
                    <a:pt x="45696" y="11807"/>
                    <a:pt x="45696" y="7606"/>
                  </a:cubicBezTo>
                  <a:cubicBezTo>
                    <a:pt x="45696" y="3405"/>
                    <a:pt x="42291" y="0"/>
                    <a:pt x="38091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4A24790-6948-489D-B107-5D59FCB5CFF7}"/>
                </a:ext>
              </a:extLst>
            </p:cNvPr>
            <p:cNvSpPr/>
            <p:nvPr/>
          </p:nvSpPr>
          <p:spPr>
            <a:xfrm>
              <a:off x="11368410" y="1459477"/>
              <a:ext cx="40148" cy="40264"/>
            </a:xfrm>
            <a:custGeom>
              <a:avLst/>
              <a:gdLst>
                <a:gd name="connsiteX0" fmla="*/ 27737 w 30164"/>
                <a:gd name="connsiteY0" fmla="*/ 2237 h 30251"/>
                <a:gd name="connsiteX1" fmla="*/ 16981 w 30164"/>
                <a:gd name="connsiteY1" fmla="*/ 2218 h 30251"/>
                <a:gd name="connsiteX2" fmla="*/ 16963 w 30164"/>
                <a:gd name="connsiteY2" fmla="*/ 2237 h 30251"/>
                <a:gd name="connsiteX3" fmla="*/ 1941 w 30164"/>
                <a:gd name="connsiteY3" fmla="*/ 17575 h 30251"/>
                <a:gd name="connsiteX4" fmla="*/ 2530 w 30164"/>
                <a:gd name="connsiteY4" fmla="*/ 28315 h 30251"/>
                <a:gd name="connsiteX5" fmla="*/ 7329 w 30164"/>
                <a:gd name="connsiteY5" fmla="*/ 30251 h 30251"/>
                <a:gd name="connsiteX6" fmla="*/ 12716 w 30164"/>
                <a:gd name="connsiteY6" fmla="*/ 28033 h 30251"/>
                <a:gd name="connsiteX7" fmla="*/ 27927 w 30164"/>
                <a:gd name="connsiteY7" fmla="*/ 12758 h 30251"/>
                <a:gd name="connsiteX8" fmla="*/ 27946 w 30164"/>
                <a:gd name="connsiteY8" fmla="*/ 2002 h 30251"/>
                <a:gd name="connsiteX9" fmla="*/ 27927 w 30164"/>
                <a:gd name="connsiteY9" fmla="*/ 1983 h 3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64" h="30251">
                  <a:moveTo>
                    <a:pt x="27737" y="2237"/>
                  </a:moveTo>
                  <a:cubicBezTo>
                    <a:pt x="24772" y="-738"/>
                    <a:pt x="19956" y="-747"/>
                    <a:pt x="16981" y="2218"/>
                  </a:cubicBezTo>
                  <a:cubicBezTo>
                    <a:pt x="16975" y="2225"/>
                    <a:pt x="16969" y="2231"/>
                    <a:pt x="16963" y="2237"/>
                  </a:cubicBezTo>
                  <a:lnTo>
                    <a:pt x="1941" y="17575"/>
                  </a:lnTo>
                  <a:cubicBezTo>
                    <a:pt x="-862" y="20703"/>
                    <a:pt x="-598" y="25512"/>
                    <a:pt x="2530" y="28315"/>
                  </a:cubicBezTo>
                  <a:cubicBezTo>
                    <a:pt x="3854" y="29501"/>
                    <a:pt x="5552" y="30186"/>
                    <a:pt x="7329" y="30251"/>
                  </a:cubicBezTo>
                  <a:cubicBezTo>
                    <a:pt x="9343" y="30229"/>
                    <a:pt x="11271" y="29435"/>
                    <a:pt x="12716" y="28033"/>
                  </a:cubicBezTo>
                  <a:lnTo>
                    <a:pt x="27927" y="12758"/>
                  </a:lnTo>
                  <a:cubicBezTo>
                    <a:pt x="30903" y="9793"/>
                    <a:pt x="30911" y="4977"/>
                    <a:pt x="27946" y="2002"/>
                  </a:cubicBezTo>
                  <a:cubicBezTo>
                    <a:pt x="27940" y="1996"/>
                    <a:pt x="27933" y="1989"/>
                    <a:pt x="27927" y="1983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4680002-3354-49D6-ACEB-2F1734C26FAC}"/>
                </a:ext>
              </a:extLst>
            </p:cNvPr>
            <p:cNvSpPr/>
            <p:nvPr/>
          </p:nvSpPr>
          <p:spPr>
            <a:xfrm>
              <a:off x="11256314" y="1510203"/>
              <a:ext cx="101301" cy="141640"/>
            </a:xfrm>
            <a:custGeom>
              <a:avLst/>
              <a:gdLst>
                <a:gd name="connsiteX0" fmla="*/ 39576 w 76109"/>
                <a:gd name="connsiteY0" fmla="*/ 45888 h 106416"/>
                <a:gd name="connsiteX1" fmla="*/ 37865 w 76109"/>
                <a:gd name="connsiteY1" fmla="*/ 45571 h 106416"/>
                <a:gd name="connsiteX2" fmla="*/ 15111 w 76109"/>
                <a:gd name="connsiteY2" fmla="*/ 30486 h 106416"/>
                <a:gd name="connsiteX3" fmla="*/ 37992 w 76109"/>
                <a:gd name="connsiteY3" fmla="*/ 15275 h 106416"/>
                <a:gd name="connsiteX4" fmla="*/ 60872 w 76109"/>
                <a:gd name="connsiteY4" fmla="*/ 29662 h 106416"/>
                <a:gd name="connsiteX5" fmla="*/ 69111 w 76109"/>
                <a:gd name="connsiteY5" fmla="*/ 36634 h 106416"/>
                <a:gd name="connsiteX6" fmla="*/ 76083 w 76109"/>
                <a:gd name="connsiteY6" fmla="*/ 28394 h 106416"/>
                <a:gd name="connsiteX7" fmla="*/ 38055 w 76109"/>
                <a:gd name="connsiteY7" fmla="*/ 0 h 106416"/>
                <a:gd name="connsiteX8" fmla="*/ 26 w 76109"/>
                <a:gd name="connsiteY8" fmla="*/ 30486 h 106416"/>
                <a:gd name="connsiteX9" fmla="*/ 36597 w 76109"/>
                <a:gd name="connsiteY9" fmla="*/ 60846 h 106416"/>
                <a:gd name="connsiteX10" fmla="*/ 38245 w 76109"/>
                <a:gd name="connsiteY10" fmla="*/ 60846 h 106416"/>
                <a:gd name="connsiteX11" fmla="*/ 60936 w 76109"/>
                <a:gd name="connsiteY11" fmla="*/ 75930 h 106416"/>
                <a:gd name="connsiteX12" fmla="*/ 38055 w 76109"/>
                <a:gd name="connsiteY12" fmla="*/ 91141 h 106416"/>
                <a:gd name="connsiteX13" fmla="*/ 15238 w 76109"/>
                <a:gd name="connsiteY13" fmla="*/ 76754 h 106416"/>
                <a:gd name="connsiteX14" fmla="*/ 6999 w 76109"/>
                <a:gd name="connsiteY14" fmla="*/ 69782 h 106416"/>
                <a:gd name="connsiteX15" fmla="*/ 27 w 76109"/>
                <a:gd name="connsiteY15" fmla="*/ 78022 h 106416"/>
                <a:gd name="connsiteX16" fmla="*/ 38055 w 76109"/>
                <a:gd name="connsiteY16" fmla="*/ 106416 h 106416"/>
                <a:gd name="connsiteX17" fmla="*/ 76083 w 76109"/>
                <a:gd name="connsiteY17" fmla="*/ 75930 h 106416"/>
                <a:gd name="connsiteX18" fmla="*/ 39576 w 76109"/>
                <a:gd name="connsiteY18" fmla="*/ 45571 h 10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109" h="106416">
                  <a:moveTo>
                    <a:pt x="39576" y="45888"/>
                  </a:moveTo>
                  <a:lnTo>
                    <a:pt x="37865" y="45571"/>
                  </a:lnTo>
                  <a:cubicBezTo>
                    <a:pt x="22400" y="42719"/>
                    <a:pt x="15111" y="37965"/>
                    <a:pt x="15111" y="30486"/>
                  </a:cubicBezTo>
                  <a:cubicBezTo>
                    <a:pt x="15111" y="23007"/>
                    <a:pt x="25632" y="15275"/>
                    <a:pt x="37992" y="15275"/>
                  </a:cubicBezTo>
                  <a:cubicBezTo>
                    <a:pt x="50351" y="15275"/>
                    <a:pt x="60238" y="21613"/>
                    <a:pt x="60872" y="29662"/>
                  </a:cubicBezTo>
                  <a:cubicBezTo>
                    <a:pt x="61222" y="33862"/>
                    <a:pt x="64911" y="36984"/>
                    <a:pt x="69111" y="36634"/>
                  </a:cubicBezTo>
                  <a:cubicBezTo>
                    <a:pt x="73312" y="36284"/>
                    <a:pt x="76433" y="32595"/>
                    <a:pt x="76083" y="28394"/>
                  </a:cubicBezTo>
                  <a:cubicBezTo>
                    <a:pt x="74689" y="12232"/>
                    <a:pt x="58337" y="0"/>
                    <a:pt x="38055" y="0"/>
                  </a:cubicBezTo>
                  <a:cubicBezTo>
                    <a:pt x="17773" y="0"/>
                    <a:pt x="26" y="13690"/>
                    <a:pt x="26" y="30486"/>
                  </a:cubicBezTo>
                  <a:cubicBezTo>
                    <a:pt x="26" y="46141"/>
                    <a:pt x="11879" y="56282"/>
                    <a:pt x="36597" y="60846"/>
                  </a:cubicBezTo>
                  <a:lnTo>
                    <a:pt x="38245" y="60846"/>
                  </a:lnTo>
                  <a:cubicBezTo>
                    <a:pt x="53710" y="63697"/>
                    <a:pt x="60936" y="68451"/>
                    <a:pt x="60936" y="75930"/>
                  </a:cubicBezTo>
                  <a:cubicBezTo>
                    <a:pt x="60936" y="83409"/>
                    <a:pt x="50478" y="91141"/>
                    <a:pt x="38055" y="91141"/>
                  </a:cubicBezTo>
                  <a:cubicBezTo>
                    <a:pt x="25632" y="91141"/>
                    <a:pt x="15872" y="84803"/>
                    <a:pt x="15238" y="76754"/>
                  </a:cubicBezTo>
                  <a:cubicBezTo>
                    <a:pt x="14888" y="72554"/>
                    <a:pt x="11199" y="69432"/>
                    <a:pt x="6999" y="69782"/>
                  </a:cubicBezTo>
                  <a:cubicBezTo>
                    <a:pt x="2798" y="70132"/>
                    <a:pt x="-323" y="73821"/>
                    <a:pt x="27" y="78022"/>
                  </a:cubicBezTo>
                  <a:cubicBezTo>
                    <a:pt x="1421" y="94184"/>
                    <a:pt x="17773" y="106416"/>
                    <a:pt x="38055" y="106416"/>
                  </a:cubicBezTo>
                  <a:cubicBezTo>
                    <a:pt x="58337" y="106416"/>
                    <a:pt x="76083" y="92726"/>
                    <a:pt x="76083" y="75930"/>
                  </a:cubicBezTo>
                  <a:cubicBezTo>
                    <a:pt x="76083" y="60275"/>
                    <a:pt x="64294" y="50134"/>
                    <a:pt x="39576" y="4557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47BB269-FE5A-4936-A337-2291C47C1EE5}"/>
                </a:ext>
              </a:extLst>
            </p:cNvPr>
            <p:cNvSpPr/>
            <p:nvPr/>
          </p:nvSpPr>
          <p:spPr>
            <a:xfrm>
              <a:off x="11296758" y="1489619"/>
              <a:ext cx="20246" cy="182892"/>
            </a:xfrm>
            <a:custGeom>
              <a:avLst/>
              <a:gdLst>
                <a:gd name="connsiteX0" fmla="*/ 7606 w 15211"/>
                <a:gd name="connsiteY0" fmla="*/ 254 h 137409"/>
                <a:gd name="connsiteX1" fmla="*/ 0 w 15211"/>
                <a:gd name="connsiteY1" fmla="*/ 7860 h 137409"/>
                <a:gd name="connsiteX2" fmla="*/ 0 w 15211"/>
                <a:gd name="connsiteY2" fmla="*/ 129804 h 137409"/>
                <a:gd name="connsiteX3" fmla="*/ 7606 w 15211"/>
                <a:gd name="connsiteY3" fmla="*/ 137410 h 137409"/>
                <a:gd name="connsiteX4" fmla="*/ 15212 w 15211"/>
                <a:gd name="connsiteY4" fmla="*/ 129804 h 137409"/>
                <a:gd name="connsiteX5" fmla="*/ 15211 w 15211"/>
                <a:gd name="connsiteY5" fmla="*/ 7606 h 137409"/>
                <a:gd name="connsiteX6" fmla="*/ 7605 w 15211"/>
                <a:gd name="connsiteY6" fmla="*/ 0 h 13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137409">
                  <a:moveTo>
                    <a:pt x="7606" y="254"/>
                  </a:moveTo>
                  <a:cubicBezTo>
                    <a:pt x="3405" y="254"/>
                    <a:pt x="0" y="3659"/>
                    <a:pt x="0" y="7860"/>
                  </a:cubicBezTo>
                  <a:lnTo>
                    <a:pt x="0" y="129804"/>
                  </a:lnTo>
                  <a:cubicBezTo>
                    <a:pt x="0" y="134004"/>
                    <a:pt x="3405" y="137410"/>
                    <a:pt x="7606" y="137410"/>
                  </a:cubicBezTo>
                  <a:cubicBezTo>
                    <a:pt x="11806" y="137410"/>
                    <a:pt x="15212" y="134005"/>
                    <a:pt x="15212" y="129804"/>
                  </a:cubicBezTo>
                  <a:lnTo>
                    <a:pt x="15211" y="7606"/>
                  </a:lnTo>
                  <a:cubicBezTo>
                    <a:pt x="15211" y="3405"/>
                    <a:pt x="11806" y="0"/>
                    <a:pt x="7605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E70E289-C559-4997-9F65-440183A62875}"/>
              </a:ext>
            </a:extLst>
          </p:cNvPr>
          <p:cNvGrpSpPr/>
          <p:nvPr/>
        </p:nvGrpSpPr>
        <p:grpSpPr>
          <a:xfrm>
            <a:off x="1580661" y="4348266"/>
            <a:ext cx="484782" cy="486839"/>
            <a:chOff x="8636891" y="3650072"/>
            <a:chExt cx="364224" cy="365769"/>
          </a:xfrm>
          <a:solidFill>
            <a:schemeClr val="bg1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553289F-9FE3-4200-AA46-C91FA1385641}"/>
                </a:ext>
              </a:extLst>
            </p:cNvPr>
            <p:cNvSpPr/>
            <p:nvPr/>
          </p:nvSpPr>
          <p:spPr>
            <a:xfrm>
              <a:off x="8894446" y="3680558"/>
              <a:ext cx="60972" cy="60972"/>
            </a:xfrm>
            <a:custGeom>
              <a:avLst/>
              <a:gdLst>
                <a:gd name="connsiteX0" fmla="*/ 7605 w 60972"/>
                <a:gd name="connsiteY0" fmla="*/ 0 h 60972"/>
                <a:gd name="connsiteX1" fmla="*/ 0 w 60972"/>
                <a:gd name="connsiteY1" fmla="*/ 7606 h 60972"/>
                <a:gd name="connsiteX2" fmla="*/ 0 w 60972"/>
                <a:gd name="connsiteY2" fmla="*/ 53303 h 60972"/>
                <a:gd name="connsiteX3" fmla="*/ 7605 w 60972"/>
                <a:gd name="connsiteY3" fmla="*/ 60972 h 60972"/>
                <a:gd name="connsiteX4" fmla="*/ 53367 w 60972"/>
                <a:gd name="connsiteY4" fmla="*/ 60972 h 60972"/>
                <a:gd name="connsiteX5" fmla="*/ 60972 w 60972"/>
                <a:gd name="connsiteY5" fmla="*/ 53303 h 60972"/>
                <a:gd name="connsiteX6" fmla="*/ 7605 w 60972"/>
                <a:gd name="connsiteY6" fmla="*/ 0 h 60972"/>
                <a:gd name="connsiteX7" fmla="*/ 15275 w 60972"/>
                <a:gd name="connsiteY7" fmla="*/ 45697 h 60972"/>
                <a:gd name="connsiteX8" fmla="*/ 15275 w 60972"/>
                <a:gd name="connsiteY8" fmla="*/ 15972 h 60972"/>
                <a:gd name="connsiteX9" fmla="*/ 45000 w 60972"/>
                <a:gd name="connsiteY9" fmla="*/ 45697 h 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72" h="6097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53303"/>
                  </a:lnTo>
                  <a:cubicBezTo>
                    <a:pt x="0" y="57514"/>
                    <a:pt x="3395" y="60937"/>
                    <a:pt x="7605" y="60972"/>
                  </a:cubicBezTo>
                  <a:lnTo>
                    <a:pt x="53367" y="60972"/>
                  </a:lnTo>
                  <a:cubicBezTo>
                    <a:pt x="57577" y="60937"/>
                    <a:pt x="60973" y="57514"/>
                    <a:pt x="60972" y="53303"/>
                  </a:cubicBezTo>
                  <a:cubicBezTo>
                    <a:pt x="60937" y="23854"/>
                    <a:pt x="37054" y="0"/>
                    <a:pt x="7605" y="0"/>
                  </a:cubicBezTo>
                  <a:close/>
                  <a:moveTo>
                    <a:pt x="15275" y="45697"/>
                  </a:moveTo>
                  <a:lnTo>
                    <a:pt x="15275" y="15972"/>
                  </a:lnTo>
                  <a:cubicBezTo>
                    <a:pt x="30257" y="19005"/>
                    <a:pt x="41967" y="30715"/>
                    <a:pt x="45000" y="4569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E349263-43EE-4C7B-9B2F-05B2092A9630}"/>
                </a:ext>
              </a:extLst>
            </p:cNvPr>
            <p:cNvSpPr/>
            <p:nvPr/>
          </p:nvSpPr>
          <p:spPr>
            <a:xfrm>
              <a:off x="8772565" y="3650072"/>
              <a:ext cx="228550" cy="15211"/>
            </a:xfrm>
            <a:custGeom>
              <a:avLst/>
              <a:gdLst>
                <a:gd name="connsiteX0" fmla="*/ 220945 w 228550"/>
                <a:gd name="connsiteY0" fmla="*/ 0 h 15211"/>
                <a:gd name="connsiteX1" fmla="*/ 7605 w 228550"/>
                <a:gd name="connsiteY1" fmla="*/ 0 h 15211"/>
                <a:gd name="connsiteX2" fmla="*/ 0 w 228550"/>
                <a:gd name="connsiteY2" fmla="*/ 7606 h 15211"/>
                <a:gd name="connsiteX3" fmla="*/ 7605 w 228550"/>
                <a:gd name="connsiteY3" fmla="*/ 15212 h 15211"/>
                <a:gd name="connsiteX4" fmla="*/ 220945 w 228550"/>
                <a:gd name="connsiteY4" fmla="*/ 15212 h 15211"/>
                <a:gd name="connsiteX5" fmla="*/ 228550 w 228550"/>
                <a:gd name="connsiteY5" fmla="*/ 7606 h 15211"/>
                <a:gd name="connsiteX6" fmla="*/ 220945 w 228550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550" h="15211">
                  <a:moveTo>
                    <a:pt x="220945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0945" y="15212"/>
                  </a:lnTo>
                  <a:cubicBezTo>
                    <a:pt x="225145" y="15212"/>
                    <a:pt x="228550" y="11807"/>
                    <a:pt x="228550" y="7606"/>
                  </a:cubicBezTo>
                  <a:cubicBezTo>
                    <a:pt x="228550" y="3405"/>
                    <a:pt x="225145" y="0"/>
                    <a:pt x="220945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5489DAF-B798-45CE-8FA5-33413264CABC}"/>
                </a:ext>
              </a:extLst>
            </p:cNvPr>
            <p:cNvSpPr/>
            <p:nvPr/>
          </p:nvSpPr>
          <p:spPr>
            <a:xfrm>
              <a:off x="8787713" y="3650072"/>
              <a:ext cx="15210" cy="198128"/>
            </a:xfrm>
            <a:custGeom>
              <a:avLst/>
              <a:gdLst>
                <a:gd name="connsiteX0" fmla="*/ 7605 w 15210"/>
                <a:gd name="connsiteY0" fmla="*/ 0 h 198128"/>
                <a:gd name="connsiteX1" fmla="*/ 0 w 15210"/>
                <a:gd name="connsiteY1" fmla="*/ 7606 h 198128"/>
                <a:gd name="connsiteX2" fmla="*/ 0 w 15210"/>
                <a:gd name="connsiteY2" fmla="*/ 190522 h 198128"/>
                <a:gd name="connsiteX3" fmla="*/ 7605 w 15210"/>
                <a:gd name="connsiteY3" fmla="*/ 198128 h 198128"/>
                <a:gd name="connsiteX4" fmla="*/ 15211 w 15210"/>
                <a:gd name="connsiteY4" fmla="*/ 190522 h 198128"/>
                <a:gd name="connsiteX5" fmla="*/ 15211 w 15210"/>
                <a:gd name="connsiteY5" fmla="*/ 7732 h 198128"/>
                <a:gd name="connsiteX6" fmla="*/ 7605 w 15210"/>
                <a:gd name="connsiteY6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0" h="198128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190522"/>
                  </a:lnTo>
                  <a:cubicBezTo>
                    <a:pt x="0" y="194723"/>
                    <a:pt x="3405" y="198128"/>
                    <a:pt x="7605" y="198128"/>
                  </a:cubicBezTo>
                  <a:cubicBezTo>
                    <a:pt x="11806" y="198128"/>
                    <a:pt x="15211" y="194723"/>
                    <a:pt x="15211" y="190522"/>
                  </a:cubicBezTo>
                  <a:lnTo>
                    <a:pt x="15211" y="7732"/>
                  </a:lnTo>
                  <a:cubicBezTo>
                    <a:pt x="15211" y="3532"/>
                    <a:pt x="11806" y="126"/>
                    <a:pt x="7605" y="12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753859F-5D48-4F27-A66F-C4B6B384EB27}"/>
                </a:ext>
              </a:extLst>
            </p:cNvPr>
            <p:cNvSpPr/>
            <p:nvPr/>
          </p:nvSpPr>
          <p:spPr>
            <a:xfrm>
              <a:off x="8787713" y="3650072"/>
              <a:ext cx="198127" cy="198128"/>
            </a:xfrm>
            <a:custGeom>
              <a:avLst/>
              <a:gdLst>
                <a:gd name="connsiteX0" fmla="*/ 190585 w 198127"/>
                <a:gd name="connsiteY0" fmla="*/ 0 h 198128"/>
                <a:gd name="connsiteX1" fmla="*/ 182980 w 198127"/>
                <a:gd name="connsiteY1" fmla="*/ 7606 h 198128"/>
                <a:gd name="connsiteX2" fmla="*/ 182980 w 198127"/>
                <a:gd name="connsiteY2" fmla="*/ 182916 h 198128"/>
                <a:gd name="connsiteX3" fmla="*/ 7605 w 198127"/>
                <a:gd name="connsiteY3" fmla="*/ 182916 h 198128"/>
                <a:gd name="connsiteX4" fmla="*/ 0 w 198127"/>
                <a:gd name="connsiteY4" fmla="*/ 190522 h 198128"/>
                <a:gd name="connsiteX5" fmla="*/ 7605 w 198127"/>
                <a:gd name="connsiteY5" fmla="*/ 198128 h 198128"/>
                <a:gd name="connsiteX6" fmla="*/ 190522 w 198127"/>
                <a:gd name="connsiteY6" fmla="*/ 198128 h 198128"/>
                <a:gd name="connsiteX7" fmla="*/ 198127 w 198127"/>
                <a:gd name="connsiteY7" fmla="*/ 190522 h 198128"/>
                <a:gd name="connsiteX8" fmla="*/ 198128 w 198127"/>
                <a:gd name="connsiteY8" fmla="*/ 7732 h 198128"/>
                <a:gd name="connsiteX9" fmla="*/ 190523 w 198127"/>
                <a:gd name="connsiteY9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27" h="198128">
                  <a:moveTo>
                    <a:pt x="190585" y="0"/>
                  </a:moveTo>
                  <a:cubicBezTo>
                    <a:pt x="186385" y="0"/>
                    <a:pt x="182980" y="3405"/>
                    <a:pt x="182980" y="7606"/>
                  </a:cubicBezTo>
                  <a:lnTo>
                    <a:pt x="182980" y="182916"/>
                  </a:lnTo>
                  <a:lnTo>
                    <a:pt x="7605" y="182916"/>
                  </a:lnTo>
                  <a:cubicBezTo>
                    <a:pt x="3405" y="182916"/>
                    <a:pt x="0" y="186322"/>
                    <a:pt x="0" y="190522"/>
                  </a:cubicBezTo>
                  <a:cubicBezTo>
                    <a:pt x="0" y="194723"/>
                    <a:pt x="3405" y="198128"/>
                    <a:pt x="7605" y="198128"/>
                  </a:cubicBezTo>
                  <a:lnTo>
                    <a:pt x="190522" y="198128"/>
                  </a:lnTo>
                  <a:cubicBezTo>
                    <a:pt x="194722" y="198128"/>
                    <a:pt x="198127" y="194723"/>
                    <a:pt x="198127" y="190522"/>
                  </a:cubicBezTo>
                  <a:lnTo>
                    <a:pt x="198128" y="7732"/>
                  </a:lnTo>
                  <a:cubicBezTo>
                    <a:pt x="198128" y="3532"/>
                    <a:pt x="194723" y="126"/>
                    <a:pt x="190523" y="12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DE8FC84-36CB-4DB3-8362-41188959D61D}"/>
                </a:ext>
              </a:extLst>
            </p:cNvPr>
            <p:cNvSpPr/>
            <p:nvPr/>
          </p:nvSpPr>
          <p:spPr>
            <a:xfrm>
              <a:off x="8879234" y="3832988"/>
              <a:ext cx="15211" cy="76183"/>
            </a:xfrm>
            <a:custGeom>
              <a:avLst/>
              <a:gdLst>
                <a:gd name="connsiteX0" fmla="*/ 7605 w 15211"/>
                <a:gd name="connsiteY0" fmla="*/ 0 h 76183"/>
                <a:gd name="connsiteX1" fmla="*/ 0 w 15211"/>
                <a:gd name="connsiteY1" fmla="*/ 7606 h 76183"/>
                <a:gd name="connsiteX2" fmla="*/ 0 w 15211"/>
                <a:gd name="connsiteY2" fmla="*/ 68578 h 76183"/>
                <a:gd name="connsiteX3" fmla="*/ 7605 w 15211"/>
                <a:gd name="connsiteY3" fmla="*/ 76184 h 76183"/>
                <a:gd name="connsiteX4" fmla="*/ 15211 w 15211"/>
                <a:gd name="connsiteY4" fmla="*/ 68578 h 76183"/>
                <a:gd name="connsiteX5" fmla="*/ 15212 w 15211"/>
                <a:gd name="connsiteY5" fmla="*/ 7606 h 76183"/>
                <a:gd name="connsiteX6" fmla="*/ 7606 w 15211"/>
                <a:gd name="connsiteY6" fmla="*/ 0 h 7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76183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68578"/>
                  </a:lnTo>
                  <a:cubicBezTo>
                    <a:pt x="0" y="72778"/>
                    <a:pt x="3405" y="76184"/>
                    <a:pt x="7605" y="76184"/>
                  </a:cubicBezTo>
                  <a:cubicBezTo>
                    <a:pt x="11806" y="76184"/>
                    <a:pt x="15211" y="72779"/>
                    <a:pt x="15211" y="68578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grpSp>
          <p:nvGrpSpPr>
            <p:cNvPr id="66" name="Graphic 2">
              <a:extLst>
                <a:ext uri="{FF2B5EF4-FFF2-40B4-BE49-F238E27FC236}">
                  <a16:creationId xmlns:a16="http://schemas.microsoft.com/office/drawing/2014/main" id="{F12731BB-117E-4B43-A02F-64112ABFCECA}"/>
                </a:ext>
              </a:extLst>
            </p:cNvPr>
            <p:cNvGrpSpPr/>
            <p:nvPr/>
          </p:nvGrpSpPr>
          <p:grpSpPr>
            <a:xfrm>
              <a:off x="8636891" y="3772015"/>
              <a:ext cx="272828" cy="243826"/>
              <a:chOff x="8636891" y="3772015"/>
              <a:chExt cx="272828" cy="243826"/>
            </a:xfrm>
            <a:grpFill/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E65646C0-EDC1-4A3A-9FBB-AC4D54D4709F}"/>
                  </a:ext>
                </a:extLst>
              </p:cNvPr>
              <p:cNvSpPr/>
              <p:nvPr/>
            </p:nvSpPr>
            <p:spPr>
              <a:xfrm>
                <a:off x="8863959" y="3893961"/>
                <a:ext cx="45760" cy="45760"/>
              </a:xfrm>
              <a:custGeom>
                <a:avLst/>
                <a:gdLst>
                  <a:gd name="connsiteX0" fmla="*/ 22880 w 45760"/>
                  <a:gd name="connsiteY0" fmla="*/ 0 h 45760"/>
                  <a:gd name="connsiteX1" fmla="*/ 0 w 45760"/>
                  <a:gd name="connsiteY1" fmla="*/ 22880 h 45760"/>
                  <a:gd name="connsiteX2" fmla="*/ 22880 w 45760"/>
                  <a:gd name="connsiteY2" fmla="*/ 45761 h 45760"/>
                  <a:gd name="connsiteX3" fmla="*/ 45761 w 45760"/>
                  <a:gd name="connsiteY3" fmla="*/ 22880 h 45760"/>
                  <a:gd name="connsiteX4" fmla="*/ 45761 w 45760"/>
                  <a:gd name="connsiteY4" fmla="*/ 22817 h 45760"/>
                  <a:gd name="connsiteX5" fmla="*/ 22880 w 45760"/>
                  <a:gd name="connsiteY5" fmla="*/ 0 h 45760"/>
                  <a:gd name="connsiteX6" fmla="*/ 22880 w 45760"/>
                  <a:gd name="connsiteY6" fmla="*/ 30423 h 45760"/>
                  <a:gd name="connsiteX7" fmla="*/ 15275 w 45760"/>
                  <a:gd name="connsiteY7" fmla="*/ 22817 h 45760"/>
                  <a:gd name="connsiteX8" fmla="*/ 22880 w 45760"/>
                  <a:gd name="connsiteY8" fmla="*/ 15211 h 45760"/>
                  <a:gd name="connsiteX9" fmla="*/ 30486 w 45760"/>
                  <a:gd name="connsiteY9" fmla="*/ 22817 h 45760"/>
                  <a:gd name="connsiteX10" fmla="*/ 22880 w 45760"/>
                  <a:gd name="connsiteY10" fmla="*/ 30423 h 4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60" h="45760">
                    <a:moveTo>
                      <a:pt x="22880" y="0"/>
                    </a:moveTo>
                    <a:cubicBezTo>
                      <a:pt x="10244" y="0"/>
                      <a:pt x="0" y="10244"/>
                      <a:pt x="0" y="22880"/>
                    </a:cubicBezTo>
                    <a:cubicBezTo>
                      <a:pt x="0" y="35517"/>
                      <a:pt x="10244" y="45761"/>
                      <a:pt x="22880" y="45761"/>
                    </a:cubicBezTo>
                    <a:cubicBezTo>
                      <a:pt x="35517" y="45761"/>
                      <a:pt x="45761" y="35517"/>
                      <a:pt x="45761" y="22880"/>
                    </a:cubicBezTo>
                    <a:cubicBezTo>
                      <a:pt x="45761" y="22859"/>
                      <a:pt x="45761" y="22838"/>
                      <a:pt x="45761" y="22817"/>
                    </a:cubicBezTo>
                    <a:cubicBezTo>
                      <a:pt x="45726" y="10205"/>
                      <a:pt x="35492" y="0"/>
                      <a:pt x="22880" y="0"/>
                    </a:cubicBezTo>
                    <a:close/>
                    <a:moveTo>
                      <a:pt x="22880" y="30423"/>
                    </a:moveTo>
                    <a:cubicBezTo>
                      <a:pt x="18680" y="30423"/>
                      <a:pt x="15275" y="27018"/>
                      <a:pt x="15275" y="22817"/>
                    </a:cubicBezTo>
                    <a:cubicBezTo>
                      <a:pt x="15275" y="18617"/>
                      <a:pt x="18680" y="15211"/>
                      <a:pt x="22880" y="15211"/>
                    </a:cubicBezTo>
                    <a:cubicBezTo>
                      <a:pt x="27081" y="15211"/>
                      <a:pt x="30486" y="18616"/>
                      <a:pt x="30486" y="22817"/>
                    </a:cubicBezTo>
                    <a:cubicBezTo>
                      <a:pt x="30486" y="27017"/>
                      <a:pt x="27081" y="30423"/>
                      <a:pt x="22880" y="30423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AC0FFA63-48F0-47BA-9119-82CD76B82736}"/>
                  </a:ext>
                </a:extLst>
              </p:cNvPr>
              <p:cNvSpPr/>
              <p:nvPr/>
            </p:nvSpPr>
            <p:spPr>
              <a:xfrm>
                <a:off x="8636891" y="3772015"/>
                <a:ext cx="133391" cy="243826"/>
              </a:xfrm>
              <a:custGeom>
                <a:avLst/>
                <a:gdLst>
                  <a:gd name="connsiteX0" fmla="*/ 133392 w 133391"/>
                  <a:gd name="connsiteY0" fmla="*/ 111487 h 243826"/>
                  <a:gd name="connsiteX1" fmla="*/ 123631 w 133391"/>
                  <a:gd name="connsiteY1" fmla="*/ 33339 h 243826"/>
                  <a:gd name="connsiteX2" fmla="*/ 85603 w 133391"/>
                  <a:gd name="connsiteY2" fmla="*/ 1 h 243826"/>
                  <a:gd name="connsiteX3" fmla="*/ 47954 w 133391"/>
                  <a:gd name="connsiteY3" fmla="*/ 1 h 243826"/>
                  <a:gd name="connsiteX4" fmla="*/ 9926 w 133391"/>
                  <a:gd name="connsiteY4" fmla="*/ 33339 h 243826"/>
                  <a:gd name="connsiteX5" fmla="*/ 166 w 133391"/>
                  <a:gd name="connsiteY5" fmla="*/ 111487 h 243826"/>
                  <a:gd name="connsiteX6" fmla="*/ 5743 w 133391"/>
                  <a:gd name="connsiteY6" fmla="*/ 129424 h 243826"/>
                  <a:gd name="connsiteX7" fmla="*/ 21398 w 133391"/>
                  <a:gd name="connsiteY7" fmla="*/ 137094 h 243826"/>
                  <a:gd name="connsiteX8" fmla="*/ 28497 w 133391"/>
                  <a:gd name="connsiteY8" fmla="*/ 236791 h 243826"/>
                  <a:gd name="connsiteX9" fmla="*/ 36102 w 133391"/>
                  <a:gd name="connsiteY9" fmla="*/ 243826 h 243826"/>
                  <a:gd name="connsiteX10" fmla="*/ 97074 w 133391"/>
                  <a:gd name="connsiteY10" fmla="*/ 243826 h 243826"/>
                  <a:gd name="connsiteX11" fmla="*/ 104680 w 133391"/>
                  <a:gd name="connsiteY11" fmla="*/ 236791 h 243826"/>
                  <a:gd name="connsiteX12" fmla="*/ 111779 w 133391"/>
                  <a:gd name="connsiteY12" fmla="*/ 137094 h 243826"/>
                  <a:gd name="connsiteX13" fmla="*/ 127434 w 133391"/>
                  <a:gd name="connsiteY13" fmla="*/ 129424 h 243826"/>
                  <a:gd name="connsiteX14" fmla="*/ 132948 w 133391"/>
                  <a:gd name="connsiteY14" fmla="*/ 111487 h 243826"/>
                  <a:gd name="connsiteX15" fmla="*/ 116469 w 133391"/>
                  <a:gd name="connsiteY15" fmla="*/ 119347 h 243826"/>
                  <a:gd name="connsiteX16" fmla="*/ 110765 w 133391"/>
                  <a:gd name="connsiteY16" fmla="*/ 121945 h 243826"/>
                  <a:gd name="connsiteX17" fmla="*/ 105124 w 133391"/>
                  <a:gd name="connsiteY17" fmla="*/ 121945 h 243826"/>
                  <a:gd name="connsiteX18" fmla="*/ 97518 w 133391"/>
                  <a:gd name="connsiteY18" fmla="*/ 128981 h 243826"/>
                  <a:gd name="connsiteX19" fmla="*/ 90420 w 133391"/>
                  <a:gd name="connsiteY19" fmla="*/ 228615 h 243826"/>
                  <a:gd name="connsiteX20" fmla="*/ 43645 w 133391"/>
                  <a:gd name="connsiteY20" fmla="*/ 228615 h 243826"/>
                  <a:gd name="connsiteX21" fmla="*/ 36546 w 133391"/>
                  <a:gd name="connsiteY21" fmla="*/ 128981 h 243826"/>
                  <a:gd name="connsiteX22" fmla="*/ 28941 w 133391"/>
                  <a:gd name="connsiteY22" fmla="*/ 121945 h 243826"/>
                  <a:gd name="connsiteX23" fmla="*/ 23300 w 133391"/>
                  <a:gd name="connsiteY23" fmla="*/ 121945 h 243826"/>
                  <a:gd name="connsiteX24" fmla="*/ 17595 w 133391"/>
                  <a:gd name="connsiteY24" fmla="*/ 119347 h 243826"/>
                  <a:gd name="connsiteX25" fmla="*/ 15757 w 133391"/>
                  <a:gd name="connsiteY25" fmla="*/ 113009 h 243826"/>
                  <a:gd name="connsiteX26" fmla="*/ 25518 w 133391"/>
                  <a:gd name="connsiteY26" fmla="*/ 34924 h 243826"/>
                  <a:gd name="connsiteX27" fmla="*/ 48208 w 133391"/>
                  <a:gd name="connsiteY27" fmla="*/ 14896 h 243826"/>
                  <a:gd name="connsiteX28" fmla="*/ 85857 w 133391"/>
                  <a:gd name="connsiteY28" fmla="*/ 14895 h 243826"/>
                  <a:gd name="connsiteX29" fmla="*/ 108547 w 133391"/>
                  <a:gd name="connsiteY29" fmla="*/ 34924 h 243826"/>
                  <a:gd name="connsiteX30" fmla="*/ 118307 w 133391"/>
                  <a:gd name="connsiteY30" fmla="*/ 113009 h 243826"/>
                  <a:gd name="connsiteX31" fmla="*/ 116469 w 133391"/>
                  <a:gd name="connsiteY31" fmla="*/ 119347 h 24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3391" h="243826">
                    <a:moveTo>
                      <a:pt x="133392" y="111487"/>
                    </a:moveTo>
                    <a:lnTo>
                      <a:pt x="123631" y="33339"/>
                    </a:lnTo>
                    <a:cubicBezTo>
                      <a:pt x="121251" y="14187"/>
                      <a:pt x="104902" y="-146"/>
                      <a:pt x="85603" y="1"/>
                    </a:cubicBezTo>
                    <a:lnTo>
                      <a:pt x="47954" y="1"/>
                    </a:lnTo>
                    <a:cubicBezTo>
                      <a:pt x="28655" y="-146"/>
                      <a:pt x="12306" y="14187"/>
                      <a:pt x="9926" y="33339"/>
                    </a:cubicBezTo>
                    <a:lnTo>
                      <a:pt x="166" y="111487"/>
                    </a:lnTo>
                    <a:cubicBezTo>
                      <a:pt x="-620" y="117988"/>
                      <a:pt x="1410" y="124515"/>
                      <a:pt x="5743" y="129424"/>
                    </a:cubicBezTo>
                    <a:cubicBezTo>
                      <a:pt x="9732" y="133963"/>
                      <a:pt x="15367" y="136724"/>
                      <a:pt x="21398" y="137094"/>
                    </a:cubicBezTo>
                    <a:lnTo>
                      <a:pt x="28497" y="236791"/>
                    </a:lnTo>
                    <a:cubicBezTo>
                      <a:pt x="28796" y="240768"/>
                      <a:pt x="32115" y="243838"/>
                      <a:pt x="36102" y="243826"/>
                    </a:cubicBezTo>
                    <a:lnTo>
                      <a:pt x="97074" y="243826"/>
                    </a:lnTo>
                    <a:cubicBezTo>
                      <a:pt x="101062" y="243838"/>
                      <a:pt x="104381" y="240767"/>
                      <a:pt x="104680" y="236791"/>
                    </a:cubicBezTo>
                    <a:lnTo>
                      <a:pt x="111779" y="137094"/>
                    </a:lnTo>
                    <a:cubicBezTo>
                      <a:pt x="117811" y="136724"/>
                      <a:pt x="123445" y="133964"/>
                      <a:pt x="127434" y="129424"/>
                    </a:cubicBezTo>
                    <a:cubicBezTo>
                      <a:pt x="131745" y="124505"/>
                      <a:pt x="133751" y="117979"/>
                      <a:pt x="132948" y="111487"/>
                    </a:cubicBezTo>
                    <a:close/>
                    <a:moveTo>
                      <a:pt x="116469" y="119347"/>
                    </a:moveTo>
                    <a:cubicBezTo>
                      <a:pt x="115035" y="120999"/>
                      <a:pt x="112953" y="121948"/>
                      <a:pt x="110765" y="121945"/>
                    </a:cubicBezTo>
                    <a:lnTo>
                      <a:pt x="105124" y="121945"/>
                    </a:lnTo>
                    <a:cubicBezTo>
                      <a:pt x="101136" y="121934"/>
                      <a:pt x="97817" y="125005"/>
                      <a:pt x="97518" y="128981"/>
                    </a:cubicBezTo>
                    <a:lnTo>
                      <a:pt x="90420" y="228615"/>
                    </a:lnTo>
                    <a:lnTo>
                      <a:pt x="43645" y="228615"/>
                    </a:lnTo>
                    <a:lnTo>
                      <a:pt x="36546" y="128981"/>
                    </a:lnTo>
                    <a:cubicBezTo>
                      <a:pt x="36247" y="125004"/>
                      <a:pt x="32928" y="121934"/>
                      <a:pt x="28941" y="121945"/>
                    </a:cubicBezTo>
                    <a:lnTo>
                      <a:pt x="23300" y="121945"/>
                    </a:lnTo>
                    <a:cubicBezTo>
                      <a:pt x="21112" y="121948"/>
                      <a:pt x="19030" y="121000"/>
                      <a:pt x="17595" y="119347"/>
                    </a:cubicBezTo>
                    <a:cubicBezTo>
                      <a:pt x="16059" y="117619"/>
                      <a:pt x="15383" y="115291"/>
                      <a:pt x="15757" y="113009"/>
                    </a:cubicBezTo>
                    <a:lnTo>
                      <a:pt x="25518" y="34924"/>
                    </a:lnTo>
                    <a:cubicBezTo>
                      <a:pt x="26982" y="23498"/>
                      <a:pt x="36689" y="14929"/>
                      <a:pt x="48208" y="14896"/>
                    </a:cubicBezTo>
                    <a:lnTo>
                      <a:pt x="85857" y="14895"/>
                    </a:lnTo>
                    <a:cubicBezTo>
                      <a:pt x="97375" y="14929"/>
                      <a:pt x="107083" y="23498"/>
                      <a:pt x="108547" y="34924"/>
                    </a:cubicBezTo>
                    <a:lnTo>
                      <a:pt x="118307" y="113009"/>
                    </a:lnTo>
                    <a:cubicBezTo>
                      <a:pt x="118682" y="115290"/>
                      <a:pt x="118006" y="117619"/>
                      <a:pt x="116469" y="119347"/>
                    </a:cubicBezTo>
                    <a:close/>
                  </a:path>
                </a:pathLst>
              </a:custGeom>
              <a:gradFill flip="none" rotWithShape="1">
                <a:gsLst>
                  <a:gs pos="16000">
                    <a:schemeClr val="accent4">
                      <a:lumMod val="75000"/>
                      <a:alpha val="90000"/>
                    </a:schemeClr>
                  </a:gs>
                  <a:gs pos="84000">
                    <a:schemeClr val="bg2">
                      <a:lumMod val="50000"/>
                      <a:alpha val="9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81F2BD7-2307-4DD5-B161-1500B62C0CB5}"/>
                </a:ext>
              </a:extLst>
            </p:cNvPr>
            <p:cNvSpPr/>
            <p:nvPr/>
          </p:nvSpPr>
          <p:spPr>
            <a:xfrm>
              <a:off x="8665895" y="3680558"/>
              <a:ext cx="76056" cy="76056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29AD103-B01D-472C-87BE-98AAEA1085C2}"/>
                </a:ext>
              </a:extLst>
            </p:cNvPr>
            <p:cNvSpPr/>
            <p:nvPr/>
          </p:nvSpPr>
          <p:spPr>
            <a:xfrm>
              <a:off x="8696318" y="3771889"/>
              <a:ext cx="15211" cy="30422"/>
            </a:xfrm>
            <a:custGeom>
              <a:avLst/>
              <a:gdLst>
                <a:gd name="connsiteX0" fmla="*/ 7605 w 15211"/>
                <a:gd name="connsiteY0" fmla="*/ 0 h 30422"/>
                <a:gd name="connsiteX1" fmla="*/ 0 w 15211"/>
                <a:gd name="connsiteY1" fmla="*/ 7606 h 30422"/>
                <a:gd name="connsiteX2" fmla="*/ 0 w 15211"/>
                <a:gd name="connsiteY2" fmla="*/ 22817 h 30422"/>
                <a:gd name="connsiteX3" fmla="*/ 7605 w 15211"/>
                <a:gd name="connsiteY3" fmla="*/ 30423 h 30422"/>
                <a:gd name="connsiteX4" fmla="*/ 15211 w 15211"/>
                <a:gd name="connsiteY4" fmla="*/ 22817 h 30422"/>
                <a:gd name="connsiteX5" fmla="*/ 15212 w 15211"/>
                <a:gd name="connsiteY5" fmla="*/ 7606 h 30422"/>
                <a:gd name="connsiteX6" fmla="*/ 7606 w 15211"/>
                <a:gd name="connsiteY6" fmla="*/ 0 h 3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3042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22817"/>
                  </a:lnTo>
                  <a:cubicBezTo>
                    <a:pt x="0" y="27017"/>
                    <a:pt x="3405" y="30423"/>
                    <a:pt x="7605" y="30423"/>
                  </a:cubicBezTo>
                  <a:cubicBezTo>
                    <a:pt x="11806" y="30423"/>
                    <a:pt x="15211" y="27018"/>
                    <a:pt x="15211" y="22817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D0EFD1C-2966-499D-87F6-DB4FD5956EA0}"/>
                </a:ext>
              </a:extLst>
            </p:cNvPr>
            <p:cNvSpPr/>
            <p:nvPr/>
          </p:nvSpPr>
          <p:spPr>
            <a:xfrm>
              <a:off x="8696318" y="3817713"/>
              <a:ext cx="15211" cy="45697"/>
            </a:xfrm>
            <a:custGeom>
              <a:avLst/>
              <a:gdLst>
                <a:gd name="connsiteX0" fmla="*/ 7605 w 15211"/>
                <a:gd name="connsiteY0" fmla="*/ 0 h 45697"/>
                <a:gd name="connsiteX1" fmla="*/ 0 w 15211"/>
                <a:gd name="connsiteY1" fmla="*/ 7606 h 45697"/>
                <a:gd name="connsiteX2" fmla="*/ 0 w 15211"/>
                <a:gd name="connsiteY2" fmla="*/ 38092 h 45697"/>
                <a:gd name="connsiteX3" fmla="*/ 7605 w 15211"/>
                <a:gd name="connsiteY3" fmla="*/ 45698 h 45697"/>
                <a:gd name="connsiteX4" fmla="*/ 15211 w 15211"/>
                <a:gd name="connsiteY4" fmla="*/ 38092 h 45697"/>
                <a:gd name="connsiteX5" fmla="*/ 15212 w 15211"/>
                <a:gd name="connsiteY5" fmla="*/ 7606 h 45697"/>
                <a:gd name="connsiteX6" fmla="*/ 7606 w 15211"/>
                <a:gd name="connsiteY6" fmla="*/ 0 h 45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45697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38092"/>
                  </a:lnTo>
                  <a:cubicBezTo>
                    <a:pt x="0" y="42292"/>
                    <a:pt x="3405" y="45698"/>
                    <a:pt x="7605" y="45698"/>
                  </a:cubicBezTo>
                  <a:cubicBezTo>
                    <a:pt x="11806" y="45698"/>
                    <a:pt x="15211" y="42293"/>
                    <a:pt x="15211" y="38092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C4DD06D3-71D2-4B9B-8A5E-F8A7EDBD46DD}"/>
                </a:ext>
              </a:extLst>
            </p:cNvPr>
            <p:cNvSpPr/>
            <p:nvPr/>
          </p:nvSpPr>
          <p:spPr>
            <a:xfrm>
              <a:off x="8833537" y="3695833"/>
              <a:ext cx="106733" cy="106732"/>
            </a:xfrm>
            <a:custGeom>
              <a:avLst/>
              <a:gdLst>
                <a:gd name="connsiteX0" fmla="*/ 99001 w 106733"/>
                <a:gd name="connsiteY0" fmla="*/ 45697 h 106732"/>
                <a:gd name="connsiteX1" fmla="*/ 91395 w 106733"/>
                <a:gd name="connsiteY1" fmla="*/ 53303 h 106732"/>
                <a:gd name="connsiteX2" fmla="*/ 53367 w 106733"/>
                <a:gd name="connsiteY2" fmla="*/ 91331 h 106732"/>
                <a:gd name="connsiteX3" fmla="*/ 15338 w 106733"/>
                <a:gd name="connsiteY3" fmla="*/ 53303 h 106732"/>
                <a:gd name="connsiteX4" fmla="*/ 53367 w 106733"/>
                <a:gd name="connsiteY4" fmla="*/ 15275 h 106732"/>
                <a:gd name="connsiteX5" fmla="*/ 60308 w 106733"/>
                <a:gd name="connsiteY5" fmla="*/ 6941 h 106732"/>
                <a:gd name="connsiteX6" fmla="*/ 53367 w 106733"/>
                <a:gd name="connsiteY6" fmla="*/ 0 h 106732"/>
                <a:gd name="connsiteX7" fmla="*/ 0 w 106733"/>
                <a:gd name="connsiteY7" fmla="*/ 53366 h 106732"/>
                <a:gd name="connsiteX8" fmla="*/ 53367 w 106733"/>
                <a:gd name="connsiteY8" fmla="*/ 106733 h 106732"/>
                <a:gd name="connsiteX9" fmla="*/ 106734 w 106733"/>
                <a:gd name="connsiteY9" fmla="*/ 53366 h 106732"/>
                <a:gd name="connsiteX10" fmla="*/ 99128 w 106733"/>
                <a:gd name="connsiteY10" fmla="*/ 45761 h 106732"/>
                <a:gd name="connsiteX11" fmla="*/ 99065 w 106733"/>
                <a:gd name="connsiteY11" fmla="*/ 45761 h 1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33" h="106732">
                  <a:moveTo>
                    <a:pt x="99001" y="45697"/>
                  </a:moveTo>
                  <a:cubicBezTo>
                    <a:pt x="94800" y="45697"/>
                    <a:pt x="91395" y="49102"/>
                    <a:pt x="91395" y="53303"/>
                  </a:cubicBezTo>
                  <a:cubicBezTo>
                    <a:pt x="91395" y="74306"/>
                    <a:pt x="74369" y="91331"/>
                    <a:pt x="53367" y="91331"/>
                  </a:cubicBezTo>
                  <a:cubicBezTo>
                    <a:pt x="32364" y="91331"/>
                    <a:pt x="15338" y="74306"/>
                    <a:pt x="15338" y="53303"/>
                  </a:cubicBezTo>
                  <a:cubicBezTo>
                    <a:pt x="15338" y="32300"/>
                    <a:pt x="32364" y="15275"/>
                    <a:pt x="53367" y="15275"/>
                  </a:cubicBezTo>
                  <a:cubicBezTo>
                    <a:pt x="57585" y="14890"/>
                    <a:pt x="60692" y="11159"/>
                    <a:pt x="60308" y="6941"/>
                  </a:cubicBezTo>
                  <a:cubicBezTo>
                    <a:pt x="59972" y="3256"/>
                    <a:pt x="57052" y="336"/>
                    <a:pt x="53367" y="0"/>
                  </a:cubicBezTo>
                  <a:cubicBezTo>
                    <a:pt x="23893" y="0"/>
                    <a:pt x="0" y="23893"/>
                    <a:pt x="0" y="53366"/>
                  </a:cubicBezTo>
                  <a:cubicBezTo>
                    <a:pt x="0" y="82840"/>
                    <a:pt x="23893" y="106733"/>
                    <a:pt x="53367" y="106733"/>
                  </a:cubicBezTo>
                  <a:cubicBezTo>
                    <a:pt x="82840" y="106733"/>
                    <a:pt x="106734" y="82840"/>
                    <a:pt x="106734" y="53366"/>
                  </a:cubicBezTo>
                  <a:cubicBezTo>
                    <a:pt x="106734" y="49166"/>
                    <a:pt x="103329" y="45761"/>
                    <a:pt x="99128" y="45761"/>
                  </a:cubicBezTo>
                  <a:cubicBezTo>
                    <a:pt x="99107" y="45761"/>
                    <a:pt x="99086" y="45761"/>
                    <a:pt x="99065" y="45761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4B851D07-55C4-4F64-9431-205567E9B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It takes as much energy to wish as it does to plan. 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11AE4A9-1C52-4CF5-B5FF-5AED43E0A21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Aft>
                <a:spcPts val="600"/>
              </a:spcAft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felis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porta,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arcu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magna.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sed ipsum maximus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est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euismod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dignissim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consequat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eros,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pharetra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 convallis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  <a:ea typeface="Karla" pitchFamily="2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A8CF40D-9BB8-4D75-A55C-45A4561681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/>
              <a:t>elementum</a:t>
            </a:r>
            <a:r>
              <a:rPr lang="en-US" sz="1000" dirty="0"/>
              <a:t> </a:t>
            </a:r>
            <a:r>
              <a:rPr lang="en-US" sz="1000" dirty="0" err="1"/>
              <a:t>tellus</a:t>
            </a:r>
            <a:r>
              <a:rPr lang="en-US" sz="1000" dirty="0"/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FFEA8239-B8CB-4A4B-95E7-A287C1CC4CA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/>
              <a:t>elementum</a:t>
            </a:r>
            <a:r>
              <a:rPr lang="en-US" sz="1000" dirty="0"/>
              <a:t> </a:t>
            </a:r>
            <a:r>
              <a:rPr lang="en-US" sz="1000" dirty="0" err="1"/>
              <a:t>tellus</a:t>
            </a:r>
            <a:r>
              <a:rPr lang="en-US" sz="1000" dirty="0"/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6FE49E1-4DD4-49C6-A4A5-3BBBD35807F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/>
              <a:t>elementum</a:t>
            </a:r>
            <a:r>
              <a:rPr lang="en-US" sz="1000" dirty="0"/>
              <a:t> </a:t>
            </a:r>
            <a:r>
              <a:rPr lang="en-US" sz="1000" dirty="0" err="1"/>
              <a:t>tellus</a:t>
            </a:r>
            <a:r>
              <a:rPr lang="en-US" sz="1000" dirty="0"/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87080E7-43DA-462B-9168-A9BE73FEB4F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/>
              <a:t>Morbi </a:t>
            </a:r>
            <a:r>
              <a:rPr lang="en-US" sz="1000" dirty="0" err="1"/>
              <a:t>tincidunt</a:t>
            </a:r>
            <a:r>
              <a:rPr lang="en-US" sz="1000" dirty="0"/>
              <a:t> ipsum non mi lacinia </a:t>
            </a:r>
            <a:r>
              <a:rPr lang="en-US" sz="1000" dirty="0" err="1"/>
              <a:t>aliquet</a:t>
            </a:r>
            <a:r>
              <a:rPr lang="en-US" sz="1000" dirty="0"/>
              <a:t>. Sed </a:t>
            </a:r>
            <a:r>
              <a:rPr lang="en-US" sz="1000" dirty="0" err="1"/>
              <a:t>consequat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 in </a:t>
            </a:r>
            <a:r>
              <a:rPr lang="en-US" sz="1000" dirty="0" err="1"/>
              <a:t>tincidunt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</a:t>
            </a:r>
            <a:r>
              <a:rPr lang="en-US" sz="1000" dirty="0" err="1"/>
              <a:t>finibus</a:t>
            </a:r>
            <a:r>
              <a:rPr lang="en-US" sz="1000" dirty="0"/>
              <a:t>, </a:t>
            </a:r>
            <a:r>
              <a:rPr lang="en-US" sz="1000" dirty="0" err="1"/>
              <a:t>odio</a:t>
            </a:r>
            <a:r>
              <a:rPr lang="en-US" sz="1000" dirty="0"/>
              <a:t> id </a:t>
            </a:r>
            <a:r>
              <a:rPr lang="en-US" sz="1000" dirty="0" err="1"/>
              <a:t>venenatis</a:t>
            </a:r>
            <a:r>
              <a:rPr lang="en-US" sz="1000" dirty="0"/>
              <a:t> </a:t>
            </a:r>
            <a:r>
              <a:rPr lang="en-US" sz="1000" dirty="0" err="1"/>
              <a:t>molestie</a:t>
            </a:r>
            <a:r>
              <a:rPr lang="en-US" sz="1000" dirty="0"/>
              <a:t>, lorem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, in gravida </a:t>
            </a:r>
            <a:r>
              <a:rPr lang="en-US" sz="1000" dirty="0" err="1"/>
              <a:t>elit</a:t>
            </a:r>
            <a:r>
              <a:rPr lang="en-US" sz="1000" dirty="0"/>
              <a:t> </a:t>
            </a:r>
            <a:r>
              <a:rPr lang="en-US" sz="1000" dirty="0" err="1"/>
              <a:t>nibh</a:t>
            </a:r>
            <a:r>
              <a:rPr lang="en-US" sz="1000" dirty="0"/>
              <a:t> sed </a:t>
            </a:r>
            <a:r>
              <a:rPr lang="en-US" sz="1000" dirty="0" err="1"/>
              <a:t>quam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non </a:t>
            </a:r>
            <a:r>
              <a:rPr lang="en-US" sz="1000" dirty="0" err="1"/>
              <a:t>elementum</a:t>
            </a:r>
            <a:r>
              <a:rPr lang="en-US" sz="1000" dirty="0"/>
              <a:t> </a:t>
            </a:r>
            <a:r>
              <a:rPr lang="en-US" sz="1000" dirty="0" err="1"/>
              <a:t>tellus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non </a:t>
            </a:r>
            <a:r>
              <a:rPr lang="en-US" sz="1000" dirty="0" err="1"/>
              <a:t>feugiat</a:t>
            </a:r>
            <a:r>
              <a:rPr lang="en-US" sz="1000" dirty="0"/>
              <a:t> eros, at auctor </a:t>
            </a:r>
            <a:r>
              <a:rPr lang="en-US" sz="1000" dirty="0" err="1"/>
              <a:t>quam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in </a:t>
            </a:r>
            <a:r>
              <a:rPr lang="en-US" sz="1000" dirty="0" err="1"/>
              <a:t>quam</a:t>
            </a:r>
            <a:r>
              <a:rPr lang="en-US" sz="1000" dirty="0"/>
              <a:t> </a:t>
            </a:r>
            <a:r>
              <a:rPr lang="en-US" sz="1000" dirty="0" err="1"/>
              <a:t>felis</a:t>
            </a:r>
            <a:r>
              <a:rPr lang="en-US" sz="1000" dirty="0"/>
              <a:t>. Aenean </a:t>
            </a:r>
            <a:r>
              <a:rPr lang="en-US" sz="1000" dirty="0" err="1"/>
              <a:t>interdum</a:t>
            </a:r>
            <a:r>
              <a:rPr lang="en-US" sz="1000" dirty="0"/>
              <a:t> </a:t>
            </a:r>
            <a:r>
              <a:rPr lang="en-US" sz="1000" dirty="0" err="1"/>
              <a:t>accumsan</a:t>
            </a:r>
            <a:r>
              <a:rPr lang="en-US" sz="1000" dirty="0"/>
              <a:t> </a:t>
            </a:r>
            <a:r>
              <a:rPr lang="en-US" sz="1000" dirty="0" err="1"/>
              <a:t>sodales</a:t>
            </a:r>
            <a:r>
              <a:rPr lang="en-US" sz="1000" dirty="0"/>
              <a:t>. </a:t>
            </a:r>
            <a:r>
              <a:rPr lang="en-US" sz="1000" dirty="0" err="1"/>
              <a:t>Suspendisse</a:t>
            </a:r>
            <a:r>
              <a:rPr lang="en-US" sz="1000" dirty="0"/>
              <a:t> </a:t>
            </a:r>
            <a:r>
              <a:rPr lang="en-US" sz="1000" dirty="0" err="1"/>
              <a:t>potenti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6552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EF73A4-86D6-4B94-B380-9FD8805240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1AEE5C3-8CFB-4B44-9A2A-2FB12E140C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F738C4E-BE62-488B-976E-444408F9891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bg1"/>
          </a:solidFill>
        </p:grpSpPr>
        <p:grpSp>
          <p:nvGrpSpPr>
            <p:cNvPr id="17" name="Graphic 9">
              <a:extLst>
                <a:ext uri="{FF2B5EF4-FFF2-40B4-BE49-F238E27FC236}">
                  <a16:creationId xmlns:a16="http://schemas.microsoft.com/office/drawing/2014/main" id="{A5963628-9D18-4B3D-8B8C-52AACF8866BC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81F41F9-F227-444C-B9DF-F207786948BF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90442A5-C70C-414B-AE81-FE0123F1377E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FFB0303-5C77-4279-97C6-2C0F2083182C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620463E4-856A-466D-BAA8-45B81C58DF8C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A680E82-E6FB-4B67-B2F2-0EDD5DFFD4F3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6146932-D8A1-406E-8C02-896FE1809F83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221B07-99C4-465E-8224-C46002082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Wealth is the ability to fully experience life.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DE18D-26D7-44B4-B4B5-A59EE3FC89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hendrerit</a:t>
            </a:r>
            <a:r>
              <a:rPr lang="en-US" sz="1000" dirty="0">
                <a:solidFill>
                  <a:schemeClr val="bg1"/>
                </a:solidFill>
              </a:rPr>
              <a:t> ante. Maecenas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vel mi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risus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5924F9D-8C55-49E4-A97D-C7884CCFEC3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3D2107-B029-47ED-A190-326B775255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21DDD3A-CD58-4284-AA4B-50ADE74B835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8F7B828-C3D6-456F-88DB-27DA7098B89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hendrerit</a:t>
            </a:r>
            <a:r>
              <a:rPr lang="en-US" sz="1000" dirty="0">
                <a:solidFill>
                  <a:schemeClr val="bg1"/>
                </a:solidFill>
              </a:rPr>
              <a:t> ante. Maecenas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vel mi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risus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E23EA2-4A15-4B64-A1E7-C5A7E423B1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lobortis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hendrerit</a:t>
            </a:r>
            <a:r>
              <a:rPr lang="en-US" sz="1000" dirty="0">
                <a:solidFill>
                  <a:schemeClr val="bg1"/>
                </a:solidFill>
              </a:rPr>
              <a:t> ante. Maecenas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pellentesque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vel mi sit </a:t>
            </a:r>
            <a:r>
              <a:rPr lang="en-US" sz="1000" dirty="0" err="1">
                <a:solidFill>
                  <a:schemeClr val="bg1"/>
                </a:solidFill>
              </a:rPr>
              <a:t>amet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risus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ultricies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48346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0261487-D123-4AD5-BCF5-A10E4AAA9D7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68DA2D8-103A-4A33-8518-938A06A802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9291505"/>
              </p:ext>
            </p:extLst>
          </p:nvPr>
        </p:nvGraphicFramePr>
        <p:xfrm>
          <a:off x="6911403" y="1721647"/>
          <a:ext cx="4438650" cy="34147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7A294E1A-7278-4619-A37C-34D586A8AAB7}"/>
              </a:ext>
            </a:extLst>
          </p:cNvPr>
          <p:cNvSpPr/>
          <p:nvPr/>
        </p:nvSpPr>
        <p:spPr>
          <a:xfrm>
            <a:off x="0" y="0"/>
            <a:ext cx="6069456" cy="685800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C4B347A-F44E-41B6-A643-C05B2166AD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pulvinar maximus ac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magna a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faucibus</a:t>
            </a:r>
            <a:r>
              <a:rPr lang="en-US" sz="1000" dirty="0">
                <a:solidFill>
                  <a:schemeClr val="bg1"/>
                </a:solidFill>
              </a:rPr>
              <a:t>. Proin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posuere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nisl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 id.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EA622083-1276-45E0-A827-738A6AD0D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How The Company Expecting The Growth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F7D582C-A340-472A-AA68-4C8FE08DFB6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Marketing is the future</a:t>
            </a:r>
          </a:p>
        </p:txBody>
      </p:sp>
    </p:spTree>
    <p:extLst>
      <p:ext uri="{BB962C8B-B14F-4D97-AF65-F5344CB8AC3E}">
        <p14:creationId xmlns:p14="http://schemas.microsoft.com/office/powerpoint/2010/main" val="2674737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DFE6C0-347D-497C-98EB-C619204E3E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7FD833B-5DAE-480C-9CE3-88A469A15217}"/>
              </a:ext>
            </a:extLst>
          </p:cNvPr>
          <p:cNvGrpSpPr/>
          <p:nvPr/>
        </p:nvGrpSpPr>
        <p:grpSpPr>
          <a:xfrm>
            <a:off x="0" y="5167992"/>
            <a:ext cx="12192000" cy="1690008"/>
            <a:chOff x="0" y="5167992"/>
            <a:chExt cx="12192000" cy="169000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B0DE8F1-311E-4625-A897-5098B6D9F7B7}"/>
                </a:ext>
              </a:extLst>
            </p:cNvPr>
            <p:cNvSpPr/>
            <p:nvPr/>
          </p:nvSpPr>
          <p:spPr>
            <a:xfrm>
              <a:off x="0" y="5167992"/>
              <a:ext cx="10500668" cy="169000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14784E3-4E40-4CB0-BEC7-7D4065D209EA}"/>
                </a:ext>
              </a:extLst>
            </p:cNvPr>
            <p:cNvSpPr/>
            <p:nvPr/>
          </p:nvSpPr>
          <p:spPr>
            <a:xfrm>
              <a:off x="10500669" y="5167992"/>
              <a:ext cx="1691331" cy="16900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E6E7A930-D27F-4E42-B8B8-2D9C64C12AB8}"/>
              </a:ext>
            </a:extLst>
          </p:cNvPr>
          <p:cNvSpPr/>
          <p:nvPr/>
        </p:nvSpPr>
        <p:spPr>
          <a:xfrm>
            <a:off x="7173191" y="5603876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874F898-8EBA-4647-95ED-B3172FBEC7C5}"/>
              </a:ext>
            </a:extLst>
          </p:cNvPr>
          <p:cNvSpPr/>
          <p:nvPr/>
        </p:nvSpPr>
        <p:spPr>
          <a:xfrm>
            <a:off x="3955253" y="5603876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78E6D4F-5F97-43FD-9FFA-80404C74165A}"/>
              </a:ext>
            </a:extLst>
          </p:cNvPr>
          <p:cNvSpPr/>
          <p:nvPr/>
        </p:nvSpPr>
        <p:spPr>
          <a:xfrm>
            <a:off x="737315" y="5603876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5A5BEF-30DE-4353-B727-68D717DD052A}"/>
              </a:ext>
            </a:extLst>
          </p:cNvPr>
          <p:cNvSpPr/>
          <p:nvPr/>
        </p:nvSpPr>
        <p:spPr>
          <a:xfrm>
            <a:off x="1" y="0"/>
            <a:ext cx="12191999" cy="5167990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70000"/>
                </a:schemeClr>
              </a:gs>
              <a:gs pos="84000">
                <a:schemeClr val="bg2">
                  <a:lumMod val="50000"/>
                  <a:alpha val="7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8C4702-9C37-4D20-AA71-754E8B149723}"/>
              </a:ext>
            </a:extLst>
          </p:cNvPr>
          <p:cNvGrpSpPr/>
          <p:nvPr/>
        </p:nvGrpSpPr>
        <p:grpSpPr>
          <a:xfrm>
            <a:off x="5121752" y="2117272"/>
            <a:ext cx="1948496" cy="933450"/>
            <a:chOff x="6214109" y="2785109"/>
            <a:chExt cx="568642" cy="272415"/>
          </a:xfrm>
          <a:solidFill>
            <a:schemeClr val="bg1"/>
          </a:solidFill>
        </p:grpSpPr>
        <p:grpSp>
          <p:nvGrpSpPr>
            <p:cNvPr id="22" name="Graphic 9">
              <a:extLst>
                <a:ext uri="{FF2B5EF4-FFF2-40B4-BE49-F238E27FC236}">
                  <a16:creationId xmlns:a16="http://schemas.microsoft.com/office/drawing/2014/main" id="{98128FAE-AD87-42AA-9B55-4C8B00F6393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C81A420-924F-4128-8244-9E77DB436B7A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857C8FA-17B6-4D2B-8062-1460B028D5CC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6ADD3ED7-AA2D-49B2-B9C4-54D4A25D1313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65C92EE-4D0A-4794-8FFC-E0AE01893650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5A041549-447D-4701-BE45-75978F2D7670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7D0A27C-ED0E-4046-99ED-7CD3B1492EFB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53E908-54B4-4E9B-9E98-0C0D9E6158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2B42E53-D3DE-4C4D-A39D-63FEC7F66B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2D0CB0-2528-41AA-B5D2-5F1C0520645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8636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482D4B39-D459-4B62-907E-A6D5CD4EDA74}"/>
              </a:ext>
            </a:extLst>
          </p:cNvPr>
          <p:cNvSpPr/>
          <p:nvPr/>
        </p:nvSpPr>
        <p:spPr>
          <a:xfrm>
            <a:off x="5640938" y="1218824"/>
            <a:ext cx="6551063" cy="4426731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74D259-69E0-49FD-9696-A27BC1DE1322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3" name="Graphic 9">
              <a:extLst>
                <a:ext uri="{FF2B5EF4-FFF2-40B4-BE49-F238E27FC236}">
                  <a16:creationId xmlns:a16="http://schemas.microsoft.com/office/drawing/2014/main" id="{1BBBF22B-167C-43AA-B17A-D1209A638BCB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CEAAF044-655D-4927-BC76-C0629F6EE191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B21D0D0B-43BA-4AF5-90CA-DF32A616EA61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FBB48310-9C6A-4FBE-A61C-BBB1CA05AA3F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B26E25E6-E9AF-4142-905F-B068EF783D49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1DA7668-53C6-493C-B1E3-416BBC352997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02583DC-03DA-4573-B0DC-C5E8CFBD188E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14E9583-8291-4847-910C-0A91266B20CA}"/>
              </a:ext>
            </a:extLst>
          </p:cNvPr>
          <p:cNvSpPr/>
          <p:nvPr/>
        </p:nvSpPr>
        <p:spPr>
          <a:xfrm>
            <a:off x="1019175" y="1218825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7B35FA9-5750-4551-A40F-14E3A960986E}"/>
              </a:ext>
            </a:extLst>
          </p:cNvPr>
          <p:cNvSpPr/>
          <p:nvPr/>
        </p:nvSpPr>
        <p:spPr>
          <a:xfrm>
            <a:off x="1019175" y="2449090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E8870A0-4E58-4C4D-9E79-C85352055D8F}"/>
              </a:ext>
            </a:extLst>
          </p:cNvPr>
          <p:cNvSpPr/>
          <p:nvPr/>
        </p:nvSpPr>
        <p:spPr>
          <a:xfrm>
            <a:off x="1019175" y="3679355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BFE9C8A-0E5D-4915-8487-163361662A7C}"/>
              </a:ext>
            </a:extLst>
          </p:cNvPr>
          <p:cNvSpPr/>
          <p:nvPr/>
        </p:nvSpPr>
        <p:spPr>
          <a:xfrm>
            <a:off x="1019175" y="4922379"/>
            <a:ext cx="281858" cy="140929"/>
          </a:xfrm>
          <a:custGeom>
            <a:avLst/>
            <a:gdLst>
              <a:gd name="connsiteX0" fmla="*/ 129540 w 259080"/>
              <a:gd name="connsiteY0" fmla="*/ 0 h 129540"/>
              <a:gd name="connsiteX1" fmla="*/ 0 w 259080"/>
              <a:gd name="connsiteY1" fmla="*/ 129540 h 129540"/>
              <a:gd name="connsiteX2" fmla="*/ 259080 w 259080"/>
              <a:gd name="connsiteY2" fmla="*/ 129540 h 12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9080" h="129540">
                <a:moveTo>
                  <a:pt x="129540" y="0"/>
                </a:moveTo>
                <a:lnTo>
                  <a:pt x="0" y="129540"/>
                </a:lnTo>
                <a:lnTo>
                  <a:pt x="259080" y="129540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C5B4F-3047-4172-A86C-010AF96BEF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4D0CF6-F417-4F37-8513-50ADB323DB1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1.3B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11F7EC-41DB-4E1E-B412-0FDC209D6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9309" y="2150745"/>
            <a:ext cx="4663280" cy="1753200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Wealth is the ability to fully experience life.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3A43EE-1D62-4A69-90E4-42DE9AC0E68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559308" y="3520813"/>
            <a:ext cx="4663280" cy="1188000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Morbi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ipsum non mi lacinia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consequat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, lorem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, in gravida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nibh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eros, at auctor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sodales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potenti</a:t>
            </a:r>
            <a:r>
              <a:rPr lang="en-US" sz="1000" dirty="0">
                <a:solidFill>
                  <a:schemeClr val="bg1"/>
                </a:solidFill>
              </a:rPr>
              <a:t>. Integer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 ac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auctor. Sed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est</a:t>
            </a:r>
            <a:r>
              <a:rPr lang="en-US" sz="1000" dirty="0">
                <a:solidFill>
                  <a:schemeClr val="bg1"/>
                </a:solidFill>
              </a:rPr>
              <a:t> sed ex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21A4A24-A42F-4C3D-A7ED-A14ACFEEE2F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1D6FD6D-5153-4971-8C64-2A6C21E654A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12K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8C7086D-A0B3-4B22-8455-99D188C689C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FB4D6DB-63F0-4BF8-8163-FD70D1DAB43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4M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90EFCE5-4078-4A2F-BD75-1ED86621AE6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39206F8-274C-4BFB-A468-D85EACD88F7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100+</a:t>
            </a:r>
          </a:p>
        </p:txBody>
      </p:sp>
    </p:spTree>
    <p:extLst>
      <p:ext uri="{BB962C8B-B14F-4D97-AF65-F5344CB8AC3E}">
        <p14:creationId xmlns:p14="http://schemas.microsoft.com/office/powerpoint/2010/main" val="415031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5249B4DC-AE5E-4225-8322-9F1BE0B9CC94}"/>
              </a:ext>
            </a:extLst>
          </p:cNvPr>
          <p:cNvSpPr/>
          <p:nvPr/>
        </p:nvSpPr>
        <p:spPr>
          <a:xfrm>
            <a:off x="0" y="3689055"/>
            <a:ext cx="12192000" cy="2640368"/>
          </a:xfrm>
          <a:prstGeom prst="rect">
            <a:avLst/>
          </a:pr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3568AB2-9FF2-4D45-9CD7-05354864D7EA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88" name="Graphic 9">
              <a:extLst>
                <a:ext uri="{FF2B5EF4-FFF2-40B4-BE49-F238E27FC236}">
                  <a16:creationId xmlns:a16="http://schemas.microsoft.com/office/drawing/2014/main" id="{DDA0BED0-49DB-47BE-AC91-7444F09E6411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46E55D81-B848-4DB1-9170-2CB4655707E0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3BD19591-E143-47FF-A0FC-DA2C9E9F7E96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D10FDC9B-6C21-4210-A8D2-5C747659C403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04077B69-F649-4C01-91F2-4AC7582D9E3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7A1DA76F-DFD1-47F2-9152-9FB121F9FAE6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B7DE002-FEFC-4B70-A6BF-C8EC46FEA310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B2FBED61-F3E3-4081-BF2C-EA38D23CFBFF}"/>
              </a:ext>
            </a:extLst>
          </p:cNvPr>
          <p:cNvSpPr/>
          <p:nvPr/>
        </p:nvSpPr>
        <p:spPr>
          <a:xfrm>
            <a:off x="1653947" y="1216778"/>
            <a:ext cx="4016816" cy="85526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1CEB904-944C-4B91-85CE-B866EB19557E}"/>
              </a:ext>
            </a:extLst>
          </p:cNvPr>
          <p:cNvGrpSpPr/>
          <p:nvPr/>
        </p:nvGrpSpPr>
        <p:grpSpPr>
          <a:xfrm>
            <a:off x="2034152" y="1492054"/>
            <a:ext cx="486671" cy="304710"/>
            <a:chOff x="2128370" y="3718449"/>
            <a:chExt cx="365643" cy="228933"/>
          </a:xfrm>
          <a:gradFill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</a:gra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EDC61D6-675C-4787-BF98-0ADC27B1BFB0}"/>
                </a:ext>
              </a:extLst>
            </p:cNvPr>
            <p:cNvSpPr/>
            <p:nvPr/>
          </p:nvSpPr>
          <p:spPr>
            <a:xfrm>
              <a:off x="2181370" y="3734600"/>
              <a:ext cx="238207" cy="212782"/>
            </a:xfrm>
            <a:custGeom>
              <a:avLst/>
              <a:gdLst>
                <a:gd name="connsiteX0" fmla="*/ 235826 w 238207"/>
                <a:gd name="connsiteY0" fmla="*/ 140600 h 212782"/>
                <a:gd name="connsiteX1" fmla="*/ 178150 w 238207"/>
                <a:gd name="connsiteY1" fmla="*/ 84825 h 212782"/>
                <a:gd name="connsiteX2" fmla="*/ 142910 w 238207"/>
                <a:gd name="connsiteY2" fmla="*/ 54719 h 212782"/>
                <a:gd name="connsiteX3" fmla="*/ 134924 w 238207"/>
                <a:gd name="connsiteY3" fmla="*/ 52945 h 212782"/>
                <a:gd name="connsiteX4" fmla="*/ 124150 w 238207"/>
                <a:gd name="connsiteY4" fmla="*/ 57318 h 212782"/>
                <a:gd name="connsiteX5" fmla="*/ 113882 w 238207"/>
                <a:gd name="connsiteY5" fmla="*/ 60107 h 212782"/>
                <a:gd name="connsiteX6" fmla="*/ 108304 w 238207"/>
                <a:gd name="connsiteY6" fmla="*/ 63466 h 212782"/>
                <a:gd name="connsiteX7" fmla="*/ 78959 w 238207"/>
                <a:gd name="connsiteY7" fmla="*/ 75698 h 212782"/>
                <a:gd name="connsiteX8" fmla="*/ 75917 w 238207"/>
                <a:gd name="connsiteY8" fmla="*/ 72910 h 212782"/>
                <a:gd name="connsiteX9" fmla="*/ 92776 w 238207"/>
                <a:gd name="connsiteY9" fmla="*/ 40268 h 212782"/>
                <a:gd name="connsiteX10" fmla="*/ 157298 w 238207"/>
                <a:gd name="connsiteY10" fmla="*/ 21254 h 212782"/>
                <a:gd name="connsiteX11" fmla="*/ 218840 w 238207"/>
                <a:gd name="connsiteY11" fmla="*/ 45783 h 212782"/>
                <a:gd name="connsiteX12" fmla="*/ 228209 w 238207"/>
                <a:gd name="connsiteY12" fmla="*/ 40319 h 212782"/>
                <a:gd name="connsiteX13" fmla="*/ 223847 w 238207"/>
                <a:gd name="connsiteY13" fmla="*/ 31332 h 212782"/>
                <a:gd name="connsiteX14" fmla="*/ 163509 w 238207"/>
                <a:gd name="connsiteY14" fmla="*/ 7311 h 212782"/>
                <a:gd name="connsiteX15" fmla="*/ 82002 w 238207"/>
                <a:gd name="connsiteY15" fmla="*/ 29367 h 212782"/>
                <a:gd name="connsiteX16" fmla="*/ 61086 w 238207"/>
                <a:gd name="connsiteY16" fmla="*/ 76396 h 212782"/>
                <a:gd name="connsiteX17" fmla="*/ 74142 w 238207"/>
                <a:gd name="connsiteY17" fmla="*/ 90086 h 212782"/>
                <a:gd name="connsiteX18" fmla="*/ 118952 w 238207"/>
                <a:gd name="connsiteY18" fmla="*/ 74811 h 212782"/>
                <a:gd name="connsiteX19" fmla="*/ 130361 w 238207"/>
                <a:gd name="connsiteY19" fmla="*/ 71135 h 212782"/>
                <a:gd name="connsiteX20" fmla="*/ 135685 w 238207"/>
                <a:gd name="connsiteY20" fmla="*/ 68853 h 212782"/>
                <a:gd name="connsiteX21" fmla="*/ 168580 w 238207"/>
                <a:gd name="connsiteY21" fmla="*/ 96614 h 212782"/>
                <a:gd name="connsiteX22" fmla="*/ 222136 w 238207"/>
                <a:gd name="connsiteY22" fmla="*/ 147318 h 212782"/>
                <a:gd name="connsiteX23" fmla="*/ 219854 w 238207"/>
                <a:gd name="connsiteY23" fmla="*/ 158790 h 212782"/>
                <a:gd name="connsiteX24" fmla="*/ 210474 w 238207"/>
                <a:gd name="connsiteY24" fmla="*/ 160628 h 212782"/>
                <a:gd name="connsiteX25" fmla="*/ 202235 w 238207"/>
                <a:gd name="connsiteY25" fmla="*/ 160628 h 212782"/>
                <a:gd name="connsiteX26" fmla="*/ 198559 w 238207"/>
                <a:gd name="connsiteY26" fmla="*/ 167980 h 212782"/>
                <a:gd name="connsiteX27" fmla="*/ 192728 w 238207"/>
                <a:gd name="connsiteY27" fmla="*/ 176537 h 212782"/>
                <a:gd name="connsiteX28" fmla="*/ 180812 w 238207"/>
                <a:gd name="connsiteY28" fmla="*/ 176727 h 212782"/>
                <a:gd name="connsiteX29" fmla="*/ 172953 w 238207"/>
                <a:gd name="connsiteY29" fmla="*/ 175142 h 212782"/>
                <a:gd name="connsiteX30" fmla="*/ 168073 w 238207"/>
                <a:gd name="connsiteY30" fmla="*/ 181480 h 212782"/>
                <a:gd name="connsiteX31" fmla="*/ 159072 w 238207"/>
                <a:gd name="connsiteY31" fmla="*/ 193206 h 212782"/>
                <a:gd name="connsiteX32" fmla="*/ 150326 w 238207"/>
                <a:gd name="connsiteY32" fmla="*/ 191811 h 212782"/>
                <a:gd name="connsiteX33" fmla="*/ 139493 w 238207"/>
                <a:gd name="connsiteY33" fmla="*/ 192331 h 212782"/>
                <a:gd name="connsiteX34" fmla="*/ 137967 w 238207"/>
                <a:gd name="connsiteY34" fmla="*/ 194854 h 212782"/>
                <a:gd name="connsiteX35" fmla="*/ 129917 w 238207"/>
                <a:gd name="connsiteY35" fmla="*/ 197453 h 212782"/>
                <a:gd name="connsiteX36" fmla="*/ 110903 w 238207"/>
                <a:gd name="connsiteY36" fmla="*/ 191115 h 212782"/>
                <a:gd name="connsiteX37" fmla="*/ 43022 w 238207"/>
                <a:gd name="connsiteY37" fmla="*/ 138319 h 212782"/>
                <a:gd name="connsiteX38" fmla="*/ 25719 w 238207"/>
                <a:gd name="connsiteY38" fmla="*/ 121016 h 212782"/>
                <a:gd name="connsiteX39" fmla="*/ 12536 w 238207"/>
                <a:gd name="connsiteY39" fmla="*/ 107832 h 212782"/>
                <a:gd name="connsiteX40" fmla="*/ 1793 w 238207"/>
                <a:gd name="connsiteY40" fmla="*/ 108752 h 212782"/>
                <a:gd name="connsiteX41" fmla="*/ 2712 w 238207"/>
                <a:gd name="connsiteY41" fmla="*/ 119495 h 212782"/>
                <a:gd name="connsiteX42" fmla="*/ 14691 w 238207"/>
                <a:gd name="connsiteY42" fmla="*/ 131600 h 212782"/>
                <a:gd name="connsiteX43" fmla="*/ 33262 w 238207"/>
                <a:gd name="connsiteY43" fmla="*/ 149981 h 212782"/>
                <a:gd name="connsiteX44" fmla="*/ 102537 w 238207"/>
                <a:gd name="connsiteY44" fmla="*/ 203854 h 212782"/>
                <a:gd name="connsiteX45" fmla="*/ 129600 w 238207"/>
                <a:gd name="connsiteY45" fmla="*/ 212728 h 212782"/>
                <a:gd name="connsiteX46" fmla="*/ 146903 w 238207"/>
                <a:gd name="connsiteY46" fmla="*/ 207657 h 212782"/>
                <a:gd name="connsiteX47" fmla="*/ 164206 w 238207"/>
                <a:gd name="connsiteY47" fmla="*/ 207657 h 212782"/>
                <a:gd name="connsiteX48" fmla="*/ 180115 w 238207"/>
                <a:gd name="connsiteY48" fmla="*/ 193016 h 212782"/>
                <a:gd name="connsiteX49" fmla="*/ 199129 w 238207"/>
                <a:gd name="connsiteY49" fmla="*/ 190291 h 212782"/>
                <a:gd name="connsiteX50" fmla="*/ 211805 w 238207"/>
                <a:gd name="connsiteY50" fmla="*/ 176981 h 212782"/>
                <a:gd name="connsiteX51" fmla="*/ 229298 w 238207"/>
                <a:gd name="connsiteY51" fmla="*/ 170643 h 212782"/>
                <a:gd name="connsiteX52" fmla="*/ 235636 w 238207"/>
                <a:gd name="connsiteY52" fmla="*/ 140981 h 21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8207" h="212782">
                  <a:moveTo>
                    <a:pt x="235826" y="140600"/>
                  </a:moveTo>
                  <a:cubicBezTo>
                    <a:pt x="228664" y="125642"/>
                    <a:pt x="202995" y="104917"/>
                    <a:pt x="178150" y="84825"/>
                  </a:cubicBezTo>
                  <a:cubicBezTo>
                    <a:pt x="164333" y="73607"/>
                    <a:pt x="151277" y="63022"/>
                    <a:pt x="142910" y="54719"/>
                  </a:cubicBezTo>
                  <a:cubicBezTo>
                    <a:pt x="140820" y="52625"/>
                    <a:pt x="137705" y="51933"/>
                    <a:pt x="134924" y="52945"/>
                  </a:cubicBezTo>
                  <a:cubicBezTo>
                    <a:pt x="129791" y="54783"/>
                    <a:pt x="126622" y="56241"/>
                    <a:pt x="124150" y="57318"/>
                  </a:cubicBezTo>
                  <a:cubicBezTo>
                    <a:pt x="120963" y="58963"/>
                    <a:pt x="117463" y="59914"/>
                    <a:pt x="113882" y="60107"/>
                  </a:cubicBezTo>
                  <a:cubicBezTo>
                    <a:pt x="111622" y="60359"/>
                    <a:pt x="109585" y="61586"/>
                    <a:pt x="108304" y="63466"/>
                  </a:cubicBezTo>
                  <a:cubicBezTo>
                    <a:pt x="97530" y="79565"/>
                    <a:pt x="86375" y="78234"/>
                    <a:pt x="78959" y="75698"/>
                  </a:cubicBezTo>
                  <a:cubicBezTo>
                    <a:pt x="76551" y="74938"/>
                    <a:pt x="76107" y="73924"/>
                    <a:pt x="75917" y="72910"/>
                  </a:cubicBezTo>
                  <a:cubicBezTo>
                    <a:pt x="74333" y="66572"/>
                    <a:pt x="82255" y="50663"/>
                    <a:pt x="92776" y="40268"/>
                  </a:cubicBezTo>
                  <a:cubicBezTo>
                    <a:pt x="117495" y="15487"/>
                    <a:pt x="130298" y="9276"/>
                    <a:pt x="157298" y="21254"/>
                  </a:cubicBezTo>
                  <a:cubicBezTo>
                    <a:pt x="187847" y="34945"/>
                    <a:pt x="218524" y="45656"/>
                    <a:pt x="218840" y="45783"/>
                  </a:cubicBezTo>
                  <a:cubicBezTo>
                    <a:pt x="222936" y="46861"/>
                    <a:pt x="227131" y="44415"/>
                    <a:pt x="228209" y="40319"/>
                  </a:cubicBezTo>
                  <a:cubicBezTo>
                    <a:pt x="229173" y="36657"/>
                    <a:pt x="227320" y="32840"/>
                    <a:pt x="223847" y="31332"/>
                  </a:cubicBezTo>
                  <a:cubicBezTo>
                    <a:pt x="223530" y="31332"/>
                    <a:pt x="193488" y="20748"/>
                    <a:pt x="163509" y="7311"/>
                  </a:cubicBezTo>
                  <a:cubicBezTo>
                    <a:pt x="128586" y="-8281"/>
                    <a:pt x="109382" y="1987"/>
                    <a:pt x="82002" y="29367"/>
                  </a:cubicBezTo>
                  <a:cubicBezTo>
                    <a:pt x="71544" y="39825"/>
                    <a:pt x="57410" y="61058"/>
                    <a:pt x="61086" y="76396"/>
                  </a:cubicBezTo>
                  <a:cubicBezTo>
                    <a:pt x="62601" y="83007"/>
                    <a:pt x="67610" y="88260"/>
                    <a:pt x="74142" y="90086"/>
                  </a:cubicBezTo>
                  <a:cubicBezTo>
                    <a:pt x="91445" y="95790"/>
                    <a:pt x="107164" y="90086"/>
                    <a:pt x="118952" y="74811"/>
                  </a:cubicBezTo>
                  <a:cubicBezTo>
                    <a:pt x="122922" y="74182"/>
                    <a:pt x="126771" y="72942"/>
                    <a:pt x="130361" y="71135"/>
                  </a:cubicBezTo>
                  <a:lnTo>
                    <a:pt x="135685" y="68853"/>
                  </a:lnTo>
                  <a:cubicBezTo>
                    <a:pt x="144432" y="77030"/>
                    <a:pt x="156220" y="86600"/>
                    <a:pt x="168580" y="96614"/>
                  </a:cubicBezTo>
                  <a:cubicBezTo>
                    <a:pt x="191016" y="114741"/>
                    <a:pt x="216368" y="135276"/>
                    <a:pt x="222136" y="147318"/>
                  </a:cubicBezTo>
                  <a:cubicBezTo>
                    <a:pt x="224275" y="151187"/>
                    <a:pt x="223311" y="156035"/>
                    <a:pt x="219854" y="158790"/>
                  </a:cubicBezTo>
                  <a:cubicBezTo>
                    <a:pt x="217420" y="161305"/>
                    <a:pt x="213678" y="162038"/>
                    <a:pt x="210474" y="160628"/>
                  </a:cubicBezTo>
                  <a:cubicBezTo>
                    <a:pt x="207965" y="159012"/>
                    <a:pt x="204743" y="159012"/>
                    <a:pt x="202235" y="160628"/>
                  </a:cubicBezTo>
                  <a:cubicBezTo>
                    <a:pt x="199664" y="162137"/>
                    <a:pt x="198223" y="165019"/>
                    <a:pt x="198559" y="167980"/>
                  </a:cubicBezTo>
                  <a:cubicBezTo>
                    <a:pt x="198542" y="171755"/>
                    <a:pt x="196234" y="175141"/>
                    <a:pt x="192728" y="176537"/>
                  </a:cubicBezTo>
                  <a:cubicBezTo>
                    <a:pt x="189083" y="178750"/>
                    <a:pt x="184526" y="178823"/>
                    <a:pt x="180812" y="176727"/>
                  </a:cubicBezTo>
                  <a:cubicBezTo>
                    <a:pt x="178720" y="174721"/>
                    <a:pt x="175658" y="174103"/>
                    <a:pt x="172953" y="175142"/>
                  </a:cubicBezTo>
                  <a:cubicBezTo>
                    <a:pt x="170257" y="176160"/>
                    <a:pt x="168367" y="178614"/>
                    <a:pt x="168073" y="181480"/>
                  </a:cubicBezTo>
                  <a:cubicBezTo>
                    <a:pt x="167398" y="186722"/>
                    <a:pt x="163962" y="191199"/>
                    <a:pt x="159072" y="193206"/>
                  </a:cubicBezTo>
                  <a:cubicBezTo>
                    <a:pt x="156143" y="194548"/>
                    <a:pt x="152693" y="193998"/>
                    <a:pt x="150326" y="191811"/>
                  </a:cubicBezTo>
                  <a:cubicBezTo>
                    <a:pt x="147191" y="188964"/>
                    <a:pt x="142341" y="189196"/>
                    <a:pt x="139493" y="192331"/>
                  </a:cubicBezTo>
                  <a:cubicBezTo>
                    <a:pt x="138826" y="193065"/>
                    <a:pt x="138307" y="193922"/>
                    <a:pt x="137967" y="194854"/>
                  </a:cubicBezTo>
                  <a:cubicBezTo>
                    <a:pt x="137967" y="195615"/>
                    <a:pt x="137016" y="197453"/>
                    <a:pt x="129917" y="197453"/>
                  </a:cubicBezTo>
                  <a:cubicBezTo>
                    <a:pt x="123176" y="196834"/>
                    <a:pt x="116668" y="194664"/>
                    <a:pt x="110903" y="191115"/>
                  </a:cubicBezTo>
                  <a:cubicBezTo>
                    <a:pt x="105579" y="187629"/>
                    <a:pt x="72051" y="162593"/>
                    <a:pt x="43022" y="138319"/>
                  </a:cubicBezTo>
                  <a:cubicBezTo>
                    <a:pt x="38966" y="134896"/>
                    <a:pt x="31931" y="127544"/>
                    <a:pt x="25719" y="121016"/>
                  </a:cubicBezTo>
                  <a:cubicBezTo>
                    <a:pt x="19508" y="114487"/>
                    <a:pt x="15135" y="110051"/>
                    <a:pt x="12536" y="107832"/>
                  </a:cubicBezTo>
                  <a:cubicBezTo>
                    <a:pt x="9316" y="105120"/>
                    <a:pt x="4506" y="105531"/>
                    <a:pt x="1793" y="108752"/>
                  </a:cubicBezTo>
                  <a:cubicBezTo>
                    <a:pt x="-919" y="111972"/>
                    <a:pt x="-508" y="116782"/>
                    <a:pt x="2712" y="119495"/>
                  </a:cubicBezTo>
                  <a:cubicBezTo>
                    <a:pt x="5057" y="121523"/>
                    <a:pt x="9621" y="126340"/>
                    <a:pt x="14691" y="131600"/>
                  </a:cubicBezTo>
                  <a:cubicBezTo>
                    <a:pt x="21473" y="138699"/>
                    <a:pt x="28508" y="146051"/>
                    <a:pt x="33262" y="149981"/>
                  </a:cubicBezTo>
                  <a:cubicBezTo>
                    <a:pt x="61656" y="173749"/>
                    <a:pt x="95755" y="199418"/>
                    <a:pt x="102537" y="203854"/>
                  </a:cubicBezTo>
                  <a:cubicBezTo>
                    <a:pt x="110680" y="209016"/>
                    <a:pt x="119982" y="212065"/>
                    <a:pt x="129600" y="212728"/>
                  </a:cubicBezTo>
                  <a:cubicBezTo>
                    <a:pt x="135785" y="213129"/>
                    <a:pt x="141913" y="211333"/>
                    <a:pt x="146903" y="207657"/>
                  </a:cubicBezTo>
                  <a:cubicBezTo>
                    <a:pt x="152464" y="209844"/>
                    <a:pt x="158646" y="209844"/>
                    <a:pt x="164206" y="207657"/>
                  </a:cubicBezTo>
                  <a:cubicBezTo>
                    <a:pt x="171159" y="204947"/>
                    <a:pt x="176838" y="199721"/>
                    <a:pt x="180115" y="193016"/>
                  </a:cubicBezTo>
                  <a:cubicBezTo>
                    <a:pt x="186580" y="194228"/>
                    <a:pt x="193264" y="193269"/>
                    <a:pt x="199129" y="190291"/>
                  </a:cubicBezTo>
                  <a:cubicBezTo>
                    <a:pt x="204845" y="187562"/>
                    <a:pt x="209357" y="182824"/>
                    <a:pt x="211805" y="176981"/>
                  </a:cubicBezTo>
                  <a:cubicBezTo>
                    <a:pt x="218236" y="177208"/>
                    <a:pt x="224505" y="174936"/>
                    <a:pt x="229298" y="170643"/>
                  </a:cubicBezTo>
                  <a:cubicBezTo>
                    <a:pt x="238088" y="163455"/>
                    <a:pt x="240721" y="151134"/>
                    <a:pt x="235636" y="14098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160B4986-C2B4-42D8-8B3F-F5FDDC7D9BCE}"/>
                </a:ext>
              </a:extLst>
            </p:cNvPr>
            <p:cNvSpPr/>
            <p:nvPr/>
          </p:nvSpPr>
          <p:spPr>
            <a:xfrm>
              <a:off x="2203857" y="3748913"/>
              <a:ext cx="83917" cy="15338"/>
            </a:xfrm>
            <a:custGeom>
              <a:avLst/>
              <a:gdLst>
                <a:gd name="connsiteX0" fmla="*/ 76944 w 83917"/>
                <a:gd name="connsiteY0" fmla="*/ 32 h 15338"/>
                <a:gd name="connsiteX1" fmla="*/ 8366 w 83917"/>
                <a:gd name="connsiteY1" fmla="*/ 32 h 15338"/>
                <a:gd name="connsiteX2" fmla="*/ 32 w 83917"/>
                <a:gd name="connsiteY2" fmla="*/ 6973 h 15338"/>
                <a:gd name="connsiteX3" fmla="*/ 6973 w 83917"/>
                <a:gd name="connsiteY3" fmla="*/ 15307 h 15338"/>
                <a:gd name="connsiteX4" fmla="*/ 8366 w 83917"/>
                <a:gd name="connsiteY4" fmla="*/ 15307 h 15338"/>
                <a:gd name="connsiteX5" fmla="*/ 76944 w 83917"/>
                <a:gd name="connsiteY5" fmla="*/ 15307 h 15338"/>
                <a:gd name="connsiteX6" fmla="*/ 83885 w 83917"/>
                <a:gd name="connsiteY6" fmla="*/ 6973 h 15338"/>
                <a:gd name="connsiteX7" fmla="*/ 76944 w 83917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917" h="15338">
                  <a:moveTo>
                    <a:pt x="76944" y="32"/>
                  </a:moveTo>
                  <a:lnTo>
                    <a:pt x="8366" y="32"/>
                  </a:lnTo>
                  <a:cubicBezTo>
                    <a:pt x="4148" y="-352"/>
                    <a:pt x="417" y="2755"/>
                    <a:pt x="32" y="6973"/>
                  </a:cubicBezTo>
                  <a:cubicBezTo>
                    <a:pt x="-353" y="11191"/>
                    <a:pt x="2755" y="14922"/>
                    <a:pt x="6973" y="15307"/>
                  </a:cubicBezTo>
                  <a:cubicBezTo>
                    <a:pt x="7437" y="15349"/>
                    <a:pt x="7903" y="15349"/>
                    <a:pt x="8366" y="15307"/>
                  </a:cubicBezTo>
                  <a:lnTo>
                    <a:pt x="76944" y="15307"/>
                  </a:lnTo>
                  <a:cubicBezTo>
                    <a:pt x="81162" y="14922"/>
                    <a:pt x="84269" y="11191"/>
                    <a:pt x="83885" y="6973"/>
                  </a:cubicBezTo>
                  <a:cubicBezTo>
                    <a:pt x="83549" y="3288"/>
                    <a:pt x="80629" y="368"/>
                    <a:pt x="76944" y="3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F1D1279-F916-439B-8D30-1B7A3F6D906D}"/>
                </a:ext>
              </a:extLst>
            </p:cNvPr>
            <p:cNvSpPr/>
            <p:nvPr/>
          </p:nvSpPr>
          <p:spPr>
            <a:xfrm>
              <a:off x="2403180" y="3855645"/>
              <a:ext cx="37539" cy="30203"/>
            </a:xfrm>
            <a:custGeom>
              <a:avLst/>
              <a:gdLst>
                <a:gd name="connsiteX0" fmla="*/ 36389 w 37539"/>
                <a:gd name="connsiteY0" fmla="*/ 3392 h 30203"/>
                <a:gd name="connsiteX1" fmla="*/ 25844 w 37539"/>
                <a:gd name="connsiteY1" fmla="*/ 1275 h 30203"/>
                <a:gd name="connsiteX2" fmla="*/ 25805 w 37539"/>
                <a:gd name="connsiteY2" fmla="*/ 1301 h 30203"/>
                <a:gd name="connsiteX3" fmla="*/ 3368 w 37539"/>
                <a:gd name="connsiteY3" fmla="*/ 16259 h 30203"/>
                <a:gd name="connsiteX4" fmla="*/ 1277 w 37539"/>
                <a:gd name="connsiteY4" fmla="*/ 26843 h 30203"/>
                <a:gd name="connsiteX5" fmla="*/ 7615 w 37539"/>
                <a:gd name="connsiteY5" fmla="*/ 30203 h 30203"/>
                <a:gd name="connsiteX6" fmla="*/ 11861 w 37539"/>
                <a:gd name="connsiteY6" fmla="*/ 28935 h 30203"/>
                <a:gd name="connsiteX7" fmla="*/ 34171 w 37539"/>
                <a:gd name="connsiteY7" fmla="*/ 13977 h 30203"/>
                <a:gd name="connsiteX8" fmla="*/ 36262 w 37539"/>
                <a:gd name="connsiteY8" fmla="*/ 3392 h 3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39" h="30203">
                  <a:moveTo>
                    <a:pt x="36389" y="3392"/>
                  </a:moveTo>
                  <a:cubicBezTo>
                    <a:pt x="34062" y="-104"/>
                    <a:pt x="29341" y="-1052"/>
                    <a:pt x="25844" y="1275"/>
                  </a:cubicBezTo>
                  <a:cubicBezTo>
                    <a:pt x="25831" y="1283"/>
                    <a:pt x="25818" y="1292"/>
                    <a:pt x="25805" y="1301"/>
                  </a:cubicBezTo>
                  <a:lnTo>
                    <a:pt x="3368" y="16259"/>
                  </a:lnTo>
                  <a:cubicBezTo>
                    <a:pt x="-113" y="18617"/>
                    <a:pt x="-1046" y="23339"/>
                    <a:pt x="1277" y="26843"/>
                  </a:cubicBezTo>
                  <a:cubicBezTo>
                    <a:pt x="2718" y="28926"/>
                    <a:pt x="5082" y="30179"/>
                    <a:pt x="7615" y="30203"/>
                  </a:cubicBezTo>
                  <a:cubicBezTo>
                    <a:pt x="9126" y="30223"/>
                    <a:pt x="10608" y="29781"/>
                    <a:pt x="11861" y="28935"/>
                  </a:cubicBezTo>
                  <a:lnTo>
                    <a:pt x="34171" y="13977"/>
                  </a:lnTo>
                  <a:cubicBezTo>
                    <a:pt x="37652" y="11619"/>
                    <a:pt x="38585" y="6897"/>
                    <a:pt x="36262" y="339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43FD6A0-92EA-4D6C-8B13-499A85382C53}"/>
                </a:ext>
              </a:extLst>
            </p:cNvPr>
            <p:cNvSpPr/>
            <p:nvPr/>
          </p:nvSpPr>
          <p:spPr>
            <a:xfrm>
              <a:off x="2334543" y="3848434"/>
              <a:ext cx="60224" cy="60294"/>
            </a:xfrm>
            <a:custGeom>
              <a:avLst/>
              <a:gdLst>
                <a:gd name="connsiteX0" fmla="*/ 57682 w 60224"/>
                <a:gd name="connsiteY0" fmla="*/ 46920 h 60294"/>
                <a:gd name="connsiteX1" fmla="*/ 12745 w 60224"/>
                <a:gd name="connsiteY1" fmla="*/ 1920 h 60294"/>
                <a:gd name="connsiteX2" fmla="*/ 1920 w 60224"/>
                <a:gd name="connsiteY2" fmla="*/ 2593 h 60294"/>
                <a:gd name="connsiteX3" fmla="*/ 1717 w 60224"/>
                <a:gd name="connsiteY3" fmla="*/ 12505 h 60294"/>
                <a:gd name="connsiteX4" fmla="*/ 48238 w 60224"/>
                <a:gd name="connsiteY4" fmla="*/ 58963 h 60294"/>
                <a:gd name="connsiteX5" fmla="*/ 58894 w 60224"/>
                <a:gd name="connsiteY5" fmla="*/ 56942 h 60294"/>
                <a:gd name="connsiteX6" fmla="*/ 57682 w 60224"/>
                <a:gd name="connsiteY6" fmla="*/ 46920 h 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24" h="60294">
                  <a:moveTo>
                    <a:pt x="57682" y="46920"/>
                  </a:moveTo>
                  <a:cubicBezTo>
                    <a:pt x="52231" y="42674"/>
                    <a:pt x="27829" y="17638"/>
                    <a:pt x="12745" y="1920"/>
                  </a:cubicBezTo>
                  <a:cubicBezTo>
                    <a:pt x="9570" y="-883"/>
                    <a:pt x="4723" y="-582"/>
                    <a:pt x="1920" y="2593"/>
                  </a:cubicBezTo>
                  <a:cubicBezTo>
                    <a:pt x="-561" y="5403"/>
                    <a:pt x="-647" y="9595"/>
                    <a:pt x="1717" y="12505"/>
                  </a:cubicBezTo>
                  <a:cubicBezTo>
                    <a:pt x="5646" y="16561"/>
                    <a:pt x="40189" y="52561"/>
                    <a:pt x="48238" y="58963"/>
                  </a:cubicBezTo>
                  <a:cubicBezTo>
                    <a:pt x="51739" y="61347"/>
                    <a:pt x="56509" y="60442"/>
                    <a:pt x="58894" y="56942"/>
                  </a:cubicBezTo>
                  <a:cubicBezTo>
                    <a:pt x="61055" y="53769"/>
                    <a:pt x="60537" y="49487"/>
                    <a:pt x="57682" y="4692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D492C36-271B-4B04-8D4A-06AF69408738}"/>
                </a:ext>
              </a:extLst>
            </p:cNvPr>
            <p:cNvSpPr/>
            <p:nvPr/>
          </p:nvSpPr>
          <p:spPr>
            <a:xfrm>
              <a:off x="2311299" y="3870902"/>
              <a:ext cx="53338" cy="53365"/>
            </a:xfrm>
            <a:custGeom>
              <a:avLst/>
              <a:gdLst>
                <a:gd name="connsiteX0" fmla="*/ 50502 w 53338"/>
                <a:gd name="connsiteY0" fmla="*/ 39791 h 53365"/>
                <a:gd name="connsiteX1" fmla="*/ 13235 w 53338"/>
                <a:gd name="connsiteY1" fmla="*/ 2460 h 53365"/>
                <a:gd name="connsiteX2" fmla="*/ 2460 w 53338"/>
                <a:gd name="connsiteY2" fmla="*/ 2016 h 53365"/>
                <a:gd name="connsiteX3" fmla="*/ 2016 w 53338"/>
                <a:gd name="connsiteY3" fmla="*/ 12791 h 53365"/>
                <a:gd name="connsiteX4" fmla="*/ 40932 w 53338"/>
                <a:gd name="connsiteY4" fmla="*/ 51643 h 53365"/>
                <a:gd name="connsiteX5" fmla="*/ 51549 w 53338"/>
                <a:gd name="connsiteY5" fmla="*/ 50619 h 53365"/>
                <a:gd name="connsiteX6" fmla="*/ 51643 w 53338"/>
                <a:gd name="connsiteY6" fmla="*/ 50502 h 53365"/>
                <a:gd name="connsiteX7" fmla="*/ 50520 w 53338"/>
                <a:gd name="connsiteY7" fmla="*/ 39805 h 53365"/>
                <a:gd name="connsiteX8" fmla="*/ 50502 w 53338"/>
                <a:gd name="connsiteY8" fmla="*/ 39791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8" h="53365">
                  <a:moveTo>
                    <a:pt x="50502" y="39791"/>
                  </a:moveTo>
                  <a:cubicBezTo>
                    <a:pt x="41376" y="32439"/>
                    <a:pt x="18432" y="8101"/>
                    <a:pt x="13235" y="2460"/>
                  </a:cubicBezTo>
                  <a:cubicBezTo>
                    <a:pt x="10382" y="-638"/>
                    <a:pt x="5558" y="-837"/>
                    <a:pt x="2460" y="2016"/>
                  </a:cubicBezTo>
                  <a:cubicBezTo>
                    <a:pt x="-638" y="4869"/>
                    <a:pt x="-837" y="9693"/>
                    <a:pt x="2016" y="12791"/>
                  </a:cubicBezTo>
                  <a:cubicBezTo>
                    <a:pt x="2016" y="12791"/>
                    <a:pt x="29650" y="42643"/>
                    <a:pt x="40932" y="51643"/>
                  </a:cubicBezTo>
                  <a:cubicBezTo>
                    <a:pt x="44147" y="54292"/>
                    <a:pt x="48900" y="53834"/>
                    <a:pt x="51549" y="50619"/>
                  </a:cubicBezTo>
                  <a:cubicBezTo>
                    <a:pt x="51581" y="50580"/>
                    <a:pt x="51612" y="50542"/>
                    <a:pt x="51643" y="50502"/>
                  </a:cubicBezTo>
                  <a:cubicBezTo>
                    <a:pt x="54287" y="47238"/>
                    <a:pt x="53784" y="42449"/>
                    <a:pt x="50520" y="39805"/>
                  </a:cubicBezTo>
                  <a:cubicBezTo>
                    <a:pt x="50514" y="39800"/>
                    <a:pt x="50508" y="39795"/>
                    <a:pt x="50502" y="3979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3" name="Graphic 2">
              <a:extLst>
                <a:ext uri="{FF2B5EF4-FFF2-40B4-BE49-F238E27FC236}">
                  <a16:creationId xmlns:a16="http://schemas.microsoft.com/office/drawing/2014/main" id="{8E187945-40DA-41A1-9C65-7D34CF618751}"/>
                </a:ext>
              </a:extLst>
            </p:cNvPr>
            <p:cNvGrpSpPr/>
            <p:nvPr/>
          </p:nvGrpSpPr>
          <p:grpSpPr>
            <a:xfrm>
              <a:off x="2128370" y="3718449"/>
              <a:ext cx="205784" cy="221036"/>
              <a:chOff x="2128370" y="3718449"/>
              <a:chExt cx="205784" cy="221036"/>
            </a:xfrm>
            <a:grpFill/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319BEFC7-EED7-4C59-9738-08BDE4F4A350}"/>
                  </a:ext>
                </a:extLst>
              </p:cNvPr>
              <p:cNvSpPr/>
              <p:nvPr/>
            </p:nvSpPr>
            <p:spPr>
              <a:xfrm>
                <a:off x="2281151" y="3886510"/>
                <a:ext cx="53004" cy="52976"/>
              </a:xfrm>
              <a:custGeom>
                <a:avLst/>
                <a:gdLst>
                  <a:gd name="connsiteX0" fmla="*/ 50292 w 53004"/>
                  <a:gd name="connsiteY0" fmla="*/ 39521 h 52976"/>
                  <a:gd name="connsiteX1" fmla="*/ 12834 w 53004"/>
                  <a:gd name="connsiteY1" fmla="*/ 2000 h 52976"/>
                  <a:gd name="connsiteX2" fmla="*/ 2000 w 53004"/>
                  <a:gd name="connsiteY2" fmla="*/ 2505 h 52976"/>
                  <a:gd name="connsiteX3" fmla="*/ 1679 w 53004"/>
                  <a:gd name="connsiteY3" fmla="*/ 12458 h 52976"/>
                  <a:gd name="connsiteX4" fmla="*/ 40468 w 53004"/>
                  <a:gd name="connsiteY4" fmla="*/ 51183 h 52976"/>
                  <a:gd name="connsiteX5" fmla="*/ 51211 w 53004"/>
                  <a:gd name="connsiteY5" fmla="*/ 50264 h 52976"/>
                  <a:gd name="connsiteX6" fmla="*/ 50292 w 53004"/>
                  <a:gd name="connsiteY6" fmla="*/ 39521 h 5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004" h="52976">
                    <a:moveTo>
                      <a:pt x="50292" y="39521"/>
                    </a:moveTo>
                    <a:cubicBezTo>
                      <a:pt x="39454" y="30331"/>
                      <a:pt x="17207" y="6690"/>
                      <a:pt x="12834" y="2000"/>
                    </a:cubicBezTo>
                    <a:cubicBezTo>
                      <a:pt x="9702" y="-853"/>
                      <a:pt x="4852" y="-627"/>
                      <a:pt x="2000" y="2505"/>
                    </a:cubicBezTo>
                    <a:cubicBezTo>
                      <a:pt x="-540" y="5292"/>
                      <a:pt x="-676" y="9512"/>
                      <a:pt x="1679" y="12458"/>
                    </a:cubicBezTo>
                    <a:cubicBezTo>
                      <a:pt x="8017" y="19112"/>
                      <a:pt x="29249" y="41676"/>
                      <a:pt x="40468" y="51183"/>
                    </a:cubicBezTo>
                    <a:cubicBezTo>
                      <a:pt x="43688" y="53896"/>
                      <a:pt x="48498" y="53484"/>
                      <a:pt x="51211" y="50264"/>
                    </a:cubicBezTo>
                    <a:cubicBezTo>
                      <a:pt x="53923" y="47043"/>
                      <a:pt x="53512" y="42233"/>
                      <a:pt x="50292" y="3952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9F4EA72F-4C98-48BD-B449-6D916868EC14}"/>
                  </a:ext>
                </a:extLst>
              </p:cNvPr>
              <p:cNvSpPr/>
              <p:nvPr/>
            </p:nvSpPr>
            <p:spPr>
              <a:xfrm>
                <a:off x="2128370" y="3718449"/>
                <a:ext cx="91440" cy="152440"/>
              </a:xfrm>
              <a:custGeom>
                <a:avLst/>
                <a:gdLst>
                  <a:gd name="connsiteX0" fmla="*/ 89050 w 91440"/>
                  <a:gd name="connsiteY0" fmla="*/ 17313 h 152440"/>
                  <a:gd name="connsiteX1" fmla="*/ 8049 w 91440"/>
                  <a:gd name="connsiteY1" fmla="*/ 10 h 152440"/>
                  <a:gd name="connsiteX2" fmla="*/ 2408 w 91440"/>
                  <a:gd name="connsiteY2" fmla="*/ 2102 h 152440"/>
                  <a:gd name="connsiteX3" fmla="*/ 0 w 91440"/>
                  <a:gd name="connsiteY3" fmla="*/ 7616 h 152440"/>
                  <a:gd name="connsiteX4" fmla="*/ 0 w 91440"/>
                  <a:gd name="connsiteY4" fmla="*/ 144835 h 152440"/>
                  <a:gd name="connsiteX5" fmla="*/ 7606 w 91440"/>
                  <a:gd name="connsiteY5" fmla="*/ 152441 h 152440"/>
                  <a:gd name="connsiteX6" fmla="*/ 53367 w 91440"/>
                  <a:gd name="connsiteY6" fmla="*/ 152441 h 152440"/>
                  <a:gd name="connsiteX7" fmla="*/ 60592 w 91440"/>
                  <a:gd name="connsiteY7" fmla="*/ 147180 h 152440"/>
                  <a:gd name="connsiteX8" fmla="*/ 91395 w 91440"/>
                  <a:gd name="connsiteY8" fmla="*/ 23524 h 152440"/>
                  <a:gd name="connsiteX9" fmla="*/ 89050 w 91440"/>
                  <a:gd name="connsiteY9" fmla="*/ 17186 h 152440"/>
                  <a:gd name="connsiteX10" fmla="*/ 47789 w 91440"/>
                  <a:gd name="connsiteY10" fmla="*/ 137166 h 152440"/>
                  <a:gd name="connsiteX11" fmla="*/ 15212 w 91440"/>
                  <a:gd name="connsiteY11" fmla="*/ 137166 h 152440"/>
                  <a:gd name="connsiteX12" fmla="*/ 15212 w 91440"/>
                  <a:gd name="connsiteY12" fmla="*/ 15792 h 152440"/>
                  <a:gd name="connsiteX13" fmla="*/ 75803 w 91440"/>
                  <a:gd name="connsiteY13" fmla="*/ 26630 h 152440"/>
                  <a:gd name="connsiteX14" fmla="*/ 47789 w 91440"/>
                  <a:gd name="connsiteY14" fmla="*/ 137166 h 15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440" h="152440">
                    <a:moveTo>
                      <a:pt x="89050" y="17313"/>
                    </a:moveTo>
                    <a:cubicBezTo>
                      <a:pt x="75994" y="4954"/>
                      <a:pt x="23768" y="961"/>
                      <a:pt x="8049" y="10"/>
                    </a:cubicBezTo>
                    <a:cubicBezTo>
                      <a:pt x="5962" y="-97"/>
                      <a:pt x="3921" y="659"/>
                      <a:pt x="2408" y="2102"/>
                    </a:cubicBezTo>
                    <a:cubicBezTo>
                      <a:pt x="875" y="3526"/>
                      <a:pt x="3" y="5523"/>
                      <a:pt x="0" y="7616"/>
                    </a:cubicBezTo>
                    <a:lnTo>
                      <a:pt x="0" y="144835"/>
                    </a:lnTo>
                    <a:cubicBezTo>
                      <a:pt x="0" y="149035"/>
                      <a:pt x="3405" y="152441"/>
                      <a:pt x="7606" y="152441"/>
                    </a:cubicBezTo>
                    <a:lnTo>
                      <a:pt x="53367" y="152441"/>
                    </a:lnTo>
                    <a:cubicBezTo>
                      <a:pt x="56667" y="152456"/>
                      <a:pt x="59594" y="150325"/>
                      <a:pt x="60592" y="147180"/>
                    </a:cubicBezTo>
                    <a:cubicBezTo>
                      <a:pt x="61733" y="143757"/>
                      <a:pt x="87972" y="63137"/>
                      <a:pt x="91395" y="23524"/>
                    </a:cubicBezTo>
                    <a:cubicBezTo>
                      <a:pt x="91656" y="21160"/>
                      <a:pt x="90787" y="18811"/>
                      <a:pt x="89050" y="17186"/>
                    </a:cubicBezTo>
                    <a:close/>
                    <a:moveTo>
                      <a:pt x="47789" y="137166"/>
                    </a:moveTo>
                    <a:lnTo>
                      <a:pt x="15212" y="137166"/>
                    </a:lnTo>
                    <a:lnTo>
                      <a:pt x="15212" y="15792"/>
                    </a:lnTo>
                    <a:cubicBezTo>
                      <a:pt x="39740" y="17757"/>
                      <a:pt x="65916" y="22130"/>
                      <a:pt x="75803" y="26630"/>
                    </a:cubicBezTo>
                    <a:cubicBezTo>
                      <a:pt x="71747" y="59968"/>
                      <a:pt x="53430" y="119293"/>
                      <a:pt x="47789" y="13716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A190A11-3652-42E5-BA24-B278D5236BE9}"/>
                </a:ext>
              </a:extLst>
            </p:cNvPr>
            <p:cNvSpPr/>
            <p:nvPr/>
          </p:nvSpPr>
          <p:spPr>
            <a:xfrm>
              <a:off x="2387761" y="3733734"/>
              <a:ext cx="106252" cy="152620"/>
            </a:xfrm>
            <a:custGeom>
              <a:avLst/>
              <a:gdLst>
                <a:gd name="connsiteX0" fmla="*/ 98837 w 106252"/>
                <a:gd name="connsiteY0" fmla="*/ 127 h 152620"/>
                <a:gd name="connsiteX1" fmla="*/ 4400 w 106252"/>
                <a:gd name="connsiteY1" fmla="*/ 16035 h 152620"/>
                <a:gd name="connsiteX2" fmla="*/ 344 w 106252"/>
                <a:gd name="connsiteY2" fmla="*/ 20789 h 152620"/>
                <a:gd name="connsiteX3" fmla="*/ 1168 w 106252"/>
                <a:gd name="connsiteY3" fmla="*/ 27127 h 152620"/>
                <a:gd name="connsiteX4" fmla="*/ 45534 w 106252"/>
                <a:gd name="connsiteY4" fmla="*/ 147043 h 152620"/>
                <a:gd name="connsiteX5" fmla="*/ 52886 w 106252"/>
                <a:gd name="connsiteY5" fmla="*/ 152621 h 152620"/>
                <a:gd name="connsiteX6" fmla="*/ 98647 w 106252"/>
                <a:gd name="connsiteY6" fmla="*/ 152621 h 152620"/>
                <a:gd name="connsiteX7" fmla="*/ 106253 w 106252"/>
                <a:gd name="connsiteY7" fmla="*/ 145015 h 152620"/>
                <a:gd name="connsiteX8" fmla="*/ 106253 w 106252"/>
                <a:gd name="connsiteY8" fmla="*/ 7606 h 152620"/>
                <a:gd name="connsiteX9" fmla="*/ 98647 w 106252"/>
                <a:gd name="connsiteY9" fmla="*/ 0 h 152620"/>
                <a:gd name="connsiteX10" fmla="*/ 91168 w 106252"/>
                <a:gd name="connsiteY10" fmla="*/ 137283 h 152620"/>
                <a:gd name="connsiteX11" fmla="*/ 58781 w 106252"/>
                <a:gd name="connsiteY11" fmla="*/ 137283 h 152620"/>
                <a:gd name="connsiteX12" fmla="*/ 18344 w 106252"/>
                <a:gd name="connsiteY12" fmla="*/ 27000 h 152620"/>
                <a:gd name="connsiteX13" fmla="*/ 91168 w 106252"/>
                <a:gd name="connsiteY13" fmla="*/ 15401 h 15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252" h="152620">
                  <a:moveTo>
                    <a:pt x="98837" y="127"/>
                  </a:moveTo>
                  <a:cubicBezTo>
                    <a:pt x="38943" y="127"/>
                    <a:pt x="5795" y="15401"/>
                    <a:pt x="4400" y="16035"/>
                  </a:cubicBezTo>
                  <a:cubicBezTo>
                    <a:pt x="2414" y="16945"/>
                    <a:pt x="930" y="18684"/>
                    <a:pt x="344" y="20789"/>
                  </a:cubicBezTo>
                  <a:cubicBezTo>
                    <a:pt x="-317" y="22921"/>
                    <a:pt x="-16" y="25235"/>
                    <a:pt x="1168" y="27127"/>
                  </a:cubicBezTo>
                  <a:cubicBezTo>
                    <a:pt x="10548" y="42275"/>
                    <a:pt x="40083" y="126508"/>
                    <a:pt x="45534" y="147043"/>
                  </a:cubicBezTo>
                  <a:cubicBezTo>
                    <a:pt x="46467" y="150334"/>
                    <a:pt x="49466" y="152609"/>
                    <a:pt x="52886" y="152621"/>
                  </a:cubicBezTo>
                  <a:lnTo>
                    <a:pt x="98647" y="152621"/>
                  </a:lnTo>
                  <a:cubicBezTo>
                    <a:pt x="102848" y="152621"/>
                    <a:pt x="106253" y="149216"/>
                    <a:pt x="106253" y="145015"/>
                  </a:cubicBezTo>
                  <a:lnTo>
                    <a:pt x="106253" y="7606"/>
                  </a:lnTo>
                  <a:cubicBezTo>
                    <a:pt x="106253" y="3405"/>
                    <a:pt x="102848" y="0"/>
                    <a:pt x="98647" y="0"/>
                  </a:cubicBezTo>
                  <a:close/>
                  <a:moveTo>
                    <a:pt x="91168" y="137283"/>
                  </a:moveTo>
                  <a:lnTo>
                    <a:pt x="58781" y="137283"/>
                  </a:lnTo>
                  <a:cubicBezTo>
                    <a:pt x="51555" y="113768"/>
                    <a:pt x="30196" y="52352"/>
                    <a:pt x="18344" y="27000"/>
                  </a:cubicBezTo>
                  <a:cubicBezTo>
                    <a:pt x="41909" y="19545"/>
                    <a:pt x="66453" y="15636"/>
                    <a:pt x="91168" y="1540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8" name="Rectangle 97">
            <a:extLst>
              <a:ext uri="{FF2B5EF4-FFF2-40B4-BE49-F238E27FC236}">
                <a16:creationId xmlns:a16="http://schemas.microsoft.com/office/drawing/2014/main" id="{DA364756-6A25-4A37-853E-D32ECE819E28}"/>
              </a:ext>
            </a:extLst>
          </p:cNvPr>
          <p:cNvSpPr/>
          <p:nvPr/>
        </p:nvSpPr>
        <p:spPr>
          <a:xfrm>
            <a:off x="1653947" y="2404216"/>
            <a:ext cx="4016816" cy="85526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6E4C011-6D4D-4721-8588-7DEE4322AD15}"/>
              </a:ext>
            </a:extLst>
          </p:cNvPr>
          <p:cNvGrpSpPr/>
          <p:nvPr/>
        </p:nvGrpSpPr>
        <p:grpSpPr>
          <a:xfrm>
            <a:off x="2024388" y="2600629"/>
            <a:ext cx="506198" cy="462437"/>
            <a:chOff x="9231377" y="3673015"/>
            <a:chExt cx="350431" cy="320136"/>
          </a:xfrm>
          <a:gradFill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</a:gra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F0B6637-77EB-4493-ABCB-3511BDA96B98}"/>
                </a:ext>
              </a:extLst>
            </p:cNvPr>
            <p:cNvSpPr/>
            <p:nvPr/>
          </p:nvSpPr>
          <p:spPr>
            <a:xfrm>
              <a:off x="9246462" y="3673015"/>
              <a:ext cx="320134" cy="213402"/>
            </a:xfrm>
            <a:custGeom>
              <a:avLst/>
              <a:gdLst>
                <a:gd name="connsiteX0" fmla="*/ 312466 w 320134"/>
                <a:gd name="connsiteY0" fmla="*/ 0 h 213402"/>
                <a:gd name="connsiteX1" fmla="*/ 7605 w 320134"/>
                <a:gd name="connsiteY1" fmla="*/ 0 h 213402"/>
                <a:gd name="connsiteX2" fmla="*/ 0 w 320134"/>
                <a:gd name="connsiteY2" fmla="*/ 7606 h 213402"/>
                <a:gd name="connsiteX3" fmla="*/ 0 w 320134"/>
                <a:gd name="connsiteY3" fmla="*/ 205734 h 213402"/>
                <a:gd name="connsiteX4" fmla="*/ 7605 w 320134"/>
                <a:gd name="connsiteY4" fmla="*/ 213403 h 213402"/>
                <a:gd name="connsiteX5" fmla="*/ 312466 w 320134"/>
                <a:gd name="connsiteY5" fmla="*/ 213403 h 213402"/>
                <a:gd name="connsiteX6" fmla="*/ 320135 w 320134"/>
                <a:gd name="connsiteY6" fmla="*/ 205734 h 213402"/>
                <a:gd name="connsiteX7" fmla="*/ 320135 w 320134"/>
                <a:gd name="connsiteY7" fmla="*/ 7606 h 213402"/>
                <a:gd name="connsiteX8" fmla="*/ 312466 w 320134"/>
                <a:gd name="connsiteY8" fmla="*/ 0 h 213402"/>
                <a:gd name="connsiteX9" fmla="*/ 304861 w 320134"/>
                <a:gd name="connsiteY9" fmla="*/ 198128 h 213402"/>
                <a:gd name="connsiteX10" fmla="*/ 15274 w 320134"/>
                <a:gd name="connsiteY10" fmla="*/ 198128 h 213402"/>
                <a:gd name="connsiteX11" fmla="*/ 15274 w 320134"/>
                <a:gd name="connsiteY11" fmla="*/ 15212 h 213402"/>
                <a:gd name="connsiteX12" fmla="*/ 304861 w 320134"/>
                <a:gd name="connsiteY12" fmla="*/ 15212 h 21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0134" h="213402">
                  <a:moveTo>
                    <a:pt x="312466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lnTo>
                    <a:pt x="0" y="205734"/>
                  </a:lnTo>
                  <a:cubicBezTo>
                    <a:pt x="0" y="209945"/>
                    <a:pt x="3395" y="213368"/>
                    <a:pt x="7605" y="213403"/>
                  </a:cubicBezTo>
                  <a:lnTo>
                    <a:pt x="312466" y="213403"/>
                  </a:lnTo>
                  <a:cubicBezTo>
                    <a:pt x="316701" y="213403"/>
                    <a:pt x="320135" y="209969"/>
                    <a:pt x="320135" y="205734"/>
                  </a:cubicBezTo>
                  <a:lnTo>
                    <a:pt x="320135" y="7606"/>
                  </a:lnTo>
                  <a:cubicBezTo>
                    <a:pt x="320100" y="3395"/>
                    <a:pt x="316677" y="0"/>
                    <a:pt x="312466" y="0"/>
                  </a:cubicBezTo>
                  <a:close/>
                  <a:moveTo>
                    <a:pt x="304861" y="198128"/>
                  </a:moveTo>
                  <a:lnTo>
                    <a:pt x="15274" y="198128"/>
                  </a:lnTo>
                  <a:lnTo>
                    <a:pt x="15274" y="15212"/>
                  </a:lnTo>
                  <a:lnTo>
                    <a:pt x="304861" y="15212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215A2DC-91F5-4EB3-AE25-8E6B66F1ED73}"/>
                </a:ext>
              </a:extLst>
            </p:cNvPr>
            <p:cNvSpPr/>
            <p:nvPr/>
          </p:nvSpPr>
          <p:spPr>
            <a:xfrm>
              <a:off x="9231377" y="3673015"/>
              <a:ext cx="30422" cy="15211"/>
            </a:xfrm>
            <a:custGeom>
              <a:avLst/>
              <a:gdLst>
                <a:gd name="connsiteX0" fmla="*/ 22690 w 30422"/>
                <a:gd name="connsiteY0" fmla="*/ 0 h 15211"/>
                <a:gd name="connsiteX1" fmla="*/ 7605 w 30422"/>
                <a:gd name="connsiteY1" fmla="*/ 0 h 15211"/>
                <a:gd name="connsiteX2" fmla="*/ 0 w 30422"/>
                <a:gd name="connsiteY2" fmla="*/ 7606 h 15211"/>
                <a:gd name="connsiteX3" fmla="*/ 7605 w 30422"/>
                <a:gd name="connsiteY3" fmla="*/ 15212 h 15211"/>
                <a:gd name="connsiteX4" fmla="*/ 22817 w 30422"/>
                <a:gd name="connsiteY4" fmla="*/ 15212 h 15211"/>
                <a:gd name="connsiteX5" fmla="*/ 30422 w 30422"/>
                <a:gd name="connsiteY5" fmla="*/ 7606 h 15211"/>
                <a:gd name="connsiteX6" fmla="*/ 22817 w 30422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22" h="15211">
                  <a:moveTo>
                    <a:pt x="22690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645FA265-4C9A-4530-A981-7E3FBD7D32DB}"/>
                </a:ext>
              </a:extLst>
            </p:cNvPr>
            <p:cNvSpPr/>
            <p:nvPr/>
          </p:nvSpPr>
          <p:spPr>
            <a:xfrm>
              <a:off x="9551323" y="3673015"/>
              <a:ext cx="30485" cy="15211"/>
            </a:xfrm>
            <a:custGeom>
              <a:avLst/>
              <a:gdLst>
                <a:gd name="connsiteX0" fmla="*/ 22880 w 30485"/>
                <a:gd name="connsiteY0" fmla="*/ 0 h 15211"/>
                <a:gd name="connsiteX1" fmla="*/ 7605 w 30485"/>
                <a:gd name="connsiteY1" fmla="*/ 0 h 15211"/>
                <a:gd name="connsiteX2" fmla="*/ 0 w 30485"/>
                <a:gd name="connsiteY2" fmla="*/ 7606 h 15211"/>
                <a:gd name="connsiteX3" fmla="*/ 7605 w 30485"/>
                <a:gd name="connsiteY3" fmla="*/ 15212 h 15211"/>
                <a:gd name="connsiteX4" fmla="*/ 22880 w 30485"/>
                <a:gd name="connsiteY4" fmla="*/ 15212 h 15211"/>
                <a:gd name="connsiteX5" fmla="*/ 30486 w 30485"/>
                <a:gd name="connsiteY5" fmla="*/ 7606 h 15211"/>
                <a:gd name="connsiteX6" fmla="*/ 22880 w 30485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5" h="15211">
                  <a:moveTo>
                    <a:pt x="22880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80" y="15212"/>
                  </a:lnTo>
                  <a:cubicBezTo>
                    <a:pt x="27081" y="15212"/>
                    <a:pt x="30486" y="11807"/>
                    <a:pt x="30486" y="7606"/>
                  </a:cubicBezTo>
                  <a:cubicBezTo>
                    <a:pt x="30486" y="3405"/>
                    <a:pt x="27081" y="0"/>
                    <a:pt x="22880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B5937A5-E4AF-47F0-BB72-EB4C4AD9F520}"/>
                </a:ext>
              </a:extLst>
            </p:cNvPr>
            <p:cNvSpPr/>
            <p:nvPr/>
          </p:nvSpPr>
          <p:spPr>
            <a:xfrm>
              <a:off x="9398892" y="3871143"/>
              <a:ext cx="15274" cy="90635"/>
            </a:xfrm>
            <a:custGeom>
              <a:avLst/>
              <a:gdLst>
                <a:gd name="connsiteX0" fmla="*/ 7606 w 15274"/>
                <a:gd name="connsiteY0" fmla="*/ 0 h 90635"/>
                <a:gd name="connsiteX1" fmla="*/ 1 w 15274"/>
                <a:gd name="connsiteY1" fmla="*/ 7606 h 90635"/>
                <a:gd name="connsiteX2" fmla="*/ 0 w 15274"/>
                <a:gd name="connsiteY2" fmla="*/ 83663 h 90635"/>
                <a:gd name="connsiteX3" fmla="*/ 8334 w 15274"/>
                <a:gd name="connsiteY3" fmla="*/ 90603 h 90635"/>
                <a:gd name="connsiteX4" fmla="*/ 15275 w 15274"/>
                <a:gd name="connsiteY4" fmla="*/ 83663 h 90635"/>
                <a:gd name="connsiteX5" fmla="*/ 15275 w 15274"/>
                <a:gd name="connsiteY5" fmla="*/ 7606 h 90635"/>
                <a:gd name="connsiteX6" fmla="*/ 7606 w 15274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74" h="90635">
                  <a:moveTo>
                    <a:pt x="7606" y="0"/>
                  </a:moveTo>
                  <a:cubicBezTo>
                    <a:pt x="3406" y="0"/>
                    <a:pt x="1" y="3405"/>
                    <a:pt x="1" y="7606"/>
                  </a:cubicBezTo>
                  <a:lnTo>
                    <a:pt x="0" y="83663"/>
                  </a:lnTo>
                  <a:cubicBezTo>
                    <a:pt x="385" y="87881"/>
                    <a:pt x="4116" y="90988"/>
                    <a:pt x="8334" y="90603"/>
                  </a:cubicBezTo>
                  <a:cubicBezTo>
                    <a:pt x="12019" y="90267"/>
                    <a:pt x="14939" y="87348"/>
                    <a:pt x="15275" y="83663"/>
                  </a:cubicBezTo>
                  <a:lnTo>
                    <a:pt x="15275" y="7606"/>
                  </a:lnTo>
                  <a:cubicBezTo>
                    <a:pt x="15240" y="3395"/>
                    <a:pt x="1181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AE8A793-4B88-454A-87B4-FCC232412FBE}"/>
                </a:ext>
              </a:extLst>
            </p:cNvPr>
            <p:cNvSpPr/>
            <p:nvPr/>
          </p:nvSpPr>
          <p:spPr>
            <a:xfrm>
              <a:off x="9383618" y="3947390"/>
              <a:ext cx="45760" cy="45761"/>
            </a:xfrm>
            <a:custGeom>
              <a:avLst/>
              <a:gdLst>
                <a:gd name="connsiteX0" fmla="*/ 22880 w 45760"/>
                <a:gd name="connsiteY0" fmla="*/ 0 h 45761"/>
                <a:gd name="connsiteX1" fmla="*/ 0 w 45760"/>
                <a:gd name="connsiteY1" fmla="*/ 22881 h 45761"/>
                <a:gd name="connsiteX2" fmla="*/ 22880 w 45760"/>
                <a:gd name="connsiteY2" fmla="*/ 45761 h 45761"/>
                <a:gd name="connsiteX3" fmla="*/ 45761 w 45760"/>
                <a:gd name="connsiteY3" fmla="*/ 22881 h 45761"/>
                <a:gd name="connsiteX4" fmla="*/ 45761 w 45760"/>
                <a:gd name="connsiteY4" fmla="*/ 22817 h 45761"/>
                <a:gd name="connsiteX5" fmla="*/ 22944 w 45760"/>
                <a:gd name="connsiteY5" fmla="*/ 0 h 45761"/>
                <a:gd name="connsiteX6" fmla="*/ 22880 w 45760"/>
                <a:gd name="connsiteY6" fmla="*/ 0 h 45761"/>
                <a:gd name="connsiteX7" fmla="*/ 22880 w 45760"/>
                <a:gd name="connsiteY7" fmla="*/ 30486 h 45761"/>
                <a:gd name="connsiteX8" fmla="*/ 15212 w 45760"/>
                <a:gd name="connsiteY8" fmla="*/ 22817 h 45761"/>
                <a:gd name="connsiteX9" fmla="*/ 22880 w 45760"/>
                <a:gd name="connsiteY9" fmla="*/ 15148 h 45761"/>
                <a:gd name="connsiteX10" fmla="*/ 30549 w 45760"/>
                <a:gd name="connsiteY10" fmla="*/ 22817 h 45761"/>
                <a:gd name="connsiteX11" fmla="*/ 22880 w 45760"/>
                <a:gd name="connsiteY11" fmla="*/ 30486 h 45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60" h="45761">
                  <a:moveTo>
                    <a:pt x="22880" y="0"/>
                  </a:moveTo>
                  <a:cubicBezTo>
                    <a:pt x="10244" y="0"/>
                    <a:pt x="0" y="10244"/>
                    <a:pt x="0" y="22881"/>
                  </a:cubicBezTo>
                  <a:cubicBezTo>
                    <a:pt x="0" y="35517"/>
                    <a:pt x="10244" y="45761"/>
                    <a:pt x="22880" y="45761"/>
                  </a:cubicBezTo>
                  <a:cubicBezTo>
                    <a:pt x="35517" y="45761"/>
                    <a:pt x="45761" y="35517"/>
                    <a:pt x="45761" y="22881"/>
                  </a:cubicBezTo>
                  <a:cubicBezTo>
                    <a:pt x="45761" y="22859"/>
                    <a:pt x="45761" y="22839"/>
                    <a:pt x="45761" y="22817"/>
                  </a:cubicBezTo>
                  <a:cubicBezTo>
                    <a:pt x="45761" y="10216"/>
                    <a:pt x="35545" y="0"/>
                    <a:pt x="22944" y="0"/>
                  </a:cubicBezTo>
                  <a:cubicBezTo>
                    <a:pt x="22923" y="0"/>
                    <a:pt x="22901" y="0"/>
                    <a:pt x="22880" y="0"/>
                  </a:cubicBezTo>
                  <a:close/>
                  <a:moveTo>
                    <a:pt x="22880" y="30486"/>
                  </a:moveTo>
                  <a:cubicBezTo>
                    <a:pt x="18645" y="30486"/>
                    <a:pt x="15212" y="27053"/>
                    <a:pt x="15212" y="22817"/>
                  </a:cubicBezTo>
                  <a:cubicBezTo>
                    <a:pt x="15212" y="18582"/>
                    <a:pt x="18645" y="15148"/>
                    <a:pt x="22880" y="15148"/>
                  </a:cubicBezTo>
                  <a:cubicBezTo>
                    <a:pt x="27116" y="15148"/>
                    <a:pt x="30549" y="18582"/>
                    <a:pt x="30549" y="22817"/>
                  </a:cubicBezTo>
                  <a:cubicBezTo>
                    <a:pt x="30549" y="27053"/>
                    <a:pt x="27116" y="30486"/>
                    <a:pt x="22880" y="3048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09F6941-9EB2-4E3E-B7C1-9AD23F60060A}"/>
                </a:ext>
              </a:extLst>
            </p:cNvPr>
            <p:cNvSpPr/>
            <p:nvPr/>
          </p:nvSpPr>
          <p:spPr>
            <a:xfrm>
              <a:off x="9337920" y="3779685"/>
              <a:ext cx="45760" cy="76247"/>
            </a:xfrm>
            <a:custGeom>
              <a:avLst/>
              <a:gdLst>
                <a:gd name="connsiteX0" fmla="*/ 38092 w 45760"/>
                <a:gd name="connsiteY0" fmla="*/ 0 h 76247"/>
                <a:gd name="connsiteX1" fmla="*/ 7606 w 45760"/>
                <a:gd name="connsiteY1" fmla="*/ 0 h 76247"/>
                <a:gd name="connsiteX2" fmla="*/ 1 w 45760"/>
                <a:gd name="connsiteY2" fmla="*/ 7606 h 76247"/>
                <a:gd name="connsiteX3" fmla="*/ 0 w 45760"/>
                <a:gd name="connsiteY3" fmla="*/ 68578 h 76247"/>
                <a:gd name="connsiteX4" fmla="*/ 7605 w 45760"/>
                <a:gd name="connsiteY4" fmla="*/ 76247 h 76247"/>
                <a:gd name="connsiteX5" fmla="*/ 38092 w 45760"/>
                <a:gd name="connsiteY5" fmla="*/ 76247 h 76247"/>
                <a:gd name="connsiteX6" fmla="*/ 45761 w 45760"/>
                <a:gd name="connsiteY6" fmla="*/ 68578 h 76247"/>
                <a:gd name="connsiteX7" fmla="*/ 45761 w 45760"/>
                <a:gd name="connsiteY7" fmla="*/ 7606 h 76247"/>
                <a:gd name="connsiteX8" fmla="*/ 38092 w 45760"/>
                <a:gd name="connsiteY8" fmla="*/ 0 h 76247"/>
                <a:gd name="connsiteX9" fmla="*/ 30486 w 45760"/>
                <a:gd name="connsiteY9" fmla="*/ 60972 h 76247"/>
                <a:gd name="connsiteX10" fmla="*/ 15148 w 45760"/>
                <a:gd name="connsiteY10" fmla="*/ 60972 h 76247"/>
                <a:gd name="connsiteX11" fmla="*/ 15148 w 45760"/>
                <a:gd name="connsiteY11" fmla="*/ 15275 h 76247"/>
                <a:gd name="connsiteX12" fmla="*/ 30360 w 45760"/>
                <a:gd name="connsiteY12" fmla="*/ 15275 h 7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76247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68578"/>
                  </a:lnTo>
                  <a:cubicBezTo>
                    <a:pt x="0" y="72789"/>
                    <a:pt x="3395" y="76212"/>
                    <a:pt x="7605" y="76247"/>
                  </a:cubicBezTo>
                  <a:lnTo>
                    <a:pt x="38092" y="76247"/>
                  </a:lnTo>
                  <a:cubicBezTo>
                    <a:pt x="42327" y="76247"/>
                    <a:pt x="45761" y="72813"/>
                    <a:pt x="45761" y="68578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60972"/>
                  </a:moveTo>
                  <a:lnTo>
                    <a:pt x="15148" y="60972"/>
                  </a:lnTo>
                  <a:lnTo>
                    <a:pt x="15148" y="15275"/>
                  </a:lnTo>
                  <a:lnTo>
                    <a:pt x="30360" y="15275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BFE7897-5A41-4617-84B6-942C3A0FC9A8}"/>
                </a:ext>
              </a:extLst>
            </p:cNvPr>
            <p:cNvSpPr/>
            <p:nvPr/>
          </p:nvSpPr>
          <p:spPr>
            <a:xfrm>
              <a:off x="9398892" y="3749199"/>
              <a:ext cx="45760" cy="106733"/>
            </a:xfrm>
            <a:custGeom>
              <a:avLst/>
              <a:gdLst>
                <a:gd name="connsiteX0" fmla="*/ 38092 w 45760"/>
                <a:gd name="connsiteY0" fmla="*/ 0 h 106733"/>
                <a:gd name="connsiteX1" fmla="*/ 7606 w 45760"/>
                <a:gd name="connsiteY1" fmla="*/ 0 h 106733"/>
                <a:gd name="connsiteX2" fmla="*/ 1 w 45760"/>
                <a:gd name="connsiteY2" fmla="*/ 7606 h 106733"/>
                <a:gd name="connsiteX3" fmla="*/ 0 w 45760"/>
                <a:gd name="connsiteY3" fmla="*/ 99064 h 106733"/>
                <a:gd name="connsiteX4" fmla="*/ 7605 w 45760"/>
                <a:gd name="connsiteY4" fmla="*/ 106733 h 106733"/>
                <a:gd name="connsiteX5" fmla="*/ 38092 w 45760"/>
                <a:gd name="connsiteY5" fmla="*/ 106733 h 106733"/>
                <a:gd name="connsiteX6" fmla="*/ 45761 w 45760"/>
                <a:gd name="connsiteY6" fmla="*/ 99064 h 106733"/>
                <a:gd name="connsiteX7" fmla="*/ 45761 w 45760"/>
                <a:gd name="connsiteY7" fmla="*/ 7606 h 106733"/>
                <a:gd name="connsiteX8" fmla="*/ 38092 w 45760"/>
                <a:gd name="connsiteY8" fmla="*/ 0 h 106733"/>
                <a:gd name="connsiteX9" fmla="*/ 30486 w 45760"/>
                <a:gd name="connsiteY9" fmla="*/ 91458 h 106733"/>
                <a:gd name="connsiteX10" fmla="*/ 15275 w 45760"/>
                <a:gd name="connsiteY10" fmla="*/ 91458 h 106733"/>
                <a:gd name="connsiteX11" fmla="*/ 15275 w 45760"/>
                <a:gd name="connsiteY11" fmla="*/ 15401 h 106733"/>
                <a:gd name="connsiteX12" fmla="*/ 30486 w 45760"/>
                <a:gd name="connsiteY12" fmla="*/ 15401 h 10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106733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99064"/>
                  </a:lnTo>
                  <a:cubicBezTo>
                    <a:pt x="0" y="103275"/>
                    <a:pt x="3395" y="106698"/>
                    <a:pt x="7605" y="106733"/>
                  </a:cubicBezTo>
                  <a:lnTo>
                    <a:pt x="38092" y="106733"/>
                  </a:lnTo>
                  <a:cubicBezTo>
                    <a:pt x="42327" y="106733"/>
                    <a:pt x="45761" y="103300"/>
                    <a:pt x="45761" y="99064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91458"/>
                  </a:moveTo>
                  <a:lnTo>
                    <a:pt x="15275" y="91458"/>
                  </a:lnTo>
                  <a:lnTo>
                    <a:pt x="15275" y="15401"/>
                  </a:lnTo>
                  <a:lnTo>
                    <a:pt x="30486" y="15401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F82A5-1CB9-46AA-A953-4E9F5FA3AA02}"/>
                </a:ext>
              </a:extLst>
            </p:cNvPr>
            <p:cNvSpPr/>
            <p:nvPr/>
          </p:nvSpPr>
          <p:spPr>
            <a:xfrm>
              <a:off x="9459864" y="3703501"/>
              <a:ext cx="45760" cy="152430"/>
            </a:xfrm>
            <a:custGeom>
              <a:avLst/>
              <a:gdLst>
                <a:gd name="connsiteX0" fmla="*/ 38092 w 45760"/>
                <a:gd name="connsiteY0" fmla="*/ 0 h 152430"/>
                <a:gd name="connsiteX1" fmla="*/ 7606 w 45760"/>
                <a:gd name="connsiteY1" fmla="*/ 0 h 152430"/>
                <a:gd name="connsiteX2" fmla="*/ 1 w 45760"/>
                <a:gd name="connsiteY2" fmla="*/ 7606 h 152430"/>
                <a:gd name="connsiteX3" fmla="*/ 0 w 45760"/>
                <a:gd name="connsiteY3" fmla="*/ 144762 h 152430"/>
                <a:gd name="connsiteX4" fmla="*/ 7605 w 45760"/>
                <a:gd name="connsiteY4" fmla="*/ 152431 h 152430"/>
                <a:gd name="connsiteX5" fmla="*/ 38092 w 45760"/>
                <a:gd name="connsiteY5" fmla="*/ 152431 h 152430"/>
                <a:gd name="connsiteX6" fmla="*/ 45761 w 45760"/>
                <a:gd name="connsiteY6" fmla="*/ 144762 h 152430"/>
                <a:gd name="connsiteX7" fmla="*/ 45761 w 45760"/>
                <a:gd name="connsiteY7" fmla="*/ 7606 h 152430"/>
                <a:gd name="connsiteX8" fmla="*/ 38092 w 45760"/>
                <a:gd name="connsiteY8" fmla="*/ 0 h 152430"/>
                <a:gd name="connsiteX9" fmla="*/ 30486 w 45760"/>
                <a:gd name="connsiteY9" fmla="*/ 137156 h 152430"/>
                <a:gd name="connsiteX10" fmla="*/ 15275 w 45760"/>
                <a:gd name="connsiteY10" fmla="*/ 137156 h 152430"/>
                <a:gd name="connsiteX11" fmla="*/ 15275 w 45760"/>
                <a:gd name="connsiteY11" fmla="*/ 15212 h 152430"/>
                <a:gd name="connsiteX12" fmla="*/ 30486 w 45760"/>
                <a:gd name="connsiteY12" fmla="*/ 15212 h 15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152430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144762"/>
                  </a:lnTo>
                  <a:cubicBezTo>
                    <a:pt x="0" y="148972"/>
                    <a:pt x="3395" y="152396"/>
                    <a:pt x="7605" y="152431"/>
                  </a:cubicBezTo>
                  <a:lnTo>
                    <a:pt x="38092" y="152431"/>
                  </a:lnTo>
                  <a:cubicBezTo>
                    <a:pt x="42327" y="152431"/>
                    <a:pt x="45761" y="148997"/>
                    <a:pt x="45761" y="144762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137156"/>
                  </a:moveTo>
                  <a:lnTo>
                    <a:pt x="15275" y="137156"/>
                  </a:lnTo>
                  <a:lnTo>
                    <a:pt x="15275" y="15212"/>
                  </a:lnTo>
                  <a:lnTo>
                    <a:pt x="30486" y="15212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B3A8B82-2516-4CDB-BC9A-912C3B07EDE2}"/>
                </a:ext>
              </a:extLst>
            </p:cNvPr>
            <p:cNvSpPr/>
            <p:nvPr/>
          </p:nvSpPr>
          <p:spPr>
            <a:xfrm>
              <a:off x="9292223" y="3703501"/>
              <a:ext cx="31183" cy="152462"/>
            </a:xfrm>
            <a:custGeom>
              <a:avLst/>
              <a:gdLst>
                <a:gd name="connsiteX0" fmla="*/ 22817 w 31183"/>
                <a:gd name="connsiteY0" fmla="*/ 137156 h 152462"/>
                <a:gd name="connsiteX1" fmla="*/ 15212 w 31183"/>
                <a:gd name="connsiteY1" fmla="*/ 137156 h 152462"/>
                <a:gd name="connsiteX2" fmla="*/ 15212 w 31183"/>
                <a:gd name="connsiteY2" fmla="*/ 15212 h 152462"/>
                <a:gd name="connsiteX3" fmla="*/ 22817 w 31183"/>
                <a:gd name="connsiteY3" fmla="*/ 15212 h 152462"/>
                <a:gd name="connsiteX4" fmla="*/ 30422 w 31183"/>
                <a:gd name="connsiteY4" fmla="*/ 7606 h 152462"/>
                <a:gd name="connsiteX5" fmla="*/ 22817 w 31183"/>
                <a:gd name="connsiteY5" fmla="*/ 0 h 152462"/>
                <a:gd name="connsiteX6" fmla="*/ 7605 w 31183"/>
                <a:gd name="connsiteY6" fmla="*/ 0 h 152462"/>
                <a:gd name="connsiteX7" fmla="*/ 0 w 31183"/>
                <a:gd name="connsiteY7" fmla="*/ 7606 h 152462"/>
                <a:gd name="connsiteX8" fmla="*/ 0 w 31183"/>
                <a:gd name="connsiteY8" fmla="*/ 144762 h 152462"/>
                <a:gd name="connsiteX9" fmla="*/ 7605 w 31183"/>
                <a:gd name="connsiteY9" fmla="*/ 152431 h 152462"/>
                <a:gd name="connsiteX10" fmla="*/ 22817 w 31183"/>
                <a:gd name="connsiteY10" fmla="*/ 152431 h 152462"/>
                <a:gd name="connsiteX11" fmla="*/ 31151 w 31183"/>
                <a:gd name="connsiteY11" fmla="*/ 145490 h 152462"/>
                <a:gd name="connsiteX12" fmla="*/ 24210 w 31183"/>
                <a:gd name="connsiteY12" fmla="*/ 137156 h 152462"/>
                <a:gd name="connsiteX13" fmla="*/ 22818 w 31183"/>
                <a:gd name="connsiteY13" fmla="*/ 137156 h 15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83" h="152462">
                  <a:moveTo>
                    <a:pt x="22817" y="137156"/>
                  </a:moveTo>
                  <a:lnTo>
                    <a:pt x="15212" y="137156"/>
                  </a:lnTo>
                  <a:lnTo>
                    <a:pt x="15212" y="15212"/>
                  </a:ln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lnTo>
                    <a:pt x="0" y="144762"/>
                  </a:lnTo>
                  <a:cubicBezTo>
                    <a:pt x="0" y="148972"/>
                    <a:pt x="3395" y="152396"/>
                    <a:pt x="7605" y="152431"/>
                  </a:cubicBezTo>
                  <a:lnTo>
                    <a:pt x="22817" y="152431"/>
                  </a:lnTo>
                  <a:cubicBezTo>
                    <a:pt x="27035" y="152815"/>
                    <a:pt x="30766" y="149708"/>
                    <a:pt x="31151" y="145490"/>
                  </a:cubicBezTo>
                  <a:cubicBezTo>
                    <a:pt x="31536" y="141272"/>
                    <a:pt x="28428" y="137541"/>
                    <a:pt x="24210" y="137156"/>
                  </a:cubicBezTo>
                  <a:cubicBezTo>
                    <a:pt x="23747" y="137114"/>
                    <a:pt x="23281" y="137114"/>
                    <a:pt x="22818" y="13715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876C802-CC16-4222-8B4B-94F425EEDD26}"/>
                </a:ext>
              </a:extLst>
            </p:cNvPr>
            <p:cNvSpPr/>
            <p:nvPr/>
          </p:nvSpPr>
          <p:spPr>
            <a:xfrm>
              <a:off x="9292855" y="3749168"/>
              <a:ext cx="30550" cy="15338"/>
            </a:xfrm>
            <a:custGeom>
              <a:avLst/>
              <a:gdLst>
                <a:gd name="connsiteX0" fmla="*/ 22184 w 30550"/>
                <a:gd name="connsiteY0" fmla="*/ 31 h 15338"/>
                <a:gd name="connsiteX1" fmla="*/ 6973 w 30550"/>
                <a:gd name="connsiteY1" fmla="*/ 31 h 15338"/>
                <a:gd name="connsiteX2" fmla="*/ 32 w 30550"/>
                <a:gd name="connsiteY2" fmla="*/ 8365 h 15338"/>
                <a:gd name="connsiteX3" fmla="*/ 6973 w 30550"/>
                <a:gd name="connsiteY3" fmla="*/ 15306 h 15338"/>
                <a:gd name="connsiteX4" fmla="*/ 22184 w 30550"/>
                <a:gd name="connsiteY4" fmla="*/ 15306 h 15338"/>
                <a:gd name="connsiteX5" fmla="*/ 30519 w 30550"/>
                <a:gd name="connsiteY5" fmla="*/ 8365 h 15338"/>
                <a:gd name="connsiteX6" fmla="*/ 23578 w 30550"/>
                <a:gd name="connsiteY6" fmla="*/ 32 h 15338"/>
                <a:gd name="connsiteX7" fmla="*/ 22185 w 30550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0" h="15338">
                  <a:moveTo>
                    <a:pt x="22184" y="31"/>
                  </a:moveTo>
                  <a:lnTo>
                    <a:pt x="6973" y="31"/>
                  </a:lnTo>
                  <a:cubicBezTo>
                    <a:pt x="2755" y="416"/>
                    <a:pt x="-352" y="4147"/>
                    <a:pt x="32" y="8365"/>
                  </a:cubicBezTo>
                  <a:cubicBezTo>
                    <a:pt x="368" y="12050"/>
                    <a:pt x="3288" y="14970"/>
                    <a:pt x="6973" y="15306"/>
                  </a:cubicBezTo>
                  <a:lnTo>
                    <a:pt x="22184" y="15306"/>
                  </a:lnTo>
                  <a:cubicBezTo>
                    <a:pt x="26403" y="15691"/>
                    <a:pt x="30133" y="12583"/>
                    <a:pt x="30519" y="8365"/>
                  </a:cubicBezTo>
                  <a:cubicBezTo>
                    <a:pt x="30903" y="4147"/>
                    <a:pt x="27796" y="416"/>
                    <a:pt x="23578" y="32"/>
                  </a:cubicBezTo>
                  <a:cubicBezTo>
                    <a:pt x="23114" y="-11"/>
                    <a:pt x="22649" y="-11"/>
                    <a:pt x="22185" y="3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76D8554E-C045-4B81-BEC8-41ECFB861E56}"/>
                </a:ext>
              </a:extLst>
            </p:cNvPr>
            <p:cNvSpPr/>
            <p:nvPr/>
          </p:nvSpPr>
          <p:spPr>
            <a:xfrm>
              <a:off x="9292223" y="3794960"/>
              <a:ext cx="30422" cy="15211"/>
            </a:xfrm>
            <a:custGeom>
              <a:avLst/>
              <a:gdLst>
                <a:gd name="connsiteX0" fmla="*/ 22817 w 30422"/>
                <a:gd name="connsiteY0" fmla="*/ 0 h 15211"/>
                <a:gd name="connsiteX1" fmla="*/ 7605 w 30422"/>
                <a:gd name="connsiteY1" fmla="*/ 0 h 15211"/>
                <a:gd name="connsiteX2" fmla="*/ 0 w 30422"/>
                <a:gd name="connsiteY2" fmla="*/ 7606 h 15211"/>
                <a:gd name="connsiteX3" fmla="*/ 7605 w 30422"/>
                <a:gd name="connsiteY3" fmla="*/ 15212 h 15211"/>
                <a:gd name="connsiteX4" fmla="*/ 22817 w 30422"/>
                <a:gd name="connsiteY4" fmla="*/ 15212 h 15211"/>
                <a:gd name="connsiteX5" fmla="*/ 30422 w 30422"/>
                <a:gd name="connsiteY5" fmla="*/ 7606 h 15211"/>
                <a:gd name="connsiteX6" fmla="*/ 22817 w 30422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22" h="15211">
                  <a:moveTo>
                    <a:pt x="22817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360D5FA-B115-4DA1-8C18-5EC1DE9BBB19}"/>
              </a:ext>
            </a:extLst>
          </p:cNvPr>
          <p:cNvSpPr/>
          <p:nvPr/>
        </p:nvSpPr>
        <p:spPr>
          <a:xfrm>
            <a:off x="6521237" y="1216778"/>
            <a:ext cx="4016816" cy="85526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EDFF5D-0DB7-4B8C-85EF-B1A13308E2C4}"/>
              </a:ext>
            </a:extLst>
          </p:cNvPr>
          <p:cNvGrpSpPr/>
          <p:nvPr/>
        </p:nvGrpSpPr>
        <p:grpSpPr>
          <a:xfrm>
            <a:off x="6911776" y="1451774"/>
            <a:ext cx="466002" cy="385271"/>
            <a:chOff x="11073710" y="1388471"/>
            <a:chExt cx="466002" cy="385271"/>
          </a:xfrm>
          <a:gradFill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</a:gra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802A10-E010-4EB1-849A-0D20EC382C4A}"/>
                </a:ext>
              </a:extLst>
            </p:cNvPr>
            <p:cNvSpPr/>
            <p:nvPr/>
          </p:nvSpPr>
          <p:spPr>
            <a:xfrm>
              <a:off x="11134787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AD791E-1C2A-497C-908D-A53C185FD26C}"/>
                </a:ext>
              </a:extLst>
            </p:cNvPr>
            <p:cNvSpPr/>
            <p:nvPr/>
          </p:nvSpPr>
          <p:spPr>
            <a:xfrm>
              <a:off x="11073710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085 w 76056"/>
                <a:gd name="connsiteY6" fmla="*/ 38155 h 76056"/>
                <a:gd name="connsiteX7" fmla="*/ 37902 w 76056"/>
                <a:gd name="connsiteY7" fmla="*/ 15212 h 76056"/>
                <a:gd name="connsiteX8" fmla="*/ 60845 w 76056"/>
                <a:gd name="connsiteY8" fmla="*/ 38028 h 76056"/>
                <a:gd name="connsiteX9" fmla="*/ 60845 w 76056"/>
                <a:gd name="connsiteY9" fmla="*/ 38092 h 76056"/>
                <a:gd name="connsiteX10" fmla="*/ 38028 w 76056"/>
                <a:gd name="connsiteY10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1007"/>
                    <a:pt x="15120" y="50792"/>
                    <a:pt x="15085" y="38155"/>
                  </a:cubicBezTo>
                  <a:cubicBezTo>
                    <a:pt x="15050" y="25519"/>
                    <a:pt x="25265" y="15247"/>
                    <a:pt x="37902" y="15212"/>
                  </a:cubicBezTo>
                  <a:cubicBezTo>
                    <a:pt x="50538" y="15177"/>
                    <a:pt x="60810" y="25392"/>
                    <a:pt x="60845" y="38028"/>
                  </a:cubicBezTo>
                  <a:cubicBezTo>
                    <a:pt x="60845" y="38050"/>
                    <a:pt x="60845" y="38071"/>
                    <a:pt x="60845" y="38092"/>
                  </a:cubicBezTo>
                  <a:cubicBezTo>
                    <a:pt x="60845" y="50704"/>
                    <a:pt x="50640" y="60937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E8A59C5-CF0F-4827-AE87-1802C1FC2BB6}"/>
                </a:ext>
              </a:extLst>
            </p:cNvPr>
            <p:cNvSpPr/>
            <p:nvPr/>
          </p:nvSpPr>
          <p:spPr>
            <a:xfrm>
              <a:off x="11134787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7F77A38-EEBB-4512-A1E2-F160EF79C5D2}"/>
                </a:ext>
              </a:extLst>
            </p:cNvPr>
            <p:cNvSpPr/>
            <p:nvPr/>
          </p:nvSpPr>
          <p:spPr>
            <a:xfrm>
              <a:off x="11377995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D6B0750-76DE-4755-8A2F-CE6CD03000D9}"/>
                </a:ext>
              </a:extLst>
            </p:cNvPr>
            <p:cNvSpPr/>
            <p:nvPr/>
          </p:nvSpPr>
          <p:spPr>
            <a:xfrm>
              <a:off x="11438481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F8667CC-BDEF-4322-A73F-3A0B3EF3E63D}"/>
                </a:ext>
              </a:extLst>
            </p:cNvPr>
            <p:cNvSpPr/>
            <p:nvPr/>
          </p:nvSpPr>
          <p:spPr>
            <a:xfrm>
              <a:off x="11377995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496B263-D1A2-4D52-A2BA-A593739B38BE}"/>
                </a:ext>
              </a:extLst>
            </p:cNvPr>
            <p:cNvSpPr/>
            <p:nvPr/>
          </p:nvSpPr>
          <p:spPr>
            <a:xfrm>
              <a:off x="11205462" y="1459569"/>
              <a:ext cx="40142" cy="40593"/>
            </a:xfrm>
            <a:custGeom>
              <a:avLst/>
              <a:gdLst>
                <a:gd name="connsiteX0" fmla="*/ 28218 w 30159"/>
                <a:gd name="connsiteY0" fmla="*/ 17506 h 30498"/>
                <a:gd name="connsiteX1" fmla="*/ 13006 w 30159"/>
                <a:gd name="connsiteY1" fmla="*/ 2231 h 30498"/>
                <a:gd name="connsiteX2" fmla="*/ 2231 w 30159"/>
                <a:gd name="connsiteY2" fmla="*/ 2231 h 30498"/>
                <a:gd name="connsiteX3" fmla="*/ 2231 w 30159"/>
                <a:gd name="connsiteY3" fmla="*/ 13006 h 30498"/>
                <a:gd name="connsiteX4" fmla="*/ 17443 w 30159"/>
                <a:gd name="connsiteY4" fmla="*/ 28281 h 30498"/>
                <a:gd name="connsiteX5" fmla="*/ 22830 w 30159"/>
                <a:gd name="connsiteY5" fmla="*/ 30499 h 30498"/>
                <a:gd name="connsiteX6" fmla="*/ 30154 w 30159"/>
                <a:gd name="connsiteY6" fmla="*/ 22621 h 30498"/>
                <a:gd name="connsiteX7" fmla="*/ 28218 w 30159"/>
                <a:gd name="connsiteY7" fmla="*/ 17823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9" h="30498">
                  <a:moveTo>
                    <a:pt x="28218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1" y="29694"/>
                    <a:pt x="20814" y="30490"/>
                    <a:pt x="22830" y="30499"/>
                  </a:cubicBezTo>
                  <a:cubicBezTo>
                    <a:pt x="27028" y="30346"/>
                    <a:pt x="30307" y="26819"/>
                    <a:pt x="30154" y="22621"/>
                  </a:cubicBezTo>
                  <a:cubicBezTo>
                    <a:pt x="30089" y="20844"/>
                    <a:pt x="29404" y="19147"/>
                    <a:pt x="28218" y="17823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E6C5FB7-AACC-40D6-A976-82D5C4C9B07E}"/>
                </a:ext>
              </a:extLst>
            </p:cNvPr>
            <p:cNvSpPr/>
            <p:nvPr/>
          </p:nvSpPr>
          <p:spPr>
            <a:xfrm>
              <a:off x="11154695" y="1571110"/>
              <a:ext cx="60823" cy="20246"/>
            </a:xfrm>
            <a:custGeom>
              <a:avLst/>
              <a:gdLst>
                <a:gd name="connsiteX0" fmla="*/ 38092 w 45697"/>
                <a:gd name="connsiteY0" fmla="*/ 0 h 15211"/>
                <a:gd name="connsiteX1" fmla="*/ 7606 w 45697"/>
                <a:gd name="connsiteY1" fmla="*/ 0 h 15211"/>
                <a:gd name="connsiteX2" fmla="*/ 0 w 45697"/>
                <a:gd name="connsiteY2" fmla="*/ 7606 h 15211"/>
                <a:gd name="connsiteX3" fmla="*/ 7606 w 45697"/>
                <a:gd name="connsiteY3" fmla="*/ 15212 h 15211"/>
                <a:gd name="connsiteX4" fmla="*/ 38092 w 45697"/>
                <a:gd name="connsiteY4" fmla="*/ 15212 h 15211"/>
                <a:gd name="connsiteX5" fmla="*/ 45698 w 45697"/>
                <a:gd name="connsiteY5" fmla="*/ 7606 h 15211"/>
                <a:gd name="connsiteX6" fmla="*/ 38092 w 45697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7" h="15211">
                  <a:moveTo>
                    <a:pt x="38092" y="0"/>
                  </a:moveTo>
                  <a:lnTo>
                    <a:pt x="7606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6" y="15212"/>
                  </a:cubicBezTo>
                  <a:lnTo>
                    <a:pt x="38092" y="15212"/>
                  </a:lnTo>
                  <a:cubicBezTo>
                    <a:pt x="42292" y="15212"/>
                    <a:pt x="45698" y="11807"/>
                    <a:pt x="45698" y="7606"/>
                  </a:cubicBezTo>
                  <a:cubicBezTo>
                    <a:pt x="45698" y="3405"/>
                    <a:pt x="42293" y="0"/>
                    <a:pt x="38092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60646819-AC89-4529-8CC9-DE26EAC10619}"/>
                </a:ext>
              </a:extLst>
            </p:cNvPr>
            <p:cNvSpPr/>
            <p:nvPr/>
          </p:nvSpPr>
          <p:spPr>
            <a:xfrm>
              <a:off x="11205455" y="1662364"/>
              <a:ext cx="40542" cy="40601"/>
            </a:xfrm>
            <a:custGeom>
              <a:avLst/>
              <a:gdLst>
                <a:gd name="connsiteX0" fmla="*/ 28223 w 30460"/>
                <a:gd name="connsiteY0" fmla="*/ 2237 h 30504"/>
                <a:gd name="connsiteX1" fmla="*/ 17467 w 30460"/>
                <a:gd name="connsiteY1" fmla="*/ 2218 h 30504"/>
                <a:gd name="connsiteX2" fmla="*/ 17448 w 30460"/>
                <a:gd name="connsiteY2" fmla="*/ 2237 h 30504"/>
                <a:gd name="connsiteX3" fmla="*/ 2237 w 30460"/>
                <a:gd name="connsiteY3" fmla="*/ 17512 h 30504"/>
                <a:gd name="connsiteX4" fmla="*/ 2218 w 30460"/>
                <a:gd name="connsiteY4" fmla="*/ 28268 h 30504"/>
                <a:gd name="connsiteX5" fmla="*/ 7625 w 30460"/>
                <a:gd name="connsiteY5" fmla="*/ 30505 h 30504"/>
                <a:gd name="connsiteX6" fmla="*/ 13012 w 30460"/>
                <a:gd name="connsiteY6" fmla="*/ 28287 h 30504"/>
                <a:gd name="connsiteX7" fmla="*/ 28223 w 30460"/>
                <a:gd name="connsiteY7" fmla="*/ 13012 h 30504"/>
                <a:gd name="connsiteX8" fmla="*/ 28242 w 30460"/>
                <a:gd name="connsiteY8" fmla="*/ 2256 h 30504"/>
                <a:gd name="connsiteX9" fmla="*/ 28223 w 30460"/>
                <a:gd name="connsiteY9" fmla="*/ 2237 h 3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60" h="30504">
                  <a:moveTo>
                    <a:pt x="28223" y="2237"/>
                  </a:moveTo>
                  <a:cubicBezTo>
                    <a:pt x="25258" y="-738"/>
                    <a:pt x="20443" y="-747"/>
                    <a:pt x="17467" y="2218"/>
                  </a:cubicBezTo>
                  <a:cubicBezTo>
                    <a:pt x="17461" y="2225"/>
                    <a:pt x="17455" y="2231"/>
                    <a:pt x="17448" y="2237"/>
                  </a:cubicBezTo>
                  <a:lnTo>
                    <a:pt x="2237" y="17512"/>
                  </a:lnTo>
                  <a:cubicBezTo>
                    <a:pt x="-738" y="20477"/>
                    <a:pt x="-747" y="25292"/>
                    <a:pt x="2218" y="28268"/>
                  </a:cubicBezTo>
                  <a:cubicBezTo>
                    <a:pt x="3650" y="29704"/>
                    <a:pt x="5596" y="30510"/>
                    <a:pt x="7625" y="30505"/>
                  </a:cubicBezTo>
                  <a:cubicBezTo>
                    <a:pt x="9641" y="30496"/>
                    <a:pt x="11574" y="29700"/>
                    <a:pt x="13012" y="28287"/>
                  </a:cubicBezTo>
                  <a:lnTo>
                    <a:pt x="28223" y="13012"/>
                  </a:lnTo>
                  <a:cubicBezTo>
                    <a:pt x="31198" y="10047"/>
                    <a:pt x="31207" y="5231"/>
                    <a:pt x="28242" y="2256"/>
                  </a:cubicBezTo>
                  <a:cubicBezTo>
                    <a:pt x="28236" y="2249"/>
                    <a:pt x="28229" y="2243"/>
                    <a:pt x="28223" y="2237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9739F1E-0C06-4734-95E4-F39A9994A218}"/>
                </a:ext>
              </a:extLst>
            </p:cNvPr>
            <p:cNvSpPr/>
            <p:nvPr/>
          </p:nvSpPr>
          <p:spPr>
            <a:xfrm>
              <a:off x="11367771" y="1662034"/>
              <a:ext cx="40534" cy="40593"/>
            </a:xfrm>
            <a:custGeom>
              <a:avLst/>
              <a:gdLst>
                <a:gd name="connsiteX0" fmla="*/ 28217 w 30454"/>
                <a:gd name="connsiteY0" fmla="*/ 17506 h 30498"/>
                <a:gd name="connsiteX1" fmla="*/ 13006 w 30454"/>
                <a:gd name="connsiteY1" fmla="*/ 2231 h 30498"/>
                <a:gd name="connsiteX2" fmla="*/ 2231 w 30454"/>
                <a:gd name="connsiteY2" fmla="*/ 2231 h 30498"/>
                <a:gd name="connsiteX3" fmla="*/ 2231 w 30454"/>
                <a:gd name="connsiteY3" fmla="*/ 13006 h 30498"/>
                <a:gd name="connsiteX4" fmla="*/ 17443 w 30454"/>
                <a:gd name="connsiteY4" fmla="*/ 28281 h 30498"/>
                <a:gd name="connsiteX5" fmla="*/ 22830 w 30454"/>
                <a:gd name="connsiteY5" fmla="*/ 30499 h 30498"/>
                <a:gd name="connsiteX6" fmla="*/ 30454 w 30454"/>
                <a:gd name="connsiteY6" fmla="*/ 22912 h 30498"/>
                <a:gd name="connsiteX7" fmla="*/ 28218 w 30454"/>
                <a:gd name="connsiteY7" fmla="*/ 17506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4" h="30498">
                  <a:moveTo>
                    <a:pt x="28217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0" y="29694"/>
                    <a:pt x="20814" y="30490"/>
                    <a:pt x="22830" y="30499"/>
                  </a:cubicBezTo>
                  <a:cubicBezTo>
                    <a:pt x="27030" y="30509"/>
                    <a:pt x="30444" y="27113"/>
                    <a:pt x="30454" y="22912"/>
                  </a:cubicBezTo>
                  <a:cubicBezTo>
                    <a:pt x="30459" y="20884"/>
                    <a:pt x="29654" y="18938"/>
                    <a:pt x="28218" y="1750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C1945BB-28D9-4A11-BAE1-DE6677D50F15}"/>
                </a:ext>
              </a:extLst>
            </p:cNvPr>
            <p:cNvSpPr/>
            <p:nvPr/>
          </p:nvSpPr>
          <p:spPr>
            <a:xfrm>
              <a:off x="11398159" y="1571110"/>
              <a:ext cx="60821" cy="20246"/>
            </a:xfrm>
            <a:custGeom>
              <a:avLst/>
              <a:gdLst>
                <a:gd name="connsiteX0" fmla="*/ 38091 w 45696"/>
                <a:gd name="connsiteY0" fmla="*/ 0 h 15211"/>
                <a:gd name="connsiteX1" fmla="*/ 7605 w 45696"/>
                <a:gd name="connsiteY1" fmla="*/ 0 h 15211"/>
                <a:gd name="connsiteX2" fmla="*/ 0 w 45696"/>
                <a:gd name="connsiteY2" fmla="*/ 7606 h 15211"/>
                <a:gd name="connsiteX3" fmla="*/ 7605 w 45696"/>
                <a:gd name="connsiteY3" fmla="*/ 15212 h 15211"/>
                <a:gd name="connsiteX4" fmla="*/ 38091 w 45696"/>
                <a:gd name="connsiteY4" fmla="*/ 15212 h 15211"/>
                <a:gd name="connsiteX5" fmla="*/ 45696 w 45696"/>
                <a:gd name="connsiteY5" fmla="*/ 7606 h 15211"/>
                <a:gd name="connsiteX6" fmla="*/ 38091 w 45696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6" h="15211">
                  <a:moveTo>
                    <a:pt x="38091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38091" y="15212"/>
                  </a:lnTo>
                  <a:cubicBezTo>
                    <a:pt x="42291" y="15212"/>
                    <a:pt x="45696" y="11807"/>
                    <a:pt x="45696" y="7606"/>
                  </a:cubicBezTo>
                  <a:cubicBezTo>
                    <a:pt x="45696" y="3405"/>
                    <a:pt x="42291" y="0"/>
                    <a:pt x="38091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1CF927A-57B5-415F-948F-72E964B80679}"/>
                </a:ext>
              </a:extLst>
            </p:cNvPr>
            <p:cNvSpPr/>
            <p:nvPr/>
          </p:nvSpPr>
          <p:spPr>
            <a:xfrm>
              <a:off x="11368410" y="1459477"/>
              <a:ext cx="40148" cy="40264"/>
            </a:xfrm>
            <a:custGeom>
              <a:avLst/>
              <a:gdLst>
                <a:gd name="connsiteX0" fmla="*/ 27737 w 30164"/>
                <a:gd name="connsiteY0" fmla="*/ 2237 h 30251"/>
                <a:gd name="connsiteX1" fmla="*/ 16981 w 30164"/>
                <a:gd name="connsiteY1" fmla="*/ 2218 h 30251"/>
                <a:gd name="connsiteX2" fmla="*/ 16963 w 30164"/>
                <a:gd name="connsiteY2" fmla="*/ 2237 h 30251"/>
                <a:gd name="connsiteX3" fmla="*/ 1941 w 30164"/>
                <a:gd name="connsiteY3" fmla="*/ 17575 h 30251"/>
                <a:gd name="connsiteX4" fmla="*/ 2530 w 30164"/>
                <a:gd name="connsiteY4" fmla="*/ 28315 h 30251"/>
                <a:gd name="connsiteX5" fmla="*/ 7329 w 30164"/>
                <a:gd name="connsiteY5" fmla="*/ 30251 h 30251"/>
                <a:gd name="connsiteX6" fmla="*/ 12716 w 30164"/>
                <a:gd name="connsiteY6" fmla="*/ 28033 h 30251"/>
                <a:gd name="connsiteX7" fmla="*/ 27927 w 30164"/>
                <a:gd name="connsiteY7" fmla="*/ 12758 h 30251"/>
                <a:gd name="connsiteX8" fmla="*/ 27946 w 30164"/>
                <a:gd name="connsiteY8" fmla="*/ 2002 h 30251"/>
                <a:gd name="connsiteX9" fmla="*/ 27927 w 30164"/>
                <a:gd name="connsiteY9" fmla="*/ 1983 h 3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64" h="30251">
                  <a:moveTo>
                    <a:pt x="27737" y="2237"/>
                  </a:moveTo>
                  <a:cubicBezTo>
                    <a:pt x="24772" y="-738"/>
                    <a:pt x="19956" y="-747"/>
                    <a:pt x="16981" y="2218"/>
                  </a:cubicBezTo>
                  <a:cubicBezTo>
                    <a:pt x="16975" y="2225"/>
                    <a:pt x="16969" y="2231"/>
                    <a:pt x="16963" y="2237"/>
                  </a:cubicBezTo>
                  <a:lnTo>
                    <a:pt x="1941" y="17575"/>
                  </a:lnTo>
                  <a:cubicBezTo>
                    <a:pt x="-862" y="20703"/>
                    <a:pt x="-598" y="25512"/>
                    <a:pt x="2530" y="28315"/>
                  </a:cubicBezTo>
                  <a:cubicBezTo>
                    <a:pt x="3854" y="29501"/>
                    <a:pt x="5552" y="30186"/>
                    <a:pt x="7329" y="30251"/>
                  </a:cubicBezTo>
                  <a:cubicBezTo>
                    <a:pt x="9343" y="30229"/>
                    <a:pt x="11271" y="29435"/>
                    <a:pt x="12716" y="28033"/>
                  </a:cubicBezTo>
                  <a:lnTo>
                    <a:pt x="27927" y="12758"/>
                  </a:lnTo>
                  <a:cubicBezTo>
                    <a:pt x="30903" y="9793"/>
                    <a:pt x="30911" y="4977"/>
                    <a:pt x="27946" y="2002"/>
                  </a:cubicBezTo>
                  <a:cubicBezTo>
                    <a:pt x="27940" y="1996"/>
                    <a:pt x="27933" y="1989"/>
                    <a:pt x="27927" y="1983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EF44378-E7AE-48CB-B474-DC34E9E6D9F0}"/>
                </a:ext>
              </a:extLst>
            </p:cNvPr>
            <p:cNvSpPr/>
            <p:nvPr/>
          </p:nvSpPr>
          <p:spPr>
            <a:xfrm>
              <a:off x="11256314" y="1510203"/>
              <a:ext cx="101301" cy="141640"/>
            </a:xfrm>
            <a:custGeom>
              <a:avLst/>
              <a:gdLst>
                <a:gd name="connsiteX0" fmla="*/ 39576 w 76109"/>
                <a:gd name="connsiteY0" fmla="*/ 45888 h 106416"/>
                <a:gd name="connsiteX1" fmla="*/ 37865 w 76109"/>
                <a:gd name="connsiteY1" fmla="*/ 45571 h 106416"/>
                <a:gd name="connsiteX2" fmla="*/ 15111 w 76109"/>
                <a:gd name="connsiteY2" fmla="*/ 30486 h 106416"/>
                <a:gd name="connsiteX3" fmla="*/ 37992 w 76109"/>
                <a:gd name="connsiteY3" fmla="*/ 15275 h 106416"/>
                <a:gd name="connsiteX4" fmla="*/ 60872 w 76109"/>
                <a:gd name="connsiteY4" fmla="*/ 29662 h 106416"/>
                <a:gd name="connsiteX5" fmla="*/ 69111 w 76109"/>
                <a:gd name="connsiteY5" fmla="*/ 36634 h 106416"/>
                <a:gd name="connsiteX6" fmla="*/ 76083 w 76109"/>
                <a:gd name="connsiteY6" fmla="*/ 28394 h 106416"/>
                <a:gd name="connsiteX7" fmla="*/ 38055 w 76109"/>
                <a:gd name="connsiteY7" fmla="*/ 0 h 106416"/>
                <a:gd name="connsiteX8" fmla="*/ 26 w 76109"/>
                <a:gd name="connsiteY8" fmla="*/ 30486 h 106416"/>
                <a:gd name="connsiteX9" fmla="*/ 36597 w 76109"/>
                <a:gd name="connsiteY9" fmla="*/ 60846 h 106416"/>
                <a:gd name="connsiteX10" fmla="*/ 38245 w 76109"/>
                <a:gd name="connsiteY10" fmla="*/ 60846 h 106416"/>
                <a:gd name="connsiteX11" fmla="*/ 60936 w 76109"/>
                <a:gd name="connsiteY11" fmla="*/ 75930 h 106416"/>
                <a:gd name="connsiteX12" fmla="*/ 38055 w 76109"/>
                <a:gd name="connsiteY12" fmla="*/ 91141 h 106416"/>
                <a:gd name="connsiteX13" fmla="*/ 15238 w 76109"/>
                <a:gd name="connsiteY13" fmla="*/ 76754 h 106416"/>
                <a:gd name="connsiteX14" fmla="*/ 6999 w 76109"/>
                <a:gd name="connsiteY14" fmla="*/ 69782 h 106416"/>
                <a:gd name="connsiteX15" fmla="*/ 27 w 76109"/>
                <a:gd name="connsiteY15" fmla="*/ 78022 h 106416"/>
                <a:gd name="connsiteX16" fmla="*/ 38055 w 76109"/>
                <a:gd name="connsiteY16" fmla="*/ 106416 h 106416"/>
                <a:gd name="connsiteX17" fmla="*/ 76083 w 76109"/>
                <a:gd name="connsiteY17" fmla="*/ 75930 h 106416"/>
                <a:gd name="connsiteX18" fmla="*/ 39576 w 76109"/>
                <a:gd name="connsiteY18" fmla="*/ 45571 h 10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109" h="106416">
                  <a:moveTo>
                    <a:pt x="39576" y="45888"/>
                  </a:moveTo>
                  <a:lnTo>
                    <a:pt x="37865" y="45571"/>
                  </a:lnTo>
                  <a:cubicBezTo>
                    <a:pt x="22400" y="42719"/>
                    <a:pt x="15111" y="37965"/>
                    <a:pt x="15111" y="30486"/>
                  </a:cubicBezTo>
                  <a:cubicBezTo>
                    <a:pt x="15111" y="23007"/>
                    <a:pt x="25632" y="15275"/>
                    <a:pt x="37992" y="15275"/>
                  </a:cubicBezTo>
                  <a:cubicBezTo>
                    <a:pt x="50351" y="15275"/>
                    <a:pt x="60238" y="21613"/>
                    <a:pt x="60872" y="29662"/>
                  </a:cubicBezTo>
                  <a:cubicBezTo>
                    <a:pt x="61222" y="33862"/>
                    <a:pt x="64911" y="36984"/>
                    <a:pt x="69111" y="36634"/>
                  </a:cubicBezTo>
                  <a:cubicBezTo>
                    <a:pt x="73312" y="36284"/>
                    <a:pt x="76433" y="32595"/>
                    <a:pt x="76083" y="28394"/>
                  </a:cubicBezTo>
                  <a:cubicBezTo>
                    <a:pt x="74689" y="12232"/>
                    <a:pt x="58337" y="0"/>
                    <a:pt x="38055" y="0"/>
                  </a:cubicBezTo>
                  <a:cubicBezTo>
                    <a:pt x="17773" y="0"/>
                    <a:pt x="26" y="13690"/>
                    <a:pt x="26" y="30486"/>
                  </a:cubicBezTo>
                  <a:cubicBezTo>
                    <a:pt x="26" y="46141"/>
                    <a:pt x="11879" y="56282"/>
                    <a:pt x="36597" y="60846"/>
                  </a:cubicBezTo>
                  <a:lnTo>
                    <a:pt x="38245" y="60846"/>
                  </a:lnTo>
                  <a:cubicBezTo>
                    <a:pt x="53710" y="63697"/>
                    <a:pt x="60936" y="68451"/>
                    <a:pt x="60936" y="75930"/>
                  </a:cubicBezTo>
                  <a:cubicBezTo>
                    <a:pt x="60936" y="83409"/>
                    <a:pt x="50478" y="91141"/>
                    <a:pt x="38055" y="91141"/>
                  </a:cubicBezTo>
                  <a:cubicBezTo>
                    <a:pt x="25632" y="91141"/>
                    <a:pt x="15872" y="84803"/>
                    <a:pt x="15238" y="76754"/>
                  </a:cubicBezTo>
                  <a:cubicBezTo>
                    <a:pt x="14888" y="72554"/>
                    <a:pt x="11199" y="69432"/>
                    <a:pt x="6999" y="69782"/>
                  </a:cubicBezTo>
                  <a:cubicBezTo>
                    <a:pt x="2798" y="70132"/>
                    <a:pt x="-323" y="73821"/>
                    <a:pt x="27" y="78022"/>
                  </a:cubicBezTo>
                  <a:cubicBezTo>
                    <a:pt x="1421" y="94184"/>
                    <a:pt x="17773" y="106416"/>
                    <a:pt x="38055" y="106416"/>
                  </a:cubicBezTo>
                  <a:cubicBezTo>
                    <a:pt x="58337" y="106416"/>
                    <a:pt x="76083" y="92726"/>
                    <a:pt x="76083" y="75930"/>
                  </a:cubicBezTo>
                  <a:cubicBezTo>
                    <a:pt x="76083" y="60275"/>
                    <a:pt x="64294" y="50134"/>
                    <a:pt x="39576" y="4557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4091F06-3EC5-4A1C-BA42-955859F7D735}"/>
                </a:ext>
              </a:extLst>
            </p:cNvPr>
            <p:cNvSpPr/>
            <p:nvPr/>
          </p:nvSpPr>
          <p:spPr>
            <a:xfrm>
              <a:off x="11296758" y="1489619"/>
              <a:ext cx="20246" cy="182892"/>
            </a:xfrm>
            <a:custGeom>
              <a:avLst/>
              <a:gdLst>
                <a:gd name="connsiteX0" fmla="*/ 7606 w 15211"/>
                <a:gd name="connsiteY0" fmla="*/ 254 h 137409"/>
                <a:gd name="connsiteX1" fmla="*/ 0 w 15211"/>
                <a:gd name="connsiteY1" fmla="*/ 7860 h 137409"/>
                <a:gd name="connsiteX2" fmla="*/ 0 w 15211"/>
                <a:gd name="connsiteY2" fmla="*/ 129804 h 137409"/>
                <a:gd name="connsiteX3" fmla="*/ 7606 w 15211"/>
                <a:gd name="connsiteY3" fmla="*/ 137410 h 137409"/>
                <a:gd name="connsiteX4" fmla="*/ 15212 w 15211"/>
                <a:gd name="connsiteY4" fmla="*/ 129804 h 137409"/>
                <a:gd name="connsiteX5" fmla="*/ 15211 w 15211"/>
                <a:gd name="connsiteY5" fmla="*/ 7606 h 137409"/>
                <a:gd name="connsiteX6" fmla="*/ 7605 w 15211"/>
                <a:gd name="connsiteY6" fmla="*/ 0 h 13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137409">
                  <a:moveTo>
                    <a:pt x="7606" y="254"/>
                  </a:moveTo>
                  <a:cubicBezTo>
                    <a:pt x="3405" y="254"/>
                    <a:pt x="0" y="3659"/>
                    <a:pt x="0" y="7860"/>
                  </a:cubicBezTo>
                  <a:lnTo>
                    <a:pt x="0" y="129804"/>
                  </a:lnTo>
                  <a:cubicBezTo>
                    <a:pt x="0" y="134004"/>
                    <a:pt x="3405" y="137410"/>
                    <a:pt x="7606" y="137410"/>
                  </a:cubicBezTo>
                  <a:cubicBezTo>
                    <a:pt x="11806" y="137410"/>
                    <a:pt x="15212" y="134005"/>
                    <a:pt x="15212" y="129804"/>
                  </a:cubicBezTo>
                  <a:lnTo>
                    <a:pt x="15211" y="7606"/>
                  </a:lnTo>
                  <a:cubicBezTo>
                    <a:pt x="15211" y="3405"/>
                    <a:pt x="11806" y="0"/>
                    <a:pt x="7605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7" name="Rectangle 126">
            <a:extLst>
              <a:ext uri="{FF2B5EF4-FFF2-40B4-BE49-F238E27FC236}">
                <a16:creationId xmlns:a16="http://schemas.microsoft.com/office/drawing/2014/main" id="{047EF72B-9F18-4614-815D-B377A0E9E7C1}"/>
              </a:ext>
            </a:extLst>
          </p:cNvPr>
          <p:cNvSpPr/>
          <p:nvPr/>
        </p:nvSpPr>
        <p:spPr>
          <a:xfrm>
            <a:off x="6521237" y="2404216"/>
            <a:ext cx="4016816" cy="855262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37EA65B-9ECA-4814-8F2D-13C42A9D20FC}"/>
              </a:ext>
            </a:extLst>
          </p:cNvPr>
          <p:cNvGrpSpPr/>
          <p:nvPr/>
        </p:nvGrpSpPr>
        <p:grpSpPr>
          <a:xfrm>
            <a:off x="6902386" y="2588428"/>
            <a:ext cx="484782" cy="486839"/>
            <a:chOff x="8636891" y="3650072"/>
            <a:chExt cx="364224" cy="365769"/>
          </a:xfrm>
          <a:gradFill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</a:gra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665B8BB-CD0F-498E-A929-BCE45954B038}"/>
                </a:ext>
              </a:extLst>
            </p:cNvPr>
            <p:cNvSpPr/>
            <p:nvPr/>
          </p:nvSpPr>
          <p:spPr>
            <a:xfrm>
              <a:off x="8894446" y="3680558"/>
              <a:ext cx="60972" cy="60972"/>
            </a:xfrm>
            <a:custGeom>
              <a:avLst/>
              <a:gdLst>
                <a:gd name="connsiteX0" fmla="*/ 7605 w 60972"/>
                <a:gd name="connsiteY0" fmla="*/ 0 h 60972"/>
                <a:gd name="connsiteX1" fmla="*/ 0 w 60972"/>
                <a:gd name="connsiteY1" fmla="*/ 7606 h 60972"/>
                <a:gd name="connsiteX2" fmla="*/ 0 w 60972"/>
                <a:gd name="connsiteY2" fmla="*/ 53303 h 60972"/>
                <a:gd name="connsiteX3" fmla="*/ 7605 w 60972"/>
                <a:gd name="connsiteY3" fmla="*/ 60972 h 60972"/>
                <a:gd name="connsiteX4" fmla="*/ 53367 w 60972"/>
                <a:gd name="connsiteY4" fmla="*/ 60972 h 60972"/>
                <a:gd name="connsiteX5" fmla="*/ 60972 w 60972"/>
                <a:gd name="connsiteY5" fmla="*/ 53303 h 60972"/>
                <a:gd name="connsiteX6" fmla="*/ 7605 w 60972"/>
                <a:gd name="connsiteY6" fmla="*/ 0 h 60972"/>
                <a:gd name="connsiteX7" fmla="*/ 15275 w 60972"/>
                <a:gd name="connsiteY7" fmla="*/ 45697 h 60972"/>
                <a:gd name="connsiteX8" fmla="*/ 15275 w 60972"/>
                <a:gd name="connsiteY8" fmla="*/ 15972 h 60972"/>
                <a:gd name="connsiteX9" fmla="*/ 45000 w 60972"/>
                <a:gd name="connsiteY9" fmla="*/ 45697 h 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72" h="6097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53303"/>
                  </a:lnTo>
                  <a:cubicBezTo>
                    <a:pt x="0" y="57514"/>
                    <a:pt x="3395" y="60937"/>
                    <a:pt x="7605" y="60972"/>
                  </a:cubicBezTo>
                  <a:lnTo>
                    <a:pt x="53367" y="60972"/>
                  </a:lnTo>
                  <a:cubicBezTo>
                    <a:pt x="57577" y="60937"/>
                    <a:pt x="60973" y="57514"/>
                    <a:pt x="60972" y="53303"/>
                  </a:cubicBezTo>
                  <a:cubicBezTo>
                    <a:pt x="60937" y="23854"/>
                    <a:pt x="37054" y="0"/>
                    <a:pt x="7605" y="0"/>
                  </a:cubicBezTo>
                  <a:close/>
                  <a:moveTo>
                    <a:pt x="15275" y="45697"/>
                  </a:moveTo>
                  <a:lnTo>
                    <a:pt x="15275" y="15972"/>
                  </a:lnTo>
                  <a:cubicBezTo>
                    <a:pt x="30257" y="19005"/>
                    <a:pt x="41967" y="30715"/>
                    <a:pt x="45000" y="45697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3DF61D2-A855-4422-BB24-EBB2F961A8C2}"/>
                </a:ext>
              </a:extLst>
            </p:cNvPr>
            <p:cNvSpPr/>
            <p:nvPr/>
          </p:nvSpPr>
          <p:spPr>
            <a:xfrm>
              <a:off x="8772565" y="3650072"/>
              <a:ext cx="228550" cy="15211"/>
            </a:xfrm>
            <a:custGeom>
              <a:avLst/>
              <a:gdLst>
                <a:gd name="connsiteX0" fmla="*/ 220945 w 228550"/>
                <a:gd name="connsiteY0" fmla="*/ 0 h 15211"/>
                <a:gd name="connsiteX1" fmla="*/ 7605 w 228550"/>
                <a:gd name="connsiteY1" fmla="*/ 0 h 15211"/>
                <a:gd name="connsiteX2" fmla="*/ 0 w 228550"/>
                <a:gd name="connsiteY2" fmla="*/ 7606 h 15211"/>
                <a:gd name="connsiteX3" fmla="*/ 7605 w 228550"/>
                <a:gd name="connsiteY3" fmla="*/ 15212 h 15211"/>
                <a:gd name="connsiteX4" fmla="*/ 220945 w 228550"/>
                <a:gd name="connsiteY4" fmla="*/ 15212 h 15211"/>
                <a:gd name="connsiteX5" fmla="*/ 228550 w 228550"/>
                <a:gd name="connsiteY5" fmla="*/ 7606 h 15211"/>
                <a:gd name="connsiteX6" fmla="*/ 220945 w 228550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550" h="15211">
                  <a:moveTo>
                    <a:pt x="220945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0945" y="15212"/>
                  </a:lnTo>
                  <a:cubicBezTo>
                    <a:pt x="225145" y="15212"/>
                    <a:pt x="228550" y="11807"/>
                    <a:pt x="228550" y="7606"/>
                  </a:cubicBezTo>
                  <a:cubicBezTo>
                    <a:pt x="228550" y="3405"/>
                    <a:pt x="225145" y="0"/>
                    <a:pt x="220945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B82431-F236-468A-9CDE-9CE973E65E60}"/>
                </a:ext>
              </a:extLst>
            </p:cNvPr>
            <p:cNvSpPr/>
            <p:nvPr/>
          </p:nvSpPr>
          <p:spPr>
            <a:xfrm>
              <a:off x="8787713" y="3650072"/>
              <a:ext cx="15210" cy="198128"/>
            </a:xfrm>
            <a:custGeom>
              <a:avLst/>
              <a:gdLst>
                <a:gd name="connsiteX0" fmla="*/ 7605 w 15210"/>
                <a:gd name="connsiteY0" fmla="*/ 0 h 198128"/>
                <a:gd name="connsiteX1" fmla="*/ 0 w 15210"/>
                <a:gd name="connsiteY1" fmla="*/ 7606 h 198128"/>
                <a:gd name="connsiteX2" fmla="*/ 0 w 15210"/>
                <a:gd name="connsiteY2" fmla="*/ 190522 h 198128"/>
                <a:gd name="connsiteX3" fmla="*/ 7605 w 15210"/>
                <a:gd name="connsiteY3" fmla="*/ 198128 h 198128"/>
                <a:gd name="connsiteX4" fmla="*/ 15211 w 15210"/>
                <a:gd name="connsiteY4" fmla="*/ 190522 h 198128"/>
                <a:gd name="connsiteX5" fmla="*/ 15211 w 15210"/>
                <a:gd name="connsiteY5" fmla="*/ 7732 h 198128"/>
                <a:gd name="connsiteX6" fmla="*/ 7605 w 15210"/>
                <a:gd name="connsiteY6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0" h="198128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190522"/>
                  </a:lnTo>
                  <a:cubicBezTo>
                    <a:pt x="0" y="194723"/>
                    <a:pt x="3405" y="198128"/>
                    <a:pt x="7605" y="198128"/>
                  </a:cubicBezTo>
                  <a:cubicBezTo>
                    <a:pt x="11806" y="198128"/>
                    <a:pt x="15211" y="194723"/>
                    <a:pt x="15211" y="190522"/>
                  </a:cubicBezTo>
                  <a:lnTo>
                    <a:pt x="15211" y="7732"/>
                  </a:lnTo>
                  <a:cubicBezTo>
                    <a:pt x="15211" y="3532"/>
                    <a:pt x="11806" y="126"/>
                    <a:pt x="7605" y="12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9E2777A-F399-46A8-A011-5DD6E76BAD12}"/>
                </a:ext>
              </a:extLst>
            </p:cNvPr>
            <p:cNvSpPr/>
            <p:nvPr/>
          </p:nvSpPr>
          <p:spPr>
            <a:xfrm>
              <a:off x="8787713" y="3650072"/>
              <a:ext cx="198127" cy="198128"/>
            </a:xfrm>
            <a:custGeom>
              <a:avLst/>
              <a:gdLst>
                <a:gd name="connsiteX0" fmla="*/ 190585 w 198127"/>
                <a:gd name="connsiteY0" fmla="*/ 0 h 198128"/>
                <a:gd name="connsiteX1" fmla="*/ 182980 w 198127"/>
                <a:gd name="connsiteY1" fmla="*/ 7606 h 198128"/>
                <a:gd name="connsiteX2" fmla="*/ 182980 w 198127"/>
                <a:gd name="connsiteY2" fmla="*/ 182916 h 198128"/>
                <a:gd name="connsiteX3" fmla="*/ 7605 w 198127"/>
                <a:gd name="connsiteY3" fmla="*/ 182916 h 198128"/>
                <a:gd name="connsiteX4" fmla="*/ 0 w 198127"/>
                <a:gd name="connsiteY4" fmla="*/ 190522 h 198128"/>
                <a:gd name="connsiteX5" fmla="*/ 7605 w 198127"/>
                <a:gd name="connsiteY5" fmla="*/ 198128 h 198128"/>
                <a:gd name="connsiteX6" fmla="*/ 190522 w 198127"/>
                <a:gd name="connsiteY6" fmla="*/ 198128 h 198128"/>
                <a:gd name="connsiteX7" fmla="*/ 198127 w 198127"/>
                <a:gd name="connsiteY7" fmla="*/ 190522 h 198128"/>
                <a:gd name="connsiteX8" fmla="*/ 198128 w 198127"/>
                <a:gd name="connsiteY8" fmla="*/ 7732 h 198128"/>
                <a:gd name="connsiteX9" fmla="*/ 190523 w 198127"/>
                <a:gd name="connsiteY9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27" h="198128">
                  <a:moveTo>
                    <a:pt x="190585" y="0"/>
                  </a:moveTo>
                  <a:cubicBezTo>
                    <a:pt x="186385" y="0"/>
                    <a:pt x="182980" y="3405"/>
                    <a:pt x="182980" y="7606"/>
                  </a:cubicBezTo>
                  <a:lnTo>
                    <a:pt x="182980" y="182916"/>
                  </a:lnTo>
                  <a:lnTo>
                    <a:pt x="7605" y="182916"/>
                  </a:lnTo>
                  <a:cubicBezTo>
                    <a:pt x="3405" y="182916"/>
                    <a:pt x="0" y="186322"/>
                    <a:pt x="0" y="190522"/>
                  </a:cubicBezTo>
                  <a:cubicBezTo>
                    <a:pt x="0" y="194723"/>
                    <a:pt x="3405" y="198128"/>
                    <a:pt x="7605" y="198128"/>
                  </a:cubicBezTo>
                  <a:lnTo>
                    <a:pt x="190522" y="198128"/>
                  </a:lnTo>
                  <a:cubicBezTo>
                    <a:pt x="194722" y="198128"/>
                    <a:pt x="198127" y="194723"/>
                    <a:pt x="198127" y="190522"/>
                  </a:cubicBezTo>
                  <a:lnTo>
                    <a:pt x="198128" y="7732"/>
                  </a:lnTo>
                  <a:cubicBezTo>
                    <a:pt x="198128" y="3532"/>
                    <a:pt x="194723" y="126"/>
                    <a:pt x="190523" y="12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913BBE0-99BC-4B65-BA30-E59376061584}"/>
                </a:ext>
              </a:extLst>
            </p:cNvPr>
            <p:cNvSpPr/>
            <p:nvPr/>
          </p:nvSpPr>
          <p:spPr>
            <a:xfrm>
              <a:off x="8879234" y="3832988"/>
              <a:ext cx="15211" cy="76183"/>
            </a:xfrm>
            <a:custGeom>
              <a:avLst/>
              <a:gdLst>
                <a:gd name="connsiteX0" fmla="*/ 7605 w 15211"/>
                <a:gd name="connsiteY0" fmla="*/ 0 h 76183"/>
                <a:gd name="connsiteX1" fmla="*/ 0 w 15211"/>
                <a:gd name="connsiteY1" fmla="*/ 7606 h 76183"/>
                <a:gd name="connsiteX2" fmla="*/ 0 w 15211"/>
                <a:gd name="connsiteY2" fmla="*/ 68578 h 76183"/>
                <a:gd name="connsiteX3" fmla="*/ 7605 w 15211"/>
                <a:gd name="connsiteY3" fmla="*/ 76184 h 76183"/>
                <a:gd name="connsiteX4" fmla="*/ 15211 w 15211"/>
                <a:gd name="connsiteY4" fmla="*/ 68578 h 76183"/>
                <a:gd name="connsiteX5" fmla="*/ 15212 w 15211"/>
                <a:gd name="connsiteY5" fmla="*/ 7606 h 76183"/>
                <a:gd name="connsiteX6" fmla="*/ 7606 w 15211"/>
                <a:gd name="connsiteY6" fmla="*/ 0 h 7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76183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68578"/>
                  </a:lnTo>
                  <a:cubicBezTo>
                    <a:pt x="0" y="72778"/>
                    <a:pt x="3405" y="76184"/>
                    <a:pt x="7605" y="76184"/>
                  </a:cubicBezTo>
                  <a:cubicBezTo>
                    <a:pt x="11806" y="76184"/>
                    <a:pt x="15211" y="72779"/>
                    <a:pt x="15211" y="68578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" name="Graphic 2">
              <a:extLst>
                <a:ext uri="{FF2B5EF4-FFF2-40B4-BE49-F238E27FC236}">
                  <a16:creationId xmlns:a16="http://schemas.microsoft.com/office/drawing/2014/main" id="{C699817A-2A8C-4953-A354-3A6CA525A787}"/>
                </a:ext>
              </a:extLst>
            </p:cNvPr>
            <p:cNvGrpSpPr/>
            <p:nvPr/>
          </p:nvGrpSpPr>
          <p:grpSpPr>
            <a:xfrm>
              <a:off x="8636891" y="3772015"/>
              <a:ext cx="272828" cy="243826"/>
              <a:chOff x="8636891" y="3772015"/>
              <a:chExt cx="272828" cy="243826"/>
            </a:xfrm>
            <a:grpFill/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45A1EF5-A71D-4EA4-BF2E-11AFB5AE9604}"/>
                  </a:ext>
                </a:extLst>
              </p:cNvPr>
              <p:cNvSpPr/>
              <p:nvPr/>
            </p:nvSpPr>
            <p:spPr>
              <a:xfrm>
                <a:off x="8863959" y="3893961"/>
                <a:ext cx="45760" cy="45760"/>
              </a:xfrm>
              <a:custGeom>
                <a:avLst/>
                <a:gdLst>
                  <a:gd name="connsiteX0" fmla="*/ 22880 w 45760"/>
                  <a:gd name="connsiteY0" fmla="*/ 0 h 45760"/>
                  <a:gd name="connsiteX1" fmla="*/ 0 w 45760"/>
                  <a:gd name="connsiteY1" fmla="*/ 22880 h 45760"/>
                  <a:gd name="connsiteX2" fmla="*/ 22880 w 45760"/>
                  <a:gd name="connsiteY2" fmla="*/ 45761 h 45760"/>
                  <a:gd name="connsiteX3" fmla="*/ 45761 w 45760"/>
                  <a:gd name="connsiteY3" fmla="*/ 22880 h 45760"/>
                  <a:gd name="connsiteX4" fmla="*/ 45761 w 45760"/>
                  <a:gd name="connsiteY4" fmla="*/ 22817 h 45760"/>
                  <a:gd name="connsiteX5" fmla="*/ 22880 w 45760"/>
                  <a:gd name="connsiteY5" fmla="*/ 0 h 45760"/>
                  <a:gd name="connsiteX6" fmla="*/ 22880 w 45760"/>
                  <a:gd name="connsiteY6" fmla="*/ 30423 h 45760"/>
                  <a:gd name="connsiteX7" fmla="*/ 15275 w 45760"/>
                  <a:gd name="connsiteY7" fmla="*/ 22817 h 45760"/>
                  <a:gd name="connsiteX8" fmla="*/ 22880 w 45760"/>
                  <a:gd name="connsiteY8" fmla="*/ 15211 h 45760"/>
                  <a:gd name="connsiteX9" fmla="*/ 30486 w 45760"/>
                  <a:gd name="connsiteY9" fmla="*/ 22817 h 45760"/>
                  <a:gd name="connsiteX10" fmla="*/ 22880 w 45760"/>
                  <a:gd name="connsiteY10" fmla="*/ 30423 h 4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60" h="45760">
                    <a:moveTo>
                      <a:pt x="22880" y="0"/>
                    </a:moveTo>
                    <a:cubicBezTo>
                      <a:pt x="10244" y="0"/>
                      <a:pt x="0" y="10244"/>
                      <a:pt x="0" y="22880"/>
                    </a:cubicBezTo>
                    <a:cubicBezTo>
                      <a:pt x="0" y="35517"/>
                      <a:pt x="10244" y="45761"/>
                      <a:pt x="22880" y="45761"/>
                    </a:cubicBezTo>
                    <a:cubicBezTo>
                      <a:pt x="35517" y="45761"/>
                      <a:pt x="45761" y="35517"/>
                      <a:pt x="45761" y="22880"/>
                    </a:cubicBezTo>
                    <a:cubicBezTo>
                      <a:pt x="45761" y="22859"/>
                      <a:pt x="45761" y="22838"/>
                      <a:pt x="45761" y="22817"/>
                    </a:cubicBezTo>
                    <a:cubicBezTo>
                      <a:pt x="45726" y="10205"/>
                      <a:pt x="35492" y="0"/>
                      <a:pt x="22880" y="0"/>
                    </a:cubicBezTo>
                    <a:close/>
                    <a:moveTo>
                      <a:pt x="22880" y="30423"/>
                    </a:moveTo>
                    <a:cubicBezTo>
                      <a:pt x="18680" y="30423"/>
                      <a:pt x="15275" y="27018"/>
                      <a:pt x="15275" y="22817"/>
                    </a:cubicBezTo>
                    <a:cubicBezTo>
                      <a:pt x="15275" y="18617"/>
                      <a:pt x="18680" y="15211"/>
                      <a:pt x="22880" y="15211"/>
                    </a:cubicBezTo>
                    <a:cubicBezTo>
                      <a:pt x="27081" y="15211"/>
                      <a:pt x="30486" y="18616"/>
                      <a:pt x="30486" y="22817"/>
                    </a:cubicBezTo>
                    <a:cubicBezTo>
                      <a:pt x="30486" y="27017"/>
                      <a:pt x="27081" y="30423"/>
                      <a:pt x="22880" y="30423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7A6B45F-3086-4151-A0EB-874C15FC0757}"/>
                  </a:ext>
                </a:extLst>
              </p:cNvPr>
              <p:cNvSpPr/>
              <p:nvPr/>
            </p:nvSpPr>
            <p:spPr>
              <a:xfrm>
                <a:off x="8636891" y="3772015"/>
                <a:ext cx="133391" cy="243826"/>
              </a:xfrm>
              <a:custGeom>
                <a:avLst/>
                <a:gdLst>
                  <a:gd name="connsiteX0" fmla="*/ 133392 w 133391"/>
                  <a:gd name="connsiteY0" fmla="*/ 111487 h 243826"/>
                  <a:gd name="connsiteX1" fmla="*/ 123631 w 133391"/>
                  <a:gd name="connsiteY1" fmla="*/ 33339 h 243826"/>
                  <a:gd name="connsiteX2" fmla="*/ 85603 w 133391"/>
                  <a:gd name="connsiteY2" fmla="*/ 1 h 243826"/>
                  <a:gd name="connsiteX3" fmla="*/ 47954 w 133391"/>
                  <a:gd name="connsiteY3" fmla="*/ 1 h 243826"/>
                  <a:gd name="connsiteX4" fmla="*/ 9926 w 133391"/>
                  <a:gd name="connsiteY4" fmla="*/ 33339 h 243826"/>
                  <a:gd name="connsiteX5" fmla="*/ 166 w 133391"/>
                  <a:gd name="connsiteY5" fmla="*/ 111487 h 243826"/>
                  <a:gd name="connsiteX6" fmla="*/ 5743 w 133391"/>
                  <a:gd name="connsiteY6" fmla="*/ 129424 h 243826"/>
                  <a:gd name="connsiteX7" fmla="*/ 21398 w 133391"/>
                  <a:gd name="connsiteY7" fmla="*/ 137094 h 243826"/>
                  <a:gd name="connsiteX8" fmla="*/ 28497 w 133391"/>
                  <a:gd name="connsiteY8" fmla="*/ 236791 h 243826"/>
                  <a:gd name="connsiteX9" fmla="*/ 36102 w 133391"/>
                  <a:gd name="connsiteY9" fmla="*/ 243826 h 243826"/>
                  <a:gd name="connsiteX10" fmla="*/ 97074 w 133391"/>
                  <a:gd name="connsiteY10" fmla="*/ 243826 h 243826"/>
                  <a:gd name="connsiteX11" fmla="*/ 104680 w 133391"/>
                  <a:gd name="connsiteY11" fmla="*/ 236791 h 243826"/>
                  <a:gd name="connsiteX12" fmla="*/ 111779 w 133391"/>
                  <a:gd name="connsiteY12" fmla="*/ 137094 h 243826"/>
                  <a:gd name="connsiteX13" fmla="*/ 127434 w 133391"/>
                  <a:gd name="connsiteY13" fmla="*/ 129424 h 243826"/>
                  <a:gd name="connsiteX14" fmla="*/ 132948 w 133391"/>
                  <a:gd name="connsiteY14" fmla="*/ 111487 h 243826"/>
                  <a:gd name="connsiteX15" fmla="*/ 116469 w 133391"/>
                  <a:gd name="connsiteY15" fmla="*/ 119347 h 243826"/>
                  <a:gd name="connsiteX16" fmla="*/ 110765 w 133391"/>
                  <a:gd name="connsiteY16" fmla="*/ 121945 h 243826"/>
                  <a:gd name="connsiteX17" fmla="*/ 105124 w 133391"/>
                  <a:gd name="connsiteY17" fmla="*/ 121945 h 243826"/>
                  <a:gd name="connsiteX18" fmla="*/ 97518 w 133391"/>
                  <a:gd name="connsiteY18" fmla="*/ 128981 h 243826"/>
                  <a:gd name="connsiteX19" fmla="*/ 90420 w 133391"/>
                  <a:gd name="connsiteY19" fmla="*/ 228615 h 243826"/>
                  <a:gd name="connsiteX20" fmla="*/ 43645 w 133391"/>
                  <a:gd name="connsiteY20" fmla="*/ 228615 h 243826"/>
                  <a:gd name="connsiteX21" fmla="*/ 36546 w 133391"/>
                  <a:gd name="connsiteY21" fmla="*/ 128981 h 243826"/>
                  <a:gd name="connsiteX22" fmla="*/ 28941 w 133391"/>
                  <a:gd name="connsiteY22" fmla="*/ 121945 h 243826"/>
                  <a:gd name="connsiteX23" fmla="*/ 23300 w 133391"/>
                  <a:gd name="connsiteY23" fmla="*/ 121945 h 243826"/>
                  <a:gd name="connsiteX24" fmla="*/ 17595 w 133391"/>
                  <a:gd name="connsiteY24" fmla="*/ 119347 h 243826"/>
                  <a:gd name="connsiteX25" fmla="*/ 15757 w 133391"/>
                  <a:gd name="connsiteY25" fmla="*/ 113009 h 243826"/>
                  <a:gd name="connsiteX26" fmla="*/ 25518 w 133391"/>
                  <a:gd name="connsiteY26" fmla="*/ 34924 h 243826"/>
                  <a:gd name="connsiteX27" fmla="*/ 48208 w 133391"/>
                  <a:gd name="connsiteY27" fmla="*/ 14896 h 243826"/>
                  <a:gd name="connsiteX28" fmla="*/ 85857 w 133391"/>
                  <a:gd name="connsiteY28" fmla="*/ 14895 h 243826"/>
                  <a:gd name="connsiteX29" fmla="*/ 108547 w 133391"/>
                  <a:gd name="connsiteY29" fmla="*/ 34924 h 243826"/>
                  <a:gd name="connsiteX30" fmla="*/ 118307 w 133391"/>
                  <a:gd name="connsiteY30" fmla="*/ 113009 h 243826"/>
                  <a:gd name="connsiteX31" fmla="*/ 116469 w 133391"/>
                  <a:gd name="connsiteY31" fmla="*/ 119347 h 24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3391" h="243826">
                    <a:moveTo>
                      <a:pt x="133392" y="111487"/>
                    </a:moveTo>
                    <a:lnTo>
                      <a:pt x="123631" y="33339"/>
                    </a:lnTo>
                    <a:cubicBezTo>
                      <a:pt x="121251" y="14187"/>
                      <a:pt x="104902" y="-146"/>
                      <a:pt x="85603" y="1"/>
                    </a:cubicBezTo>
                    <a:lnTo>
                      <a:pt x="47954" y="1"/>
                    </a:lnTo>
                    <a:cubicBezTo>
                      <a:pt x="28655" y="-146"/>
                      <a:pt x="12306" y="14187"/>
                      <a:pt x="9926" y="33339"/>
                    </a:cubicBezTo>
                    <a:lnTo>
                      <a:pt x="166" y="111487"/>
                    </a:lnTo>
                    <a:cubicBezTo>
                      <a:pt x="-620" y="117988"/>
                      <a:pt x="1410" y="124515"/>
                      <a:pt x="5743" y="129424"/>
                    </a:cubicBezTo>
                    <a:cubicBezTo>
                      <a:pt x="9732" y="133963"/>
                      <a:pt x="15367" y="136724"/>
                      <a:pt x="21398" y="137094"/>
                    </a:cubicBezTo>
                    <a:lnTo>
                      <a:pt x="28497" y="236791"/>
                    </a:lnTo>
                    <a:cubicBezTo>
                      <a:pt x="28796" y="240768"/>
                      <a:pt x="32115" y="243838"/>
                      <a:pt x="36102" y="243826"/>
                    </a:cubicBezTo>
                    <a:lnTo>
                      <a:pt x="97074" y="243826"/>
                    </a:lnTo>
                    <a:cubicBezTo>
                      <a:pt x="101062" y="243838"/>
                      <a:pt x="104381" y="240767"/>
                      <a:pt x="104680" y="236791"/>
                    </a:cubicBezTo>
                    <a:lnTo>
                      <a:pt x="111779" y="137094"/>
                    </a:lnTo>
                    <a:cubicBezTo>
                      <a:pt x="117811" y="136724"/>
                      <a:pt x="123445" y="133964"/>
                      <a:pt x="127434" y="129424"/>
                    </a:cubicBezTo>
                    <a:cubicBezTo>
                      <a:pt x="131745" y="124505"/>
                      <a:pt x="133751" y="117979"/>
                      <a:pt x="132948" y="111487"/>
                    </a:cubicBezTo>
                    <a:close/>
                    <a:moveTo>
                      <a:pt x="116469" y="119347"/>
                    </a:moveTo>
                    <a:cubicBezTo>
                      <a:pt x="115035" y="120999"/>
                      <a:pt x="112953" y="121948"/>
                      <a:pt x="110765" y="121945"/>
                    </a:cubicBezTo>
                    <a:lnTo>
                      <a:pt x="105124" y="121945"/>
                    </a:lnTo>
                    <a:cubicBezTo>
                      <a:pt x="101136" y="121934"/>
                      <a:pt x="97817" y="125005"/>
                      <a:pt x="97518" y="128981"/>
                    </a:cubicBezTo>
                    <a:lnTo>
                      <a:pt x="90420" y="228615"/>
                    </a:lnTo>
                    <a:lnTo>
                      <a:pt x="43645" y="228615"/>
                    </a:lnTo>
                    <a:lnTo>
                      <a:pt x="36546" y="128981"/>
                    </a:lnTo>
                    <a:cubicBezTo>
                      <a:pt x="36247" y="125004"/>
                      <a:pt x="32928" y="121934"/>
                      <a:pt x="28941" y="121945"/>
                    </a:cubicBezTo>
                    <a:lnTo>
                      <a:pt x="23300" y="121945"/>
                    </a:lnTo>
                    <a:cubicBezTo>
                      <a:pt x="21112" y="121948"/>
                      <a:pt x="19030" y="121000"/>
                      <a:pt x="17595" y="119347"/>
                    </a:cubicBezTo>
                    <a:cubicBezTo>
                      <a:pt x="16059" y="117619"/>
                      <a:pt x="15383" y="115291"/>
                      <a:pt x="15757" y="113009"/>
                    </a:cubicBezTo>
                    <a:lnTo>
                      <a:pt x="25518" y="34924"/>
                    </a:lnTo>
                    <a:cubicBezTo>
                      <a:pt x="26982" y="23498"/>
                      <a:pt x="36689" y="14929"/>
                      <a:pt x="48208" y="14896"/>
                    </a:cubicBezTo>
                    <a:lnTo>
                      <a:pt x="85857" y="14895"/>
                    </a:lnTo>
                    <a:cubicBezTo>
                      <a:pt x="97375" y="14929"/>
                      <a:pt x="107083" y="23498"/>
                      <a:pt x="108547" y="34924"/>
                    </a:cubicBezTo>
                    <a:lnTo>
                      <a:pt x="118307" y="113009"/>
                    </a:lnTo>
                    <a:cubicBezTo>
                      <a:pt x="118682" y="115290"/>
                      <a:pt x="118006" y="117619"/>
                      <a:pt x="116469" y="119347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05BADBE-3D93-4702-9D0C-558AD048887A}"/>
                </a:ext>
              </a:extLst>
            </p:cNvPr>
            <p:cNvSpPr/>
            <p:nvPr/>
          </p:nvSpPr>
          <p:spPr>
            <a:xfrm>
              <a:off x="8665895" y="3680558"/>
              <a:ext cx="76056" cy="76056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39B3E6A-6EFE-4B45-97F8-5E670F5D9E3B}"/>
                </a:ext>
              </a:extLst>
            </p:cNvPr>
            <p:cNvSpPr/>
            <p:nvPr/>
          </p:nvSpPr>
          <p:spPr>
            <a:xfrm>
              <a:off x="8696318" y="3771889"/>
              <a:ext cx="15211" cy="30422"/>
            </a:xfrm>
            <a:custGeom>
              <a:avLst/>
              <a:gdLst>
                <a:gd name="connsiteX0" fmla="*/ 7605 w 15211"/>
                <a:gd name="connsiteY0" fmla="*/ 0 h 30422"/>
                <a:gd name="connsiteX1" fmla="*/ 0 w 15211"/>
                <a:gd name="connsiteY1" fmla="*/ 7606 h 30422"/>
                <a:gd name="connsiteX2" fmla="*/ 0 w 15211"/>
                <a:gd name="connsiteY2" fmla="*/ 22817 h 30422"/>
                <a:gd name="connsiteX3" fmla="*/ 7605 w 15211"/>
                <a:gd name="connsiteY3" fmla="*/ 30423 h 30422"/>
                <a:gd name="connsiteX4" fmla="*/ 15211 w 15211"/>
                <a:gd name="connsiteY4" fmla="*/ 22817 h 30422"/>
                <a:gd name="connsiteX5" fmla="*/ 15212 w 15211"/>
                <a:gd name="connsiteY5" fmla="*/ 7606 h 30422"/>
                <a:gd name="connsiteX6" fmla="*/ 7606 w 15211"/>
                <a:gd name="connsiteY6" fmla="*/ 0 h 3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3042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22817"/>
                  </a:lnTo>
                  <a:cubicBezTo>
                    <a:pt x="0" y="27017"/>
                    <a:pt x="3405" y="30423"/>
                    <a:pt x="7605" y="30423"/>
                  </a:cubicBezTo>
                  <a:cubicBezTo>
                    <a:pt x="11806" y="30423"/>
                    <a:pt x="15211" y="27018"/>
                    <a:pt x="15211" y="22817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B478C29-4C0B-4A53-A470-FB18A238A6B3}"/>
                </a:ext>
              </a:extLst>
            </p:cNvPr>
            <p:cNvSpPr/>
            <p:nvPr/>
          </p:nvSpPr>
          <p:spPr>
            <a:xfrm>
              <a:off x="8696318" y="3817713"/>
              <a:ext cx="15211" cy="45697"/>
            </a:xfrm>
            <a:custGeom>
              <a:avLst/>
              <a:gdLst>
                <a:gd name="connsiteX0" fmla="*/ 7605 w 15211"/>
                <a:gd name="connsiteY0" fmla="*/ 0 h 45697"/>
                <a:gd name="connsiteX1" fmla="*/ 0 w 15211"/>
                <a:gd name="connsiteY1" fmla="*/ 7606 h 45697"/>
                <a:gd name="connsiteX2" fmla="*/ 0 w 15211"/>
                <a:gd name="connsiteY2" fmla="*/ 38092 h 45697"/>
                <a:gd name="connsiteX3" fmla="*/ 7605 w 15211"/>
                <a:gd name="connsiteY3" fmla="*/ 45698 h 45697"/>
                <a:gd name="connsiteX4" fmla="*/ 15211 w 15211"/>
                <a:gd name="connsiteY4" fmla="*/ 38092 h 45697"/>
                <a:gd name="connsiteX5" fmla="*/ 15212 w 15211"/>
                <a:gd name="connsiteY5" fmla="*/ 7606 h 45697"/>
                <a:gd name="connsiteX6" fmla="*/ 7606 w 15211"/>
                <a:gd name="connsiteY6" fmla="*/ 0 h 45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45697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38092"/>
                  </a:lnTo>
                  <a:cubicBezTo>
                    <a:pt x="0" y="42292"/>
                    <a:pt x="3405" y="45698"/>
                    <a:pt x="7605" y="45698"/>
                  </a:cubicBezTo>
                  <a:cubicBezTo>
                    <a:pt x="11806" y="45698"/>
                    <a:pt x="15211" y="42293"/>
                    <a:pt x="15211" y="38092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192488E-0826-4D09-88EF-A5837D4147E0}"/>
                </a:ext>
              </a:extLst>
            </p:cNvPr>
            <p:cNvSpPr/>
            <p:nvPr/>
          </p:nvSpPr>
          <p:spPr>
            <a:xfrm>
              <a:off x="8833537" y="3695833"/>
              <a:ext cx="106733" cy="106732"/>
            </a:xfrm>
            <a:custGeom>
              <a:avLst/>
              <a:gdLst>
                <a:gd name="connsiteX0" fmla="*/ 99001 w 106733"/>
                <a:gd name="connsiteY0" fmla="*/ 45697 h 106732"/>
                <a:gd name="connsiteX1" fmla="*/ 91395 w 106733"/>
                <a:gd name="connsiteY1" fmla="*/ 53303 h 106732"/>
                <a:gd name="connsiteX2" fmla="*/ 53367 w 106733"/>
                <a:gd name="connsiteY2" fmla="*/ 91331 h 106732"/>
                <a:gd name="connsiteX3" fmla="*/ 15338 w 106733"/>
                <a:gd name="connsiteY3" fmla="*/ 53303 h 106732"/>
                <a:gd name="connsiteX4" fmla="*/ 53367 w 106733"/>
                <a:gd name="connsiteY4" fmla="*/ 15275 h 106732"/>
                <a:gd name="connsiteX5" fmla="*/ 60308 w 106733"/>
                <a:gd name="connsiteY5" fmla="*/ 6941 h 106732"/>
                <a:gd name="connsiteX6" fmla="*/ 53367 w 106733"/>
                <a:gd name="connsiteY6" fmla="*/ 0 h 106732"/>
                <a:gd name="connsiteX7" fmla="*/ 0 w 106733"/>
                <a:gd name="connsiteY7" fmla="*/ 53366 h 106732"/>
                <a:gd name="connsiteX8" fmla="*/ 53367 w 106733"/>
                <a:gd name="connsiteY8" fmla="*/ 106733 h 106732"/>
                <a:gd name="connsiteX9" fmla="*/ 106734 w 106733"/>
                <a:gd name="connsiteY9" fmla="*/ 53366 h 106732"/>
                <a:gd name="connsiteX10" fmla="*/ 99128 w 106733"/>
                <a:gd name="connsiteY10" fmla="*/ 45761 h 106732"/>
                <a:gd name="connsiteX11" fmla="*/ 99065 w 106733"/>
                <a:gd name="connsiteY11" fmla="*/ 45761 h 1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33" h="106732">
                  <a:moveTo>
                    <a:pt x="99001" y="45697"/>
                  </a:moveTo>
                  <a:cubicBezTo>
                    <a:pt x="94800" y="45697"/>
                    <a:pt x="91395" y="49102"/>
                    <a:pt x="91395" y="53303"/>
                  </a:cubicBezTo>
                  <a:cubicBezTo>
                    <a:pt x="91395" y="74306"/>
                    <a:pt x="74369" y="91331"/>
                    <a:pt x="53367" y="91331"/>
                  </a:cubicBezTo>
                  <a:cubicBezTo>
                    <a:pt x="32364" y="91331"/>
                    <a:pt x="15338" y="74306"/>
                    <a:pt x="15338" y="53303"/>
                  </a:cubicBezTo>
                  <a:cubicBezTo>
                    <a:pt x="15338" y="32300"/>
                    <a:pt x="32364" y="15275"/>
                    <a:pt x="53367" y="15275"/>
                  </a:cubicBezTo>
                  <a:cubicBezTo>
                    <a:pt x="57585" y="14890"/>
                    <a:pt x="60692" y="11159"/>
                    <a:pt x="60308" y="6941"/>
                  </a:cubicBezTo>
                  <a:cubicBezTo>
                    <a:pt x="59972" y="3256"/>
                    <a:pt x="57052" y="336"/>
                    <a:pt x="53367" y="0"/>
                  </a:cubicBezTo>
                  <a:cubicBezTo>
                    <a:pt x="23893" y="0"/>
                    <a:pt x="0" y="23893"/>
                    <a:pt x="0" y="53366"/>
                  </a:cubicBezTo>
                  <a:cubicBezTo>
                    <a:pt x="0" y="82840"/>
                    <a:pt x="23893" y="106733"/>
                    <a:pt x="53367" y="106733"/>
                  </a:cubicBezTo>
                  <a:cubicBezTo>
                    <a:pt x="82840" y="106733"/>
                    <a:pt x="106734" y="82840"/>
                    <a:pt x="106734" y="53366"/>
                  </a:cubicBezTo>
                  <a:cubicBezTo>
                    <a:pt x="106734" y="49166"/>
                    <a:pt x="103329" y="45761"/>
                    <a:pt x="99128" y="45761"/>
                  </a:cubicBezTo>
                  <a:cubicBezTo>
                    <a:pt x="99107" y="45761"/>
                    <a:pt x="99086" y="45761"/>
                    <a:pt x="99065" y="4576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1B5607-53A0-43D8-A904-8C5EEC99D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The only place where success comes before work is in the dictionary.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2CAA2C-1EF5-4214-B9CB-091302B790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Morbi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ipsum non mi lacinia </a:t>
            </a:r>
            <a:r>
              <a:rPr lang="en-US" sz="1000" dirty="0" err="1">
                <a:solidFill>
                  <a:schemeClr val="bg1"/>
                </a:solidFill>
              </a:rPr>
              <a:t>aliquet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consequat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eget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id </a:t>
            </a:r>
            <a:r>
              <a:rPr lang="en-US" sz="1000" dirty="0" err="1">
                <a:solidFill>
                  <a:schemeClr val="bg1"/>
                </a:solidFill>
              </a:rPr>
              <a:t>venenatis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molestie</a:t>
            </a:r>
            <a:r>
              <a:rPr lang="en-US" sz="1000" dirty="0">
                <a:solidFill>
                  <a:schemeClr val="bg1"/>
                </a:solidFill>
              </a:rPr>
              <a:t>, lorem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purus</a:t>
            </a:r>
            <a:r>
              <a:rPr lang="en-US" sz="1000" dirty="0">
                <a:solidFill>
                  <a:schemeClr val="bg1"/>
                </a:solidFill>
              </a:rPr>
              <a:t>, in gravida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nibh</a:t>
            </a:r>
            <a:r>
              <a:rPr lang="en-US" sz="1000" dirty="0">
                <a:solidFill>
                  <a:schemeClr val="bg1"/>
                </a:solidFill>
              </a:rPr>
              <a:t> sed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non </a:t>
            </a:r>
            <a:r>
              <a:rPr lang="en-US" sz="1000" dirty="0" err="1">
                <a:solidFill>
                  <a:schemeClr val="bg1"/>
                </a:solidFill>
              </a:rPr>
              <a:t>feugiat</a:t>
            </a:r>
            <a:r>
              <a:rPr lang="en-US" sz="1000" dirty="0">
                <a:solidFill>
                  <a:schemeClr val="bg1"/>
                </a:solidFill>
              </a:rPr>
              <a:t> eros, at auctor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Vivamus</a:t>
            </a:r>
            <a:r>
              <a:rPr lang="en-US" sz="1000" dirty="0">
                <a:solidFill>
                  <a:schemeClr val="bg1"/>
                </a:solidFill>
              </a:rPr>
              <a:t> in </a:t>
            </a:r>
            <a:r>
              <a:rPr lang="en-US" sz="1000" dirty="0" err="1">
                <a:solidFill>
                  <a:schemeClr val="bg1"/>
                </a:solidFill>
              </a:rPr>
              <a:t>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felis</a:t>
            </a:r>
            <a:r>
              <a:rPr lang="en-US" sz="1000" dirty="0">
                <a:solidFill>
                  <a:schemeClr val="bg1"/>
                </a:solidFill>
              </a:rPr>
              <a:t>. Aenean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sodales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Suspendisse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potenti</a:t>
            </a:r>
            <a:r>
              <a:rPr lang="en-US" sz="1000" dirty="0">
                <a:solidFill>
                  <a:schemeClr val="bg1"/>
                </a:solidFill>
              </a:rPr>
              <a:t>. Integer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enim</a:t>
            </a:r>
            <a:r>
              <a:rPr lang="en-US" sz="1000" dirty="0">
                <a:solidFill>
                  <a:schemeClr val="bg1"/>
                </a:solidFill>
              </a:rPr>
              <a:t> ac </a:t>
            </a:r>
            <a:r>
              <a:rPr lang="en-US" sz="1000" dirty="0" err="1">
                <a:solidFill>
                  <a:schemeClr val="bg1"/>
                </a:solidFill>
              </a:rPr>
              <a:t>eleifend</a:t>
            </a:r>
            <a:r>
              <a:rPr lang="en-US" sz="1000" dirty="0">
                <a:solidFill>
                  <a:schemeClr val="bg1"/>
                </a:solidFill>
              </a:rPr>
              <a:t> auctor. Sed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est</a:t>
            </a:r>
            <a:r>
              <a:rPr lang="en-US" sz="1000" dirty="0">
                <a:solidFill>
                  <a:schemeClr val="bg1"/>
                </a:solidFill>
              </a:rPr>
              <a:t> sed ex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435994-4BDB-4A39-8BE0-2C5747A84B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7D9FFC2-6D7D-4FF3-B381-61E558BAF2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B0249B-3EBE-4F8F-B733-EA780C0FD09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A9BD44-EFC2-4275-9EC0-7CD5B31A906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8304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2381666A-B024-441A-B055-0E4EA8DB894E}"/>
              </a:ext>
            </a:extLst>
          </p:cNvPr>
          <p:cNvSpPr/>
          <p:nvPr/>
        </p:nvSpPr>
        <p:spPr>
          <a:xfrm>
            <a:off x="6124536" y="3184971"/>
            <a:ext cx="2496189" cy="2720464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4759DC0-DB08-4489-98E7-56818DFA78AB}"/>
              </a:ext>
            </a:extLst>
          </p:cNvPr>
          <p:cNvSpPr/>
          <p:nvPr/>
        </p:nvSpPr>
        <p:spPr>
          <a:xfrm>
            <a:off x="8677218" y="3184971"/>
            <a:ext cx="2496189" cy="2720464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2BCDD92-2031-454E-922D-C307D4DD5056}"/>
              </a:ext>
            </a:extLst>
          </p:cNvPr>
          <p:cNvSpPr/>
          <p:nvPr/>
        </p:nvSpPr>
        <p:spPr>
          <a:xfrm>
            <a:off x="1019174" y="3184971"/>
            <a:ext cx="2496189" cy="2720464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5E88CF4-5DD2-41BD-81E3-A1F325465054}"/>
              </a:ext>
            </a:extLst>
          </p:cNvPr>
          <p:cNvSpPr/>
          <p:nvPr/>
        </p:nvSpPr>
        <p:spPr>
          <a:xfrm>
            <a:off x="3571855" y="3184971"/>
            <a:ext cx="2496189" cy="2720464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E525E531-E9D8-42C2-ABFA-B1343E8E85C9}"/>
              </a:ext>
            </a:extLst>
          </p:cNvPr>
          <p:cNvSpPr/>
          <p:nvPr/>
        </p:nvSpPr>
        <p:spPr>
          <a:xfrm flipH="1">
            <a:off x="6673694" y="2858715"/>
            <a:ext cx="1396285" cy="1393608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1782A68C-E913-4420-AC7C-EB0C2FF6934C}"/>
              </a:ext>
            </a:extLst>
          </p:cNvPr>
          <p:cNvSpPr/>
          <p:nvPr/>
        </p:nvSpPr>
        <p:spPr>
          <a:xfrm flipH="1">
            <a:off x="9226376" y="2858715"/>
            <a:ext cx="1396285" cy="1393608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DA17348-3A12-4C26-BC10-3DAAA40E2387}"/>
              </a:ext>
            </a:extLst>
          </p:cNvPr>
          <p:cNvSpPr/>
          <p:nvPr/>
        </p:nvSpPr>
        <p:spPr>
          <a:xfrm flipH="1">
            <a:off x="1568332" y="2858715"/>
            <a:ext cx="1396285" cy="1393608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0326FB8-D648-4607-A62C-F2AAE306B1E1}"/>
              </a:ext>
            </a:extLst>
          </p:cNvPr>
          <p:cNvGrpSpPr/>
          <p:nvPr/>
        </p:nvGrpSpPr>
        <p:grpSpPr>
          <a:xfrm>
            <a:off x="1921332" y="3239490"/>
            <a:ext cx="691872" cy="632060"/>
            <a:chOff x="9231377" y="3673015"/>
            <a:chExt cx="350431" cy="320136"/>
          </a:xfrm>
          <a:solidFill>
            <a:schemeClr val="bg1"/>
          </a:solidFill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A4F999B-B195-47E5-BB56-A10703CEC357}"/>
                </a:ext>
              </a:extLst>
            </p:cNvPr>
            <p:cNvSpPr/>
            <p:nvPr/>
          </p:nvSpPr>
          <p:spPr>
            <a:xfrm>
              <a:off x="9246462" y="3673015"/>
              <a:ext cx="320134" cy="213402"/>
            </a:xfrm>
            <a:custGeom>
              <a:avLst/>
              <a:gdLst>
                <a:gd name="connsiteX0" fmla="*/ 312466 w 320134"/>
                <a:gd name="connsiteY0" fmla="*/ 0 h 213402"/>
                <a:gd name="connsiteX1" fmla="*/ 7605 w 320134"/>
                <a:gd name="connsiteY1" fmla="*/ 0 h 213402"/>
                <a:gd name="connsiteX2" fmla="*/ 0 w 320134"/>
                <a:gd name="connsiteY2" fmla="*/ 7606 h 213402"/>
                <a:gd name="connsiteX3" fmla="*/ 0 w 320134"/>
                <a:gd name="connsiteY3" fmla="*/ 205734 h 213402"/>
                <a:gd name="connsiteX4" fmla="*/ 7605 w 320134"/>
                <a:gd name="connsiteY4" fmla="*/ 213403 h 213402"/>
                <a:gd name="connsiteX5" fmla="*/ 312466 w 320134"/>
                <a:gd name="connsiteY5" fmla="*/ 213403 h 213402"/>
                <a:gd name="connsiteX6" fmla="*/ 320135 w 320134"/>
                <a:gd name="connsiteY6" fmla="*/ 205734 h 213402"/>
                <a:gd name="connsiteX7" fmla="*/ 320135 w 320134"/>
                <a:gd name="connsiteY7" fmla="*/ 7606 h 213402"/>
                <a:gd name="connsiteX8" fmla="*/ 312466 w 320134"/>
                <a:gd name="connsiteY8" fmla="*/ 0 h 213402"/>
                <a:gd name="connsiteX9" fmla="*/ 304861 w 320134"/>
                <a:gd name="connsiteY9" fmla="*/ 198128 h 213402"/>
                <a:gd name="connsiteX10" fmla="*/ 15274 w 320134"/>
                <a:gd name="connsiteY10" fmla="*/ 198128 h 213402"/>
                <a:gd name="connsiteX11" fmla="*/ 15274 w 320134"/>
                <a:gd name="connsiteY11" fmla="*/ 15212 h 213402"/>
                <a:gd name="connsiteX12" fmla="*/ 304861 w 320134"/>
                <a:gd name="connsiteY12" fmla="*/ 15212 h 213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0134" h="213402">
                  <a:moveTo>
                    <a:pt x="312466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lnTo>
                    <a:pt x="0" y="205734"/>
                  </a:lnTo>
                  <a:cubicBezTo>
                    <a:pt x="0" y="209945"/>
                    <a:pt x="3395" y="213368"/>
                    <a:pt x="7605" y="213403"/>
                  </a:cubicBezTo>
                  <a:lnTo>
                    <a:pt x="312466" y="213403"/>
                  </a:lnTo>
                  <a:cubicBezTo>
                    <a:pt x="316701" y="213403"/>
                    <a:pt x="320135" y="209969"/>
                    <a:pt x="320135" y="205734"/>
                  </a:cubicBezTo>
                  <a:lnTo>
                    <a:pt x="320135" y="7606"/>
                  </a:lnTo>
                  <a:cubicBezTo>
                    <a:pt x="320100" y="3395"/>
                    <a:pt x="316677" y="0"/>
                    <a:pt x="312466" y="0"/>
                  </a:cubicBezTo>
                  <a:close/>
                  <a:moveTo>
                    <a:pt x="304861" y="198128"/>
                  </a:moveTo>
                  <a:lnTo>
                    <a:pt x="15274" y="198128"/>
                  </a:lnTo>
                  <a:lnTo>
                    <a:pt x="15274" y="15212"/>
                  </a:lnTo>
                  <a:lnTo>
                    <a:pt x="304861" y="15212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AF9B51EA-4974-4109-A420-9451918C7736}"/>
                </a:ext>
              </a:extLst>
            </p:cNvPr>
            <p:cNvSpPr/>
            <p:nvPr/>
          </p:nvSpPr>
          <p:spPr>
            <a:xfrm>
              <a:off x="9231377" y="3673015"/>
              <a:ext cx="30422" cy="15211"/>
            </a:xfrm>
            <a:custGeom>
              <a:avLst/>
              <a:gdLst>
                <a:gd name="connsiteX0" fmla="*/ 22690 w 30422"/>
                <a:gd name="connsiteY0" fmla="*/ 0 h 15211"/>
                <a:gd name="connsiteX1" fmla="*/ 7605 w 30422"/>
                <a:gd name="connsiteY1" fmla="*/ 0 h 15211"/>
                <a:gd name="connsiteX2" fmla="*/ 0 w 30422"/>
                <a:gd name="connsiteY2" fmla="*/ 7606 h 15211"/>
                <a:gd name="connsiteX3" fmla="*/ 7605 w 30422"/>
                <a:gd name="connsiteY3" fmla="*/ 15212 h 15211"/>
                <a:gd name="connsiteX4" fmla="*/ 22817 w 30422"/>
                <a:gd name="connsiteY4" fmla="*/ 15212 h 15211"/>
                <a:gd name="connsiteX5" fmla="*/ 30422 w 30422"/>
                <a:gd name="connsiteY5" fmla="*/ 7606 h 15211"/>
                <a:gd name="connsiteX6" fmla="*/ 22817 w 30422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22" h="15211">
                  <a:moveTo>
                    <a:pt x="22690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2B16C10-2282-4A9D-BF59-872DEDBB8A7A}"/>
                </a:ext>
              </a:extLst>
            </p:cNvPr>
            <p:cNvSpPr/>
            <p:nvPr/>
          </p:nvSpPr>
          <p:spPr>
            <a:xfrm>
              <a:off x="9551323" y="3673015"/>
              <a:ext cx="30485" cy="15211"/>
            </a:xfrm>
            <a:custGeom>
              <a:avLst/>
              <a:gdLst>
                <a:gd name="connsiteX0" fmla="*/ 22880 w 30485"/>
                <a:gd name="connsiteY0" fmla="*/ 0 h 15211"/>
                <a:gd name="connsiteX1" fmla="*/ 7605 w 30485"/>
                <a:gd name="connsiteY1" fmla="*/ 0 h 15211"/>
                <a:gd name="connsiteX2" fmla="*/ 0 w 30485"/>
                <a:gd name="connsiteY2" fmla="*/ 7606 h 15211"/>
                <a:gd name="connsiteX3" fmla="*/ 7605 w 30485"/>
                <a:gd name="connsiteY3" fmla="*/ 15212 h 15211"/>
                <a:gd name="connsiteX4" fmla="*/ 22880 w 30485"/>
                <a:gd name="connsiteY4" fmla="*/ 15212 h 15211"/>
                <a:gd name="connsiteX5" fmla="*/ 30486 w 30485"/>
                <a:gd name="connsiteY5" fmla="*/ 7606 h 15211"/>
                <a:gd name="connsiteX6" fmla="*/ 22880 w 30485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85" h="15211">
                  <a:moveTo>
                    <a:pt x="22880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80" y="15212"/>
                  </a:lnTo>
                  <a:cubicBezTo>
                    <a:pt x="27081" y="15212"/>
                    <a:pt x="30486" y="11807"/>
                    <a:pt x="30486" y="7606"/>
                  </a:cubicBezTo>
                  <a:cubicBezTo>
                    <a:pt x="30486" y="3405"/>
                    <a:pt x="27081" y="0"/>
                    <a:pt x="22880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6505404-9298-4A99-BEE2-5FDE1447571D}"/>
                </a:ext>
              </a:extLst>
            </p:cNvPr>
            <p:cNvSpPr/>
            <p:nvPr/>
          </p:nvSpPr>
          <p:spPr>
            <a:xfrm>
              <a:off x="9398892" y="3871143"/>
              <a:ext cx="15274" cy="90635"/>
            </a:xfrm>
            <a:custGeom>
              <a:avLst/>
              <a:gdLst>
                <a:gd name="connsiteX0" fmla="*/ 7606 w 15274"/>
                <a:gd name="connsiteY0" fmla="*/ 0 h 90635"/>
                <a:gd name="connsiteX1" fmla="*/ 1 w 15274"/>
                <a:gd name="connsiteY1" fmla="*/ 7606 h 90635"/>
                <a:gd name="connsiteX2" fmla="*/ 0 w 15274"/>
                <a:gd name="connsiteY2" fmla="*/ 83663 h 90635"/>
                <a:gd name="connsiteX3" fmla="*/ 8334 w 15274"/>
                <a:gd name="connsiteY3" fmla="*/ 90603 h 90635"/>
                <a:gd name="connsiteX4" fmla="*/ 15275 w 15274"/>
                <a:gd name="connsiteY4" fmla="*/ 83663 h 90635"/>
                <a:gd name="connsiteX5" fmla="*/ 15275 w 15274"/>
                <a:gd name="connsiteY5" fmla="*/ 7606 h 90635"/>
                <a:gd name="connsiteX6" fmla="*/ 7606 w 15274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74" h="90635">
                  <a:moveTo>
                    <a:pt x="7606" y="0"/>
                  </a:moveTo>
                  <a:cubicBezTo>
                    <a:pt x="3406" y="0"/>
                    <a:pt x="1" y="3405"/>
                    <a:pt x="1" y="7606"/>
                  </a:cubicBezTo>
                  <a:lnTo>
                    <a:pt x="0" y="83663"/>
                  </a:lnTo>
                  <a:cubicBezTo>
                    <a:pt x="385" y="87881"/>
                    <a:pt x="4116" y="90988"/>
                    <a:pt x="8334" y="90603"/>
                  </a:cubicBezTo>
                  <a:cubicBezTo>
                    <a:pt x="12019" y="90267"/>
                    <a:pt x="14939" y="87348"/>
                    <a:pt x="15275" y="83663"/>
                  </a:cubicBezTo>
                  <a:lnTo>
                    <a:pt x="15275" y="7606"/>
                  </a:lnTo>
                  <a:cubicBezTo>
                    <a:pt x="15240" y="3395"/>
                    <a:pt x="1181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75F8BC0-0635-44DE-8E9C-293904522605}"/>
                </a:ext>
              </a:extLst>
            </p:cNvPr>
            <p:cNvSpPr/>
            <p:nvPr/>
          </p:nvSpPr>
          <p:spPr>
            <a:xfrm>
              <a:off x="9383618" y="3947390"/>
              <a:ext cx="45760" cy="45761"/>
            </a:xfrm>
            <a:custGeom>
              <a:avLst/>
              <a:gdLst>
                <a:gd name="connsiteX0" fmla="*/ 22880 w 45760"/>
                <a:gd name="connsiteY0" fmla="*/ 0 h 45761"/>
                <a:gd name="connsiteX1" fmla="*/ 0 w 45760"/>
                <a:gd name="connsiteY1" fmla="*/ 22881 h 45761"/>
                <a:gd name="connsiteX2" fmla="*/ 22880 w 45760"/>
                <a:gd name="connsiteY2" fmla="*/ 45761 h 45761"/>
                <a:gd name="connsiteX3" fmla="*/ 45761 w 45760"/>
                <a:gd name="connsiteY3" fmla="*/ 22881 h 45761"/>
                <a:gd name="connsiteX4" fmla="*/ 45761 w 45760"/>
                <a:gd name="connsiteY4" fmla="*/ 22817 h 45761"/>
                <a:gd name="connsiteX5" fmla="*/ 22944 w 45760"/>
                <a:gd name="connsiteY5" fmla="*/ 0 h 45761"/>
                <a:gd name="connsiteX6" fmla="*/ 22880 w 45760"/>
                <a:gd name="connsiteY6" fmla="*/ 0 h 45761"/>
                <a:gd name="connsiteX7" fmla="*/ 22880 w 45760"/>
                <a:gd name="connsiteY7" fmla="*/ 30486 h 45761"/>
                <a:gd name="connsiteX8" fmla="*/ 15212 w 45760"/>
                <a:gd name="connsiteY8" fmla="*/ 22817 h 45761"/>
                <a:gd name="connsiteX9" fmla="*/ 22880 w 45760"/>
                <a:gd name="connsiteY9" fmla="*/ 15148 h 45761"/>
                <a:gd name="connsiteX10" fmla="*/ 30549 w 45760"/>
                <a:gd name="connsiteY10" fmla="*/ 22817 h 45761"/>
                <a:gd name="connsiteX11" fmla="*/ 22880 w 45760"/>
                <a:gd name="connsiteY11" fmla="*/ 30486 h 45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60" h="45761">
                  <a:moveTo>
                    <a:pt x="22880" y="0"/>
                  </a:moveTo>
                  <a:cubicBezTo>
                    <a:pt x="10244" y="0"/>
                    <a:pt x="0" y="10244"/>
                    <a:pt x="0" y="22881"/>
                  </a:cubicBezTo>
                  <a:cubicBezTo>
                    <a:pt x="0" y="35517"/>
                    <a:pt x="10244" y="45761"/>
                    <a:pt x="22880" y="45761"/>
                  </a:cubicBezTo>
                  <a:cubicBezTo>
                    <a:pt x="35517" y="45761"/>
                    <a:pt x="45761" y="35517"/>
                    <a:pt x="45761" y="22881"/>
                  </a:cubicBezTo>
                  <a:cubicBezTo>
                    <a:pt x="45761" y="22859"/>
                    <a:pt x="45761" y="22839"/>
                    <a:pt x="45761" y="22817"/>
                  </a:cubicBezTo>
                  <a:cubicBezTo>
                    <a:pt x="45761" y="10216"/>
                    <a:pt x="35545" y="0"/>
                    <a:pt x="22944" y="0"/>
                  </a:cubicBezTo>
                  <a:cubicBezTo>
                    <a:pt x="22923" y="0"/>
                    <a:pt x="22901" y="0"/>
                    <a:pt x="22880" y="0"/>
                  </a:cubicBezTo>
                  <a:close/>
                  <a:moveTo>
                    <a:pt x="22880" y="30486"/>
                  </a:moveTo>
                  <a:cubicBezTo>
                    <a:pt x="18645" y="30486"/>
                    <a:pt x="15212" y="27053"/>
                    <a:pt x="15212" y="22817"/>
                  </a:cubicBezTo>
                  <a:cubicBezTo>
                    <a:pt x="15212" y="18582"/>
                    <a:pt x="18645" y="15148"/>
                    <a:pt x="22880" y="15148"/>
                  </a:cubicBezTo>
                  <a:cubicBezTo>
                    <a:pt x="27116" y="15148"/>
                    <a:pt x="30549" y="18582"/>
                    <a:pt x="30549" y="22817"/>
                  </a:cubicBezTo>
                  <a:cubicBezTo>
                    <a:pt x="30549" y="27053"/>
                    <a:pt x="27116" y="30486"/>
                    <a:pt x="22880" y="3048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4D63949-1585-4F49-9542-50EE7841907A}"/>
                </a:ext>
              </a:extLst>
            </p:cNvPr>
            <p:cNvSpPr/>
            <p:nvPr/>
          </p:nvSpPr>
          <p:spPr>
            <a:xfrm>
              <a:off x="9337920" y="3779685"/>
              <a:ext cx="45760" cy="76247"/>
            </a:xfrm>
            <a:custGeom>
              <a:avLst/>
              <a:gdLst>
                <a:gd name="connsiteX0" fmla="*/ 38092 w 45760"/>
                <a:gd name="connsiteY0" fmla="*/ 0 h 76247"/>
                <a:gd name="connsiteX1" fmla="*/ 7606 w 45760"/>
                <a:gd name="connsiteY1" fmla="*/ 0 h 76247"/>
                <a:gd name="connsiteX2" fmla="*/ 1 w 45760"/>
                <a:gd name="connsiteY2" fmla="*/ 7606 h 76247"/>
                <a:gd name="connsiteX3" fmla="*/ 0 w 45760"/>
                <a:gd name="connsiteY3" fmla="*/ 68578 h 76247"/>
                <a:gd name="connsiteX4" fmla="*/ 7605 w 45760"/>
                <a:gd name="connsiteY4" fmla="*/ 76247 h 76247"/>
                <a:gd name="connsiteX5" fmla="*/ 38092 w 45760"/>
                <a:gd name="connsiteY5" fmla="*/ 76247 h 76247"/>
                <a:gd name="connsiteX6" fmla="*/ 45761 w 45760"/>
                <a:gd name="connsiteY6" fmla="*/ 68578 h 76247"/>
                <a:gd name="connsiteX7" fmla="*/ 45761 w 45760"/>
                <a:gd name="connsiteY7" fmla="*/ 7606 h 76247"/>
                <a:gd name="connsiteX8" fmla="*/ 38092 w 45760"/>
                <a:gd name="connsiteY8" fmla="*/ 0 h 76247"/>
                <a:gd name="connsiteX9" fmla="*/ 30486 w 45760"/>
                <a:gd name="connsiteY9" fmla="*/ 60972 h 76247"/>
                <a:gd name="connsiteX10" fmla="*/ 15148 w 45760"/>
                <a:gd name="connsiteY10" fmla="*/ 60972 h 76247"/>
                <a:gd name="connsiteX11" fmla="*/ 15148 w 45760"/>
                <a:gd name="connsiteY11" fmla="*/ 15275 h 76247"/>
                <a:gd name="connsiteX12" fmla="*/ 30360 w 45760"/>
                <a:gd name="connsiteY12" fmla="*/ 15275 h 7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76247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68578"/>
                  </a:lnTo>
                  <a:cubicBezTo>
                    <a:pt x="0" y="72789"/>
                    <a:pt x="3395" y="76212"/>
                    <a:pt x="7605" y="76247"/>
                  </a:cubicBezTo>
                  <a:lnTo>
                    <a:pt x="38092" y="76247"/>
                  </a:lnTo>
                  <a:cubicBezTo>
                    <a:pt x="42327" y="76247"/>
                    <a:pt x="45761" y="72813"/>
                    <a:pt x="45761" y="68578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60972"/>
                  </a:moveTo>
                  <a:lnTo>
                    <a:pt x="15148" y="60972"/>
                  </a:lnTo>
                  <a:lnTo>
                    <a:pt x="15148" y="15275"/>
                  </a:lnTo>
                  <a:lnTo>
                    <a:pt x="30360" y="15275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4539D9A-9577-4DEF-B715-BAA27DBD9308}"/>
                </a:ext>
              </a:extLst>
            </p:cNvPr>
            <p:cNvSpPr/>
            <p:nvPr/>
          </p:nvSpPr>
          <p:spPr>
            <a:xfrm>
              <a:off x="9398892" y="3749199"/>
              <a:ext cx="45760" cy="106733"/>
            </a:xfrm>
            <a:custGeom>
              <a:avLst/>
              <a:gdLst>
                <a:gd name="connsiteX0" fmla="*/ 38092 w 45760"/>
                <a:gd name="connsiteY0" fmla="*/ 0 h 106733"/>
                <a:gd name="connsiteX1" fmla="*/ 7606 w 45760"/>
                <a:gd name="connsiteY1" fmla="*/ 0 h 106733"/>
                <a:gd name="connsiteX2" fmla="*/ 1 w 45760"/>
                <a:gd name="connsiteY2" fmla="*/ 7606 h 106733"/>
                <a:gd name="connsiteX3" fmla="*/ 0 w 45760"/>
                <a:gd name="connsiteY3" fmla="*/ 99064 h 106733"/>
                <a:gd name="connsiteX4" fmla="*/ 7605 w 45760"/>
                <a:gd name="connsiteY4" fmla="*/ 106733 h 106733"/>
                <a:gd name="connsiteX5" fmla="*/ 38092 w 45760"/>
                <a:gd name="connsiteY5" fmla="*/ 106733 h 106733"/>
                <a:gd name="connsiteX6" fmla="*/ 45761 w 45760"/>
                <a:gd name="connsiteY6" fmla="*/ 99064 h 106733"/>
                <a:gd name="connsiteX7" fmla="*/ 45761 w 45760"/>
                <a:gd name="connsiteY7" fmla="*/ 7606 h 106733"/>
                <a:gd name="connsiteX8" fmla="*/ 38092 w 45760"/>
                <a:gd name="connsiteY8" fmla="*/ 0 h 106733"/>
                <a:gd name="connsiteX9" fmla="*/ 30486 w 45760"/>
                <a:gd name="connsiteY9" fmla="*/ 91458 h 106733"/>
                <a:gd name="connsiteX10" fmla="*/ 15275 w 45760"/>
                <a:gd name="connsiteY10" fmla="*/ 91458 h 106733"/>
                <a:gd name="connsiteX11" fmla="*/ 15275 w 45760"/>
                <a:gd name="connsiteY11" fmla="*/ 15401 h 106733"/>
                <a:gd name="connsiteX12" fmla="*/ 30486 w 45760"/>
                <a:gd name="connsiteY12" fmla="*/ 15401 h 106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106733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99064"/>
                  </a:lnTo>
                  <a:cubicBezTo>
                    <a:pt x="0" y="103275"/>
                    <a:pt x="3395" y="106698"/>
                    <a:pt x="7605" y="106733"/>
                  </a:cubicBezTo>
                  <a:lnTo>
                    <a:pt x="38092" y="106733"/>
                  </a:lnTo>
                  <a:cubicBezTo>
                    <a:pt x="42327" y="106733"/>
                    <a:pt x="45761" y="103300"/>
                    <a:pt x="45761" y="99064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91458"/>
                  </a:moveTo>
                  <a:lnTo>
                    <a:pt x="15275" y="91458"/>
                  </a:lnTo>
                  <a:lnTo>
                    <a:pt x="15275" y="15401"/>
                  </a:lnTo>
                  <a:lnTo>
                    <a:pt x="30486" y="15401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FFF06D1-069F-4279-8C5A-951249D5A09F}"/>
                </a:ext>
              </a:extLst>
            </p:cNvPr>
            <p:cNvSpPr/>
            <p:nvPr/>
          </p:nvSpPr>
          <p:spPr>
            <a:xfrm>
              <a:off x="9459864" y="3703501"/>
              <a:ext cx="45760" cy="152430"/>
            </a:xfrm>
            <a:custGeom>
              <a:avLst/>
              <a:gdLst>
                <a:gd name="connsiteX0" fmla="*/ 38092 w 45760"/>
                <a:gd name="connsiteY0" fmla="*/ 0 h 152430"/>
                <a:gd name="connsiteX1" fmla="*/ 7606 w 45760"/>
                <a:gd name="connsiteY1" fmla="*/ 0 h 152430"/>
                <a:gd name="connsiteX2" fmla="*/ 1 w 45760"/>
                <a:gd name="connsiteY2" fmla="*/ 7606 h 152430"/>
                <a:gd name="connsiteX3" fmla="*/ 0 w 45760"/>
                <a:gd name="connsiteY3" fmla="*/ 144762 h 152430"/>
                <a:gd name="connsiteX4" fmla="*/ 7605 w 45760"/>
                <a:gd name="connsiteY4" fmla="*/ 152431 h 152430"/>
                <a:gd name="connsiteX5" fmla="*/ 38092 w 45760"/>
                <a:gd name="connsiteY5" fmla="*/ 152431 h 152430"/>
                <a:gd name="connsiteX6" fmla="*/ 45761 w 45760"/>
                <a:gd name="connsiteY6" fmla="*/ 144762 h 152430"/>
                <a:gd name="connsiteX7" fmla="*/ 45761 w 45760"/>
                <a:gd name="connsiteY7" fmla="*/ 7606 h 152430"/>
                <a:gd name="connsiteX8" fmla="*/ 38092 w 45760"/>
                <a:gd name="connsiteY8" fmla="*/ 0 h 152430"/>
                <a:gd name="connsiteX9" fmla="*/ 30486 w 45760"/>
                <a:gd name="connsiteY9" fmla="*/ 137156 h 152430"/>
                <a:gd name="connsiteX10" fmla="*/ 15275 w 45760"/>
                <a:gd name="connsiteY10" fmla="*/ 137156 h 152430"/>
                <a:gd name="connsiteX11" fmla="*/ 15275 w 45760"/>
                <a:gd name="connsiteY11" fmla="*/ 15212 h 152430"/>
                <a:gd name="connsiteX12" fmla="*/ 30486 w 45760"/>
                <a:gd name="connsiteY12" fmla="*/ 15212 h 15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60" h="152430">
                  <a:moveTo>
                    <a:pt x="38092" y="0"/>
                  </a:moveTo>
                  <a:lnTo>
                    <a:pt x="7606" y="0"/>
                  </a:lnTo>
                  <a:cubicBezTo>
                    <a:pt x="3406" y="0"/>
                    <a:pt x="1" y="3405"/>
                    <a:pt x="1" y="7606"/>
                  </a:cubicBezTo>
                  <a:lnTo>
                    <a:pt x="0" y="144762"/>
                  </a:lnTo>
                  <a:cubicBezTo>
                    <a:pt x="0" y="148972"/>
                    <a:pt x="3395" y="152396"/>
                    <a:pt x="7605" y="152431"/>
                  </a:cubicBezTo>
                  <a:lnTo>
                    <a:pt x="38092" y="152431"/>
                  </a:lnTo>
                  <a:cubicBezTo>
                    <a:pt x="42327" y="152431"/>
                    <a:pt x="45761" y="148997"/>
                    <a:pt x="45761" y="144762"/>
                  </a:cubicBezTo>
                  <a:lnTo>
                    <a:pt x="45761" y="7606"/>
                  </a:lnTo>
                  <a:cubicBezTo>
                    <a:pt x="45726" y="3395"/>
                    <a:pt x="42302" y="0"/>
                    <a:pt x="38092" y="0"/>
                  </a:cubicBezTo>
                  <a:close/>
                  <a:moveTo>
                    <a:pt x="30486" y="137156"/>
                  </a:moveTo>
                  <a:lnTo>
                    <a:pt x="15275" y="137156"/>
                  </a:lnTo>
                  <a:lnTo>
                    <a:pt x="15275" y="15212"/>
                  </a:lnTo>
                  <a:lnTo>
                    <a:pt x="30486" y="15212"/>
                  </a:ln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AB97A29C-D3E0-4B0D-A721-254306CBB71D}"/>
                </a:ext>
              </a:extLst>
            </p:cNvPr>
            <p:cNvSpPr/>
            <p:nvPr/>
          </p:nvSpPr>
          <p:spPr>
            <a:xfrm>
              <a:off x="9292223" y="3703501"/>
              <a:ext cx="31183" cy="152462"/>
            </a:xfrm>
            <a:custGeom>
              <a:avLst/>
              <a:gdLst>
                <a:gd name="connsiteX0" fmla="*/ 22817 w 31183"/>
                <a:gd name="connsiteY0" fmla="*/ 137156 h 152462"/>
                <a:gd name="connsiteX1" fmla="*/ 15212 w 31183"/>
                <a:gd name="connsiteY1" fmla="*/ 137156 h 152462"/>
                <a:gd name="connsiteX2" fmla="*/ 15212 w 31183"/>
                <a:gd name="connsiteY2" fmla="*/ 15212 h 152462"/>
                <a:gd name="connsiteX3" fmla="*/ 22817 w 31183"/>
                <a:gd name="connsiteY3" fmla="*/ 15212 h 152462"/>
                <a:gd name="connsiteX4" fmla="*/ 30422 w 31183"/>
                <a:gd name="connsiteY4" fmla="*/ 7606 h 152462"/>
                <a:gd name="connsiteX5" fmla="*/ 22817 w 31183"/>
                <a:gd name="connsiteY5" fmla="*/ 0 h 152462"/>
                <a:gd name="connsiteX6" fmla="*/ 7605 w 31183"/>
                <a:gd name="connsiteY6" fmla="*/ 0 h 152462"/>
                <a:gd name="connsiteX7" fmla="*/ 0 w 31183"/>
                <a:gd name="connsiteY7" fmla="*/ 7606 h 152462"/>
                <a:gd name="connsiteX8" fmla="*/ 0 w 31183"/>
                <a:gd name="connsiteY8" fmla="*/ 144762 h 152462"/>
                <a:gd name="connsiteX9" fmla="*/ 7605 w 31183"/>
                <a:gd name="connsiteY9" fmla="*/ 152431 h 152462"/>
                <a:gd name="connsiteX10" fmla="*/ 22817 w 31183"/>
                <a:gd name="connsiteY10" fmla="*/ 152431 h 152462"/>
                <a:gd name="connsiteX11" fmla="*/ 31151 w 31183"/>
                <a:gd name="connsiteY11" fmla="*/ 145490 h 152462"/>
                <a:gd name="connsiteX12" fmla="*/ 24210 w 31183"/>
                <a:gd name="connsiteY12" fmla="*/ 137156 h 152462"/>
                <a:gd name="connsiteX13" fmla="*/ 22818 w 31183"/>
                <a:gd name="connsiteY13" fmla="*/ 137156 h 15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183" h="152462">
                  <a:moveTo>
                    <a:pt x="22817" y="137156"/>
                  </a:moveTo>
                  <a:lnTo>
                    <a:pt x="15212" y="137156"/>
                  </a:lnTo>
                  <a:lnTo>
                    <a:pt x="15212" y="15212"/>
                  </a:ln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lnTo>
                    <a:pt x="0" y="144762"/>
                  </a:lnTo>
                  <a:cubicBezTo>
                    <a:pt x="0" y="148972"/>
                    <a:pt x="3395" y="152396"/>
                    <a:pt x="7605" y="152431"/>
                  </a:cubicBezTo>
                  <a:lnTo>
                    <a:pt x="22817" y="152431"/>
                  </a:lnTo>
                  <a:cubicBezTo>
                    <a:pt x="27035" y="152815"/>
                    <a:pt x="30766" y="149708"/>
                    <a:pt x="31151" y="145490"/>
                  </a:cubicBezTo>
                  <a:cubicBezTo>
                    <a:pt x="31536" y="141272"/>
                    <a:pt x="28428" y="137541"/>
                    <a:pt x="24210" y="137156"/>
                  </a:cubicBezTo>
                  <a:cubicBezTo>
                    <a:pt x="23747" y="137114"/>
                    <a:pt x="23281" y="137114"/>
                    <a:pt x="22818" y="13715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6FFBDAB-7C7D-419C-BDFA-0C47EE37065C}"/>
                </a:ext>
              </a:extLst>
            </p:cNvPr>
            <p:cNvSpPr/>
            <p:nvPr/>
          </p:nvSpPr>
          <p:spPr>
            <a:xfrm>
              <a:off x="9292855" y="3749168"/>
              <a:ext cx="30550" cy="15338"/>
            </a:xfrm>
            <a:custGeom>
              <a:avLst/>
              <a:gdLst>
                <a:gd name="connsiteX0" fmla="*/ 22184 w 30550"/>
                <a:gd name="connsiteY0" fmla="*/ 31 h 15338"/>
                <a:gd name="connsiteX1" fmla="*/ 6973 w 30550"/>
                <a:gd name="connsiteY1" fmla="*/ 31 h 15338"/>
                <a:gd name="connsiteX2" fmla="*/ 32 w 30550"/>
                <a:gd name="connsiteY2" fmla="*/ 8365 h 15338"/>
                <a:gd name="connsiteX3" fmla="*/ 6973 w 30550"/>
                <a:gd name="connsiteY3" fmla="*/ 15306 h 15338"/>
                <a:gd name="connsiteX4" fmla="*/ 22184 w 30550"/>
                <a:gd name="connsiteY4" fmla="*/ 15306 h 15338"/>
                <a:gd name="connsiteX5" fmla="*/ 30519 w 30550"/>
                <a:gd name="connsiteY5" fmla="*/ 8365 h 15338"/>
                <a:gd name="connsiteX6" fmla="*/ 23578 w 30550"/>
                <a:gd name="connsiteY6" fmla="*/ 32 h 15338"/>
                <a:gd name="connsiteX7" fmla="*/ 22185 w 30550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50" h="15338">
                  <a:moveTo>
                    <a:pt x="22184" y="31"/>
                  </a:moveTo>
                  <a:lnTo>
                    <a:pt x="6973" y="31"/>
                  </a:lnTo>
                  <a:cubicBezTo>
                    <a:pt x="2755" y="416"/>
                    <a:pt x="-352" y="4147"/>
                    <a:pt x="32" y="8365"/>
                  </a:cubicBezTo>
                  <a:cubicBezTo>
                    <a:pt x="368" y="12050"/>
                    <a:pt x="3288" y="14970"/>
                    <a:pt x="6973" y="15306"/>
                  </a:cubicBezTo>
                  <a:lnTo>
                    <a:pt x="22184" y="15306"/>
                  </a:lnTo>
                  <a:cubicBezTo>
                    <a:pt x="26403" y="15691"/>
                    <a:pt x="30133" y="12583"/>
                    <a:pt x="30519" y="8365"/>
                  </a:cubicBezTo>
                  <a:cubicBezTo>
                    <a:pt x="30903" y="4147"/>
                    <a:pt x="27796" y="416"/>
                    <a:pt x="23578" y="32"/>
                  </a:cubicBezTo>
                  <a:cubicBezTo>
                    <a:pt x="23114" y="-11"/>
                    <a:pt x="22649" y="-11"/>
                    <a:pt x="22185" y="3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FF9AD19-61D6-48D2-AE8A-3B0C16063E3B}"/>
                </a:ext>
              </a:extLst>
            </p:cNvPr>
            <p:cNvSpPr/>
            <p:nvPr/>
          </p:nvSpPr>
          <p:spPr>
            <a:xfrm>
              <a:off x="9292223" y="3794960"/>
              <a:ext cx="30422" cy="15211"/>
            </a:xfrm>
            <a:custGeom>
              <a:avLst/>
              <a:gdLst>
                <a:gd name="connsiteX0" fmla="*/ 22817 w 30422"/>
                <a:gd name="connsiteY0" fmla="*/ 0 h 15211"/>
                <a:gd name="connsiteX1" fmla="*/ 7605 w 30422"/>
                <a:gd name="connsiteY1" fmla="*/ 0 h 15211"/>
                <a:gd name="connsiteX2" fmla="*/ 0 w 30422"/>
                <a:gd name="connsiteY2" fmla="*/ 7606 h 15211"/>
                <a:gd name="connsiteX3" fmla="*/ 7605 w 30422"/>
                <a:gd name="connsiteY3" fmla="*/ 15212 h 15211"/>
                <a:gd name="connsiteX4" fmla="*/ 22817 w 30422"/>
                <a:gd name="connsiteY4" fmla="*/ 15212 h 15211"/>
                <a:gd name="connsiteX5" fmla="*/ 30422 w 30422"/>
                <a:gd name="connsiteY5" fmla="*/ 7606 h 15211"/>
                <a:gd name="connsiteX6" fmla="*/ 22817 w 30422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422" h="15211">
                  <a:moveTo>
                    <a:pt x="22817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817" y="15212"/>
                  </a:lnTo>
                  <a:cubicBezTo>
                    <a:pt x="27017" y="15212"/>
                    <a:pt x="30422" y="11807"/>
                    <a:pt x="30422" y="7606"/>
                  </a:cubicBezTo>
                  <a:cubicBezTo>
                    <a:pt x="30422" y="3405"/>
                    <a:pt x="27017" y="0"/>
                    <a:pt x="22817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DAE3CC6-7E1E-4FC1-A8BA-A0384AC22AFA}"/>
              </a:ext>
            </a:extLst>
          </p:cNvPr>
          <p:cNvGrpSpPr/>
          <p:nvPr/>
        </p:nvGrpSpPr>
        <p:grpSpPr>
          <a:xfrm>
            <a:off x="9607852" y="3310685"/>
            <a:ext cx="636932" cy="526589"/>
            <a:chOff x="11073710" y="1388471"/>
            <a:chExt cx="466002" cy="385271"/>
          </a:xfrm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3F37856-6D3F-4C31-B65A-58303A45399D}"/>
                </a:ext>
              </a:extLst>
            </p:cNvPr>
            <p:cNvSpPr/>
            <p:nvPr/>
          </p:nvSpPr>
          <p:spPr>
            <a:xfrm>
              <a:off x="11134787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2D72005-3654-4F1F-9C7D-105579CA3D77}"/>
                </a:ext>
              </a:extLst>
            </p:cNvPr>
            <p:cNvSpPr/>
            <p:nvPr/>
          </p:nvSpPr>
          <p:spPr>
            <a:xfrm>
              <a:off x="11073710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085 w 76056"/>
                <a:gd name="connsiteY6" fmla="*/ 38155 h 76056"/>
                <a:gd name="connsiteX7" fmla="*/ 37902 w 76056"/>
                <a:gd name="connsiteY7" fmla="*/ 15212 h 76056"/>
                <a:gd name="connsiteX8" fmla="*/ 60845 w 76056"/>
                <a:gd name="connsiteY8" fmla="*/ 38028 h 76056"/>
                <a:gd name="connsiteX9" fmla="*/ 60845 w 76056"/>
                <a:gd name="connsiteY9" fmla="*/ 38092 h 76056"/>
                <a:gd name="connsiteX10" fmla="*/ 38028 w 76056"/>
                <a:gd name="connsiteY10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1007"/>
                    <a:pt x="15120" y="50792"/>
                    <a:pt x="15085" y="38155"/>
                  </a:cubicBezTo>
                  <a:cubicBezTo>
                    <a:pt x="15050" y="25519"/>
                    <a:pt x="25265" y="15247"/>
                    <a:pt x="37902" y="15212"/>
                  </a:cubicBezTo>
                  <a:cubicBezTo>
                    <a:pt x="50538" y="15177"/>
                    <a:pt x="60810" y="25392"/>
                    <a:pt x="60845" y="38028"/>
                  </a:cubicBezTo>
                  <a:cubicBezTo>
                    <a:pt x="60845" y="38050"/>
                    <a:pt x="60845" y="38071"/>
                    <a:pt x="60845" y="38092"/>
                  </a:cubicBezTo>
                  <a:cubicBezTo>
                    <a:pt x="60845" y="50704"/>
                    <a:pt x="50640" y="60937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DD8C59D-F0FB-4743-89BE-962A6D0D3AFA}"/>
                </a:ext>
              </a:extLst>
            </p:cNvPr>
            <p:cNvSpPr/>
            <p:nvPr/>
          </p:nvSpPr>
          <p:spPr>
            <a:xfrm>
              <a:off x="11134787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16EE6D3E-7A73-4185-AC6F-E356FFA568BC}"/>
                </a:ext>
              </a:extLst>
            </p:cNvPr>
            <p:cNvSpPr/>
            <p:nvPr/>
          </p:nvSpPr>
          <p:spPr>
            <a:xfrm>
              <a:off x="11377995" y="167251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0611DD84-2049-47CB-9960-DF27379C7E16}"/>
                </a:ext>
              </a:extLst>
            </p:cNvPr>
            <p:cNvSpPr/>
            <p:nvPr/>
          </p:nvSpPr>
          <p:spPr>
            <a:xfrm>
              <a:off x="11438481" y="1530533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A4E0C95-DF1C-4336-BDD8-8A08811ACA7C}"/>
                </a:ext>
              </a:extLst>
            </p:cNvPr>
            <p:cNvSpPr/>
            <p:nvPr/>
          </p:nvSpPr>
          <p:spPr>
            <a:xfrm>
              <a:off x="11377995" y="1388471"/>
              <a:ext cx="101231" cy="101231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4B608AC-A63D-4888-AAAE-E5D7714286A3}"/>
                </a:ext>
              </a:extLst>
            </p:cNvPr>
            <p:cNvSpPr/>
            <p:nvPr/>
          </p:nvSpPr>
          <p:spPr>
            <a:xfrm>
              <a:off x="11205462" y="1459569"/>
              <a:ext cx="40142" cy="40593"/>
            </a:xfrm>
            <a:custGeom>
              <a:avLst/>
              <a:gdLst>
                <a:gd name="connsiteX0" fmla="*/ 28218 w 30159"/>
                <a:gd name="connsiteY0" fmla="*/ 17506 h 30498"/>
                <a:gd name="connsiteX1" fmla="*/ 13006 w 30159"/>
                <a:gd name="connsiteY1" fmla="*/ 2231 h 30498"/>
                <a:gd name="connsiteX2" fmla="*/ 2231 w 30159"/>
                <a:gd name="connsiteY2" fmla="*/ 2231 h 30498"/>
                <a:gd name="connsiteX3" fmla="*/ 2231 w 30159"/>
                <a:gd name="connsiteY3" fmla="*/ 13006 h 30498"/>
                <a:gd name="connsiteX4" fmla="*/ 17443 w 30159"/>
                <a:gd name="connsiteY4" fmla="*/ 28281 h 30498"/>
                <a:gd name="connsiteX5" fmla="*/ 22830 w 30159"/>
                <a:gd name="connsiteY5" fmla="*/ 30499 h 30498"/>
                <a:gd name="connsiteX6" fmla="*/ 30154 w 30159"/>
                <a:gd name="connsiteY6" fmla="*/ 22621 h 30498"/>
                <a:gd name="connsiteX7" fmla="*/ 28218 w 30159"/>
                <a:gd name="connsiteY7" fmla="*/ 17823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159" h="30498">
                  <a:moveTo>
                    <a:pt x="28218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1" y="29694"/>
                    <a:pt x="20814" y="30490"/>
                    <a:pt x="22830" y="30499"/>
                  </a:cubicBezTo>
                  <a:cubicBezTo>
                    <a:pt x="27028" y="30346"/>
                    <a:pt x="30307" y="26819"/>
                    <a:pt x="30154" y="22621"/>
                  </a:cubicBezTo>
                  <a:cubicBezTo>
                    <a:pt x="30089" y="20844"/>
                    <a:pt x="29404" y="19147"/>
                    <a:pt x="28218" y="17823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65C7FAF0-E5F9-43C2-8CFD-DCC22F099EFF}"/>
                </a:ext>
              </a:extLst>
            </p:cNvPr>
            <p:cNvSpPr/>
            <p:nvPr/>
          </p:nvSpPr>
          <p:spPr>
            <a:xfrm>
              <a:off x="11154695" y="1571110"/>
              <a:ext cx="60823" cy="20246"/>
            </a:xfrm>
            <a:custGeom>
              <a:avLst/>
              <a:gdLst>
                <a:gd name="connsiteX0" fmla="*/ 38092 w 45697"/>
                <a:gd name="connsiteY0" fmla="*/ 0 h 15211"/>
                <a:gd name="connsiteX1" fmla="*/ 7606 w 45697"/>
                <a:gd name="connsiteY1" fmla="*/ 0 h 15211"/>
                <a:gd name="connsiteX2" fmla="*/ 0 w 45697"/>
                <a:gd name="connsiteY2" fmla="*/ 7606 h 15211"/>
                <a:gd name="connsiteX3" fmla="*/ 7606 w 45697"/>
                <a:gd name="connsiteY3" fmla="*/ 15212 h 15211"/>
                <a:gd name="connsiteX4" fmla="*/ 38092 w 45697"/>
                <a:gd name="connsiteY4" fmla="*/ 15212 h 15211"/>
                <a:gd name="connsiteX5" fmla="*/ 45698 w 45697"/>
                <a:gd name="connsiteY5" fmla="*/ 7606 h 15211"/>
                <a:gd name="connsiteX6" fmla="*/ 38092 w 45697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7" h="15211">
                  <a:moveTo>
                    <a:pt x="38092" y="0"/>
                  </a:moveTo>
                  <a:lnTo>
                    <a:pt x="7606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6" y="15212"/>
                  </a:cubicBezTo>
                  <a:lnTo>
                    <a:pt x="38092" y="15212"/>
                  </a:lnTo>
                  <a:cubicBezTo>
                    <a:pt x="42292" y="15212"/>
                    <a:pt x="45698" y="11807"/>
                    <a:pt x="45698" y="7606"/>
                  </a:cubicBezTo>
                  <a:cubicBezTo>
                    <a:pt x="45698" y="3405"/>
                    <a:pt x="42293" y="0"/>
                    <a:pt x="38092" y="0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6107FD22-7650-4EA2-8B46-4421E7F25C64}"/>
                </a:ext>
              </a:extLst>
            </p:cNvPr>
            <p:cNvSpPr/>
            <p:nvPr/>
          </p:nvSpPr>
          <p:spPr>
            <a:xfrm>
              <a:off x="11205455" y="1662364"/>
              <a:ext cx="40542" cy="40601"/>
            </a:xfrm>
            <a:custGeom>
              <a:avLst/>
              <a:gdLst>
                <a:gd name="connsiteX0" fmla="*/ 28223 w 30460"/>
                <a:gd name="connsiteY0" fmla="*/ 2237 h 30504"/>
                <a:gd name="connsiteX1" fmla="*/ 17467 w 30460"/>
                <a:gd name="connsiteY1" fmla="*/ 2218 h 30504"/>
                <a:gd name="connsiteX2" fmla="*/ 17448 w 30460"/>
                <a:gd name="connsiteY2" fmla="*/ 2237 h 30504"/>
                <a:gd name="connsiteX3" fmla="*/ 2237 w 30460"/>
                <a:gd name="connsiteY3" fmla="*/ 17512 h 30504"/>
                <a:gd name="connsiteX4" fmla="*/ 2218 w 30460"/>
                <a:gd name="connsiteY4" fmla="*/ 28268 h 30504"/>
                <a:gd name="connsiteX5" fmla="*/ 7625 w 30460"/>
                <a:gd name="connsiteY5" fmla="*/ 30505 h 30504"/>
                <a:gd name="connsiteX6" fmla="*/ 13012 w 30460"/>
                <a:gd name="connsiteY6" fmla="*/ 28287 h 30504"/>
                <a:gd name="connsiteX7" fmla="*/ 28223 w 30460"/>
                <a:gd name="connsiteY7" fmla="*/ 13012 h 30504"/>
                <a:gd name="connsiteX8" fmla="*/ 28242 w 30460"/>
                <a:gd name="connsiteY8" fmla="*/ 2256 h 30504"/>
                <a:gd name="connsiteX9" fmla="*/ 28223 w 30460"/>
                <a:gd name="connsiteY9" fmla="*/ 2237 h 30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460" h="30504">
                  <a:moveTo>
                    <a:pt x="28223" y="2237"/>
                  </a:moveTo>
                  <a:cubicBezTo>
                    <a:pt x="25258" y="-738"/>
                    <a:pt x="20443" y="-747"/>
                    <a:pt x="17467" y="2218"/>
                  </a:cubicBezTo>
                  <a:cubicBezTo>
                    <a:pt x="17461" y="2225"/>
                    <a:pt x="17455" y="2231"/>
                    <a:pt x="17448" y="2237"/>
                  </a:cubicBezTo>
                  <a:lnTo>
                    <a:pt x="2237" y="17512"/>
                  </a:lnTo>
                  <a:cubicBezTo>
                    <a:pt x="-738" y="20477"/>
                    <a:pt x="-747" y="25292"/>
                    <a:pt x="2218" y="28268"/>
                  </a:cubicBezTo>
                  <a:cubicBezTo>
                    <a:pt x="3650" y="29704"/>
                    <a:pt x="5596" y="30510"/>
                    <a:pt x="7625" y="30505"/>
                  </a:cubicBezTo>
                  <a:cubicBezTo>
                    <a:pt x="9641" y="30496"/>
                    <a:pt x="11574" y="29700"/>
                    <a:pt x="13012" y="28287"/>
                  </a:cubicBezTo>
                  <a:lnTo>
                    <a:pt x="28223" y="13012"/>
                  </a:lnTo>
                  <a:cubicBezTo>
                    <a:pt x="31198" y="10047"/>
                    <a:pt x="31207" y="5231"/>
                    <a:pt x="28242" y="2256"/>
                  </a:cubicBezTo>
                  <a:cubicBezTo>
                    <a:pt x="28236" y="2249"/>
                    <a:pt x="28229" y="2243"/>
                    <a:pt x="28223" y="2237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8D6C73BF-ABE2-4CD1-B763-EDBA77903AAD}"/>
                </a:ext>
              </a:extLst>
            </p:cNvPr>
            <p:cNvSpPr/>
            <p:nvPr/>
          </p:nvSpPr>
          <p:spPr>
            <a:xfrm>
              <a:off x="11367771" y="1662034"/>
              <a:ext cx="40534" cy="40593"/>
            </a:xfrm>
            <a:custGeom>
              <a:avLst/>
              <a:gdLst>
                <a:gd name="connsiteX0" fmla="*/ 28217 w 30454"/>
                <a:gd name="connsiteY0" fmla="*/ 17506 h 30498"/>
                <a:gd name="connsiteX1" fmla="*/ 13006 w 30454"/>
                <a:gd name="connsiteY1" fmla="*/ 2231 h 30498"/>
                <a:gd name="connsiteX2" fmla="*/ 2231 w 30454"/>
                <a:gd name="connsiteY2" fmla="*/ 2231 h 30498"/>
                <a:gd name="connsiteX3" fmla="*/ 2231 w 30454"/>
                <a:gd name="connsiteY3" fmla="*/ 13006 h 30498"/>
                <a:gd name="connsiteX4" fmla="*/ 17443 w 30454"/>
                <a:gd name="connsiteY4" fmla="*/ 28281 h 30498"/>
                <a:gd name="connsiteX5" fmla="*/ 22830 w 30454"/>
                <a:gd name="connsiteY5" fmla="*/ 30499 h 30498"/>
                <a:gd name="connsiteX6" fmla="*/ 30454 w 30454"/>
                <a:gd name="connsiteY6" fmla="*/ 22912 h 30498"/>
                <a:gd name="connsiteX7" fmla="*/ 28218 w 30454"/>
                <a:gd name="connsiteY7" fmla="*/ 17506 h 3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54" h="30498">
                  <a:moveTo>
                    <a:pt x="28217" y="17506"/>
                  </a:moveTo>
                  <a:lnTo>
                    <a:pt x="13006" y="2231"/>
                  </a:lnTo>
                  <a:cubicBezTo>
                    <a:pt x="10031" y="-744"/>
                    <a:pt x="5207" y="-744"/>
                    <a:pt x="2231" y="2231"/>
                  </a:cubicBezTo>
                  <a:cubicBezTo>
                    <a:pt x="-744" y="5207"/>
                    <a:pt x="-744" y="10031"/>
                    <a:pt x="2231" y="13006"/>
                  </a:cubicBezTo>
                  <a:lnTo>
                    <a:pt x="17443" y="28281"/>
                  </a:lnTo>
                  <a:cubicBezTo>
                    <a:pt x="18880" y="29694"/>
                    <a:pt x="20814" y="30490"/>
                    <a:pt x="22830" y="30499"/>
                  </a:cubicBezTo>
                  <a:cubicBezTo>
                    <a:pt x="27030" y="30509"/>
                    <a:pt x="30444" y="27113"/>
                    <a:pt x="30454" y="22912"/>
                  </a:cubicBezTo>
                  <a:cubicBezTo>
                    <a:pt x="30459" y="20884"/>
                    <a:pt x="29654" y="18938"/>
                    <a:pt x="28218" y="17506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26192422-DFEE-4F20-9CA5-CE21C7E07631}"/>
                </a:ext>
              </a:extLst>
            </p:cNvPr>
            <p:cNvSpPr/>
            <p:nvPr/>
          </p:nvSpPr>
          <p:spPr>
            <a:xfrm>
              <a:off x="11398159" y="1571110"/>
              <a:ext cx="60821" cy="20246"/>
            </a:xfrm>
            <a:custGeom>
              <a:avLst/>
              <a:gdLst>
                <a:gd name="connsiteX0" fmla="*/ 38091 w 45696"/>
                <a:gd name="connsiteY0" fmla="*/ 0 h 15211"/>
                <a:gd name="connsiteX1" fmla="*/ 7605 w 45696"/>
                <a:gd name="connsiteY1" fmla="*/ 0 h 15211"/>
                <a:gd name="connsiteX2" fmla="*/ 0 w 45696"/>
                <a:gd name="connsiteY2" fmla="*/ 7606 h 15211"/>
                <a:gd name="connsiteX3" fmla="*/ 7605 w 45696"/>
                <a:gd name="connsiteY3" fmla="*/ 15212 h 15211"/>
                <a:gd name="connsiteX4" fmla="*/ 38091 w 45696"/>
                <a:gd name="connsiteY4" fmla="*/ 15212 h 15211"/>
                <a:gd name="connsiteX5" fmla="*/ 45696 w 45696"/>
                <a:gd name="connsiteY5" fmla="*/ 7606 h 15211"/>
                <a:gd name="connsiteX6" fmla="*/ 38091 w 45696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696" h="15211">
                  <a:moveTo>
                    <a:pt x="38091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38091" y="15212"/>
                  </a:lnTo>
                  <a:cubicBezTo>
                    <a:pt x="42291" y="15212"/>
                    <a:pt x="45696" y="11807"/>
                    <a:pt x="45696" y="7606"/>
                  </a:cubicBezTo>
                  <a:cubicBezTo>
                    <a:pt x="45696" y="3405"/>
                    <a:pt x="42291" y="0"/>
                    <a:pt x="38091" y="0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7809E78-AD50-427C-B131-2712BB17387A}"/>
                </a:ext>
              </a:extLst>
            </p:cNvPr>
            <p:cNvSpPr/>
            <p:nvPr/>
          </p:nvSpPr>
          <p:spPr>
            <a:xfrm>
              <a:off x="11368410" y="1459477"/>
              <a:ext cx="40148" cy="40264"/>
            </a:xfrm>
            <a:custGeom>
              <a:avLst/>
              <a:gdLst>
                <a:gd name="connsiteX0" fmla="*/ 27737 w 30164"/>
                <a:gd name="connsiteY0" fmla="*/ 2237 h 30251"/>
                <a:gd name="connsiteX1" fmla="*/ 16981 w 30164"/>
                <a:gd name="connsiteY1" fmla="*/ 2218 h 30251"/>
                <a:gd name="connsiteX2" fmla="*/ 16963 w 30164"/>
                <a:gd name="connsiteY2" fmla="*/ 2237 h 30251"/>
                <a:gd name="connsiteX3" fmla="*/ 1941 w 30164"/>
                <a:gd name="connsiteY3" fmla="*/ 17575 h 30251"/>
                <a:gd name="connsiteX4" fmla="*/ 2530 w 30164"/>
                <a:gd name="connsiteY4" fmla="*/ 28315 h 30251"/>
                <a:gd name="connsiteX5" fmla="*/ 7329 w 30164"/>
                <a:gd name="connsiteY5" fmla="*/ 30251 h 30251"/>
                <a:gd name="connsiteX6" fmla="*/ 12716 w 30164"/>
                <a:gd name="connsiteY6" fmla="*/ 28033 h 30251"/>
                <a:gd name="connsiteX7" fmla="*/ 27927 w 30164"/>
                <a:gd name="connsiteY7" fmla="*/ 12758 h 30251"/>
                <a:gd name="connsiteX8" fmla="*/ 27946 w 30164"/>
                <a:gd name="connsiteY8" fmla="*/ 2002 h 30251"/>
                <a:gd name="connsiteX9" fmla="*/ 27927 w 30164"/>
                <a:gd name="connsiteY9" fmla="*/ 1983 h 30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64" h="30251">
                  <a:moveTo>
                    <a:pt x="27737" y="2237"/>
                  </a:moveTo>
                  <a:cubicBezTo>
                    <a:pt x="24772" y="-738"/>
                    <a:pt x="19956" y="-747"/>
                    <a:pt x="16981" y="2218"/>
                  </a:cubicBezTo>
                  <a:cubicBezTo>
                    <a:pt x="16975" y="2225"/>
                    <a:pt x="16969" y="2231"/>
                    <a:pt x="16963" y="2237"/>
                  </a:cubicBezTo>
                  <a:lnTo>
                    <a:pt x="1941" y="17575"/>
                  </a:lnTo>
                  <a:cubicBezTo>
                    <a:pt x="-862" y="20703"/>
                    <a:pt x="-598" y="25512"/>
                    <a:pt x="2530" y="28315"/>
                  </a:cubicBezTo>
                  <a:cubicBezTo>
                    <a:pt x="3854" y="29501"/>
                    <a:pt x="5552" y="30186"/>
                    <a:pt x="7329" y="30251"/>
                  </a:cubicBezTo>
                  <a:cubicBezTo>
                    <a:pt x="9343" y="30229"/>
                    <a:pt x="11271" y="29435"/>
                    <a:pt x="12716" y="28033"/>
                  </a:cubicBezTo>
                  <a:lnTo>
                    <a:pt x="27927" y="12758"/>
                  </a:lnTo>
                  <a:cubicBezTo>
                    <a:pt x="30903" y="9793"/>
                    <a:pt x="30911" y="4977"/>
                    <a:pt x="27946" y="2002"/>
                  </a:cubicBezTo>
                  <a:cubicBezTo>
                    <a:pt x="27940" y="1996"/>
                    <a:pt x="27933" y="1989"/>
                    <a:pt x="27927" y="1983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22030B9A-6FB3-48DA-9899-CB504D3C208E}"/>
                </a:ext>
              </a:extLst>
            </p:cNvPr>
            <p:cNvSpPr/>
            <p:nvPr/>
          </p:nvSpPr>
          <p:spPr>
            <a:xfrm>
              <a:off x="11256314" y="1510203"/>
              <a:ext cx="101301" cy="141640"/>
            </a:xfrm>
            <a:custGeom>
              <a:avLst/>
              <a:gdLst>
                <a:gd name="connsiteX0" fmla="*/ 39576 w 76109"/>
                <a:gd name="connsiteY0" fmla="*/ 45888 h 106416"/>
                <a:gd name="connsiteX1" fmla="*/ 37865 w 76109"/>
                <a:gd name="connsiteY1" fmla="*/ 45571 h 106416"/>
                <a:gd name="connsiteX2" fmla="*/ 15111 w 76109"/>
                <a:gd name="connsiteY2" fmla="*/ 30486 h 106416"/>
                <a:gd name="connsiteX3" fmla="*/ 37992 w 76109"/>
                <a:gd name="connsiteY3" fmla="*/ 15275 h 106416"/>
                <a:gd name="connsiteX4" fmla="*/ 60872 w 76109"/>
                <a:gd name="connsiteY4" fmla="*/ 29662 h 106416"/>
                <a:gd name="connsiteX5" fmla="*/ 69111 w 76109"/>
                <a:gd name="connsiteY5" fmla="*/ 36634 h 106416"/>
                <a:gd name="connsiteX6" fmla="*/ 76083 w 76109"/>
                <a:gd name="connsiteY6" fmla="*/ 28394 h 106416"/>
                <a:gd name="connsiteX7" fmla="*/ 38055 w 76109"/>
                <a:gd name="connsiteY7" fmla="*/ 0 h 106416"/>
                <a:gd name="connsiteX8" fmla="*/ 26 w 76109"/>
                <a:gd name="connsiteY8" fmla="*/ 30486 h 106416"/>
                <a:gd name="connsiteX9" fmla="*/ 36597 w 76109"/>
                <a:gd name="connsiteY9" fmla="*/ 60846 h 106416"/>
                <a:gd name="connsiteX10" fmla="*/ 38245 w 76109"/>
                <a:gd name="connsiteY10" fmla="*/ 60846 h 106416"/>
                <a:gd name="connsiteX11" fmla="*/ 60936 w 76109"/>
                <a:gd name="connsiteY11" fmla="*/ 75930 h 106416"/>
                <a:gd name="connsiteX12" fmla="*/ 38055 w 76109"/>
                <a:gd name="connsiteY12" fmla="*/ 91141 h 106416"/>
                <a:gd name="connsiteX13" fmla="*/ 15238 w 76109"/>
                <a:gd name="connsiteY13" fmla="*/ 76754 h 106416"/>
                <a:gd name="connsiteX14" fmla="*/ 6999 w 76109"/>
                <a:gd name="connsiteY14" fmla="*/ 69782 h 106416"/>
                <a:gd name="connsiteX15" fmla="*/ 27 w 76109"/>
                <a:gd name="connsiteY15" fmla="*/ 78022 h 106416"/>
                <a:gd name="connsiteX16" fmla="*/ 38055 w 76109"/>
                <a:gd name="connsiteY16" fmla="*/ 106416 h 106416"/>
                <a:gd name="connsiteX17" fmla="*/ 76083 w 76109"/>
                <a:gd name="connsiteY17" fmla="*/ 75930 h 106416"/>
                <a:gd name="connsiteX18" fmla="*/ 39576 w 76109"/>
                <a:gd name="connsiteY18" fmla="*/ 45571 h 10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109" h="106416">
                  <a:moveTo>
                    <a:pt x="39576" y="45888"/>
                  </a:moveTo>
                  <a:lnTo>
                    <a:pt x="37865" y="45571"/>
                  </a:lnTo>
                  <a:cubicBezTo>
                    <a:pt x="22400" y="42719"/>
                    <a:pt x="15111" y="37965"/>
                    <a:pt x="15111" y="30486"/>
                  </a:cubicBezTo>
                  <a:cubicBezTo>
                    <a:pt x="15111" y="23007"/>
                    <a:pt x="25632" y="15275"/>
                    <a:pt x="37992" y="15275"/>
                  </a:cubicBezTo>
                  <a:cubicBezTo>
                    <a:pt x="50351" y="15275"/>
                    <a:pt x="60238" y="21613"/>
                    <a:pt x="60872" y="29662"/>
                  </a:cubicBezTo>
                  <a:cubicBezTo>
                    <a:pt x="61222" y="33862"/>
                    <a:pt x="64911" y="36984"/>
                    <a:pt x="69111" y="36634"/>
                  </a:cubicBezTo>
                  <a:cubicBezTo>
                    <a:pt x="73312" y="36284"/>
                    <a:pt x="76433" y="32595"/>
                    <a:pt x="76083" y="28394"/>
                  </a:cubicBezTo>
                  <a:cubicBezTo>
                    <a:pt x="74689" y="12232"/>
                    <a:pt x="58337" y="0"/>
                    <a:pt x="38055" y="0"/>
                  </a:cubicBezTo>
                  <a:cubicBezTo>
                    <a:pt x="17773" y="0"/>
                    <a:pt x="26" y="13690"/>
                    <a:pt x="26" y="30486"/>
                  </a:cubicBezTo>
                  <a:cubicBezTo>
                    <a:pt x="26" y="46141"/>
                    <a:pt x="11879" y="56282"/>
                    <a:pt x="36597" y="60846"/>
                  </a:cubicBezTo>
                  <a:lnTo>
                    <a:pt x="38245" y="60846"/>
                  </a:lnTo>
                  <a:cubicBezTo>
                    <a:pt x="53710" y="63697"/>
                    <a:pt x="60936" y="68451"/>
                    <a:pt x="60936" y="75930"/>
                  </a:cubicBezTo>
                  <a:cubicBezTo>
                    <a:pt x="60936" y="83409"/>
                    <a:pt x="50478" y="91141"/>
                    <a:pt x="38055" y="91141"/>
                  </a:cubicBezTo>
                  <a:cubicBezTo>
                    <a:pt x="25632" y="91141"/>
                    <a:pt x="15872" y="84803"/>
                    <a:pt x="15238" y="76754"/>
                  </a:cubicBezTo>
                  <a:cubicBezTo>
                    <a:pt x="14888" y="72554"/>
                    <a:pt x="11199" y="69432"/>
                    <a:pt x="6999" y="69782"/>
                  </a:cubicBezTo>
                  <a:cubicBezTo>
                    <a:pt x="2798" y="70132"/>
                    <a:pt x="-323" y="73821"/>
                    <a:pt x="27" y="78022"/>
                  </a:cubicBezTo>
                  <a:cubicBezTo>
                    <a:pt x="1421" y="94184"/>
                    <a:pt x="17773" y="106416"/>
                    <a:pt x="38055" y="106416"/>
                  </a:cubicBezTo>
                  <a:cubicBezTo>
                    <a:pt x="58337" y="106416"/>
                    <a:pt x="76083" y="92726"/>
                    <a:pt x="76083" y="75930"/>
                  </a:cubicBezTo>
                  <a:cubicBezTo>
                    <a:pt x="76083" y="60275"/>
                    <a:pt x="64294" y="50134"/>
                    <a:pt x="39576" y="45571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D041A37-5F3C-42F6-820F-DB1242D147B3}"/>
                </a:ext>
              </a:extLst>
            </p:cNvPr>
            <p:cNvSpPr/>
            <p:nvPr/>
          </p:nvSpPr>
          <p:spPr>
            <a:xfrm>
              <a:off x="11296758" y="1489619"/>
              <a:ext cx="20246" cy="182892"/>
            </a:xfrm>
            <a:custGeom>
              <a:avLst/>
              <a:gdLst>
                <a:gd name="connsiteX0" fmla="*/ 7606 w 15211"/>
                <a:gd name="connsiteY0" fmla="*/ 254 h 137409"/>
                <a:gd name="connsiteX1" fmla="*/ 0 w 15211"/>
                <a:gd name="connsiteY1" fmla="*/ 7860 h 137409"/>
                <a:gd name="connsiteX2" fmla="*/ 0 w 15211"/>
                <a:gd name="connsiteY2" fmla="*/ 129804 h 137409"/>
                <a:gd name="connsiteX3" fmla="*/ 7606 w 15211"/>
                <a:gd name="connsiteY3" fmla="*/ 137410 h 137409"/>
                <a:gd name="connsiteX4" fmla="*/ 15212 w 15211"/>
                <a:gd name="connsiteY4" fmla="*/ 129804 h 137409"/>
                <a:gd name="connsiteX5" fmla="*/ 15211 w 15211"/>
                <a:gd name="connsiteY5" fmla="*/ 7606 h 137409"/>
                <a:gd name="connsiteX6" fmla="*/ 7605 w 15211"/>
                <a:gd name="connsiteY6" fmla="*/ 0 h 13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137409">
                  <a:moveTo>
                    <a:pt x="7606" y="254"/>
                  </a:moveTo>
                  <a:cubicBezTo>
                    <a:pt x="3405" y="254"/>
                    <a:pt x="0" y="3659"/>
                    <a:pt x="0" y="7860"/>
                  </a:cubicBezTo>
                  <a:lnTo>
                    <a:pt x="0" y="129804"/>
                  </a:lnTo>
                  <a:cubicBezTo>
                    <a:pt x="0" y="134004"/>
                    <a:pt x="3405" y="137410"/>
                    <a:pt x="7606" y="137410"/>
                  </a:cubicBezTo>
                  <a:cubicBezTo>
                    <a:pt x="11806" y="137410"/>
                    <a:pt x="15212" y="134005"/>
                    <a:pt x="15212" y="129804"/>
                  </a:cubicBezTo>
                  <a:lnTo>
                    <a:pt x="15211" y="7606"/>
                  </a:lnTo>
                  <a:cubicBezTo>
                    <a:pt x="15211" y="3405"/>
                    <a:pt x="11806" y="0"/>
                    <a:pt x="7605" y="0"/>
                  </a:cubicBezTo>
                  <a:close/>
                </a:path>
              </a:pathLst>
            </a:custGeom>
            <a:solidFill>
              <a:schemeClr val="bg1"/>
            </a:solidFill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840FE2ED-78FE-4C35-BFA3-FF497B1861AE}"/>
              </a:ext>
            </a:extLst>
          </p:cNvPr>
          <p:cNvGrpSpPr/>
          <p:nvPr/>
        </p:nvGrpSpPr>
        <p:grpSpPr>
          <a:xfrm>
            <a:off x="7042002" y="3251523"/>
            <a:ext cx="662601" cy="665413"/>
            <a:chOff x="8636891" y="3650072"/>
            <a:chExt cx="364224" cy="365769"/>
          </a:xfrm>
          <a:solidFill>
            <a:schemeClr val="bg1"/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027C608-CDAD-4F56-BBF3-E039827259BE}"/>
                </a:ext>
              </a:extLst>
            </p:cNvPr>
            <p:cNvSpPr/>
            <p:nvPr/>
          </p:nvSpPr>
          <p:spPr>
            <a:xfrm>
              <a:off x="8894446" y="3680558"/>
              <a:ext cx="60972" cy="60972"/>
            </a:xfrm>
            <a:custGeom>
              <a:avLst/>
              <a:gdLst>
                <a:gd name="connsiteX0" fmla="*/ 7605 w 60972"/>
                <a:gd name="connsiteY0" fmla="*/ 0 h 60972"/>
                <a:gd name="connsiteX1" fmla="*/ 0 w 60972"/>
                <a:gd name="connsiteY1" fmla="*/ 7606 h 60972"/>
                <a:gd name="connsiteX2" fmla="*/ 0 w 60972"/>
                <a:gd name="connsiteY2" fmla="*/ 53303 h 60972"/>
                <a:gd name="connsiteX3" fmla="*/ 7605 w 60972"/>
                <a:gd name="connsiteY3" fmla="*/ 60972 h 60972"/>
                <a:gd name="connsiteX4" fmla="*/ 53367 w 60972"/>
                <a:gd name="connsiteY4" fmla="*/ 60972 h 60972"/>
                <a:gd name="connsiteX5" fmla="*/ 60972 w 60972"/>
                <a:gd name="connsiteY5" fmla="*/ 53303 h 60972"/>
                <a:gd name="connsiteX6" fmla="*/ 7605 w 60972"/>
                <a:gd name="connsiteY6" fmla="*/ 0 h 60972"/>
                <a:gd name="connsiteX7" fmla="*/ 15275 w 60972"/>
                <a:gd name="connsiteY7" fmla="*/ 45697 h 60972"/>
                <a:gd name="connsiteX8" fmla="*/ 15275 w 60972"/>
                <a:gd name="connsiteY8" fmla="*/ 15972 h 60972"/>
                <a:gd name="connsiteX9" fmla="*/ 45000 w 60972"/>
                <a:gd name="connsiteY9" fmla="*/ 45697 h 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972" h="6097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53303"/>
                  </a:lnTo>
                  <a:cubicBezTo>
                    <a:pt x="0" y="57514"/>
                    <a:pt x="3395" y="60937"/>
                    <a:pt x="7605" y="60972"/>
                  </a:cubicBezTo>
                  <a:lnTo>
                    <a:pt x="53367" y="60972"/>
                  </a:lnTo>
                  <a:cubicBezTo>
                    <a:pt x="57577" y="60937"/>
                    <a:pt x="60973" y="57514"/>
                    <a:pt x="60972" y="53303"/>
                  </a:cubicBezTo>
                  <a:cubicBezTo>
                    <a:pt x="60937" y="23854"/>
                    <a:pt x="37054" y="0"/>
                    <a:pt x="7605" y="0"/>
                  </a:cubicBezTo>
                  <a:close/>
                  <a:moveTo>
                    <a:pt x="15275" y="45697"/>
                  </a:moveTo>
                  <a:lnTo>
                    <a:pt x="15275" y="15972"/>
                  </a:lnTo>
                  <a:cubicBezTo>
                    <a:pt x="30257" y="19005"/>
                    <a:pt x="41967" y="30715"/>
                    <a:pt x="45000" y="45697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9DC5953-21E9-49DE-A934-C618D978C123}"/>
                </a:ext>
              </a:extLst>
            </p:cNvPr>
            <p:cNvSpPr/>
            <p:nvPr/>
          </p:nvSpPr>
          <p:spPr>
            <a:xfrm>
              <a:off x="8772565" y="3650072"/>
              <a:ext cx="228550" cy="15211"/>
            </a:xfrm>
            <a:custGeom>
              <a:avLst/>
              <a:gdLst>
                <a:gd name="connsiteX0" fmla="*/ 220945 w 228550"/>
                <a:gd name="connsiteY0" fmla="*/ 0 h 15211"/>
                <a:gd name="connsiteX1" fmla="*/ 7605 w 228550"/>
                <a:gd name="connsiteY1" fmla="*/ 0 h 15211"/>
                <a:gd name="connsiteX2" fmla="*/ 0 w 228550"/>
                <a:gd name="connsiteY2" fmla="*/ 7606 h 15211"/>
                <a:gd name="connsiteX3" fmla="*/ 7605 w 228550"/>
                <a:gd name="connsiteY3" fmla="*/ 15212 h 15211"/>
                <a:gd name="connsiteX4" fmla="*/ 220945 w 228550"/>
                <a:gd name="connsiteY4" fmla="*/ 15212 h 15211"/>
                <a:gd name="connsiteX5" fmla="*/ 228550 w 228550"/>
                <a:gd name="connsiteY5" fmla="*/ 7606 h 15211"/>
                <a:gd name="connsiteX6" fmla="*/ 220945 w 228550"/>
                <a:gd name="connsiteY6" fmla="*/ 0 h 1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8550" h="15211">
                  <a:moveTo>
                    <a:pt x="220945" y="0"/>
                  </a:moveTo>
                  <a:lnTo>
                    <a:pt x="7605" y="0"/>
                  </a:lnTo>
                  <a:cubicBezTo>
                    <a:pt x="3405" y="0"/>
                    <a:pt x="0" y="3405"/>
                    <a:pt x="0" y="7606"/>
                  </a:cubicBezTo>
                  <a:cubicBezTo>
                    <a:pt x="0" y="11807"/>
                    <a:pt x="3405" y="15212"/>
                    <a:pt x="7605" y="15212"/>
                  </a:cubicBezTo>
                  <a:lnTo>
                    <a:pt x="220945" y="15212"/>
                  </a:lnTo>
                  <a:cubicBezTo>
                    <a:pt x="225145" y="15212"/>
                    <a:pt x="228550" y="11807"/>
                    <a:pt x="228550" y="7606"/>
                  </a:cubicBezTo>
                  <a:cubicBezTo>
                    <a:pt x="228550" y="3405"/>
                    <a:pt x="225145" y="0"/>
                    <a:pt x="220945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94FEE9D7-5F09-4025-B32B-A4F84A65EDA4}"/>
                </a:ext>
              </a:extLst>
            </p:cNvPr>
            <p:cNvSpPr/>
            <p:nvPr/>
          </p:nvSpPr>
          <p:spPr>
            <a:xfrm>
              <a:off x="8787713" y="3650072"/>
              <a:ext cx="15210" cy="198128"/>
            </a:xfrm>
            <a:custGeom>
              <a:avLst/>
              <a:gdLst>
                <a:gd name="connsiteX0" fmla="*/ 7605 w 15210"/>
                <a:gd name="connsiteY0" fmla="*/ 0 h 198128"/>
                <a:gd name="connsiteX1" fmla="*/ 0 w 15210"/>
                <a:gd name="connsiteY1" fmla="*/ 7606 h 198128"/>
                <a:gd name="connsiteX2" fmla="*/ 0 w 15210"/>
                <a:gd name="connsiteY2" fmla="*/ 190522 h 198128"/>
                <a:gd name="connsiteX3" fmla="*/ 7605 w 15210"/>
                <a:gd name="connsiteY3" fmla="*/ 198128 h 198128"/>
                <a:gd name="connsiteX4" fmla="*/ 15211 w 15210"/>
                <a:gd name="connsiteY4" fmla="*/ 190522 h 198128"/>
                <a:gd name="connsiteX5" fmla="*/ 15211 w 15210"/>
                <a:gd name="connsiteY5" fmla="*/ 7732 h 198128"/>
                <a:gd name="connsiteX6" fmla="*/ 7605 w 15210"/>
                <a:gd name="connsiteY6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0" h="198128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190522"/>
                  </a:lnTo>
                  <a:cubicBezTo>
                    <a:pt x="0" y="194723"/>
                    <a:pt x="3405" y="198128"/>
                    <a:pt x="7605" y="198128"/>
                  </a:cubicBezTo>
                  <a:cubicBezTo>
                    <a:pt x="11806" y="198128"/>
                    <a:pt x="15211" y="194723"/>
                    <a:pt x="15211" y="190522"/>
                  </a:cubicBezTo>
                  <a:lnTo>
                    <a:pt x="15211" y="7732"/>
                  </a:lnTo>
                  <a:cubicBezTo>
                    <a:pt x="15211" y="3532"/>
                    <a:pt x="11806" y="126"/>
                    <a:pt x="7605" y="12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9D3540ED-D1C4-4DBF-BC3A-E871DBFA26F2}"/>
                </a:ext>
              </a:extLst>
            </p:cNvPr>
            <p:cNvSpPr/>
            <p:nvPr/>
          </p:nvSpPr>
          <p:spPr>
            <a:xfrm>
              <a:off x="8787713" y="3650072"/>
              <a:ext cx="198127" cy="198128"/>
            </a:xfrm>
            <a:custGeom>
              <a:avLst/>
              <a:gdLst>
                <a:gd name="connsiteX0" fmla="*/ 190585 w 198127"/>
                <a:gd name="connsiteY0" fmla="*/ 0 h 198128"/>
                <a:gd name="connsiteX1" fmla="*/ 182980 w 198127"/>
                <a:gd name="connsiteY1" fmla="*/ 7606 h 198128"/>
                <a:gd name="connsiteX2" fmla="*/ 182980 w 198127"/>
                <a:gd name="connsiteY2" fmla="*/ 182916 h 198128"/>
                <a:gd name="connsiteX3" fmla="*/ 7605 w 198127"/>
                <a:gd name="connsiteY3" fmla="*/ 182916 h 198128"/>
                <a:gd name="connsiteX4" fmla="*/ 0 w 198127"/>
                <a:gd name="connsiteY4" fmla="*/ 190522 h 198128"/>
                <a:gd name="connsiteX5" fmla="*/ 7605 w 198127"/>
                <a:gd name="connsiteY5" fmla="*/ 198128 h 198128"/>
                <a:gd name="connsiteX6" fmla="*/ 190522 w 198127"/>
                <a:gd name="connsiteY6" fmla="*/ 198128 h 198128"/>
                <a:gd name="connsiteX7" fmla="*/ 198127 w 198127"/>
                <a:gd name="connsiteY7" fmla="*/ 190522 h 198128"/>
                <a:gd name="connsiteX8" fmla="*/ 198128 w 198127"/>
                <a:gd name="connsiteY8" fmla="*/ 7732 h 198128"/>
                <a:gd name="connsiteX9" fmla="*/ 190523 w 198127"/>
                <a:gd name="connsiteY9" fmla="*/ 126 h 19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127" h="198128">
                  <a:moveTo>
                    <a:pt x="190585" y="0"/>
                  </a:moveTo>
                  <a:cubicBezTo>
                    <a:pt x="186385" y="0"/>
                    <a:pt x="182980" y="3405"/>
                    <a:pt x="182980" y="7606"/>
                  </a:cubicBezTo>
                  <a:lnTo>
                    <a:pt x="182980" y="182916"/>
                  </a:lnTo>
                  <a:lnTo>
                    <a:pt x="7605" y="182916"/>
                  </a:lnTo>
                  <a:cubicBezTo>
                    <a:pt x="3405" y="182916"/>
                    <a:pt x="0" y="186322"/>
                    <a:pt x="0" y="190522"/>
                  </a:cubicBezTo>
                  <a:cubicBezTo>
                    <a:pt x="0" y="194723"/>
                    <a:pt x="3405" y="198128"/>
                    <a:pt x="7605" y="198128"/>
                  </a:cubicBezTo>
                  <a:lnTo>
                    <a:pt x="190522" y="198128"/>
                  </a:lnTo>
                  <a:cubicBezTo>
                    <a:pt x="194722" y="198128"/>
                    <a:pt x="198127" y="194723"/>
                    <a:pt x="198127" y="190522"/>
                  </a:cubicBezTo>
                  <a:lnTo>
                    <a:pt x="198128" y="7732"/>
                  </a:lnTo>
                  <a:cubicBezTo>
                    <a:pt x="198128" y="3532"/>
                    <a:pt x="194723" y="126"/>
                    <a:pt x="190523" y="126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22E2666A-0DC2-4F10-B303-C82AA6CA2DD6}"/>
                </a:ext>
              </a:extLst>
            </p:cNvPr>
            <p:cNvSpPr/>
            <p:nvPr/>
          </p:nvSpPr>
          <p:spPr>
            <a:xfrm>
              <a:off x="8879234" y="3832988"/>
              <a:ext cx="15211" cy="76183"/>
            </a:xfrm>
            <a:custGeom>
              <a:avLst/>
              <a:gdLst>
                <a:gd name="connsiteX0" fmla="*/ 7605 w 15211"/>
                <a:gd name="connsiteY0" fmla="*/ 0 h 76183"/>
                <a:gd name="connsiteX1" fmla="*/ 0 w 15211"/>
                <a:gd name="connsiteY1" fmla="*/ 7606 h 76183"/>
                <a:gd name="connsiteX2" fmla="*/ 0 w 15211"/>
                <a:gd name="connsiteY2" fmla="*/ 68578 h 76183"/>
                <a:gd name="connsiteX3" fmla="*/ 7605 w 15211"/>
                <a:gd name="connsiteY3" fmla="*/ 76184 h 76183"/>
                <a:gd name="connsiteX4" fmla="*/ 15211 w 15211"/>
                <a:gd name="connsiteY4" fmla="*/ 68578 h 76183"/>
                <a:gd name="connsiteX5" fmla="*/ 15212 w 15211"/>
                <a:gd name="connsiteY5" fmla="*/ 7606 h 76183"/>
                <a:gd name="connsiteX6" fmla="*/ 7606 w 15211"/>
                <a:gd name="connsiteY6" fmla="*/ 0 h 76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76183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68578"/>
                  </a:lnTo>
                  <a:cubicBezTo>
                    <a:pt x="0" y="72778"/>
                    <a:pt x="3405" y="76184"/>
                    <a:pt x="7605" y="76184"/>
                  </a:cubicBezTo>
                  <a:cubicBezTo>
                    <a:pt x="11806" y="76184"/>
                    <a:pt x="15211" y="72779"/>
                    <a:pt x="15211" y="68578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8" name="Graphic 2">
              <a:extLst>
                <a:ext uri="{FF2B5EF4-FFF2-40B4-BE49-F238E27FC236}">
                  <a16:creationId xmlns:a16="http://schemas.microsoft.com/office/drawing/2014/main" id="{FFB91407-9763-4C5F-B0BF-DB4453F0C8E5}"/>
                </a:ext>
              </a:extLst>
            </p:cNvPr>
            <p:cNvGrpSpPr/>
            <p:nvPr/>
          </p:nvGrpSpPr>
          <p:grpSpPr>
            <a:xfrm>
              <a:off x="8636891" y="3772015"/>
              <a:ext cx="272828" cy="243826"/>
              <a:chOff x="8636891" y="3772015"/>
              <a:chExt cx="272828" cy="243826"/>
            </a:xfrm>
            <a:grpFill/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83503269-68EB-41D7-9ABA-611CA5AF5D5A}"/>
                  </a:ext>
                </a:extLst>
              </p:cNvPr>
              <p:cNvSpPr/>
              <p:nvPr/>
            </p:nvSpPr>
            <p:spPr>
              <a:xfrm>
                <a:off x="8863959" y="3893961"/>
                <a:ext cx="45760" cy="45760"/>
              </a:xfrm>
              <a:custGeom>
                <a:avLst/>
                <a:gdLst>
                  <a:gd name="connsiteX0" fmla="*/ 22880 w 45760"/>
                  <a:gd name="connsiteY0" fmla="*/ 0 h 45760"/>
                  <a:gd name="connsiteX1" fmla="*/ 0 w 45760"/>
                  <a:gd name="connsiteY1" fmla="*/ 22880 h 45760"/>
                  <a:gd name="connsiteX2" fmla="*/ 22880 w 45760"/>
                  <a:gd name="connsiteY2" fmla="*/ 45761 h 45760"/>
                  <a:gd name="connsiteX3" fmla="*/ 45761 w 45760"/>
                  <a:gd name="connsiteY3" fmla="*/ 22880 h 45760"/>
                  <a:gd name="connsiteX4" fmla="*/ 45761 w 45760"/>
                  <a:gd name="connsiteY4" fmla="*/ 22817 h 45760"/>
                  <a:gd name="connsiteX5" fmla="*/ 22880 w 45760"/>
                  <a:gd name="connsiteY5" fmla="*/ 0 h 45760"/>
                  <a:gd name="connsiteX6" fmla="*/ 22880 w 45760"/>
                  <a:gd name="connsiteY6" fmla="*/ 30423 h 45760"/>
                  <a:gd name="connsiteX7" fmla="*/ 15275 w 45760"/>
                  <a:gd name="connsiteY7" fmla="*/ 22817 h 45760"/>
                  <a:gd name="connsiteX8" fmla="*/ 22880 w 45760"/>
                  <a:gd name="connsiteY8" fmla="*/ 15211 h 45760"/>
                  <a:gd name="connsiteX9" fmla="*/ 30486 w 45760"/>
                  <a:gd name="connsiteY9" fmla="*/ 22817 h 45760"/>
                  <a:gd name="connsiteX10" fmla="*/ 22880 w 45760"/>
                  <a:gd name="connsiteY10" fmla="*/ 30423 h 4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60" h="45760">
                    <a:moveTo>
                      <a:pt x="22880" y="0"/>
                    </a:moveTo>
                    <a:cubicBezTo>
                      <a:pt x="10244" y="0"/>
                      <a:pt x="0" y="10244"/>
                      <a:pt x="0" y="22880"/>
                    </a:cubicBezTo>
                    <a:cubicBezTo>
                      <a:pt x="0" y="35517"/>
                      <a:pt x="10244" y="45761"/>
                      <a:pt x="22880" y="45761"/>
                    </a:cubicBezTo>
                    <a:cubicBezTo>
                      <a:pt x="35517" y="45761"/>
                      <a:pt x="45761" y="35517"/>
                      <a:pt x="45761" y="22880"/>
                    </a:cubicBezTo>
                    <a:cubicBezTo>
                      <a:pt x="45761" y="22859"/>
                      <a:pt x="45761" y="22838"/>
                      <a:pt x="45761" y="22817"/>
                    </a:cubicBezTo>
                    <a:cubicBezTo>
                      <a:pt x="45726" y="10205"/>
                      <a:pt x="35492" y="0"/>
                      <a:pt x="22880" y="0"/>
                    </a:cubicBezTo>
                    <a:close/>
                    <a:moveTo>
                      <a:pt x="22880" y="30423"/>
                    </a:moveTo>
                    <a:cubicBezTo>
                      <a:pt x="18680" y="30423"/>
                      <a:pt x="15275" y="27018"/>
                      <a:pt x="15275" y="22817"/>
                    </a:cubicBezTo>
                    <a:cubicBezTo>
                      <a:pt x="15275" y="18617"/>
                      <a:pt x="18680" y="15211"/>
                      <a:pt x="22880" y="15211"/>
                    </a:cubicBezTo>
                    <a:cubicBezTo>
                      <a:pt x="27081" y="15211"/>
                      <a:pt x="30486" y="18616"/>
                      <a:pt x="30486" y="22817"/>
                    </a:cubicBezTo>
                    <a:cubicBezTo>
                      <a:pt x="30486" y="27017"/>
                      <a:pt x="27081" y="30423"/>
                      <a:pt x="22880" y="30423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39BCFB47-D589-4141-98A8-27CB06614F0C}"/>
                  </a:ext>
                </a:extLst>
              </p:cNvPr>
              <p:cNvSpPr/>
              <p:nvPr/>
            </p:nvSpPr>
            <p:spPr>
              <a:xfrm>
                <a:off x="8636891" y="3772015"/>
                <a:ext cx="133391" cy="243826"/>
              </a:xfrm>
              <a:custGeom>
                <a:avLst/>
                <a:gdLst>
                  <a:gd name="connsiteX0" fmla="*/ 133392 w 133391"/>
                  <a:gd name="connsiteY0" fmla="*/ 111487 h 243826"/>
                  <a:gd name="connsiteX1" fmla="*/ 123631 w 133391"/>
                  <a:gd name="connsiteY1" fmla="*/ 33339 h 243826"/>
                  <a:gd name="connsiteX2" fmla="*/ 85603 w 133391"/>
                  <a:gd name="connsiteY2" fmla="*/ 1 h 243826"/>
                  <a:gd name="connsiteX3" fmla="*/ 47954 w 133391"/>
                  <a:gd name="connsiteY3" fmla="*/ 1 h 243826"/>
                  <a:gd name="connsiteX4" fmla="*/ 9926 w 133391"/>
                  <a:gd name="connsiteY4" fmla="*/ 33339 h 243826"/>
                  <a:gd name="connsiteX5" fmla="*/ 166 w 133391"/>
                  <a:gd name="connsiteY5" fmla="*/ 111487 h 243826"/>
                  <a:gd name="connsiteX6" fmla="*/ 5743 w 133391"/>
                  <a:gd name="connsiteY6" fmla="*/ 129424 h 243826"/>
                  <a:gd name="connsiteX7" fmla="*/ 21398 w 133391"/>
                  <a:gd name="connsiteY7" fmla="*/ 137094 h 243826"/>
                  <a:gd name="connsiteX8" fmla="*/ 28497 w 133391"/>
                  <a:gd name="connsiteY8" fmla="*/ 236791 h 243826"/>
                  <a:gd name="connsiteX9" fmla="*/ 36102 w 133391"/>
                  <a:gd name="connsiteY9" fmla="*/ 243826 h 243826"/>
                  <a:gd name="connsiteX10" fmla="*/ 97074 w 133391"/>
                  <a:gd name="connsiteY10" fmla="*/ 243826 h 243826"/>
                  <a:gd name="connsiteX11" fmla="*/ 104680 w 133391"/>
                  <a:gd name="connsiteY11" fmla="*/ 236791 h 243826"/>
                  <a:gd name="connsiteX12" fmla="*/ 111779 w 133391"/>
                  <a:gd name="connsiteY12" fmla="*/ 137094 h 243826"/>
                  <a:gd name="connsiteX13" fmla="*/ 127434 w 133391"/>
                  <a:gd name="connsiteY13" fmla="*/ 129424 h 243826"/>
                  <a:gd name="connsiteX14" fmla="*/ 132948 w 133391"/>
                  <a:gd name="connsiteY14" fmla="*/ 111487 h 243826"/>
                  <a:gd name="connsiteX15" fmla="*/ 116469 w 133391"/>
                  <a:gd name="connsiteY15" fmla="*/ 119347 h 243826"/>
                  <a:gd name="connsiteX16" fmla="*/ 110765 w 133391"/>
                  <a:gd name="connsiteY16" fmla="*/ 121945 h 243826"/>
                  <a:gd name="connsiteX17" fmla="*/ 105124 w 133391"/>
                  <a:gd name="connsiteY17" fmla="*/ 121945 h 243826"/>
                  <a:gd name="connsiteX18" fmla="*/ 97518 w 133391"/>
                  <a:gd name="connsiteY18" fmla="*/ 128981 h 243826"/>
                  <a:gd name="connsiteX19" fmla="*/ 90420 w 133391"/>
                  <a:gd name="connsiteY19" fmla="*/ 228615 h 243826"/>
                  <a:gd name="connsiteX20" fmla="*/ 43645 w 133391"/>
                  <a:gd name="connsiteY20" fmla="*/ 228615 h 243826"/>
                  <a:gd name="connsiteX21" fmla="*/ 36546 w 133391"/>
                  <a:gd name="connsiteY21" fmla="*/ 128981 h 243826"/>
                  <a:gd name="connsiteX22" fmla="*/ 28941 w 133391"/>
                  <a:gd name="connsiteY22" fmla="*/ 121945 h 243826"/>
                  <a:gd name="connsiteX23" fmla="*/ 23300 w 133391"/>
                  <a:gd name="connsiteY23" fmla="*/ 121945 h 243826"/>
                  <a:gd name="connsiteX24" fmla="*/ 17595 w 133391"/>
                  <a:gd name="connsiteY24" fmla="*/ 119347 h 243826"/>
                  <a:gd name="connsiteX25" fmla="*/ 15757 w 133391"/>
                  <a:gd name="connsiteY25" fmla="*/ 113009 h 243826"/>
                  <a:gd name="connsiteX26" fmla="*/ 25518 w 133391"/>
                  <a:gd name="connsiteY26" fmla="*/ 34924 h 243826"/>
                  <a:gd name="connsiteX27" fmla="*/ 48208 w 133391"/>
                  <a:gd name="connsiteY27" fmla="*/ 14896 h 243826"/>
                  <a:gd name="connsiteX28" fmla="*/ 85857 w 133391"/>
                  <a:gd name="connsiteY28" fmla="*/ 14895 h 243826"/>
                  <a:gd name="connsiteX29" fmla="*/ 108547 w 133391"/>
                  <a:gd name="connsiteY29" fmla="*/ 34924 h 243826"/>
                  <a:gd name="connsiteX30" fmla="*/ 118307 w 133391"/>
                  <a:gd name="connsiteY30" fmla="*/ 113009 h 243826"/>
                  <a:gd name="connsiteX31" fmla="*/ 116469 w 133391"/>
                  <a:gd name="connsiteY31" fmla="*/ 119347 h 243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3391" h="243826">
                    <a:moveTo>
                      <a:pt x="133392" y="111487"/>
                    </a:moveTo>
                    <a:lnTo>
                      <a:pt x="123631" y="33339"/>
                    </a:lnTo>
                    <a:cubicBezTo>
                      <a:pt x="121251" y="14187"/>
                      <a:pt x="104902" y="-146"/>
                      <a:pt x="85603" y="1"/>
                    </a:cubicBezTo>
                    <a:lnTo>
                      <a:pt x="47954" y="1"/>
                    </a:lnTo>
                    <a:cubicBezTo>
                      <a:pt x="28655" y="-146"/>
                      <a:pt x="12306" y="14187"/>
                      <a:pt x="9926" y="33339"/>
                    </a:cubicBezTo>
                    <a:lnTo>
                      <a:pt x="166" y="111487"/>
                    </a:lnTo>
                    <a:cubicBezTo>
                      <a:pt x="-620" y="117988"/>
                      <a:pt x="1410" y="124515"/>
                      <a:pt x="5743" y="129424"/>
                    </a:cubicBezTo>
                    <a:cubicBezTo>
                      <a:pt x="9732" y="133963"/>
                      <a:pt x="15367" y="136724"/>
                      <a:pt x="21398" y="137094"/>
                    </a:cubicBezTo>
                    <a:lnTo>
                      <a:pt x="28497" y="236791"/>
                    </a:lnTo>
                    <a:cubicBezTo>
                      <a:pt x="28796" y="240768"/>
                      <a:pt x="32115" y="243838"/>
                      <a:pt x="36102" y="243826"/>
                    </a:cubicBezTo>
                    <a:lnTo>
                      <a:pt x="97074" y="243826"/>
                    </a:lnTo>
                    <a:cubicBezTo>
                      <a:pt x="101062" y="243838"/>
                      <a:pt x="104381" y="240767"/>
                      <a:pt x="104680" y="236791"/>
                    </a:cubicBezTo>
                    <a:lnTo>
                      <a:pt x="111779" y="137094"/>
                    </a:lnTo>
                    <a:cubicBezTo>
                      <a:pt x="117811" y="136724"/>
                      <a:pt x="123445" y="133964"/>
                      <a:pt x="127434" y="129424"/>
                    </a:cubicBezTo>
                    <a:cubicBezTo>
                      <a:pt x="131745" y="124505"/>
                      <a:pt x="133751" y="117979"/>
                      <a:pt x="132948" y="111487"/>
                    </a:cubicBezTo>
                    <a:close/>
                    <a:moveTo>
                      <a:pt x="116469" y="119347"/>
                    </a:moveTo>
                    <a:cubicBezTo>
                      <a:pt x="115035" y="120999"/>
                      <a:pt x="112953" y="121948"/>
                      <a:pt x="110765" y="121945"/>
                    </a:cubicBezTo>
                    <a:lnTo>
                      <a:pt x="105124" y="121945"/>
                    </a:lnTo>
                    <a:cubicBezTo>
                      <a:pt x="101136" y="121934"/>
                      <a:pt x="97817" y="125005"/>
                      <a:pt x="97518" y="128981"/>
                    </a:cubicBezTo>
                    <a:lnTo>
                      <a:pt x="90420" y="228615"/>
                    </a:lnTo>
                    <a:lnTo>
                      <a:pt x="43645" y="228615"/>
                    </a:lnTo>
                    <a:lnTo>
                      <a:pt x="36546" y="128981"/>
                    </a:lnTo>
                    <a:cubicBezTo>
                      <a:pt x="36247" y="125004"/>
                      <a:pt x="32928" y="121934"/>
                      <a:pt x="28941" y="121945"/>
                    </a:cubicBezTo>
                    <a:lnTo>
                      <a:pt x="23300" y="121945"/>
                    </a:lnTo>
                    <a:cubicBezTo>
                      <a:pt x="21112" y="121948"/>
                      <a:pt x="19030" y="121000"/>
                      <a:pt x="17595" y="119347"/>
                    </a:cubicBezTo>
                    <a:cubicBezTo>
                      <a:pt x="16059" y="117619"/>
                      <a:pt x="15383" y="115291"/>
                      <a:pt x="15757" y="113009"/>
                    </a:cubicBezTo>
                    <a:lnTo>
                      <a:pt x="25518" y="34924"/>
                    </a:lnTo>
                    <a:cubicBezTo>
                      <a:pt x="26982" y="23498"/>
                      <a:pt x="36689" y="14929"/>
                      <a:pt x="48208" y="14896"/>
                    </a:cubicBezTo>
                    <a:lnTo>
                      <a:pt x="85857" y="14895"/>
                    </a:lnTo>
                    <a:cubicBezTo>
                      <a:pt x="97375" y="14929"/>
                      <a:pt x="107083" y="23498"/>
                      <a:pt x="108547" y="34924"/>
                    </a:cubicBezTo>
                    <a:lnTo>
                      <a:pt x="118307" y="113009"/>
                    </a:lnTo>
                    <a:cubicBezTo>
                      <a:pt x="118682" y="115290"/>
                      <a:pt x="118006" y="117619"/>
                      <a:pt x="116469" y="119347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4671B8E2-9C14-43D8-998F-F171726A1F99}"/>
                </a:ext>
              </a:extLst>
            </p:cNvPr>
            <p:cNvSpPr/>
            <p:nvPr/>
          </p:nvSpPr>
          <p:spPr>
            <a:xfrm>
              <a:off x="8665895" y="3680558"/>
              <a:ext cx="76056" cy="76056"/>
            </a:xfrm>
            <a:custGeom>
              <a:avLst/>
              <a:gdLst>
                <a:gd name="connsiteX0" fmla="*/ 38028 w 76056"/>
                <a:gd name="connsiteY0" fmla="*/ 0 h 76056"/>
                <a:gd name="connsiteX1" fmla="*/ 0 w 76056"/>
                <a:gd name="connsiteY1" fmla="*/ 38028 h 76056"/>
                <a:gd name="connsiteX2" fmla="*/ 38028 w 76056"/>
                <a:gd name="connsiteY2" fmla="*/ 76057 h 76056"/>
                <a:gd name="connsiteX3" fmla="*/ 76057 w 76056"/>
                <a:gd name="connsiteY3" fmla="*/ 38028 h 76056"/>
                <a:gd name="connsiteX4" fmla="*/ 38028 w 76056"/>
                <a:gd name="connsiteY4" fmla="*/ 0 h 76056"/>
                <a:gd name="connsiteX5" fmla="*/ 38028 w 76056"/>
                <a:gd name="connsiteY5" fmla="*/ 60972 h 76056"/>
                <a:gd name="connsiteX6" fmla="*/ 15148 w 76056"/>
                <a:gd name="connsiteY6" fmla="*/ 38092 h 76056"/>
                <a:gd name="connsiteX7" fmla="*/ 38028 w 76056"/>
                <a:gd name="connsiteY7" fmla="*/ 15212 h 76056"/>
                <a:gd name="connsiteX8" fmla="*/ 60909 w 76056"/>
                <a:gd name="connsiteY8" fmla="*/ 38092 h 76056"/>
                <a:gd name="connsiteX9" fmla="*/ 38028 w 76056"/>
                <a:gd name="connsiteY9" fmla="*/ 60972 h 7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56" h="76056">
                  <a:moveTo>
                    <a:pt x="38028" y="0"/>
                  </a:moveTo>
                  <a:cubicBezTo>
                    <a:pt x="17026" y="0"/>
                    <a:pt x="0" y="17026"/>
                    <a:pt x="0" y="38028"/>
                  </a:cubicBezTo>
                  <a:cubicBezTo>
                    <a:pt x="0" y="59031"/>
                    <a:pt x="17026" y="76057"/>
                    <a:pt x="38028" y="76057"/>
                  </a:cubicBezTo>
                  <a:cubicBezTo>
                    <a:pt x="59031" y="76057"/>
                    <a:pt x="76057" y="59031"/>
                    <a:pt x="76057" y="38028"/>
                  </a:cubicBezTo>
                  <a:cubicBezTo>
                    <a:pt x="76057" y="17026"/>
                    <a:pt x="59031" y="0"/>
                    <a:pt x="38028" y="0"/>
                  </a:cubicBezTo>
                  <a:close/>
                  <a:moveTo>
                    <a:pt x="38028" y="60972"/>
                  </a:moveTo>
                  <a:cubicBezTo>
                    <a:pt x="25392" y="60972"/>
                    <a:pt x="15148" y="50728"/>
                    <a:pt x="15148" y="38092"/>
                  </a:cubicBezTo>
                  <a:cubicBezTo>
                    <a:pt x="15148" y="25455"/>
                    <a:pt x="25392" y="15212"/>
                    <a:pt x="38028" y="15212"/>
                  </a:cubicBezTo>
                  <a:cubicBezTo>
                    <a:pt x="50665" y="15212"/>
                    <a:pt x="60909" y="25456"/>
                    <a:pt x="60909" y="38092"/>
                  </a:cubicBezTo>
                  <a:cubicBezTo>
                    <a:pt x="60909" y="50729"/>
                    <a:pt x="50665" y="60972"/>
                    <a:pt x="38028" y="6097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8E6D4A96-2044-4350-A37C-7E327C6C5602}"/>
                </a:ext>
              </a:extLst>
            </p:cNvPr>
            <p:cNvSpPr/>
            <p:nvPr/>
          </p:nvSpPr>
          <p:spPr>
            <a:xfrm>
              <a:off x="8696318" y="3771889"/>
              <a:ext cx="15211" cy="30422"/>
            </a:xfrm>
            <a:custGeom>
              <a:avLst/>
              <a:gdLst>
                <a:gd name="connsiteX0" fmla="*/ 7605 w 15211"/>
                <a:gd name="connsiteY0" fmla="*/ 0 h 30422"/>
                <a:gd name="connsiteX1" fmla="*/ 0 w 15211"/>
                <a:gd name="connsiteY1" fmla="*/ 7606 h 30422"/>
                <a:gd name="connsiteX2" fmla="*/ 0 w 15211"/>
                <a:gd name="connsiteY2" fmla="*/ 22817 h 30422"/>
                <a:gd name="connsiteX3" fmla="*/ 7605 w 15211"/>
                <a:gd name="connsiteY3" fmla="*/ 30423 h 30422"/>
                <a:gd name="connsiteX4" fmla="*/ 15211 w 15211"/>
                <a:gd name="connsiteY4" fmla="*/ 22817 h 30422"/>
                <a:gd name="connsiteX5" fmla="*/ 15212 w 15211"/>
                <a:gd name="connsiteY5" fmla="*/ 7606 h 30422"/>
                <a:gd name="connsiteX6" fmla="*/ 7606 w 15211"/>
                <a:gd name="connsiteY6" fmla="*/ 0 h 3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30422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22817"/>
                  </a:lnTo>
                  <a:cubicBezTo>
                    <a:pt x="0" y="27017"/>
                    <a:pt x="3405" y="30423"/>
                    <a:pt x="7605" y="30423"/>
                  </a:cubicBezTo>
                  <a:cubicBezTo>
                    <a:pt x="11806" y="30423"/>
                    <a:pt x="15211" y="27018"/>
                    <a:pt x="15211" y="22817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3C70DBB-19CF-49CB-8001-59C72F57FE6E}"/>
                </a:ext>
              </a:extLst>
            </p:cNvPr>
            <p:cNvSpPr/>
            <p:nvPr/>
          </p:nvSpPr>
          <p:spPr>
            <a:xfrm>
              <a:off x="8696318" y="3817713"/>
              <a:ext cx="15211" cy="45697"/>
            </a:xfrm>
            <a:custGeom>
              <a:avLst/>
              <a:gdLst>
                <a:gd name="connsiteX0" fmla="*/ 7605 w 15211"/>
                <a:gd name="connsiteY0" fmla="*/ 0 h 45697"/>
                <a:gd name="connsiteX1" fmla="*/ 0 w 15211"/>
                <a:gd name="connsiteY1" fmla="*/ 7606 h 45697"/>
                <a:gd name="connsiteX2" fmla="*/ 0 w 15211"/>
                <a:gd name="connsiteY2" fmla="*/ 38092 h 45697"/>
                <a:gd name="connsiteX3" fmla="*/ 7605 w 15211"/>
                <a:gd name="connsiteY3" fmla="*/ 45698 h 45697"/>
                <a:gd name="connsiteX4" fmla="*/ 15211 w 15211"/>
                <a:gd name="connsiteY4" fmla="*/ 38092 h 45697"/>
                <a:gd name="connsiteX5" fmla="*/ 15212 w 15211"/>
                <a:gd name="connsiteY5" fmla="*/ 7606 h 45697"/>
                <a:gd name="connsiteX6" fmla="*/ 7606 w 15211"/>
                <a:gd name="connsiteY6" fmla="*/ 0 h 45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211" h="45697">
                  <a:moveTo>
                    <a:pt x="7605" y="0"/>
                  </a:moveTo>
                  <a:cubicBezTo>
                    <a:pt x="3405" y="0"/>
                    <a:pt x="0" y="3405"/>
                    <a:pt x="0" y="7606"/>
                  </a:cubicBezTo>
                  <a:lnTo>
                    <a:pt x="0" y="38092"/>
                  </a:lnTo>
                  <a:cubicBezTo>
                    <a:pt x="0" y="42292"/>
                    <a:pt x="3405" y="45698"/>
                    <a:pt x="7605" y="45698"/>
                  </a:cubicBezTo>
                  <a:cubicBezTo>
                    <a:pt x="11806" y="45698"/>
                    <a:pt x="15211" y="42293"/>
                    <a:pt x="15211" y="38092"/>
                  </a:cubicBezTo>
                  <a:lnTo>
                    <a:pt x="15212" y="7606"/>
                  </a:lnTo>
                  <a:cubicBezTo>
                    <a:pt x="15212" y="3405"/>
                    <a:pt x="11807" y="0"/>
                    <a:pt x="7606" y="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DC591F3B-F7F4-424A-B9D9-0B4F0E40997C}"/>
                </a:ext>
              </a:extLst>
            </p:cNvPr>
            <p:cNvSpPr/>
            <p:nvPr/>
          </p:nvSpPr>
          <p:spPr>
            <a:xfrm>
              <a:off x="8833537" y="3695833"/>
              <a:ext cx="106733" cy="106732"/>
            </a:xfrm>
            <a:custGeom>
              <a:avLst/>
              <a:gdLst>
                <a:gd name="connsiteX0" fmla="*/ 99001 w 106733"/>
                <a:gd name="connsiteY0" fmla="*/ 45697 h 106732"/>
                <a:gd name="connsiteX1" fmla="*/ 91395 w 106733"/>
                <a:gd name="connsiteY1" fmla="*/ 53303 h 106732"/>
                <a:gd name="connsiteX2" fmla="*/ 53367 w 106733"/>
                <a:gd name="connsiteY2" fmla="*/ 91331 h 106732"/>
                <a:gd name="connsiteX3" fmla="*/ 15338 w 106733"/>
                <a:gd name="connsiteY3" fmla="*/ 53303 h 106732"/>
                <a:gd name="connsiteX4" fmla="*/ 53367 w 106733"/>
                <a:gd name="connsiteY4" fmla="*/ 15275 h 106732"/>
                <a:gd name="connsiteX5" fmla="*/ 60308 w 106733"/>
                <a:gd name="connsiteY5" fmla="*/ 6941 h 106732"/>
                <a:gd name="connsiteX6" fmla="*/ 53367 w 106733"/>
                <a:gd name="connsiteY6" fmla="*/ 0 h 106732"/>
                <a:gd name="connsiteX7" fmla="*/ 0 w 106733"/>
                <a:gd name="connsiteY7" fmla="*/ 53366 h 106732"/>
                <a:gd name="connsiteX8" fmla="*/ 53367 w 106733"/>
                <a:gd name="connsiteY8" fmla="*/ 106733 h 106732"/>
                <a:gd name="connsiteX9" fmla="*/ 106734 w 106733"/>
                <a:gd name="connsiteY9" fmla="*/ 53366 h 106732"/>
                <a:gd name="connsiteX10" fmla="*/ 99128 w 106733"/>
                <a:gd name="connsiteY10" fmla="*/ 45761 h 106732"/>
                <a:gd name="connsiteX11" fmla="*/ 99065 w 106733"/>
                <a:gd name="connsiteY11" fmla="*/ 45761 h 106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733" h="106732">
                  <a:moveTo>
                    <a:pt x="99001" y="45697"/>
                  </a:moveTo>
                  <a:cubicBezTo>
                    <a:pt x="94800" y="45697"/>
                    <a:pt x="91395" y="49102"/>
                    <a:pt x="91395" y="53303"/>
                  </a:cubicBezTo>
                  <a:cubicBezTo>
                    <a:pt x="91395" y="74306"/>
                    <a:pt x="74369" y="91331"/>
                    <a:pt x="53367" y="91331"/>
                  </a:cubicBezTo>
                  <a:cubicBezTo>
                    <a:pt x="32364" y="91331"/>
                    <a:pt x="15338" y="74306"/>
                    <a:pt x="15338" y="53303"/>
                  </a:cubicBezTo>
                  <a:cubicBezTo>
                    <a:pt x="15338" y="32300"/>
                    <a:pt x="32364" y="15275"/>
                    <a:pt x="53367" y="15275"/>
                  </a:cubicBezTo>
                  <a:cubicBezTo>
                    <a:pt x="57585" y="14890"/>
                    <a:pt x="60692" y="11159"/>
                    <a:pt x="60308" y="6941"/>
                  </a:cubicBezTo>
                  <a:cubicBezTo>
                    <a:pt x="59972" y="3256"/>
                    <a:pt x="57052" y="336"/>
                    <a:pt x="53367" y="0"/>
                  </a:cubicBezTo>
                  <a:cubicBezTo>
                    <a:pt x="23893" y="0"/>
                    <a:pt x="0" y="23893"/>
                    <a:pt x="0" y="53366"/>
                  </a:cubicBezTo>
                  <a:cubicBezTo>
                    <a:pt x="0" y="82840"/>
                    <a:pt x="23893" y="106733"/>
                    <a:pt x="53367" y="106733"/>
                  </a:cubicBezTo>
                  <a:cubicBezTo>
                    <a:pt x="82840" y="106733"/>
                    <a:pt x="106734" y="82840"/>
                    <a:pt x="106734" y="53366"/>
                  </a:cubicBezTo>
                  <a:cubicBezTo>
                    <a:pt x="106734" y="49166"/>
                    <a:pt x="103329" y="45761"/>
                    <a:pt x="99128" y="45761"/>
                  </a:cubicBezTo>
                  <a:cubicBezTo>
                    <a:pt x="99107" y="45761"/>
                    <a:pt x="99086" y="45761"/>
                    <a:pt x="99065" y="4576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EFCB120F-9D18-4376-8478-3A92D331C652}"/>
              </a:ext>
            </a:extLst>
          </p:cNvPr>
          <p:cNvSpPr/>
          <p:nvPr/>
        </p:nvSpPr>
        <p:spPr>
          <a:xfrm flipH="1">
            <a:off x="4121013" y="2858715"/>
            <a:ext cx="1396285" cy="1393608"/>
          </a:xfrm>
          <a:custGeom>
            <a:avLst/>
            <a:gdLst>
              <a:gd name="connsiteX0" fmla="*/ 0 w 2315084"/>
              <a:gd name="connsiteY0" fmla="*/ 0 h 4927939"/>
              <a:gd name="connsiteX1" fmla="*/ 2315084 w 2315084"/>
              <a:gd name="connsiteY1" fmla="*/ 0 h 4927939"/>
              <a:gd name="connsiteX2" fmla="*/ 2315084 w 2315084"/>
              <a:gd name="connsiteY2" fmla="*/ 4927939 h 4927939"/>
              <a:gd name="connsiteX3" fmla="*/ 0 w 2315084"/>
              <a:gd name="connsiteY3" fmla="*/ 4927939 h 49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084" h="4927939">
                <a:moveTo>
                  <a:pt x="0" y="0"/>
                </a:moveTo>
                <a:lnTo>
                  <a:pt x="2315084" y="0"/>
                </a:lnTo>
                <a:lnTo>
                  <a:pt x="2315084" y="4927939"/>
                </a:lnTo>
                <a:lnTo>
                  <a:pt x="0" y="4927939"/>
                </a:lnTo>
                <a:close/>
              </a:path>
            </a:pathLst>
          </a:custGeom>
          <a:gradFill flip="none" rotWithShape="1">
            <a:gsLst>
              <a:gs pos="16000">
                <a:schemeClr val="accent4">
                  <a:lumMod val="75000"/>
                  <a:alpha val="90000"/>
                </a:schemeClr>
              </a:gs>
              <a:gs pos="84000">
                <a:schemeClr val="bg2">
                  <a:lumMod val="50000"/>
                  <a:alpha val="9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4C08AC6-50CB-41EB-B1E3-B9836B28B395}"/>
              </a:ext>
            </a:extLst>
          </p:cNvPr>
          <p:cNvGrpSpPr/>
          <p:nvPr/>
        </p:nvGrpSpPr>
        <p:grpSpPr>
          <a:xfrm>
            <a:off x="4487694" y="3385650"/>
            <a:ext cx="665183" cy="416478"/>
            <a:chOff x="2128370" y="3718449"/>
            <a:chExt cx="365643" cy="228933"/>
          </a:xfrm>
          <a:solidFill>
            <a:schemeClr val="bg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E45D227-94A5-4FED-9A94-FBE383EA53A7}"/>
                </a:ext>
              </a:extLst>
            </p:cNvPr>
            <p:cNvSpPr/>
            <p:nvPr/>
          </p:nvSpPr>
          <p:spPr>
            <a:xfrm>
              <a:off x="2181370" y="3734600"/>
              <a:ext cx="238207" cy="212782"/>
            </a:xfrm>
            <a:custGeom>
              <a:avLst/>
              <a:gdLst>
                <a:gd name="connsiteX0" fmla="*/ 235826 w 238207"/>
                <a:gd name="connsiteY0" fmla="*/ 140600 h 212782"/>
                <a:gd name="connsiteX1" fmla="*/ 178150 w 238207"/>
                <a:gd name="connsiteY1" fmla="*/ 84825 h 212782"/>
                <a:gd name="connsiteX2" fmla="*/ 142910 w 238207"/>
                <a:gd name="connsiteY2" fmla="*/ 54719 h 212782"/>
                <a:gd name="connsiteX3" fmla="*/ 134924 w 238207"/>
                <a:gd name="connsiteY3" fmla="*/ 52945 h 212782"/>
                <a:gd name="connsiteX4" fmla="*/ 124150 w 238207"/>
                <a:gd name="connsiteY4" fmla="*/ 57318 h 212782"/>
                <a:gd name="connsiteX5" fmla="*/ 113882 w 238207"/>
                <a:gd name="connsiteY5" fmla="*/ 60107 h 212782"/>
                <a:gd name="connsiteX6" fmla="*/ 108304 w 238207"/>
                <a:gd name="connsiteY6" fmla="*/ 63466 h 212782"/>
                <a:gd name="connsiteX7" fmla="*/ 78959 w 238207"/>
                <a:gd name="connsiteY7" fmla="*/ 75698 h 212782"/>
                <a:gd name="connsiteX8" fmla="*/ 75917 w 238207"/>
                <a:gd name="connsiteY8" fmla="*/ 72910 h 212782"/>
                <a:gd name="connsiteX9" fmla="*/ 92776 w 238207"/>
                <a:gd name="connsiteY9" fmla="*/ 40268 h 212782"/>
                <a:gd name="connsiteX10" fmla="*/ 157298 w 238207"/>
                <a:gd name="connsiteY10" fmla="*/ 21254 h 212782"/>
                <a:gd name="connsiteX11" fmla="*/ 218840 w 238207"/>
                <a:gd name="connsiteY11" fmla="*/ 45783 h 212782"/>
                <a:gd name="connsiteX12" fmla="*/ 228209 w 238207"/>
                <a:gd name="connsiteY12" fmla="*/ 40319 h 212782"/>
                <a:gd name="connsiteX13" fmla="*/ 223847 w 238207"/>
                <a:gd name="connsiteY13" fmla="*/ 31332 h 212782"/>
                <a:gd name="connsiteX14" fmla="*/ 163509 w 238207"/>
                <a:gd name="connsiteY14" fmla="*/ 7311 h 212782"/>
                <a:gd name="connsiteX15" fmla="*/ 82002 w 238207"/>
                <a:gd name="connsiteY15" fmla="*/ 29367 h 212782"/>
                <a:gd name="connsiteX16" fmla="*/ 61086 w 238207"/>
                <a:gd name="connsiteY16" fmla="*/ 76396 h 212782"/>
                <a:gd name="connsiteX17" fmla="*/ 74142 w 238207"/>
                <a:gd name="connsiteY17" fmla="*/ 90086 h 212782"/>
                <a:gd name="connsiteX18" fmla="*/ 118952 w 238207"/>
                <a:gd name="connsiteY18" fmla="*/ 74811 h 212782"/>
                <a:gd name="connsiteX19" fmla="*/ 130361 w 238207"/>
                <a:gd name="connsiteY19" fmla="*/ 71135 h 212782"/>
                <a:gd name="connsiteX20" fmla="*/ 135685 w 238207"/>
                <a:gd name="connsiteY20" fmla="*/ 68853 h 212782"/>
                <a:gd name="connsiteX21" fmla="*/ 168580 w 238207"/>
                <a:gd name="connsiteY21" fmla="*/ 96614 h 212782"/>
                <a:gd name="connsiteX22" fmla="*/ 222136 w 238207"/>
                <a:gd name="connsiteY22" fmla="*/ 147318 h 212782"/>
                <a:gd name="connsiteX23" fmla="*/ 219854 w 238207"/>
                <a:gd name="connsiteY23" fmla="*/ 158790 h 212782"/>
                <a:gd name="connsiteX24" fmla="*/ 210474 w 238207"/>
                <a:gd name="connsiteY24" fmla="*/ 160628 h 212782"/>
                <a:gd name="connsiteX25" fmla="*/ 202235 w 238207"/>
                <a:gd name="connsiteY25" fmla="*/ 160628 h 212782"/>
                <a:gd name="connsiteX26" fmla="*/ 198559 w 238207"/>
                <a:gd name="connsiteY26" fmla="*/ 167980 h 212782"/>
                <a:gd name="connsiteX27" fmla="*/ 192728 w 238207"/>
                <a:gd name="connsiteY27" fmla="*/ 176537 h 212782"/>
                <a:gd name="connsiteX28" fmla="*/ 180812 w 238207"/>
                <a:gd name="connsiteY28" fmla="*/ 176727 h 212782"/>
                <a:gd name="connsiteX29" fmla="*/ 172953 w 238207"/>
                <a:gd name="connsiteY29" fmla="*/ 175142 h 212782"/>
                <a:gd name="connsiteX30" fmla="*/ 168073 w 238207"/>
                <a:gd name="connsiteY30" fmla="*/ 181480 h 212782"/>
                <a:gd name="connsiteX31" fmla="*/ 159072 w 238207"/>
                <a:gd name="connsiteY31" fmla="*/ 193206 h 212782"/>
                <a:gd name="connsiteX32" fmla="*/ 150326 w 238207"/>
                <a:gd name="connsiteY32" fmla="*/ 191811 h 212782"/>
                <a:gd name="connsiteX33" fmla="*/ 139493 w 238207"/>
                <a:gd name="connsiteY33" fmla="*/ 192331 h 212782"/>
                <a:gd name="connsiteX34" fmla="*/ 137967 w 238207"/>
                <a:gd name="connsiteY34" fmla="*/ 194854 h 212782"/>
                <a:gd name="connsiteX35" fmla="*/ 129917 w 238207"/>
                <a:gd name="connsiteY35" fmla="*/ 197453 h 212782"/>
                <a:gd name="connsiteX36" fmla="*/ 110903 w 238207"/>
                <a:gd name="connsiteY36" fmla="*/ 191115 h 212782"/>
                <a:gd name="connsiteX37" fmla="*/ 43022 w 238207"/>
                <a:gd name="connsiteY37" fmla="*/ 138319 h 212782"/>
                <a:gd name="connsiteX38" fmla="*/ 25719 w 238207"/>
                <a:gd name="connsiteY38" fmla="*/ 121016 h 212782"/>
                <a:gd name="connsiteX39" fmla="*/ 12536 w 238207"/>
                <a:gd name="connsiteY39" fmla="*/ 107832 h 212782"/>
                <a:gd name="connsiteX40" fmla="*/ 1793 w 238207"/>
                <a:gd name="connsiteY40" fmla="*/ 108752 h 212782"/>
                <a:gd name="connsiteX41" fmla="*/ 2712 w 238207"/>
                <a:gd name="connsiteY41" fmla="*/ 119495 h 212782"/>
                <a:gd name="connsiteX42" fmla="*/ 14691 w 238207"/>
                <a:gd name="connsiteY42" fmla="*/ 131600 h 212782"/>
                <a:gd name="connsiteX43" fmla="*/ 33262 w 238207"/>
                <a:gd name="connsiteY43" fmla="*/ 149981 h 212782"/>
                <a:gd name="connsiteX44" fmla="*/ 102537 w 238207"/>
                <a:gd name="connsiteY44" fmla="*/ 203854 h 212782"/>
                <a:gd name="connsiteX45" fmla="*/ 129600 w 238207"/>
                <a:gd name="connsiteY45" fmla="*/ 212728 h 212782"/>
                <a:gd name="connsiteX46" fmla="*/ 146903 w 238207"/>
                <a:gd name="connsiteY46" fmla="*/ 207657 h 212782"/>
                <a:gd name="connsiteX47" fmla="*/ 164206 w 238207"/>
                <a:gd name="connsiteY47" fmla="*/ 207657 h 212782"/>
                <a:gd name="connsiteX48" fmla="*/ 180115 w 238207"/>
                <a:gd name="connsiteY48" fmla="*/ 193016 h 212782"/>
                <a:gd name="connsiteX49" fmla="*/ 199129 w 238207"/>
                <a:gd name="connsiteY49" fmla="*/ 190291 h 212782"/>
                <a:gd name="connsiteX50" fmla="*/ 211805 w 238207"/>
                <a:gd name="connsiteY50" fmla="*/ 176981 h 212782"/>
                <a:gd name="connsiteX51" fmla="*/ 229298 w 238207"/>
                <a:gd name="connsiteY51" fmla="*/ 170643 h 212782"/>
                <a:gd name="connsiteX52" fmla="*/ 235636 w 238207"/>
                <a:gd name="connsiteY52" fmla="*/ 140981 h 212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8207" h="212782">
                  <a:moveTo>
                    <a:pt x="235826" y="140600"/>
                  </a:moveTo>
                  <a:cubicBezTo>
                    <a:pt x="228664" y="125642"/>
                    <a:pt x="202995" y="104917"/>
                    <a:pt x="178150" y="84825"/>
                  </a:cubicBezTo>
                  <a:cubicBezTo>
                    <a:pt x="164333" y="73607"/>
                    <a:pt x="151277" y="63022"/>
                    <a:pt x="142910" y="54719"/>
                  </a:cubicBezTo>
                  <a:cubicBezTo>
                    <a:pt x="140820" y="52625"/>
                    <a:pt x="137705" y="51933"/>
                    <a:pt x="134924" y="52945"/>
                  </a:cubicBezTo>
                  <a:cubicBezTo>
                    <a:pt x="129791" y="54783"/>
                    <a:pt x="126622" y="56241"/>
                    <a:pt x="124150" y="57318"/>
                  </a:cubicBezTo>
                  <a:cubicBezTo>
                    <a:pt x="120963" y="58963"/>
                    <a:pt x="117463" y="59914"/>
                    <a:pt x="113882" y="60107"/>
                  </a:cubicBezTo>
                  <a:cubicBezTo>
                    <a:pt x="111622" y="60359"/>
                    <a:pt x="109585" y="61586"/>
                    <a:pt x="108304" y="63466"/>
                  </a:cubicBezTo>
                  <a:cubicBezTo>
                    <a:pt x="97530" y="79565"/>
                    <a:pt x="86375" y="78234"/>
                    <a:pt x="78959" y="75698"/>
                  </a:cubicBezTo>
                  <a:cubicBezTo>
                    <a:pt x="76551" y="74938"/>
                    <a:pt x="76107" y="73924"/>
                    <a:pt x="75917" y="72910"/>
                  </a:cubicBezTo>
                  <a:cubicBezTo>
                    <a:pt x="74333" y="66572"/>
                    <a:pt x="82255" y="50663"/>
                    <a:pt x="92776" y="40268"/>
                  </a:cubicBezTo>
                  <a:cubicBezTo>
                    <a:pt x="117495" y="15487"/>
                    <a:pt x="130298" y="9276"/>
                    <a:pt x="157298" y="21254"/>
                  </a:cubicBezTo>
                  <a:cubicBezTo>
                    <a:pt x="187847" y="34945"/>
                    <a:pt x="218524" y="45656"/>
                    <a:pt x="218840" y="45783"/>
                  </a:cubicBezTo>
                  <a:cubicBezTo>
                    <a:pt x="222936" y="46861"/>
                    <a:pt x="227131" y="44415"/>
                    <a:pt x="228209" y="40319"/>
                  </a:cubicBezTo>
                  <a:cubicBezTo>
                    <a:pt x="229173" y="36657"/>
                    <a:pt x="227320" y="32840"/>
                    <a:pt x="223847" y="31332"/>
                  </a:cubicBezTo>
                  <a:cubicBezTo>
                    <a:pt x="223530" y="31332"/>
                    <a:pt x="193488" y="20748"/>
                    <a:pt x="163509" y="7311"/>
                  </a:cubicBezTo>
                  <a:cubicBezTo>
                    <a:pt x="128586" y="-8281"/>
                    <a:pt x="109382" y="1987"/>
                    <a:pt x="82002" y="29367"/>
                  </a:cubicBezTo>
                  <a:cubicBezTo>
                    <a:pt x="71544" y="39825"/>
                    <a:pt x="57410" y="61058"/>
                    <a:pt x="61086" y="76396"/>
                  </a:cubicBezTo>
                  <a:cubicBezTo>
                    <a:pt x="62601" y="83007"/>
                    <a:pt x="67610" y="88260"/>
                    <a:pt x="74142" y="90086"/>
                  </a:cubicBezTo>
                  <a:cubicBezTo>
                    <a:pt x="91445" y="95790"/>
                    <a:pt x="107164" y="90086"/>
                    <a:pt x="118952" y="74811"/>
                  </a:cubicBezTo>
                  <a:cubicBezTo>
                    <a:pt x="122922" y="74182"/>
                    <a:pt x="126771" y="72942"/>
                    <a:pt x="130361" y="71135"/>
                  </a:cubicBezTo>
                  <a:lnTo>
                    <a:pt x="135685" y="68853"/>
                  </a:lnTo>
                  <a:cubicBezTo>
                    <a:pt x="144432" y="77030"/>
                    <a:pt x="156220" y="86600"/>
                    <a:pt x="168580" y="96614"/>
                  </a:cubicBezTo>
                  <a:cubicBezTo>
                    <a:pt x="191016" y="114741"/>
                    <a:pt x="216368" y="135276"/>
                    <a:pt x="222136" y="147318"/>
                  </a:cubicBezTo>
                  <a:cubicBezTo>
                    <a:pt x="224275" y="151187"/>
                    <a:pt x="223311" y="156035"/>
                    <a:pt x="219854" y="158790"/>
                  </a:cubicBezTo>
                  <a:cubicBezTo>
                    <a:pt x="217420" y="161305"/>
                    <a:pt x="213678" y="162038"/>
                    <a:pt x="210474" y="160628"/>
                  </a:cubicBezTo>
                  <a:cubicBezTo>
                    <a:pt x="207965" y="159012"/>
                    <a:pt x="204743" y="159012"/>
                    <a:pt x="202235" y="160628"/>
                  </a:cubicBezTo>
                  <a:cubicBezTo>
                    <a:pt x="199664" y="162137"/>
                    <a:pt x="198223" y="165019"/>
                    <a:pt x="198559" y="167980"/>
                  </a:cubicBezTo>
                  <a:cubicBezTo>
                    <a:pt x="198542" y="171755"/>
                    <a:pt x="196234" y="175141"/>
                    <a:pt x="192728" y="176537"/>
                  </a:cubicBezTo>
                  <a:cubicBezTo>
                    <a:pt x="189083" y="178750"/>
                    <a:pt x="184526" y="178823"/>
                    <a:pt x="180812" y="176727"/>
                  </a:cubicBezTo>
                  <a:cubicBezTo>
                    <a:pt x="178720" y="174721"/>
                    <a:pt x="175658" y="174103"/>
                    <a:pt x="172953" y="175142"/>
                  </a:cubicBezTo>
                  <a:cubicBezTo>
                    <a:pt x="170257" y="176160"/>
                    <a:pt x="168367" y="178614"/>
                    <a:pt x="168073" y="181480"/>
                  </a:cubicBezTo>
                  <a:cubicBezTo>
                    <a:pt x="167398" y="186722"/>
                    <a:pt x="163962" y="191199"/>
                    <a:pt x="159072" y="193206"/>
                  </a:cubicBezTo>
                  <a:cubicBezTo>
                    <a:pt x="156143" y="194548"/>
                    <a:pt x="152693" y="193998"/>
                    <a:pt x="150326" y="191811"/>
                  </a:cubicBezTo>
                  <a:cubicBezTo>
                    <a:pt x="147191" y="188964"/>
                    <a:pt x="142341" y="189196"/>
                    <a:pt x="139493" y="192331"/>
                  </a:cubicBezTo>
                  <a:cubicBezTo>
                    <a:pt x="138826" y="193065"/>
                    <a:pt x="138307" y="193922"/>
                    <a:pt x="137967" y="194854"/>
                  </a:cubicBezTo>
                  <a:cubicBezTo>
                    <a:pt x="137967" y="195615"/>
                    <a:pt x="137016" y="197453"/>
                    <a:pt x="129917" y="197453"/>
                  </a:cubicBezTo>
                  <a:cubicBezTo>
                    <a:pt x="123176" y="196834"/>
                    <a:pt x="116668" y="194664"/>
                    <a:pt x="110903" y="191115"/>
                  </a:cubicBezTo>
                  <a:cubicBezTo>
                    <a:pt x="105579" y="187629"/>
                    <a:pt x="72051" y="162593"/>
                    <a:pt x="43022" y="138319"/>
                  </a:cubicBezTo>
                  <a:cubicBezTo>
                    <a:pt x="38966" y="134896"/>
                    <a:pt x="31931" y="127544"/>
                    <a:pt x="25719" y="121016"/>
                  </a:cubicBezTo>
                  <a:cubicBezTo>
                    <a:pt x="19508" y="114487"/>
                    <a:pt x="15135" y="110051"/>
                    <a:pt x="12536" y="107832"/>
                  </a:cubicBezTo>
                  <a:cubicBezTo>
                    <a:pt x="9316" y="105120"/>
                    <a:pt x="4506" y="105531"/>
                    <a:pt x="1793" y="108752"/>
                  </a:cubicBezTo>
                  <a:cubicBezTo>
                    <a:pt x="-919" y="111972"/>
                    <a:pt x="-508" y="116782"/>
                    <a:pt x="2712" y="119495"/>
                  </a:cubicBezTo>
                  <a:cubicBezTo>
                    <a:pt x="5057" y="121523"/>
                    <a:pt x="9621" y="126340"/>
                    <a:pt x="14691" y="131600"/>
                  </a:cubicBezTo>
                  <a:cubicBezTo>
                    <a:pt x="21473" y="138699"/>
                    <a:pt x="28508" y="146051"/>
                    <a:pt x="33262" y="149981"/>
                  </a:cubicBezTo>
                  <a:cubicBezTo>
                    <a:pt x="61656" y="173749"/>
                    <a:pt x="95755" y="199418"/>
                    <a:pt x="102537" y="203854"/>
                  </a:cubicBezTo>
                  <a:cubicBezTo>
                    <a:pt x="110680" y="209016"/>
                    <a:pt x="119982" y="212065"/>
                    <a:pt x="129600" y="212728"/>
                  </a:cubicBezTo>
                  <a:cubicBezTo>
                    <a:pt x="135785" y="213129"/>
                    <a:pt x="141913" y="211333"/>
                    <a:pt x="146903" y="207657"/>
                  </a:cubicBezTo>
                  <a:cubicBezTo>
                    <a:pt x="152464" y="209844"/>
                    <a:pt x="158646" y="209844"/>
                    <a:pt x="164206" y="207657"/>
                  </a:cubicBezTo>
                  <a:cubicBezTo>
                    <a:pt x="171159" y="204947"/>
                    <a:pt x="176838" y="199721"/>
                    <a:pt x="180115" y="193016"/>
                  </a:cubicBezTo>
                  <a:cubicBezTo>
                    <a:pt x="186580" y="194228"/>
                    <a:pt x="193264" y="193269"/>
                    <a:pt x="199129" y="190291"/>
                  </a:cubicBezTo>
                  <a:cubicBezTo>
                    <a:pt x="204845" y="187562"/>
                    <a:pt x="209357" y="182824"/>
                    <a:pt x="211805" y="176981"/>
                  </a:cubicBezTo>
                  <a:cubicBezTo>
                    <a:pt x="218236" y="177208"/>
                    <a:pt x="224505" y="174936"/>
                    <a:pt x="229298" y="170643"/>
                  </a:cubicBezTo>
                  <a:cubicBezTo>
                    <a:pt x="238088" y="163455"/>
                    <a:pt x="240721" y="151134"/>
                    <a:pt x="235636" y="14098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20C7747-BF7A-4688-BB51-5E62D5AE9A73}"/>
                </a:ext>
              </a:extLst>
            </p:cNvPr>
            <p:cNvSpPr/>
            <p:nvPr/>
          </p:nvSpPr>
          <p:spPr>
            <a:xfrm>
              <a:off x="2203857" y="3748913"/>
              <a:ext cx="83917" cy="15338"/>
            </a:xfrm>
            <a:custGeom>
              <a:avLst/>
              <a:gdLst>
                <a:gd name="connsiteX0" fmla="*/ 76944 w 83917"/>
                <a:gd name="connsiteY0" fmla="*/ 32 h 15338"/>
                <a:gd name="connsiteX1" fmla="*/ 8366 w 83917"/>
                <a:gd name="connsiteY1" fmla="*/ 32 h 15338"/>
                <a:gd name="connsiteX2" fmla="*/ 32 w 83917"/>
                <a:gd name="connsiteY2" fmla="*/ 6973 h 15338"/>
                <a:gd name="connsiteX3" fmla="*/ 6973 w 83917"/>
                <a:gd name="connsiteY3" fmla="*/ 15307 h 15338"/>
                <a:gd name="connsiteX4" fmla="*/ 8366 w 83917"/>
                <a:gd name="connsiteY4" fmla="*/ 15307 h 15338"/>
                <a:gd name="connsiteX5" fmla="*/ 76944 w 83917"/>
                <a:gd name="connsiteY5" fmla="*/ 15307 h 15338"/>
                <a:gd name="connsiteX6" fmla="*/ 83885 w 83917"/>
                <a:gd name="connsiteY6" fmla="*/ 6973 h 15338"/>
                <a:gd name="connsiteX7" fmla="*/ 76944 w 83917"/>
                <a:gd name="connsiteY7" fmla="*/ 32 h 15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917" h="15338">
                  <a:moveTo>
                    <a:pt x="76944" y="32"/>
                  </a:moveTo>
                  <a:lnTo>
                    <a:pt x="8366" y="32"/>
                  </a:lnTo>
                  <a:cubicBezTo>
                    <a:pt x="4148" y="-352"/>
                    <a:pt x="417" y="2755"/>
                    <a:pt x="32" y="6973"/>
                  </a:cubicBezTo>
                  <a:cubicBezTo>
                    <a:pt x="-353" y="11191"/>
                    <a:pt x="2755" y="14922"/>
                    <a:pt x="6973" y="15307"/>
                  </a:cubicBezTo>
                  <a:cubicBezTo>
                    <a:pt x="7437" y="15349"/>
                    <a:pt x="7903" y="15349"/>
                    <a:pt x="8366" y="15307"/>
                  </a:cubicBezTo>
                  <a:lnTo>
                    <a:pt x="76944" y="15307"/>
                  </a:lnTo>
                  <a:cubicBezTo>
                    <a:pt x="81162" y="14922"/>
                    <a:pt x="84269" y="11191"/>
                    <a:pt x="83885" y="6973"/>
                  </a:cubicBezTo>
                  <a:cubicBezTo>
                    <a:pt x="83549" y="3288"/>
                    <a:pt x="80629" y="368"/>
                    <a:pt x="76944" y="3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680B7E3-0FB9-429C-8E43-D8938BD6358F}"/>
                </a:ext>
              </a:extLst>
            </p:cNvPr>
            <p:cNvSpPr/>
            <p:nvPr/>
          </p:nvSpPr>
          <p:spPr>
            <a:xfrm>
              <a:off x="2403180" y="3855645"/>
              <a:ext cx="37539" cy="30203"/>
            </a:xfrm>
            <a:custGeom>
              <a:avLst/>
              <a:gdLst>
                <a:gd name="connsiteX0" fmla="*/ 36389 w 37539"/>
                <a:gd name="connsiteY0" fmla="*/ 3392 h 30203"/>
                <a:gd name="connsiteX1" fmla="*/ 25844 w 37539"/>
                <a:gd name="connsiteY1" fmla="*/ 1275 h 30203"/>
                <a:gd name="connsiteX2" fmla="*/ 25805 w 37539"/>
                <a:gd name="connsiteY2" fmla="*/ 1301 h 30203"/>
                <a:gd name="connsiteX3" fmla="*/ 3368 w 37539"/>
                <a:gd name="connsiteY3" fmla="*/ 16259 h 30203"/>
                <a:gd name="connsiteX4" fmla="*/ 1277 w 37539"/>
                <a:gd name="connsiteY4" fmla="*/ 26843 h 30203"/>
                <a:gd name="connsiteX5" fmla="*/ 7615 w 37539"/>
                <a:gd name="connsiteY5" fmla="*/ 30203 h 30203"/>
                <a:gd name="connsiteX6" fmla="*/ 11861 w 37539"/>
                <a:gd name="connsiteY6" fmla="*/ 28935 h 30203"/>
                <a:gd name="connsiteX7" fmla="*/ 34171 w 37539"/>
                <a:gd name="connsiteY7" fmla="*/ 13977 h 30203"/>
                <a:gd name="connsiteX8" fmla="*/ 36262 w 37539"/>
                <a:gd name="connsiteY8" fmla="*/ 3392 h 3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539" h="30203">
                  <a:moveTo>
                    <a:pt x="36389" y="3392"/>
                  </a:moveTo>
                  <a:cubicBezTo>
                    <a:pt x="34062" y="-104"/>
                    <a:pt x="29341" y="-1052"/>
                    <a:pt x="25844" y="1275"/>
                  </a:cubicBezTo>
                  <a:cubicBezTo>
                    <a:pt x="25831" y="1283"/>
                    <a:pt x="25818" y="1292"/>
                    <a:pt x="25805" y="1301"/>
                  </a:cubicBezTo>
                  <a:lnTo>
                    <a:pt x="3368" y="16259"/>
                  </a:lnTo>
                  <a:cubicBezTo>
                    <a:pt x="-113" y="18617"/>
                    <a:pt x="-1046" y="23339"/>
                    <a:pt x="1277" y="26843"/>
                  </a:cubicBezTo>
                  <a:cubicBezTo>
                    <a:pt x="2718" y="28926"/>
                    <a:pt x="5082" y="30179"/>
                    <a:pt x="7615" y="30203"/>
                  </a:cubicBezTo>
                  <a:cubicBezTo>
                    <a:pt x="9126" y="30223"/>
                    <a:pt x="10608" y="29781"/>
                    <a:pt x="11861" y="28935"/>
                  </a:cubicBezTo>
                  <a:lnTo>
                    <a:pt x="34171" y="13977"/>
                  </a:lnTo>
                  <a:cubicBezTo>
                    <a:pt x="37652" y="11619"/>
                    <a:pt x="38585" y="6897"/>
                    <a:pt x="36262" y="3392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69672F8-6153-47CD-A26E-ADE47976716D}"/>
                </a:ext>
              </a:extLst>
            </p:cNvPr>
            <p:cNvSpPr/>
            <p:nvPr/>
          </p:nvSpPr>
          <p:spPr>
            <a:xfrm>
              <a:off x="2334543" y="3848434"/>
              <a:ext cx="60224" cy="60294"/>
            </a:xfrm>
            <a:custGeom>
              <a:avLst/>
              <a:gdLst>
                <a:gd name="connsiteX0" fmla="*/ 57682 w 60224"/>
                <a:gd name="connsiteY0" fmla="*/ 46920 h 60294"/>
                <a:gd name="connsiteX1" fmla="*/ 12745 w 60224"/>
                <a:gd name="connsiteY1" fmla="*/ 1920 h 60294"/>
                <a:gd name="connsiteX2" fmla="*/ 1920 w 60224"/>
                <a:gd name="connsiteY2" fmla="*/ 2593 h 60294"/>
                <a:gd name="connsiteX3" fmla="*/ 1717 w 60224"/>
                <a:gd name="connsiteY3" fmla="*/ 12505 h 60294"/>
                <a:gd name="connsiteX4" fmla="*/ 48238 w 60224"/>
                <a:gd name="connsiteY4" fmla="*/ 58963 h 60294"/>
                <a:gd name="connsiteX5" fmla="*/ 58894 w 60224"/>
                <a:gd name="connsiteY5" fmla="*/ 56942 h 60294"/>
                <a:gd name="connsiteX6" fmla="*/ 57682 w 60224"/>
                <a:gd name="connsiteY6" fmla="*/ 46920 h 6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224" h="60294">
                  <a:moveTo>
                    <a:pt x="57682" y="46920"/>
                  </a:moveTo>
                  <a:cubicBezTo>
                    <a:pt x="52231" y="42674"/>
                    <a:pt x="27829" y="17638"/>
                    <a:pt x="12745" y="1920"/>
                  </a:cubicBezTo>
                  <a:cubicBezTo>
                    <a:pt x="9570" y="-883"/>
                    <a:pt x="4723" y="-582"/>
                    <a:pt x="1920" y="2593"/>
                  </a:cubicBezTo>
                  <a:cubicBezTo>
                    <a:pt x="-561" y="5403"/>
                    <a:pt x="-647" y="9595"/>
                    <a:pt x="1717" y="12505"/>
                  </a:cubicBezTo>
                  <a:cubicBezTo>
                    <a:pt x="5646" y="16561"/>
                    <a:pt x="40189" y="52561"/>
                    <a:pt x="48238" y="58963"/>
                  </a:cubicBezTo>
                  <a:cubicBezTo>
                    <a:pt x="51739" y="61347"/>
                    <a:pt x="56509" y="60442"/>
                    <a:pt x="58894" y="56942"/>
                  </a:cubicBezTo>
                  <a:cubicBezTo>
                    <a:pt x="61055" y="53769"/>
                    <a:pt x="60537" y="49487"/>
                    <a:pt x="57682" y="46920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86AADCF-D8A0-4318-8182-7D28BD3A9458}"/>
                </a:ext>
              </a:extLst>
            </p:cNvPr>
            <p:cNvSpPr/>
            <p:nvPr/>
          </p:nvSpPr>
          <p:spPr>
            <a:xfrm>
              <a:off x="2311299" y="3870902"/>
              <a:ext cx="53338" cy="53365"/>
            </a:xfrm>
            <a:custGeom>
              <a:avLst/>
              <a:gdLst>
                <a:gd name="connsiteX0" fmla="*/ 50502 w 53338"/>
                <a:gd name="connsiteY0" fmla="*/ 39791 h 53365"/>
                <a:gd name="connsiteX1" fmla="*/ 13235 w 53338"/>
                <a:gd name="connsiteY1" fmla="*/ 2460 h 53365"/>
                <a:gd name="connsiteX2" fmla="*/ 2460 w 53338"/>
                <a:gd name="connsiteY2" fmla="*/ 2016 h 53365"/>
                <a:gd name="connsiteX3" fmla="*/ 2016 w 53338"/>
                <a:gd name="connsiteY3" fmla="*/ 12791 h 53365"/>
                <a:gd name="connsiteX4" fmla="*/ 40932 w 53338"/>
                <a:gd name="connsiteY4" fmla="*/ 51643 h 53365"/>
                <a:gd name="connsiteX5" fmla="*/ 51549 w 53338"/>
                <a:gd name="connsiteY5" fmla="*/ 50619 h 53365"/>
                <a:gd name="connsiteX6" fmla="*/ 51643 w 53338"/>
                <a:gd name="connsiteY6" fmla="*/ 50502 h 53365"/>
                <a:gd name="connsiteX7" fmla="*/ 50520 w 53338"/>
                <a:gd name="connsiteY7" fmla="*/ 39805 h 53365"/>
                <a:gd name="connsiteX8" fmla="*/ 50502 w 53338"/>
                <a:gd name="connsiteY8" fmla="*/ 39791 h 53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338" h="53365">
                  <a:moveTo>
                    <a:pt x="50502" y="39791"/>
                  </a:moveTo>
                  <a:cubicBezTo>
                    <a:pt x="41376" y="32439"/>
                    <a:pt x="18432" y="8101"/>
                    <a:pt x="13235" y="2460"/>
                  </a:cubicBezTo>
                  <a:cubicBezTo>
                    <a:pt x="10382" y="-638"/>
                    <a:pt x="5558" y="-837"/>
                    <a:pt x="2460" y="2016"/>
                  </a:cubicBezTo>
                  <a:cubicBezTo>
                    <a:pt x="-638" y="4869"/>
                    <a:pt x="-837" y="9693"/>
                    <a:pt x="2016" y="12791"/>
                  </a:cubicBezTo>
                  <a:cubicBezTo>
                    <a:pt x="2016" y="12791"/>
                    <a:pt x="29650" y="42643"/>
                    <a:pt x="40932" y="51643"/>
                  </a:cubicBezTo>
                  <a:cubicBezTo>
                    <a:pt x="44147" y="54292"/>
                    <a:pt x="48900" y="53834"/>
                    <a:pt x="51549" y="50619"/>
                  </a:cubicBezTo>
                  <a:cubicBezTo>
                    <a:pt x="51581" y="50580"/>
                    <a:pt x="51612" y="50542"/>
                    <a:pt x="51643" y="50502"/>
                  </a:cubicBezTo>
                  <a:cubicBezTo>
                    <a:pt x="54287" y="47238"/>
                    <a:pt x="53784" y="42449"/>
                    <a:pt x="50520" y="39805"/>
                  </a:cubicBezTo>
                  <a:cubicBezTo>
                    <a:pt x="50514" y="39800"/>
                    <a:pt x="50508" y="39795"/>
                    <a:pt x="50502" y="3979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4" name="Graphic 2">
              <a:extLst>
                <a:ext uri="{FF2B5EF4-FFF2-40B4-BE49-F238E27FC236}">
                  <a16:creationId xmlns:a16="http://schemas.microsoft.com/office/drawing/2014/main" id="{572DF812-F1A5-42C7-BDDB-8847B3F19005}"/>
                </a:ext>
              </a:extLst>
            </p:cNvPr>
            <p:cNvGrpSpPr/>
            <p:nvPr/>
          </p:nvGrpSpPr>
          <p:grpSpPr>
            <a:xfrm>
              <a:off x="2128370" y="3718449"/>
              <a:ext cx="205784" cy="221036"/>
              <a:chOff x="2128370" y="3718449"/>
              <a:chExt cx="205784" cy="221036"/>
            </a:xfrm>
            <a:grpFill/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44B3F538-9E10-4D4C-A8E0-67376D52E496}"/>
                  </a:ext>
                </a:extLst>
              </p:cNvPr>
              <p:cNvSpPr/>
              <p:nvPr/>
            </p:nvSpPr>
            <p:spPr>
              <a:xfrm>
                <a:off x="2281151" y="3886510"/>
                <a:ext cx="53004" cy="52976"/>
              </a:xfrm>
              <a:custGeom>
                <a:avLst/>
                <a:gdLst>
                  <a:gd name="connsiteX0" fmla="*/ 50292 w 53004"/>
                  <a:gd name="connsiteY0" fmla="*/ 39521 h 52976"/>
                  <a:gd name="connsiteX1" fmla="*/ 12834 w 53004"/>
                  <a:gd name="connsiteY1" fmla="*/ 2000 h 52976"/>
                  <a:gd name="connsiteX2" fmla="*/ 2000 w 53004"/>
                  <a:gd name="connsiteY2" fmla="*/ 2505 h 52976"/>
                  <a:gd name="connsiteX3" fmla="*/ 1679 w 53004"/>
                  <a:gd name="connsiteY3" fmla="*/ 12458 h 52976"/>
                  <a:gd name="connsiteX4" fmla="*/ 40468 w 53004"/>
                  <a:gd name="connsiteY4" fmla="*/ 51183 h 52976"/>
                  <a:gd name="connsiteX5" fmla="*/ 51211 w 53004"/>
                  <a:gd name="connsiteY5" fmla="*/ 50264 h 52976"/>
                  <a:gd name="connsiteX6" fmla="*/ 50292 w 53004"/>
                  <a:gd name="connsiteY6" fmla="*/ 39521 h 52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004" h="52976">
                    <a:moveTo>
                      <a:pt x="50292" y="39521"/>
                    </a:moveTo>
                    <a:cubicBezTo>
                      <a:pt x="39454" y="30331"/>
                      <a:pt x="17207" y="6690"/>
                      <a:pt x="12834" y="2000"/>
                    </a:cubicBezTo>
                    <a:cubicBezTo>
                      <a:pt x="9702" y="-853"/>
                      <a:pt x="4852" y="-627"/>
                      <a:pt x="2000" y="2505"/>
                    </a:cubicBezTo>
                    <a:cubicBezTo>
                      <a:pt x="-540" y="5292"/>
                      <a:pt x="-676" y="9512"/>
                      <a:pt x="1679" y="12458"/>
                    </a:cubicBezTo>
                    <a:cubicBezTo>
                      <a:pt x="8017" y="19112"/>
                      <a:pt x="29249" y="41676"/>
                      <a:pt x="40468" y="51183"/>
                    </a:cubicBezTo>
                    <a:cubicBezTo>
                      <a:pt x="43688" y="53896"/>
                      <a:pt x="48498" y="53484"/>
                      <a:pt x="51211" y="50264"/>
                    </a:cubicBezTo>
                    <a:cubicBezTo>
                      <a:pt x="53923" y="47043"/>
                      <a:pt x="53512" y="42233"/>
                      <a:pt x="50292" y="3952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C4AD5037-53F2-4E18-B2B0-27B8A7E94A99}"/>
                  </a:ext>
                </a:extLst>
              </p:cNvPr>
              <p:cNvSpPr/>
              <p:nvPr/>
            </p:nvSpPr>
            <p:spPr>
              <a:xfrm>
                <a:off x="2128370" y="3718449"/>
                <a:ext cx="91440" cy="152440"/>
              </a:xfrm>
              <a:custGeom>
                <a:avLst/>
                <a:gdLst>
                  <a:gd name="connsiteX0" fmla="*/ 89050 w 91440"/>
                  <a:gd name="connsiteY0" fmla="*/ 17313 h 152440"/>
                  <a:gd name="connsiteX1" fmla="*/ 8049 w 91440"/>
                  <a:gd name="connsiteY1" fmla="*/ 10 h 152440"/>
                  <a:gd name="connsiteX2" fmla="*/ 2408 w 91440"/>
                  <a:gd name="connsiteY2" fmla="*/ 2102 h 152440"/>
                  <a:gd name="connsiteX3" fmla="*/ 0 w 91440"/>
                  <a:gd name="connsiteY3" fmla="*/ 7616 h 152440"/>
                  <a:gd name="connsiteX4" fmla="*/ 0 w 91440"/>
                  <a:gd name="connsiteY4" fmla="*/ 144835 h 152440"/>
                  <a:gd name="connsiteX5" fmla="*/ 7606 w 91440"/>
                  <a:gd name="connsiteY5" fmla="*/ 152441 h 152440"/>
                  <a:gd name="connsiteX6" fmla="*/ 53367 w 91440"/>
                  <a:gd name="connsiteY6" fmla="*/ 152441 h 152440"/>
                  <a:gd name="connsiteX7" fmla="*/ 60592 w 91440"/>
                  <a:gd name="connsiteY7" fmla="*/ 147180 h 152440"/>
                  <a:gd name="connsiteX8" fmla="*/ 91395 w 91440"/>
                  <a:gd name="connsiteY8" fmla="*/ 23524 h 152440"/>
                  <a:gd name="connsiteX9" fmla="*/ 89050 w 91440"/>
                  <a:gd name="connsiteY9" fmla="*/ 17186 h 152440"/>
                  <a:gd name="connsiteX10" fmla="*/ 47789 w 91440"/>
                  <a:gd name="connsiteY10" fmla="*/ 137166 h 152440"/>
                  <a:gd name="connsiteX11" fmla="*/ 15212 w 91440"/>
                  <a:gd name="connsiteY11" fmla="*/ 137166 h 152440"/>
                  <a:gd name="connsiteX12" fmla="*/ 15212 w 91440"/>
                  <a:gd name="connsiteY12" fmla="*/ 15792 h 152440"/>
                  <a:gd name="connsiteX13" fmla="*/ 75803 w 91440"/>
                  <a:gd name="connsiteY13" fmla="*/ 26630 h 152440"/>
                  <a:gd name="connsiteX14" fmla="*/ 47789 w 91440"/>
                  <a:gd name="connsiteY14" fmla="*/ 137166 h 152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440" h="152440">
                    <a:moveTo>
                      <a:pt x="89050" y="17313"/>
                    </a:moveTo>
                    <a:cubicBezTo>
                      <a:pt x="75994" y="4954"/>
                      <a:pt x="23768" y="961"/>
                      <a:pt x="8049" y="10"/>
                    </a:cubicBezTo>
                    <a:cubicBezTo>
                      <a:pt x="5962" y="-97"/>
                      <a:pt x="3921" y="659"/>
                      <a:pt x="2408" y="2102"/>
                    </a:cubicBezTo>
                    <a:cubicBezTo>
                      <a:pt x="875" y="3526"/>
                      <a:pt x="3" y="5523"/>
                      <a:pt x="0" y="7616"/>
                    </a:cubicBezTo>
                    <a:lnTo>
                      <a:pt x="0" y="144835"/>
                    </a:lnTo>
                    <a:cubicBezTo>
                      <a:pt x="0" y="149035"/>
                      <a:pt x="3405" y="152441"/>
                      <a:pt x="7606" y="152441"/>
                    </a:cubicBezTo>
                    <a:lnTo>
                      <a:pt x="53367" y="152441"/>
                    </a:lnTo>
                    <a:cubicBezTo>
                      <a:pt x="56667" y="152456"/>
                      <a:pt x="59594" y="150325"/>
                      <a:pt x="60592" y="147180"/>
                    </a:cubicBezTo>
                    <a:cubicBezTo>
                      <a:pt x="61733" y="143757"/>
                      <a:pt x="87972" y="63137"/>
                      <a:pt x="91395" y="23524"/>
                    </a:cubicBezTo>
                    <a:cubicBezTo>
                      <a:pt x="91656" y="21160"/>
                      <a:pt x="90787" y="18811"/>
                      <a:pt x="89050" y="17186"/>
                    </a:cubicBezTo>
                    <a:close/>
                    <a:moveTo>
                      <a:pt x="47789" y="137166"/>
                    </a:moveTo>
                    <a:lnTo>
                      <a:pt x="15212" y="137166"/>
                    </a:lnTo>
                    <a:lnTo>
                      <a:pt x="15212" y="15792"/>
                    </a:lnTo>
                    <a:cubicBezTo>
                      <a:pt x="39740" y="17757"/>
                      <a:pt x="65916" y="22130"/>
                      <a:pt x="75803" y="26630"/>
                    </a:cubicBezTo>
                    <a:cubicBezTo>
                      <a:pt x="71747" y="59968"/>
                      <a:pt x="53430" y="119293"/>
                      <a:pt x="47789" y="13716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B4401AC-149D-421A-AFD3-01E115697833}"/>
                </a:ext>
              </a:extLst>
            </p:cNvPr>
            <p:cNvSpPr/>
            <p:nvPr/>
          </p:nvSpPr>
          <p:spPr>
            <a:xfrm>
              <a:off x="2387761" y="3733734"/>
              <a:ext cx="106252" cy="152620"/>
            </a:xfrm>
            <a:custGeom>
              <a:avLst/>
              <a:gdLst>
                <a:gd name="connsiteX0" fmla="*/ 98837 w 106252"/>
                <a:gd name="connsiteY0" fmla="*/ 127 h 152620"/>
                <a:gd name="connsiteX1" fmla="*/ 4400 w 106252"/>
                <a:gd name="connsiteY1" fmla="*/ 16035 h 152620"/>
                <a:gd name="connsiteX2" fmla="*/ 344 w 106252"/>
                <a:gd name="connsiteY2" fmla="*/ 20789 h 152620"/>
                <a:gd name="connsiteX3" fmla="*/ 1168 w 106252"/>
                <a:gd name="connsiteY3" fmla="*/ 27127 h 152620"/>
                <a:gd name="connsiteX4" fmla="*/ 45534 w 106252"/>
                <a:gd name="connsiteY4" fmla="*/ 147043 h 152620"/>
                <a:gd name="connsiteX5" fmla="*/ 52886 w 106252"/>
                <a:gd name="connsiteY5" fmla="*/ 152621 h 152620"/>
                <a:gd name="connsiteX6" fmla="*/ 98647 w 106252"/>
                <a:gd name="connsiteY6" fmla="*/ 152621 h 152620"/>
                <a:gd name="connsiteX7" fmla="*/ 106253 w 106252"/>
                <a:gd name="connsiteY7" fmla="*/ 145015 h 152620"/>
                <a:gd name="connsiteX8" fmla="*/ 106253 w 106252"/>
                <a:gd name="connsiteY8" fmla="*/ 7606 h 152620"/>
                <a:gd name="connsiteX9" fmla="*/ 98647 w 106252"/>
                <a:gd name="connsiteY9" fmla="*/ 0 h 152620"/>
                <a:gd name="connsiteX10" fmla="*/ 91168 w 106252"/>
                <a:gd name="connsiteY10" fmla="*/ 137283 h 152620"/>
                <a:gd name="connsiteX11" fmla="*/ 58781 w 106252"/>
                <a:gd name="connsiteY11" fmla="*/ 137283 h 152620"/>
                <a:gd name="connsiteX12" fmla="*/ 18344 w 106252"/>
                <a:gd name="connsiteY12" fmla="*/ 27000 h 152620"/>
                <a:gd name="connsiteX13" fmla="*/ 91168 w 106252"/>
                <a:gd name="connsiteY13" fmla="*/ 15401 h 152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252" h="152620">
                  <a:moveTo>
                    <a:pt x="98837" y="127"/>
                  </a:moveTo>
                  <a:cubicBezTo>
                    <a:pt x="38943" y="127"/>
                    <a:pt x="5795" y="15401"/>
                    <a:pt x="4400" y="16035"/>
                  </a:cubicBezTo>
                  <a:cubicBezTo>
                    <a:pt x="2414" y="16945"/>
                    <a:pt x="930" y="18684"/>
                    <a:pt x="344" y="20789"/>
                  </a:cubicBezTo>
                  <a:cubicBezTo>
                    <a:pt x="-317" y="22921"/>
                    <a:pt x="-16" y="25235"/>
                    <a:pt x="1168" y="27127"/>
                  </a:cubicBezTo>
                  <a:cubicBezTo>
                    <a:pt x="10548" y="42275"/>
                    <a:pt x="40083" y="126508"/>
                    <a:pt x="45534" y="147043"/>
                  </a:cubicBezTo>
                  <a:cubicBezTo>
                    <a:pt x="46467" y="150334"/>
                    <a:pt x="49466" y="152609"/>
                    <a:pt x="52886" y="152621"/>
                  </a:cubicBezTo>
                  <a:lnTo>
                    <a:pt x="98647" y="152621"/>
                  </a:lnTo>
                  <a:cubicBezTo>
                    <a:pt x="102848" y="152621"/>
                    <a:pt x="106253" y="149216"/>
                    <a:pt x="106253" y="145015"/>
                  </a:cubicBezTo>
                  <a:lnTo>
                    <a:pt x="106253" y="7606"/>
                  </a:lnTo>
                  <a:cubicBezTo>
                    <a:pt x="106253" y="3405"/>
                    <a:pt x="102848" y="0"/>
                    <a:pt x="98647" y="0"/>
                  </a:cubicBezTo>
                  <a:close/>
                  <a:moveTo>
                    <a:pt x="91168" y="137283"/>
                  </a:moveTo>
                  <a:lnTo>
                    <a:pt x="58781" y="137283"/>
                  </a:lnTo>
                  <a:cubicBezTo>
                    <a:pt x="51555" y="113768"/>
                    <a:pt x="30196" y="52352"/>
                    <a:pt x="18344" y="27000"/>
                  </a:cubicBezTo>
                  <a:cubicBezTo>
                    <a:pt x="41909" y="19545"/>
                    <a:pt x="66453" y="15636"/>
                    <a:pt x="91168" y="15401"/>
                  </a:cubicBezTo>
                  <a:close/>
                </a:path>
              </a:pathLst>
            </a:custGeom>
            <a:grpFill/>
            <a:ln w="63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86D27E63-40B4-4725-9413-3B2987D78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It takes as much energy to wish as it does to plan.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9DA2DEA-94E1-41CB-84CA-13E246B54C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/>
              <a:t>Morbi </a:t>
            </a:r>
            <a:r>
              <a:rPr lang="en-US" sz="1000" dirty="0" err="1"/>
              <a:t>tincidunt</a:t>
            </a:r>
            <a:r>
              <a:rPr lang="en-US" sz="1000" dirty="0"/>
              <a:t> ipsum non mi lacinia </a:t>
            </a:r>
            <a:r>
              <a:rPr lang="en-US" sz="1000" dirty="0" err="1"/>
              <a:t>aliquet</a:t>
            </a:r>
            <a:r>
              <a:rPr lang="en-US" sz="1000" dirty="0"/>
              <a:t>. Sed </a:t>
            </a:r>
            <a:r>
              <a:rPr lang="en-US" sz="1000" dirty="0" err="1"/>
              <a:t>consequat</a:t>
            </a:r>
            <a:r>
              <a:rPr lang="en-US" sz="1000" dirty="0"/>
              <a:t> </a:t>
            </a:r>
            <a:r>
              <a:rPr lang="en-US" sz="1000" dirty="0" err="1"/>
              <a:t>eget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 in </a:t>
            </a:r>
            <a:r>
              <a:rPr lang="en-US" sz="1000" dirty="0" err="1"/>
              <a:t>tincidunt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</a:t>
            </a:r>
            <a:r>
              <a:rPr lang="en-US" sz="1000" dirty="0" err="1"/>
              <a:t>finibus</a:t>
            </a:r>
            <a:r>
              <a:rPr lang="en-US" sz="1000" dirty="0"/>
              <a:t>, </a:t>
            </a:r>
            <a:r>
              <a:rPr lang="en-US" sz="1000" dirty="0" err="1"/>
              <a:t>odio</a:t>
            </a:r>
            <a:r>
              <a:rPr lang="en-US" sz="1000" dirty="0"/>
              <a:t> id </a:t>
            </a:r>
            <a:r>
              <a:rPr lang="en-US" sz="1000" dirty="0" err="1"/>
              <a:t>venenatis</a:t>
            </a:r>
            <a:r>
              <a:rPr lang="en-US" sz="1000" dirty="0"/>
              <a:t> </a:t>
            </a:r>
            <a:r>
              <a:rPr lang="en-US" sz="1000" dirty="0" err="1"/>
              <a:t>molestie</a:t>
            </a:r>
            <a:r>
              <a:rPr lang="en-US" sz="1000" dirty="0"/>
              <a:t>, lorem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dignissim</a:t>
            </a:r>
            <a:r>
              <a:rPr lang="en-US" sz="1000" dirty="0"/>
              <a:t> </a:t>
            </a:r>
            <a:r>
              <a:rPr lang="en-US" sz="1000" dirty="0" err="1"/>
              <a:t>purus</a:t>
            </a:r>
            <a:r>
              <a:rPr lang="en-US" sz="1000" dirty="0"/>
              <a:t>, in gravida </a:t>
            </a:r>
            <a:r>
              <a:rPr lang="en-US" sz="1000" dirty="0" err="1"/>
              <a:t>elit</a:t>
            </a:r>
            <a:r>
              <a:rPr lang="en-US" sz="1000" dirty="0"/>
              <a:t> </a:t>
            </a:r>
            <a:r>
              <a:rPr lang="en-US" sz="1000" dirty="0" err="1"/>
              <a:t>nibh</a:t>
            </a:r>
            <a:r>
              <a:rPr lang="en-US" sz="1000" dirty="0"/>
              <a:t> sed </a:t>
            </a:r>
            <a:r>
              <a:rPr lang="en-US" sz="1000" dirty="0" err="1"/>
              <a:t>quam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non </a:t>
            </a:r>
            <a:r>
              <a:rPr lang="en-US" sz="1000" dirty="0" err="1"/>
              <a:t>elementum</a:t>
            </a:r>
            <a:r>
              <a:rPr lang="en-US" sz="1000" dirty="0"/>
              <a:t> </a:t>
            </a:r>
            <a:r>
              <a:rPr lang="en-US" sz="1000" dirty="0" err="1"/>
              <a:t>tellus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non </a:t>
            </a:r>
            <a:r>
              <a:rPr lang="en-US" sz="1000" dirty="0" err="1"/>
              <a:t>feugiat</a:t>
            </a:r>
            <a:r>
              <a:rPr lang="en-US" sz="1000" dirty="0"/>
              <a:t> eros, at auctor </a:t>
            </a:r>
            <a:r>
              <a:rPr lang="en-US" sz="1000" dirty="0" err="1"/>
              <a:t>quam</a:t>
            </a:r>
            <a:r>
              <a:rPr lang="en-US" sz="1000" dirty="0"/>
              <a:t>. </a:t>
            </a:r>
            <a:r>
              <a:rPr lang="en-US" sz="1000" dirty="0" err="1"/>
              <a:t>Vivamus</a:t>
            </a:r>
            <a:r>
              <a:rPr lang="en-US" sz="1000" dirty="0"/>
              <a:t> in </a:t>
            </a:r>
            <a:r>
              <a:rPr lang="en-US" sz="1000" dirty="0" err="1"/>
              <a:t>quam</a:t>
            </a:r>
            <a:r>
              <a:rPr lang="en-US" sz="1000" dirty="0"/>
              <a:t> </a:t>
            </a:r>
            <a:r>
              <a:rPr lang="en-US" sz="1000" dirty="0" err="1"/>
              <a:t>felis</a:t>
            </a:r>
            <a:r>
              <a:rPr lang="en-US" sz="1000" dirty="0"/>
              <a:t>. Aenean </a:t>
            </a:r>
            <a:r>
              <a:rPr lang="en-US" sz="1000" dirty="0" err="1"/>
              <a:t>interdum</a:t>
            </a:r>
            <a:r>
              <a:rPr lang="en-US" sz="1000" dirty="0"/>
              <a:t> </a:t>
            </a:r>
            <a:r>
              <a:rPr lang="en-US" sz="1000" dirty="0" err="1"/>
              <a:t>accumsan</a:t>
            </a:r>
            <a:r>
              <a:rPr lang="en-US" sz="1000" dirty="0"/>
              <a:t> </a:t>
            </a:r>
            <a:r>
              <a:rPr lang="en-US" sz="1000" dirty="0" err="1"/>
              <a:t>sodales</a:t>
            </a:r>
            <a:r>
              <a:rPr lang="en-US" sz="1000" dirty="0"/>
              <a:t>. </a:t>
            </a:r>
            <a:r>
              <a:rPr lang="en-US" sz="1000" dirty="0" err="1"/>
              <a:t>Suspendisse</a:t>
            </a:r>
            <a:r>
              <a:rPr lang="en-US" sz="1000" dirty="0"/>
              <a:t> </a:t>
            </a:r>
            <a:r>
              <a:rPr lang="en-US" sz="1000" dirty="0" err="1"/>
              <a:t>potenti</a:t>
            </a:r>
            <a:r>
              <a:rPr lang="en-US" sz="1000" dirty="0"/>
              <a:t>. Integer </a:t>
            </a:r>
            <a:r>
              <a:rPr lang="en-US" sz="1000" dirty="0" err="1"/>
              <a:t>varius</a:t>
            </a:r>
            <a:r>
              <a:rPr lang="en-US" sz="1000" dirty="0"/>
              <a:t> </a:t>
            </a:r>
            <a:r>
              <a:rPr lang="en-US" sz="1000" dirty="0" err="1"/>
              <a:t>enim</a:t>
            </a:r>
            <a:r>
              <a:rPr lang="en-US" sz="1000" dirty="0"/>
              <a:t> ac </a:t>
            </a:r>
            <a:r>
              <a:rPr lang="en-US" sz="1000" dirty="0" err="1"/>
              <a:t>eleifend</a:t>
            </a:r>
            <a:r>
              <a:rPr lang="en-US" sz="1000" dirty="0"/>
              <a:t> auctor. Sed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est</a:t>
            </a:r>
            <a:r>
              <a:rPr lang="en-US" sz="1000" dirty="0"/>
              <a:t> sed ex </a:t>
            </a:r>
            <a:r>
              <a:rPr lang="en-US" sz="1000" dirty="0" err="1"/>
              <a:t>tincidunt</a:t>
            </a:r>
            <a:r>
              <a:rPr lang="en-US" sz="1000" dirty="0"/>
              <a:t>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71608EC-370F-416E-9EE6-1C8062B739E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4691FE9-7FFF-41D3-8EA8-3EDE94FF177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Point 01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FFD4EE37-5D55-4DCC-B73B-A492B1301C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Point 02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9502537-F310-4B16-891D-559F6B484D8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Point 03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D6331C4-4135-44AC-ABE1-6BA09E2F480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Point 04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6794851-A495-45BC-8D16-F17BFEDFA5C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8F7525F-9AFA-428D-AF4F-AC0502A32AE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4CA33F7-0791-4C82-BF3E-7A94276424E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8221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B7359E-1142-4519-8260-2EFBD13ED560}"/>
              </a:ext>
            </a:extLst>
          </p:cNvPr>
          <p:cNvCxnSpPr>
            <a:cxnSpLocks/>
          </p:cNvCxnSpPr>
          <p:nvPr/>
        </p:nvCxnSpPr>
        <p:spPr>
          <a:xfrm>
            <a:off x="1450975" y="4416005"/>
            <a:ext cx="4581525" cy="0"/>
          </a:xfrm>
          <a:prstGeom prst="line">
            <a:avLst/>
          </a:prstGeom>
          <a:ln w="127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4B22778-CFFB-4A4F-B200-B2580661765C}"/>
              </a:ext>
            </a:extLst>
          </p:cNvPr>
          <p:cNvCxnSpPr>
            <a:cxnSpLocks/>
          </p:cNvCxnSpPr>
          <p:nvPr/>
        </p:nvCxnSpPr>
        <p:spPr>
          <a:xfrm>
            <a:off x="1450975" y="4416005"/>
            <a:ext cx="2028825" cy="0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DF3B55E-D83E-45D9-B718-76316E91E437}"/>
              </a:ext>
            </a:extLst>
          </p:cNvPr>
          <p:cNvCxnSpPr>
            <a:cxnSpLocks/>
          </p:cNvCxnSpPr>
          <p:nvPr/>
        </p:nvCxnSpPr>
        <p:spPr>
          <a:xfrm>
            <a:off x="1450975" y="5116677"/>
            <a:ext cx="4581525" cy="0"/>
          </a:xfrm>
          <a:prstGeom prst="line">
            <a:avLst/>
          </a:prstGeom>
          <a:ln w="127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EE1150D-CD99-4C21-B85B-7FAE8796B7EA}"/>
              </a:ext>
            </a:extLst>
          </p:cNvPr>
          <p:cNvCxnSpPr>
            <a:cxnSpLocks/>
          </p:cNvCxnSpPr>
          <p:nvPr/>
        </p:nvCxnSpPr>
        <p:spPr>
          <a:xfrm>
            <a:off x="1450975" y="5116677"/>
            <a:ext cx="2562225" cy="0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006317D-2322-43E1-80E3-D3655D023EBC}"/>
              </a:ext>
            </a:extLst>
          </p:cNvPr>
          <p:cNvCxnSpPr>
            <a:cxnSpLocks/>
          </p:cNvCxnSpPr>
          <p:nvPr/>
        </p:nvCxnSpPr>
        <p:spPr>
          <a:xfrm>
            <a:off x="1450975" y="5817349"/>
            <a:ext cx="4581525" cy="0"/>
          </a:xfrm>
          <a:prstGeom prst="line">
            <a:avLst/>
          </a:prstGeom>
          <a:ln w="127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B97B133-11F7-4353-B379-E45844731841}"/>
              </a:ext>
            </a:extLst>
          </p:cNvPr>
          <p:cNvCxnSpPr>
            <a:cxnSpLocks/>
          </p:cNvCxnSpPr>
          <p:nvPr/>
        </p:nvCxnSpPr>
        <p:spPr>
          <a:xfrm>
            <a:off x="1450975" y="5817349"/>
            <a:ext cx="3563938" cy="0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28C0EAB-FC0F-4E1C-8B38-6A69406F4655}"/>
              </a:ext>
            </a:extLst>
          </p:cNvPr>
          <p:cNvSpPr/>
          <p:nvPr/>
        </p:nvSpPr>
        <p:spPr>
          <a:xfrm>
            <a:off x="7053971" y="1508814"/>
            <a:ext cx="4016816" cy="674198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19B8777-5519-449B-80A8-7EE6E7F43ADF}"/>
              </a:ext>
            </a:extLst>
          </p:cNvPr>
          <p:cNvGrpSpPr/>
          <p:nvPr/>
        </p:nvGrpSpPr>
        <p:grpSpPr>
          <a:xfrm>
            <a:off x="7268328" y="1437050"/>
            <a:ext cx="818366" cy="817726"/>
            <a:chOff x="1168657" y="1363440"/>
            <a:chExt cx="818366" cy="817726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2B5A00AF-B661-477F-8604-888F6B3CB010}"/>
                </a:ext>
              </a:extLst>
            </p:cNvPr>
            <p:cNvSpPr/>
            <p:nvPr/>
          </p:nvSpPr>
          <p:spPr>
            <a:xfrm>
              <a:off x="1168657" y="1363440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3FB3292-A701-4B93-A95D-F779948B4EAA}"/>
                </a:ext>
              </a:extLst>
            </p:cNvPr>
            <p:cNvGrpSpPr/>
            <p:nvPr/>
          </p:nvGrpSpPr>
          <p:grpSpPr>
            <a:xfrm>
              <a:off x="1334505" y="1619948"/>
              <a:ext cx="486671" cy="304710"/>
              <a:chOff x="2128370" y="3718449"/>
              <a:chExt cx="365643" cy="228933"/>
            </a:xfrm>
            <a:solidFill>
              <a:schemeClr val="bg1"/>
            </a:solidFill>
          </p:grpSpPr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CB8275E4-4E27-44EF-BF5A-3222850BE94D}"/>
                  </a:ext>
                </a:extLst>
              </p:cNvPr>
              <p:cNvSpPr/>
              <p:nvPr/>
            </p:nvSpPr>
            <p:spPr>
              <a:xfrm>
                <a:off x="2181370" y="3734600"/>
                <a:ext cx="238207" cy="212782"/>
              </a:xfrm>
              <a:custGeom>
                <a:avLst/>
                <a:gdLst>
                  <a:gd name="connsiteX0" fmla="*/ 235826 w 238207"/>
                  <a:gd name="connsiteY0" fmla="*/ 140600 h 212782"/>
                  <a:gd name="connsiteX1" fmla="*/ 178150 w 238207"/>
                  <a:gd name="connsiteY1" fmla="*/ 84825 h 212782"/>
                  <a:gd name="connsiteX2" fmla="*/ 142910 w 238207"/>
                  <a:gd name="connsiteY2" fmla="*/ 54719 h 212782"/>
                  <a:gd name="connsiteX3" fmla="*/ 134924 w 238207"/>
                  <a:gd name="connsiteY3" fmla="*/ 52945 h 212782"/>
                  <a:gd name="connsiteX4" fmla="*/ 124150 w 238207"/>
                  <a:gd name="connsiteY4" fmla="*/ 57318 h 212782"/>
                  <a:gd name="connsiteX5" fmla="*/ 113882 w 238207"/>
                  <a:gd name="connsiteY5" fmla="*/ 60107 h 212782"/>
                  <a:gd name="connsiteX6" fmla="*/ 108304 w 238207"/>
                  <a:gd name="connsiteY6" fmla="*/ 63466 h 212782"/>
                  <a:gd name="connsiteX7" fmla="*/ 78959 w 238207"/>
                  <a:gd name="connsiteY7" fmla="*/ 75698 h 212782"/>
                  <a:gd name="connsiteX8" fmla="*/ 75917 w 238207"/>
                  <a:gd name="connsiteY8" fmla="*/ 72910 h 212782"/>
                  <a:gd name="connsiteX9" fmla="*/ 92776 w 238207"/>
                  <a:gd name="connsiteY9" fmla="*/ 40268 h 212782"/>
                  <a:gd name="connsiteX10" fmla="*/ 157298 w 238207"/>
                  <a:gd name="connsiteY10" fmla="*/ 21254 h 212782"/>
                  <a:gd name="connsiteX11" fmla="*/ 218840 w 238207"/>
                  <a:gd name="connsiteY11" fmla="*/ 45783 h 212782"/>
                  <a:gd name="connsiteX12" fmla="*/ 228209 w 238207"/>
                  <a:gd name="connsiteY12" fmla="*/ 40319 h 212782"/>
                  <a:gd name="connsiteX13" fmla="*/ 223847 w 238207"/>
                  <a:gd name="connsiteY13" fmla="*/ 31332 h 212782"/>
                  <a:gd name="connsiteX14" fmla="*/ 163509 w 238207"/>
                  <a:gd name="connsiteY14" fmla="*/ 7311 h 212782"/>
                  <a:gd name="connsiteX15" fmla="*/ 82002 w 238207"/>
                  <a:gd name="connsiteY15" fmla="*/ 29367 h 212782"/>
                  <a:gd name="connsiteX16" fmla="*/ 61086 w 238207"/>
                  <a:gd name="connsiteY16" fmla="*/ 76396 h 212782"/>
                  <a:gd name="connsiteX17" fmla="*/ 74142 w 238207"/>
                  <a:gd name="connsiteY17" fmla="*/ 90086 h 212782"/>
                  <a:gd name="connsiteX18" fmla="*/ 118952 w 238207"/>
                  <a:gd name="connsiteY18" fmla="*/ 74811 h 212782"/>
                  <a:gd name="connsiteX19" fmla="*/ 130361 w 238207"/>
                  <a:gd name="connsiteY19" fmla="*/ 71135 h 212782"/>
                  <a:gd name="connsiteX20" fmla="*/ 135685 w 238207"/>
                  <a:gd name="connsiteY20" fmla="*/ 68853 h 212782"/>
                  <a:gd name="connsiteX21" fmla="*/ 168580 w 238207"/>
                  <a:gd name="connsiteY21" fmla="*/ 96614 h 212782"/>
                  <a:gd name="connsiteX22" fmla="*/ 222136 w 238207"/>
                  <a:gd name="connsiteY22" fmla="*/ 147318 h 212782"/>
                  <a:gd name="connsiteX23" fmla="*/ 219854 w 238207"/>
                  <a:gd name="connsiteY23" fmla="*/ 158790 h 212782"/>
                  <a:gd name="connsiteX24" fmla="*/ 210474 w 238207"/>
                  <a:gd name="connsiteY24" fmla="*/ 160628 h 212782"/>
                  <a:gd name="connsiteX25" fmla="*/ 202235 w 238207"/>
                  <a:gd name="connsiteY25" fmla="*/ 160628 h 212782"/>
                  <a:gd name="connsiteX26" fmla="*/ 198559 w 238207"/>
                  <a:gd name="connsiteY26" fmla="*/ 167980 h 212782"/>
                  <a:gd name="connsiteX27" fmla="*/ 192728 w 238207"/>
                  <a:gd name="connsiteY27" fmla="*/ 176537 h 212782"/>
                  <a:gd name="connsiteX28" fmla="*/ 180812 w 238207"/>
                  <a:gd name="connsiteY28" fmla="*/ 176727 h 212782"/>
                  <a:gd name="connsiteX29" fmla="*/ 172953 w 238207"/>
                  <a:gd name="connsiteY29" fmla="*/ 175142 h 212782"/>
                  <a:gd name="connsiteX30" fmla="*/ 168073 w 238207"/>
                  <a:gd name="connsiteY30" fmla="*/ 181480 h 212782"/>
                  <a:gd name="connsiteX31" fmla="*/ 159072 w 238207"/>
                  <a:gd name="connsiteY31" fmla="*/ 193206 h 212782"/>
                  <a:gd name="connsiteX32" fmla="*/ 150326 w 238207"/>
                  <a:gd name="connsiteY32" fmla="*/ 191811 h 212782"/>
                  <a:gd name="connsiteX33" fmla="*/ 139493 w 238207"/>
                  <a:gd name="connsiteY33" fmla="*/ 192331 h 212782"/>
                  <a:gd name="connsiteX34" fmla="*/ 137967 w 238207"/>
                  <a:gd name="connsiteY34" fmla="*/ 194854 h 212782"/>
                  <a:gd name="connsiteX35" fmla="*/ 129917 w 238207"/>
                  <a:gd name="connsiteY35" fmla="*/ 197453 h 212782"/>
                  <a:gd name="connsiteX36" fmla="*/ 110903 w 238207"/>
                  <a:gd name="connsiteY36" fmla="*/ 191115 h 212782"/>
                  <a:gd name="connsiteX37" fmla="*/ 43022 w 238207"/>
                  <a:gd name="connsiteY37" fmla="*/ 138319 h 212782"/>
                  <a:gd name="connsiteX38" fmla="*/ 25719 w 238207"/>
                  <a:gd name="connsiteY38" fmla="*/ 121016 h 212782"/>
                  <a:gd name="connsiteX39" fmla="*/ 12536 w 238207"/>
                  <a:gd name="connsiteY39" fmla="*/ 107832 h 212782"/>
                  <a:gd name="connsiteX40" fmla="*/ 1793 w 238207"/>
                  <a:gd name="connsiteY40" fmla="*/ 108752 h 212782"/>
                  <a:gd name="connsiteX41" fmla="*/ 2712 w 238207"/>
                  <a:gd name="connsiteY41" fmla="*/ 119495 h 212782"/>
                  <a:gd name="connsiteX42" fmla="*/ 14691 w 238207"/>
                  <a:gd name="connsiteY42" fmla="*/ 131600 h 212782"/>
                  <a:gd name="connsiteX43" fmla="*/ 33262 w 238207"/>
                  <a:gd name="connsiteY43" fmla="*/ 149981 h 212782"/>
                  <a:gd name="connsiteX44" fmla="*/ 102537 w 238207"/>
                  <a:gd name="connsiteY44" fmla="*/ 203854 h 212782"/>
                  <a:gd name="connsiteX45" fmla="*/ 129600 w 238207"/>
                  <a:gd name="connsiteY45" fmla="*/ 212728 h 212782"/>
                  <a:gd name="connsiteX46" fmla="*/ 146903 w 238207"/>
                  <a:gd name="connsiteY46" fmla="*/ 207657 h 212782"/>
                  <a:gd name="connsiteX47" fmla="*/ 164206 w 238207"/>
                  <a:gd name="connsiteY47" fmla="*/ 207657 h 212782"/>
                  <a:gd name="connsiteX48" fmla="*/ 180115 w 238207"/>
                  <a:gd name="connsiteY48" fmla="*/ 193016 h 212782"/>
                  <a:gd name="connsiteX49" fmla="*/ 199129 w 238207"/>
                  <a:gd name="connsiteY49" fmla="*/ 190291 h 212782"/>
                  <a:gd name="connsiteX50" fmla="*/ 211805 w 238207"/>
                  <a:gd name="connsiteY50" fmla="*/ 176981 h 212782"/>
                  <a:gd name="connsiteX51" fmla="*/ 229298 w 238207"/>
                  <a:gd name="connsiteY51" fmla="*/ 170643 h 212782"/>
                  <a:gd name="connsiteX52" fmla="*/ 235636 w 238207"/>
                  <a:gd name="connsiteY52" fmla="*/ 140981 h 212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38207" h="212782">
                    <a:moveTo>
                      <a:pt x="235826" y="140600"/>
                    </a:moveTo>
                    <a:cubicBezTo>
                      <a:pt x="228664" y="125642"/>
                      <a:pt x="202995" y="104917"/>
                      <a:pt x="178150" y="84825"/>
                    </a:cubicBezTo>
                    <a:cubicBezTo>
                      <a:pt x="164333" y="73607"/>
                      <a:pt x="151277" y="63022"/>
                      <a:pt x="142910" y="54719"/>
                    </a:cubicBezTo>
                    <a:cubicBezTo>
                      <a:pt x="140820" y="52625"/>
                      <a:pt x="137705" y="51933"/>
                      <a:pt x="134924" y="52945"/>
                    </a:cubicBezTo>
                    <a:cubicBezTo>
                      <a:pt x="129791" y="54783"/>
                      <a:pt x="126622" y="56241"/>
                      <a:pt x="124150" y="57318"/>
                    </a:cubicBezTo>
                    <a:cubicBezTo>
                      <a:pt x="120963" y="58963"/>
                      <a:pt x="117463" y="59914"/>
                      <a:pt x="113882" y="60107"/>
                    </a:cubicBezTo>
                    <a:cubicBezTo>
                      <a:pt x="111622" y="60359"/>
                      <a:pt x="109585" y="61586"/>
                      <a:pt x="108304" y="63466"/>
                    </a:cubicBezTo>
                    <a:cubicBezTo>
                      <a:pt x="97530" y="79565"/>
                      <a:pt x="86375" y="78234"/>
                      <a:pt x="78959" y="75698"/>
                    </a:cubicBezTo>
                    <a:cubicBezTo>
                      <a:pt x="76551" y="74938"/>
                      <a:pt x="76107" y="73924"/>
                      <a:pt x="75917" y="72910"/>
                    </a:cubicBezTo>
                    <a:cubicBezTo>
                      <a:pt x="74333" y="66572"/>
                      <a:pt x="82255" y="50663"/>
                      <a:pt x="92776" y="40268"/>
                    </a:cubicBezTo>
                    <a:cubicBezTo>
                      <a:pt x="117495" y="15487"/>
                      <a:pt x="130298" y="9276"/>
                      <a:pt x="157298" y="21254"/>
                    </a:cubicBezTo>
                    <a:cubicBezTo>
                      <a:pt x="187847" y="34945"/>
                      <a:pt x="218524" y="45656"/>
                      <a:pt x="218840" y="45783"/>
                    </a:cubicBezTo>
                    <a:cubicBezTo>
                      <a:pt x="222936" y="46861"/>
                      <a:pt x="227131" y="44415"/>
                      <a:pt x="228209" y="40319"/>
                    </a:cubicBezTo>
                    <a:cubicBezTo>
                      <a:pt x="229173" y="36657"/>
                      <a:pt x="227320" y="32840"/>
                      <a:pt x="223847" y="31332"/>
                    </a:cubicBezTo>
                    <a:cubicBezTo>
                      <a:pt x="223530" y="31332"/>
                      <a:pt x="193488" y="20748"/>
                      <a:pt x="163509" y="7311"/>
                    </a:cubicBezTo>
                    <a:cubicBezTo>
                      <a:pt x="128586" y="-8281"/>
                      <a:pt x="109382" y="1987"/>
                      <a:pt x="82002" y="29367"/>
                    </a:cubicBezTo>
                    <a:cubicBezTo>
                      <a:pt x="71544" y="39825"/>
                      <a:pt x="57410" y="61058"/>
                      <a:pt x="61086" y="76396"/>
                    </a:cubicBezTo>
                    <a:cubicBezTo>
                      <a:pt x="62601" y="83007"/>
                      <a:pt x="67610" y="88260"/>
                      <a:pt x="74142" y="90086"/>
                    </a:cubicBezTo>
                    <a:cubicBezTo>
                      <a:pt x="91445" y="95790"/>
                      <a:pt x="107164" y="90086"/>
                      <a:pt x="118952" y="74811"/>
                    </a:cubicBezTo>
                    <a:cubicBezTo>
                      <a:pt x="122922" y="74182"/>
                      <a:pt x="126771" y="72942"/>
                      <a:pt x="130361" y="71135"/>
                    </a:cubicBezTo>
                    <a:lnTo>
                      <a:pt x="135685" y="68853"/>
                    </a:lnTo>
                    <a:cubicBezTo>
                      <a:pt x="144432" y="77030"/>
                      <a:pt x="156220" y="86600"/>
                      <a:pt x="168580" y="96614"/>
                    </a:cubicBezTo>
                    <a:cubicBezTo>
                      <a:pt x="191016" y="114741"/>
                      <a:pt x="216368" y="135276"/>
                      <a:pt x="222136" y="147318"/>
                    </a:cubicBezTo>
                    <a:cubicBezTo>
                      <a:pt x="224275" y="151187"/>
                      <a:pt x="223311" y="156035"/>
                      <a:pt x="219854" y="158790"/>
                    </a:cubicBezTo>
                    <a:cubicBezTo>
                      <a:pt x="217420" y="161305"/>
                      <a:pt x="213678" y="162038"/>
                      <a:pt x="210474" y="160628"/>
                    </a:cubicBezTo>
                    <a:cubicBezTo>
                      <a:pt x="207965" y="159012"/>
                      <a:pt x="204743" y="159012"/>
                      <a:pt x="202235" y="160628"/>
                    </a:cubicBezTo>
                    <a:cubicBezTo>
                      <a:pt x="199664" y="162137"/>
                      <a:pt x="198223" y="165019"/>
                      <a:pt x="198559" y="167980"/>
                    </a:cubicBezTo>
                    <a:cubicBezTo>
                      <a:pt x="198542" y="171755"/>
                      <a:pt x="196234" y="175141"/>
                      <a:pt x="192728" y="176537"/>
                    </a:cubicBezTo>
                    <a:cubicBezTo>
                      <a:pt x="189083" y="178750"/>
                      <a:pt x="184526" y="178823"/>
                      <a:pt x="180812" y="176727"/>
                    </a:cubicBezTo>
                    <a:cubicBezTo>
                      <a:pt x="178720" y="174721"/>
                      <a:pt x="175658" y="174103"/>
                      <a:pt x="172953" y="175142"/>
                    </a:cubicBezTo>
                    <a:cubicBezTo>
                      <a:pt x="170257" y="176160"/>
                      <a:pt x="168367" y="178614"/>
                      <a:pt x="168073" y="181480"/>
                    </a:cubicBezTo>
                    <a:cubicBezTo>
                      <a:pt x="167398" y="186722"/>
                      <a:pt x="163962" y="191199"/>
                      <a:pt x="159072" y="193206"/>
                    </a:cubicBezTo>
                    <a:cubicBezTo>
                      <a:pt x="156143" y="194548"/>
                      <a:pt x="152693" y="193998"/>
                      <a:pt x="150326" y="191811"/>
                    </a:cubicBezTo>
                    <a:cubicBezTo>
                      <a:pt x="147191" y="188964"/>
                      <a:pt x="142341" y="189196"/>
                      <a:pt x="139493" y="192331"/>
                    </a:cubicBezTo>
                    <a:cubicBezTo>
                      <a:pt x="138826" y="193065"/>
                      <a:pt x="138307" y="193922"/>
                      <a:pt x="137967" y="194854"/>
                    </a:cubicBezTo>
                    <a:cubicBezTo>
                      <a:pt x="137967" y="195615"/>
                      <a:pt x="137016" y="197453"/>
                      <a:pt x="129917" y="197453"/>
                    </a:cubicBezTo>
                    <a:cubicBezTo>
                      <a:pt x="123176" y="196834"/>
                      <a:pt x="116668" y="194664"/>
                      <a:pt x="110903" y="191115"/>
                    </a:cubicBezTo>
                    <a:cubicBezTo>
                      <a:pt x="105579" y="187629"/>
                      <a:pt x="72051" y="162593"/>
                      <a:pt x="43022" y="138319"/>
                    </a:cubicBezTo>
                    <a:cubicBezTo>
                      <a:pt x="38966" y="134896"/>
                      <a:pt x="31931" y="127544"/>
                      <a:pt x="25719" y="121016"/>
                    </a:cubicBezTo>
                    <a:cubicBezTo>
                      <a:pt x="19508" y="114487"/>
                      <a:pt x="15135" y="110051"/>
                      <a:pt x="12536" y="107832"/>
                    </a:cubicBezTo>
                    <a:cubicBezTo>
                      <a:pt x="9316" y="105120"/>
                      <a:pt x="4506" y="105531"/>
                      <a:pt x="1793" y="108752"/>
                    </a:cubicBezTo>
                    <a:cubicBezTo>
                      <a:pt x="-919" y="111972"/>
                      <a:pt x="-508" y="116782"/>
                      <a:pt x="2712" y="119495"/>
                    </a:cubicBezTo>
                    <a:cubicBezTo>
                      <a:pt x="5057" y="121523"/>
                      <a:pt x="9621" y="126340"/>
                      <a:pt x="14691" y="131600"/>
                    </a:cubicBezTo>
                    <a:cubicBezTo>
                      <a:pt x="21473" y="138699"/>
                      <a:pt x="28508" y="146051"/>
                      <a:pt x="33262" y="149981"/>
                    </a:cubicBezTo>
                    <a:cubicBezTo>
                      <a:pt x="61656" y="173749"/>
                      <a:pt x="95755" y="199418"/>
                      <a:pt x="102537" y="203854"/>
                    </a:cubicBezTo>
                    <a:cubicBezTo>
                      <a:pt x="110680" y="209016"/>
                      <a:pt x="119982" y="212065"/>
                      <a:pt x="129600" y="212728"/>
                    </a:cubicBezTo>
                    <a:cubicBezTo>
                      <a:pt x="135785" y="213129"/>
                      <a:pt x="141913" y="211333"/>
                      <a:pt x="146903" y="207657"/>
                    </a:cubicBezTo>
                    <a:cubicBezTo>
                      <a:pt x="152464" y="209844"/>
                      <a:pt x="158646" y="209844"/>
                      <a:pt x="164206" y="207657"/>
                    </a:cubicBezTo>
                    <a:cubicBezTo>
                      <a:pt x="171159" y="204947"/>
                      <a:pt x="176838" y="199721"/>
                      <a:pt x="180115" y="193016"/>
                    </a:cubicBezTo>
                    <a:cubicBezTo>
                      <a:pt x="186580" y="194228"/>
                      <a:pt x="193264" y="193269"/>
                      <a:pt x="199129" y="190291"/>
                    </a:cubicBezTo>
                    <a:cubicBezTo>
                      <a:pt x="204845" y="187562"/>
                      <a:pt x="209357" y="182824"/>
                      <a:pt x="211805" y="176981"/>
                    </a:cubicBezTo>
                    <a:cubicBezTo>
                      <a:pt x="218236" y="177208"/>
                      <a:pt x="224505" y="174936"/>
                      <a:pt x="229298" y="170643"/>
                    </a:cubicBezTo>
                    <a:cubicBezTo>
                      <a:pt x="238088" y="163455"/>
                      <a:pt x="240721" y="151134"/>
                      <a:pt x="235636" y="14098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244BD047-FBA2-41AA-A605-E9DB64BA229B}"/>
                  </a:ext>
                </a:extLst>
              </p:cNvPr>
              <p:cNvSpPr/>
              <p:nvPr/>
            </p:nvSpPr>
            <p:spPr>
              <a:xfrm>
                <a:off x="2203857" y="3748913"/>
                <a:ext cx="83917" cy="15338"/>
              </a:xfrm>
              <a:custGeom>
                <a:avLst/>
                <a:gdLst>
                  <a:gd name="connsiteX0" fmla="*/ 76944 w 83917"/>
                  <a:gd name="connsiteY0" fmla="*/ 32 h 15338"/>
                  <a:gd name="connsiteX1" fmla="*/ 8366 w 83917"/>
                  <a:gd name="connsiteY1" fmla="*/ 32 h 15338"/>
                  <a:gd name="connsiteX2" fmla="*/ 32 w 83917"/>
                  <a:gd name="connsiteY2" fmla="*/ 6973 h 15338"/>
                  <a:gd name="connsiteX3" fmla="*/ 6973 w 83917"/>
                  <a:gd name="connsiteY3" fmla="*/ 15307 h 15338"/>
                  <a:gd name="connsiteX4" fmla="*/ 8366 w 83917"/>
                  <a:gd name="connsiteY4" fmla="*/ 15307 h 15338"/>
                  <a:gd name="connsiteX5" fmla="*/ 76944 w 83917"/>
                  <a:gd name="connsiteY5" fmla="*/ 15307 h 15338"/>
                  <a:gd name="connsiteX6" fmla="*/ 83885 w 83917"/>
                  <a:gd name="connsiteY6" fmla="*/ 6973 h 15338"/>
                  <a:gd name="connsiteX7" fmla="*/ 76944 w 83917"/>
                  <a:gd name="connsiteY7" fmla="*/ 32 h 15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917" h="15338">
                    <a:moveTo>
                      <a:pt x="76944" y="32"/>
                    </a:moveTo>
                    <a:lnTo>
                      <a:pt x="8366" y="32"/>
                    </a:lnTo>
                    <a:cubicBezTo>
                      <a:pt x="4148" y="-352"/>
                      <a:pt x="417" y="2755"/>
                      <a:pt x="32" y="6973"/>
                    </a:cubicBezTo>
                    <a:cubicBezTo>
                      <a:pt x="-353" y="11191"/>
                      <a:pt x="2755" y="14922"/>
                      <a:pt x="6973" y="15307"/>
                    </a:cubicBezTo>
                    <a:cubicBezTo>
                      <a:pt x="7437" y="15349"/>
                      <a:pt x="7903" y="15349"/>
                      <a:pt x="8366" y="15307"/>
                    </a:cubicBezTo>
                    <a:lnTo>
                      <a:pt x="76944" y="15307"/>
                    </a:lnTo>
                    <a:cubicBezTo>
                      <a:pt x="81162" y="14922"/>
                      <a:pt x="84269" y="11191"/>
                      <a:pt x="83885" y="6973"/>
                    </a:cubicBezTo>
                    <a:cubicBezTo>
                      <a:pt x="83549" y="3288"/>
                      <a:pt x="80629" y="368"/>
                      <a:pt x="76944" y="3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2004DBF2-EA93-4489-A442-92903988B5A6}"/>
                  </a:ext>
                </a:extLst>
              </p:cNvPr>
              <p:cNvSpPr/>
              <p:nvPr/>
            </p:nvSpPr>
            <p:spPr>
              <a:xfrm>
                <a:off x="2403180" y="3855645"/>
                <a:ext cx="37539" cy="30203"/>
              </a:xfrm>
              <a:custGeom>
                <a:avLst/>
                <a:gdLst>
                  <a:gd name="connsiteX0" fmla="*/ 36389 w 37539"/>
                  <a:gd name="connsiteY0" fmla="*/ 3392 h 30203"/>
                  <a:gd name="connsiteX1" fmla="*/ 25844 w 37539"/>
                  <a:gd name="connsiteY1" fmla="*/ 1275 h 30203"/>
                  <a:gd name="connsiteX2" fmla="*/ 25805 w 37539"/>
                  <a:gd name="connsiteY2" fmla="*/ 1301 h 30203"/>
                  <a:gd name="connsiteX3" fmla="*/ 3368 w 37539"/>
                  <a:gd name="connsiteY3" fmla="*/ 16259 h 30203"/>
                  <a:gd name="connsiteX4" fmla="*/ 1277 w 37539"/>
                  <a:gd name="connsiteY4" fmla="*/ 26843 h 30203"/>
                  <a:gd name="connsiteX5" fmla="*/ 7615 w 37539"/>
                  <a:gd name="connsiteY5" fmla="*/ 30203 h 30203"/>
                  <a:gd name="connsiteX6" fmla="*/ 11861 w 37539"/>
                  <a:gd name="connsiteY6" fmla="*/ 28935 h 30203"/>
                  <a:gd name="connsiteX7" fmla="*/ 34171 w 37539"/>
                  <a:gd name="connsiteY7" fmla="*/ 13977 h 30203"/>
                  <a:gd name="connsiteX8" fmla="*/ 36262 w 37539"/>
                  <a:gd name="connsiteY8" fmla="*/ 3392 h 3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539" h="30203">
                    <a:moveTo>
                      <a:pt x="36389" y="3392"/>
                    </a:moveTo>
                    <a:cubicBezTo>
                      <a:pt x="34062" y="-104"/>
                      <a:pt x="29341" y="-1052"/>
                      <a:pt x="25844" y="1275"/>
                    </a:cubicBezTo>
                    <a:cubicBezTo>
                      <a:pt x="25831" y="1283"/>
                      <a:pt x="25818" y="1292"/>
                      <a:pt x="25805" y="1301"/>
                    </a:cubicBezTo>
                    <a:lnTo>
                      <a:pt x="3368" y="16259"/>
                    </a:lnTo>
                    <a:cubicBezTo>
                      <a:pt x="-113" y="18617"/>
                      <a:pt x="-1046" y="23339"/>
                      <a:pt x="1277" y="26843"/>
                    </a:cubicBezTo>
                    <a:cubicBezTo>
                      <a:pt x="2718" y="28926"/>
                      <a:pt x="5082" y="30179"/>
                      <a:pt x="7615" y="30203"/>
                    </a:cubicBezTo>
                    <a:cubicBezTo>
                      <a:pt x="9126" y="30223"/>
                      <a:pt x="10608" y="29781"/>
                      <a:pt x="11861" y="28935"/>
                    </a:cubicBezTo>
                    <a:lnTo>
                      <a:pt x="34171" y="13977"/>
                    </a:lnTo>
                    <a:cubicBezTo>
                      <a:pt x="37652" y="11619"/>
                      <a:pt x="38585" y="6897"/>
                      <a:pt x="36262" y="339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7F0892A7-F6BE-4D64-B908-6022548E5E13}"/>
                  </a:ext>
                </a:extLst>
              </p:cNvPr>
              <p:cNvSpPr/>
              <p:nvPr/>
            </p:nvSpPr>
            <p:spPr>
              <a:xfrm>
                <a:off x="2334543" y="3848434"/>
                <a:ext cx="60224" cy="60294"/>
              </a:xfrm>
              <a:custGeom>
                <a:avLst/>
                <a:gdLst>
                  <a:gd name="connsiteX0" fmla="*/ 57682 w 60224"/>
                  <a:gd name="connsiteY0" fmla="*/ 46920 h 60294"/>
                  <a:gd name="connsiteX1" fmla="*/ 12745 w 60224"/>
                  <a:gd name="connsiteY1" fmla="*/ 1920 h 60294"/>
                  <a:gd name="connsiteX2" fmla="*/ 1920 w 60224"/>
                  <a:gd name="connsiteY2" fmla="*/ 2593 h 60294"/>
                  <a:gd name="connsiteX3" fmla="*/ 1717 w 60224"/>
                  <a:gd name="connsiteY3" fmla="*/ 12505 h 60294"/>
                  <a:gd name="connsiteX4" fmla="*/ 48238 w 60224"/>
                  <a:gd name="connsiteY4" fmla="*/ 58963 h 60294"/>
                  <a:gd name="connsiteX5" fmla="*/ 58894 w 60224"/>
                  <a:gd name="connsiteY5" fmla="*/ 56942 h 60294"/>
                  <a:gd name="connsiteX6" fmla="*/ 57682 w 60224"/>
                  <a:gd name="connsiteY6" fmla="*/ 46920 h 6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224" h="60294">
                    <a:moveTo>
                      <a:pt x="57682" y="46920"/>
                    </a:moveTo>
                    <a:cubicBezTo>
                      <a:pt x="52231" y="42674"/>
                      <a:pt x="27829" y="17638"/>
                      <a:pt x="12745" y="1920"/>
                    </a:cubicBezTo>
                    <a:cubicBezTo>
                      <a:pt x="9570" y="-883"/>
                      <a:pt x="4723" y="-582"/>
                      <a:pt x="1920" y="2593"/>
                    </a:cubicBezTo>
                    <a:cubicBezTo>
                      <a:pt x="-561" y="5403"/>
                      <a:pt x="-647" y="9595"/>
                      <a:pt x="1717" y="12505"/>
                    </a:cubicBezTo>
                    <a:cubicBezTo>
                      <a:pt x="5646" y="16561"/>
                      <a:pt x="40189" y="52561"/>
                      <a:pt x="48238" y="58963"/>
                    </a:cubicBezTo>
                    <a:cubicBezTo>
                      <a:pt x="51739" y="61347"/>
                      <a:pt x="56509" y="60442"/>
                      <a:pt x="58894" y="56942"/>
                    </a:cubicBezTo>
                    <a:cubicBezTo>
                      <a:pt x="61055" y="53769"/>
                      <a:pt x="60537" y="49487"/>
                      <a:pt x="57682" y="4692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B96CB347-5338-46C6-8026-BC73A650DAF0}"/>
                  </a:ext>
                </a:extLst>
              </p:cNvPr>
              <p:cNvSpPr/>
              <p:nvPr/>
            </p:nvSpPr>
            <p:spPr>
              <a:xfrm>
                <a:off x="2311299" y="3870902"/>
                <a:ext cx="53338" cy="53365"/>
              </a:xfrm>
              <a:custGeom>
                <a:avLst/>
                <a:gdLst>
                  <a:gd name="connsiteX0" fmla="*/ 50502 w 53338"/>
                  <a:gd name="connsiteY0" fmla="*/ 39791 h 53365"/>
                  <a:gd name="connsiteX1" fmla="*/ 13235 w 53338"/>
                  <a:gd name="connsiteY1" fmla="*/ 2460 h 53365"/>
                  <a:gd name="connsiteX2" fmla="*/ 2460 w 53338"/>
                  <a:gd name="connsiteY2" fmla="*/ 2016 h 53365"/>
                  <a:gd name="connsiteX3" fmla="*/ 2016 w 53338"/>
                  <a:gd name="connsiteY3" fmla="*/ 12791 h 53365"/>
                  <a:gd name="connsiteX4" fmla="*/ 40932 w 53338"/>
                  <a:gd name="connsiteY4" fmla="*/ 51643 h 53365"/>
                  <a:gd name="connsiteX5" fmla="*/ 51549 w 53338"/>
                  <a:gd name="connsiteY5" fmla="*/ 50619 h 53365"/>
                  <a:gd name="connsiteX6" fmla="*/ 51643 w 53338"/>
                  <a:gd name="connsiteY6" fmla="*/ 50502 h 53365"/>
                  <a:gd name="connsiteX7" fmla="*/ 50520 w 53338"/>
                  <a:gd name="connsiteY7" fmla="*/ 39805 h 53365"/>
                  <a:gd name="connsiteX8" fmla="*/ 50502 w 53338"/>
                  <a:gd name="connsiteY8" fmla="*/ 39791 h 5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338" h="53365">
                    <a:moveTo>
                      <a:pt x="50502" y="39791"/>
                    </a:moveTo>
                    <a:cubicBezTo>
                      <a:pt x="41376" y="32439"/>
                      <a:pt x="18432" y="8101"/>
                      <a:pt x="13235" y="2460"/>
                    </a:cubicBezTo>
                    <a:cubicBezTo>
                      <a:pt x="10382" y="-638"/>
                      <a:pt x="5558" y="-837"/>
                      <a:pt x="2460" y="2016"/>
                    </a:cubicBezTo>
                    <a:cubicBezTo>
                      <a:pt x="-638" y="4869"/>
                      <a:pt x="-837" y="9693"/>
                      <a:pt x="2016" y="12791"/>
                    </a:cubicBezTo>
                    <a:cubicBezTo>
                      <a:pt x="2016" y="12791"/>
                      <a:pt x="29650" y="42643"/>
                      <a:pt x="40932" y="51643"/>
                    </a:cubicBezTo>
                    <a:cubicBezTo>
                      <a:pt x="44147" y="54292"/>
                      <a:pt x="48900" y="53834"/>
                      <a:pt x="51549" y="50619"/>
                    </a:cubicBezTo>
                    <a:cubicBezTo>
                      <a:pt x="51581" y="50580"/>
                      <a:pt x="51612" y="50542"/>
                      <a:pt x="51643" y="50502"/>
                    </a:cubicBezTo>
                    <a:cubicBezTo>
                      <a:pt x="54287" y="47238"/>
                      <a:pt x="53784" y="42449"/>
                      <a:pt x="50520" y="39805"/>
                    </a:cubicBezTo>
                    <a:cubicBezTo>
                      <a:pt x="50514" y="39800"/>
                      <a:pt x="50508" y="39795"/>
                      <a:pt x="50502" y="3979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1" name="Graphic 2">
                <a:extLst>
                  <a:ext uri="{FF2B5EF4-FFF2-40B4-BE49-F238E27FC236}">
                    <a16:creationId xmlns:a16="http://schemas.microsoft.com/office/drawing/2014/main" id="{026FD371-A648-477D-A0B6-3A07E417A47F}"/>
                  </a:ext>
                </a:extLst>
              </p:cNvPr>
              <p:cNvGrpSpPr/>
              <p:nvPr/>
            </p:nvGrpSpPr>
            <p:grpSpPr>
              <a:xfrm>
                <a:off x="2128370" y="3718449"/>
                <a:ext cx="205784" cy="221036"/>
                <a:chOff x="2128370" y="3718449"/>
                <a:chExt cx="205784" cy="221036"/>
              </a:xfrm>
              <a:grpFill/>
            </p:grpSpPr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8D7A93B1-567A-416D-B48C-9B064684B0EB}"/>
                    </a:ext>
                  </a:extLst>
                </p:cNvPr>
                <p:cNvSpPr/>
                <p:nvPr/>
              </p:nvSpPr>
              <p:spPr>
                <a:xfrm>
                  <a:off x="2281151" y="3886510"/>
                  <a:ext cx="53004" cy="52976"/>
                </a:xfrm>
                <a:custGeom>
                  <a:avLst/>
                  <a:gdLst>
                    <a:gd name="connsiteX0" fmla="*/ 50292 w 53004"/>
                    <a:gd name="connsiteY0" fmla="*/ 39521 h 52976"/>
                    <a:gd name="connsiteX1" fmla="*/ 12834 w 53004"/>
                    <a:gd name="connsiteY1" fmla="*/ 2000 h 52976"/>
                    <a:gd name="connsiteX2" fmla="*/ 2000 w 53004"/>
                    <a:gd name="connsiteY2" fmla="*/ 2505 h 52976"/>
                    <a:gd name="connsiteX3" fmla="*/ 1679 w 53004"/>
                    <a:gd name="connsiteY3" fmla="*/ 12458 h 52976"/>
                    <a:gd name="connsiteX4" fmla="*/ 40468 w 53004"/>
                    <a:gd name="connsiteY4" fmla="*/ 51183 h 52976"/>
                    <a:gd name="connsiteX5" fmla="*/ 51211 w 53004"/>
                    <a:gd name="connsiteY5" fmla="*/ 50264 h 52976"/>
                    <a:gd name="connsiteX6" fmla="*/ 50292 w 53004"/>
                    <a:gd name="connsiteY6" fmla="*/ 39521 h 52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004" h="52976">
                      <a:moveTo>
                        <a:pt x="50292" y="39521"/>
                      </a:moveTo>
                      <a:cubicBezTo>
                        <a:pt x="39454" y="30331"/>
                        <a:pt x="17207" y="6690"/>
                        <a:pt x="12834" y="2000"/>
                      </a:cubicBezTo>
                      <a:cubicBezTo>
                        <a:pt x="9702" y="-853"/>
                        <a:pt x="4852" y="-627"/>
                        <a:pt x="2000" y="2505"/>
                      </a:cubicBezTo>
                      <a:cubicBezTo>
                        <a:pt x="-540" y="5292"/>
                        <a:pt x="-676" y="9512"/>
                        <a:pt x="1679" y="12458"/>
                      </a:cubicBezTo>
                      <a:cubicBezTo>
                        <a:pt x="8017" y="19112"/>
                        <a:pt x="29249" y="41676"/>
                        <a:pt x="40468" y="51183"/>
                      </a:cubicBezTo>
                      <a:cubicBezTo>
                        <a:pt x="43688" y="53896"/>
                        <a:pt x="48498" y="53484"/>
                        <a:pt x="51211" y="50264"/>
                      </a:cubicBezTo>
                      <a:cubicBezTo>
                        <a:pt x="53923" y="47043"/>
                        <a:pt x="53512" y="42233"/>
                        <a:pt x="50292" y="39521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FB4A20F2-7D42-44AF-B9D2-ABC21BA1B214}"/>
                    </a:ext>
                  </a:extLst>
                </p:cNvPr>
                <p:cNvSpPr/>
                <p:nvPr/>
              </p:nvSpPr>
              <p:spPr>
                <a:xfrm>
                  <a:off x="2128370" y="3718449"/>
                  <a:ext cx="91440" cy="152440"/>
                </a:xfrm>
                <a:custGeom>
                  <a:avLst/>
                  <a:gdLst>
                    <a:gd name="connsiteX0" fmla="*/ 89050 w 91440"/>
                    <a:gd name="connsiteY0" fmla="*/ 17313 h 152440"/>
                    <a:gd name="connsiteX1" fmla="*/ 8049 w 91440"/>
                    <a:gd name="connsiteY1" fmla="*/ 10 h 152440"/>
                    <a:gd name="connsiteX2" fmla="*/ 2408 w 91440"/>
                    <a:gd name="connsiteY2" fmla="*/ 2102 h 152440"/>
                    <a:gd name="connsiteX3" fmla="*/ 0 w 91440"/>
                    <a:gd name="connsiteY3" fmla="*/ 7616 h 152440"/>
                    <a:gd name="connsiteX4" fmla="*/ 0 w 91440"/>
                    <a:gd name="connsiteY4" fmla="*/ 144835 h 152440"/>
                    <a:gd name="connsiteX5" fmla="*/ 7606 w 91440"/>
                    <a:gd name="connsiteY5" fmla="*/ 152441 h 152440"/>
                    <a:gd name="connsiteX6" fmla="*/ 53367 w 91440"/>
                    <a:gd name="connsiteY6" fmla="*/ 152441 h 152440"/>
                    <a:gd name="connsiteX7" fmla="*/ 60592 w 91440"/>
                    <a:gd name="connsiteY7" fmla="*/ 147180 h 152440"/>
                    <a:gd name="connsiteX8" fmla="*/ 91395 w 91440"/>
                    <a:gd name="connsiteY8" fmla="*/ 23524 h 152440"/>
                    <a:gd name="connsiteX9" fmla="*/ 89050 w 91440"/>
                    <a:gd name="connsiteY9" fmla="*/ 17186 h 152440"/>
                    <a:gd name="connsiteX10" fmla="*/ 47789 w 91440"/>
                    <a:gd name="connsiteY10" fmla="*/ 137166 h 152440"/>
                    <a:gd name="connsiteX11" fmla="*/ 15212 w 91440"/>
                    <a:gd name="connsiteY11" fmla="*/ 137166 h 152440"/>
                    <a:gd name="connsiteX12" fmla="*/ 15212 w 91440"/>
                    <a:gd name="connsiteY12" fmla="*/ 15792 h 152440"/>
                    <a:gd name="connsiteX13" fmla="*/ 75803 w 91440"/>
                    <a:gd name="connsiteY13" fmla="*/ 26630 h 152440"/>
                    <a:gd name="connsiteX14" fmla="*/ 47789 w 91440"/>
                    <a:gd name="connsiteY14" fmla="*/ 137166 h 152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1440" h="152440">
                      <a:moveTo>
                        <a:pt x="89050" y="17313"/>
                      </a:moveTo>
                      <a:cubicBezTo>
                        <a:pt x="75994" y="4954"/>
                        <a:pt x="23768" y="961"/>
                        <a:pt x="8049" y="10"/>
                      </a:cubicBezTo>
                      <a:cubicBezTo>
                        <a:pt x="5962" y="-97"/>
                        <a:pt x="3921" y="659"/>
                        <a:pt x="2408" y="2102"/>
                      </a:cubicBezTo>
                      <a:cubicBezTo>
                        <a:pt x="875" y="3526"/>
                        <a:pt x="3" y="5523"/>
                        <a:pt x="0" y="7616"/>
                      </a:cubicBezTo>
                      <a:lnTo>
                        <a:pt x="0" y="144835"/>
                      </a:lnTo>
                      <a:cubicBezTo>
                        <a:pt x="0" y="149035"/>
                        <a:pt x="3405" y="152441"/>
                        <a:pt x="7606" y="152441"/>
                      </a:cubicBezTo>
                      <a:lnTo>
                        <a:pt x="53367" y="152441"/>
                      </a:lnTo>
                      <a:cubicBezTo>
                        <a:pt x="56667" y="152456"/>
                        <a:pt x="59594" y="150325"/>
                        <a:pt x="60592" y="147180"/>
                      </a:cubicBezTo>
                      <a:cubicBezTo>
                        <a:pt x="61733" y="143757"/>
                        <a:pt x="87972" y="63137"/>
                        <a:pt x="91395" y="23524"/>
                      </a:cubicBezTo>
                      <a:cubicBezTo>
                        <a:pt x="91656" y="21160"/>
                        <a:pt x="90787" y="18811"/>
                        <a:pt x="89050" y="17186"/>
                      </a:cubicBezTo>
                      <a:close/>
                      <a:moveTo>
                        <a:pt x="47789" y="137166"/>
                      </a:moveTo>
                      <a:lnTo>
                        <a:pt x="15212" y="137166"/>
                      </a:lnTo>
                      <a:lnTo>
                        <a:pt x="15212" y="15792"/>
                      </a:lnTo>
                      <a:cubicBezTo>
                        <a:pt x="39740" y="17757"/>
                        <a:pt x="65916" y="22130"/>
                        <a:pt x="75803" y="26630"/>
                      </a:cubicBezTo>
                      <a:cubicBezTo>
                        <a:pt x="71747" y="59968"/>
                        <a:pt x="53430" y="119293"/>
                        <a:pt x="47789" y="137166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789CDD72-E823-439B-BEA7-0B7632E95C43}"/>
                  </a:ext>
                </a:extLst>
              </p:cNvPr>
              <p:cNvSpPr/>
              <p:nvPr/>
            </p:nvSpPr>
            <p:spPr>
              <a:xfrm>
                <a:off x="2387761" y="3733734"/>
                <a:ext cx="106252" cy="152620"/>
              </a:xfrm>
              <a:custGeom>
                <a:avLst/>
                <a:gdLst>
                  <a:gd name="connsiteX0" fmla="*/ 98837 w 106252"/>
                  <a:gd name="connsiteY0" fmla="*/ 127 h 152620"/>
                  <a:gd name="connsiteX1" fmla="*/ 4400 w 106252"/>
                  <a:gd name="connsiteY1" fmla="*/ 16035 h 152620"/>
                  <a:gd name="connsiteX2" fmla="*/ 344 w 106252"/>
                  <a:gd name="connsiteY2" fmla="*/ 20789 h 152620"/>
                  <a:gd name="connsiteX3" fmla="*/ 1168 w 106252"/>
                  <a:gd name="connsiteY3" fmla="*/ 27127 h 152620"/>
                  <a:gd name="connsiteX4" fmla="*/ 45534 w 106252"/>
                  <a:gd name="connsiteY4" fmla="*/ 147043 h 152620"/>
                  <a:gd name="connsiteX5" fmla="*/ 52886 w 106252"/>
                  <a:gd name="connsiteY5" fmla="*/ 152621 h 152620"/>
                  <a:gd name="connsiteX6" fmla="*/ 98647 w 106252"/>
                  <a:gd name="connsiteY6" fmla="*/ 152621 h 152620"/>
                  <a:gd name="connsiteX7" fmla="*/ 106253 w 106252"/>
                  <a:gd name="connsiteY7" fmla="*/ 145015 h 152620"/>
                  <a:gd name="connsiteX8" fmla="*/ 106253 w 106252"/>
                  <a:gd name="connsiteY8" fmla="*/ 7606 h 152620"/>
                  <a:gd name="connsiteX9" fmla="*/ 98647 w 106252"/>
                  <a:gd name="connsiteY9" fmla="*/ 0 h 152620"/>
                  <a:gd name="connsiteX10" fmla="*/ 91168 w 106252"/>
                  <a:gd name="connsiteY10" fmla="*/ 137283 h 152620"/>
                  <a:gd name="connsiteX11" fmla="*/ 58781 w 106252"/>
                  <a:gd name="connsiteY11" fmla="*/ 137283 h 152620"/>
                  <a:gd name="connsiteX12" fmla="*/ 18344 w 106252"/>
                  <a:gd name="connsiteY12" fmla="*/ 27000 h 152620"/>
                  <a:gd name="connsiteX13" fmla="*/ 91168 w 106252"/>
                  <a:gd name="connsiteY13" fmla="*/ 15401 h 152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252" h="152620">
                    <a:moveTo>
                      <a:pt x="98837" y="127"/>
                    </a:moveTo>
                    <a:cubicBezTo>
                      <a:pt x="38943" y="127"/>
                      <a:pt x="5795" y="15401"/>
                      <a:pt x="4400" y="16035"/>
                    </a:cubicBezTo>
                    <a:cubicBezTo>
                      <a:pt x="2414" y="16945"/>
                      <a:pt x="930" y="18684"/>
                      <a:pt x="344" y="20789"/>
                    </a:cubicBezTo>
                    <a:cubicBezTo>
                      <a:pt x="-317" y="22921"/>
                      <a:pt x="-16" y="25235"/>
                      <a:pt x="1168" y="27127"/>
                    </a:cubicBezTo>
                    <a:cubicBezTo>
                      <a:pt x="10548" y="42275"/>
                      <a:pt x="40083" y="126508"/>
                      <a:pt x="45534" y="147043"/>
                    </a:cubicBezTo>
                    <a:cubicBezTo>
                      <a:pt x="46467" y="150334"/>
                      <a:pt x="49466" y="152609"/>
                      <a:pt x="52886" y="152621"/>
                    </a:cubicBezTo>
                    <a:lnTo>
                      <a:pt x="98647" y="152621"/>
                    </a:lnTo>
                    <a:cubicBezTo>
                      <a:pt x="102848" y="152621"/>
                      <a:pt x="106253" y="149216"/>
                      <a:pt x="106253" y="145015"/>
                    </a:cubicBezTo>
                    <a:lnTo>
                      <a:pt x="106253" y="7606"/>
                    </a:lnTo>
                    <a:cubicBezTo>
                      <a:pt x="106253" y="3405"/>
                      <a:pt x="102848" y="0"/>
                      <a:pt x="98647" y="0"/>
                    </a:cubicBezTo>
                    <a:close/>
                    <a:moveTo>
                      <a:pt x="91168" y="137283"/>
                    </a:moveTo>
                    <a:lnTo>
                      <a:pt x="58781" y="137283"/>
                    </a:lnTo>
                    <a:cubicBezTo>
                      <a:pt x="51555" y="113768"/>
                      <a:pt x="30196" y="52352"/>
                      <a:pt x="18344" y="27000"/>
                    </a:cubicBezTo>
                    <a:cubicBezTo>
                      <a:pt x="41909" y="19545"/>
                      <a:pt x="66453" y="15636"/>
                      <a:pt x="91168" y="1540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EA0A40A-5030-4196-9667-32A05E69969A}"/>
              </a:ext>
            </a:extLst>
          </p:cNvPr>
          <p:cNvSpPr/>
          <p:nvPr/>
        </p:nvSpPr>
        <p:spPr>
          <a:xfrm>
            <a:off x="7053971" y="3091901"/>
            <a:ext cx="4016816" cy="674198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290E5DD3-E0B5-4084-97E9-57A12CE2B10B}"/>
              </a:ext>
            </a:extLst>
          </p:cNvPr>
          <p:cNvGrpSpPr/>
          <p:nvPr/>
        </p:nvGrpSpPr>
        <p:grpSpPr>
          <a:xfrm>
            <a:off x="7268328" y="3020137"/>
            <a:ext cx="818366" cy="817726"/>
            <a:chOff x="6735594" y="1235546"/>
            <a:chExt cx="818366" cy="817726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C1D7E798-1BBA-4027-AECD-2EC6A2D248D8}"/>
                </a:ext>
              </a:extLst>
            </p:cNvPr>
            <p:cNvSpPr/>
            <p:nvPr/>
          </p:nvSpPr>
          <p:spPr>
            <a:xfrm>
              <a:off x="6735594" y="1235546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05FA5E32-AF08-47FC-B12B-9BF07F32E99B}"/>
                </a:ext>
              </a:extLst>
            </p:cNvPr>
            <p:cNvGrpSpPr/>
            <p:nvPr/>
          </p:nvGrpSpPr>
          <p:grpSpPr>
            <a:xfrm>
              <a:off x="6911776" y="1451774"/>
              <a:ext cx="466002" cy="385271"/>
              <a:chOff x="11073710" y="1388471"/>
              <a:chExt cx="466002" cy="385271"/>
            </a:xfrm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5707E1C2-98A9-43D9-8B46-5B4E5102CBC7}"/>
                  </a:ext>
                </a:extLst>
              </p:cNvPr>
              <p:cNvSpPr/>
              <p:nvPr/>
            </p:nvSpPr>
            <p:spPr>
              <a:xfrm>
                <a:off x="11134787" y="138847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13EC16B4-B78F-4BA3-9DBF-E4E11C340EAF}"/>
                  </a:ext>
                </a:extLst>
              </p:cNvPr>
              <p:cNvSpPr/>
              <p:nvPr/>
            </p:nvSpPr>
            <p:spPr>
              <a:xfrm>
                <a:off x="11073710" y="1530533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085 w 76056"/>
                  <a:gd name="connsiteY6" fmla="*/ 38155 h 76056"/>
                  <a:gd name="connsiteX7" fmla="*/ 37902 w 76056"/>
                  <a:gd name="connsiteY7" fmla="*/ 15212 h 76056"/>
                  <a:gd name="connsiteX8" fmla="*/ 60845 w 76056"/>
                  <a:gd name="connsiteY8" fmla="*/ 38028 h 76056"/>
                  <a:gd name="connsiteX9" fmla="*/ 60845 w 76056"/>
                  <a:gd name="connsiteY9" fmla="*/ 38092 h 76056"/>
                  <a:gd name="connsiteX10" fmla="*/ 38028 w 76056"/>
                  <a:gd name="connsiteY10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1007"/>
                      <a:pt x="15120" y="50792"/>
                      <a:pt x="15085" y="38155"/>
                    </a:cubicBezTo>
                    <a:cubicBezTo>
                      <a:pt x="15050" y="25519"/>
                      <a:pt x="25265" y="15247"/>
                      <a:pt x="37902" y="15212"/>
                    </a:cubicBezTo>
                    <a:cubicBezTo>
                      <a:pt x="50538" y="15177"/>
                      <a:pt x="60810" y="25392"/>
                      <a:pt x="60845" y="38028"/>
                    </a:cubicBezTo>
                    <a:cubicBezTo>
                      <a:pt x="60845" y="38050"/>
                      <a:pt x="60845" y="38071"/>
                      <a:pt x="60845" y="38092"/>
                    </a:cubicBezTo>
                    <a:cubicBezTo>
                      <a:pt x="60845" y="50704"/>
                      <a:pt x="50640" y="60937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6E122CCF-DE42-4D50-B0DD-001BFF6825F3}"/>
                  </a:ext>
                </a:extLst>
              </p:cNvPr>
              <p:cNvSpPr/>
              <p:nvPr/>
            </p:nvSpPr>
            <p:spPr>
              <a:xfrm>
                <a:off x="11134787" y="167251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B57F8160-B65C-4131-BC67-ED27B3C97794}"/>
                  </a:ext>
                </a:extLst>
              </p:cNvPr>
              <p:cNvSpPr/>
              <p:nvPr/>
            </p:nvSpPr>
            <p:spPr>
              <a:xfrm>
                <a:off x="11377995" y="167251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8DA4B99A-ED81-4966-9563-4D8B4DDF11C7}"/>
                  </a:ext>
                </a:extLst>
              </p:cNvPr>
              <p:cNvSpPr/>
              <p:nvPr/>
            </p:nvSpPr>
            <p:spPr>
              <a:xfrm>
                <a:off x="11438481" y="1530533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732ABEB2-902B-4996-8A7A-E4B05236ECEA}"/>
                  </a:ext>
                </a:extLst>
              </p:cNvPr>
              <p:cNvSpPr/>
              <p:nvPr/>
            </p:nvSpPr>
            <p:spPr>
              <a:xfrm>
                <a:off x="11377995" y="1388471"/>
                <a:ext cx="101231" cy="101231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ADE7D9D4-9010-4010-B220-E12E3E3C5290}"/>
                  </a:ext>
                </a:extLst>
              </p:cNvPr>
              <p:cNvSpPr/>
              <p:nvPr/>
            </p:nvSpPr>
            <p:spPr>
              <a:xfrm>
                <a:off x="11205462" y="1459569"/>
                <a:ext cx="40142" cy="40593"/>
              </a:xfrm>
              <a:custGeom>
                <a:avLst/>
                <a:gdLst>
                  <a:gd name="connsiteX0" fmla="*/ 28218 w 30159"/>
                  <a:gd name="connsiteY0" fmla="*/ 17506 h 30498"/>
                  <a:gd name="connsiteX1" fmla="*/ 13006 w 30159"/>
                  <a:gd name="connsiteY1" fmla="*/ 2231 h 30498"/>
                  <a:gd name="connsiteX2" fmla="*/ 2231 w 30159"/>
                  <a:gd name="connsiteY2" fmla="*/ 2231 h 30498"/>
                  <a:gd name="connsiteX3" fmla="*/ 2231 w 30159"/>
                  <a:gd name="connsiteY3" fmla="*/ 13006 h 30498"/>
                  <a:gd name="connsiteX4" fmla="*/ 17443 w 30159"/>
                  <a:gd name="connsiteY4" fmla="*/ 28281 h 30498"/>
                  <a:gd name="connsiteX5" fmla="*/ 22830 w 30159"/>
                  <a:gd name="connsiteY5" fmla="*/ 30499 h 30498"/>
                  <a:gd name="connsiteX6" fmla="*/ 30154 w 30159"/>
                  <a:gd name="connsiteY6" fmla="*/ 22621 h 30498"/>
                  <a:gd name="connsiteX7" fmla="*/ 28218 w 30159"/>
                  <a:gd name="connsiteY7" fmla="*/ 17823 h 3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159" h="30498">
                    <a:moveTo>
                      <a:pt x="28218" y="17506"/>
                    </a:moveTo>
                    <a:lnTo>
                      <a:pt x="13006" y="2231"/>
                    </a:lnTo>
                    <a:cubicBezTo>
                      <a:pt x="10031" y="-744"/>
                      <a:pt x="5207" y="-744"/>
                      <a:pt x="2231" y="2231"/>
                    </a:cubicBezTo>
                    <a:cubicBezTo>
                      <a:pt x="-744" y="5207"/>
                      <a:pt x="-744" y="10031"/>
                      <a:pt x="2231" y="13006"/>
                    </a:cubicBezTo>
                    <a:lnTo>
                      <a:pt x="17443" y="28281"/>
                    </a:lnTo>
                    <a:cubicBezTo>
                      <a:pt x="18881" y="29694"/>
                      <a:pt x="20814" y="30490"/>
                      <a:pt x="22830" y="30499"/>
                    </a:cubicBezTo>
                    <a:cubicBezTo>
                      <a:pt x="27028" y="30346"/>
                      <a:pt x="30307" y="26819"/>
                      <a:pt x="30154" y="22621"/>
                    </a:cubicBezTo>
                    <a:cubicBezTo>
                      <a:pt x="30089" y="20844"/>
                      <a:pt x="29404" y="19147"/>
                      <a:pt x="28218" y="1782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71268720-EDAF-4D7D-9604-8FD84AFB8918}"/>
                  </a:ext>
                </a:extLst>
              </p:cNvPr>
              <p:cNvSpPr/>
              <p:nvPr/>
            </p:nvSpPr>
            <p:spPr>
              <a:xfrm>
                <a:off x="11154695" y="1571110"/>
                <a:ext cx="60823" cy="20246"/>
              </a:xfrm>
              <a:custGeom>
                <a:avLst/>
                <a:gdLst>
                  <a:gd name="connsiteX0" fmla="*/ 38092 w 45697"/>
                  <a:gd name="connsiteY0" fmla="*/ 0 h 15211"/>
                  <a:gd name="connsiteX1" fmla="*/ 7606 w 45697"/>
                  <a:gd name="connsiteY1" fmla="*/ 0 h 15211"/>
                  <a:gd name="connsiteX2" fmla="*/ 0 w 45697"/>
                  <a:gd name="connsiteY2" fmla="*/ 7606 h 15211"/>
                  <a:gd name="connsiteX3" fmla="*/ 7606 w 45697"/>
                  <a:gd name="connsiteY3" fmla="*/ 15212 h 15211"/>
                  <a:gd name="connsiteX4" fmla="*/ 38092 w 45697"/>
                  <a:gd name="connsiteY4" fmla="*/ 15212 h 15211"/>
                  <a:gd name="connsiteX5" fmla="*/ 45698 w 45697"/>
                  <a:gd name="connsiteY5" fmla="*/ 7606 h 15211"/>
                  <a:gd name="connsiteX6" fmla="*/ 38092 w 45697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97" h="15211">
                    <a:moveTo>
                      <a:pt x="38092" y="0"/>
                    </a:moveTo>
                    <a:lnTo>
                      <a:pt x="7606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6" y="15212"/>
                    </a:cubicBezTo>
                    <a:lnTo>
                      <a:pt x="38092" y="15212"/>
                    </a:lnTo>
                    <a:cubicBezTo>
                      <a:pt x="42292" y="15212"/>
                      <a:pt x="45698" y="11807"/>
                      <a:pt x="45698" y="7606"/>
                    </a:cubicBezTo>
                    <a:cubicBezTo>
                      <a:pt x="45698" y="3405"/>
                      <a:pt x="42293" y="0"/>
                      <a:pt x="3809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9D1B539C-D9F9-4CF4-A0E6-0705EB6F076F}"/>
                  </a:ext>
                </a:extLst>
              </p:cNvPr>
              <p:cNvSpPr/>
              <p:nvPr/>
            </p:nvSpPr>
            <p:spPr>
              <a:xfrm>
                <a:off x="11205455" y="1662364"/>
                <a:ext cx="40542" cy="40601"/>
              </a:xfrm>
              <a:custGeom>
                <a:avLst/>
                <a:gdLst>
                  <a:gd name="connsiteX0" fmla="*/ 28223 w 30460"/>
                  <a:gd name="connsiteY0" fmla="*/ 2237 h 30504"/>
                  <a:gd name="connsiteX1" fmla="*/ 17467 w 30460"/>
                  <a:gd name="connsiteY1" fmla="*/ 2218 h 30504"/>
                  <a:gd name="connsiteX2" fmla="*/ 17448 w 30460"/>
                  <a:gd name="connsiteY2" fmla="*/ 2237 h 30504"/>
                  <a:gd name="connsiteX3" fmla="*/ 2237 w 30460"/>
                  <a:gd name="connsiteY3" fmla="*/ 17512 h 30504"/>
                  <a:gd name="connsiteX4" fmla="*/ 2218 w 30460"/>
                  <a:gd name="connsiteY4" fmla="*/ 28268 h 30504"/>
                  <a:gd name="connsiteX5" fmla="*/ 7625 w 30460"/>
                  <a:gd name="connsiteY5" fmla="*/ 30505 h 30504"/>
                  <a:gd name="connsiteX6" fmla="*/ 13012 w 30460"/>
                  <a:gd name="connsiteY6" fmla="*/ 28287 h 30504"/>
                  <a:gd name="connsiteX7" fmla="*/ 28223 w 30460"/>
                  <a:gd name="connsiteY7" fmla="*/ 13012 h 30504"/>
                  <a:gd name="connsiteX8" fmla="*/ 28242 w 30460"/>
                  <a:gd name="connsiteY8" fmla="*/ 2256 h 30504"/>
                  <a:gd name="connsiteX9" fmla="*/ 28223 w 30460"/>
                  <a:gd name="connsiteY9" fmla="*/ 2237 h 3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60" h="30504">
                    <a:moveTo>
                      <a:pt x="28223" y="2237"/>
                    </a:moveTo>
                    <a:cubicBezTo>
                      <a:pt x="25258" y="-738"/>
                      <a:pt x="20443" y="-747"/>
                      <a:pt x="17467" y="2218"/>
                    </a:cubicBezTo>
                    <a:cubicBezTo>
                      <a:pt x="17461" y="2225"/>
                      <a:pt x="17455" y="2231"/>
                      <a:pt x="17448" y="2237"/>
                    </a:cubicBezTo>
                    <a:lnTo>
                      <a:pt x="2237" y="17512"/>
                    </a:lnTo>
                    <a:cubicBezTo>
                      <a:pt x="-738" y="20477"/>
                      <a:pt x="-747" y="25292"/>
                      <a:pt x="2218" y="28268"/>
                    </a:cubicBezTo>
                    <a:cubicBezTo>
                      <a:pt x="3650" y="29704"/>
                      <a:pt x="5596" y="30510"/>
                      <a:pt x="7625" y="30505"/>
                    </a:cubicBezTo>
                    <a:cubicBezTo>
                      <a:pt x="9641" y="30496"/>
                      <a:pt x="11574" y="29700"/>
                      <a:pt x="13012" y="28287"/>
                    </a:cubicBezTo>
                    <a:lnTo>
                      <a:pt x="28223" y="13012"/>
                    </a:lnTo>
                    <a:cubicBezTo>
                      <a:pt x="31198" y="10047"/>
                      <a:pt x="31207" y="5231"/>
                      <a:pt x="28242" y="2256"/>
                    </a:cubicBezTo>
                    <a:cubicBezTo>
                      <a:pt x="28236" y="2249"/>
                      <a:pt x="28229" y="2243"/>
                      <a:pt x="28223" y="2237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DD1C3879-6FC9-45DB-B3F1-A48EBD4606F5}"/>
                  </a:ext>
                </a:extLst>
              </p:cNvPr>
              <p:cNvSpPr/>
              <p:nvPr/>
            </p:nvSpPr>
            <p:spPr>
              <a:xfrm>
                <a:off x="11367771" y="1662034"/>
                <a:ext cx="40534" cy="40593"/>
              </a:xfrm>
              <a:custGeom>
                <a:avLst/>
                <a:gdLst>
                  <a:gd name="connsiteX0" fmla="*/ 28217 w 30454"/>
                  <a:gd name="connsiteY0" fmla="*/ 17506 h 30498"/>
                  <a:gd name="connsiteX1" fmla="*/ 13006 w 30454"/>
                  <a:gd name="connsiteY1" fmla="*/ 2231 h 30498"/>
                  <a:gd name="connsiteX2" fmla="*/ 2231 w 30454"/>
                  <a:gd name="connsiteY2" fmla="*/ 2231 h 30498"/>
                  <a:gd name="connsiteX3" fmla="*/ 2231 w 30454"/>
                  <a:gd name="connsiteY3" fmla="*/ 13006 h 30498"/>
                  <a:gd name="connsiteX4" fmla="*/ 17443 w 30454"/>
                  <a:gd name="connsiteY4" fmla="*/ 28281 h 30498"/>
                  <a:gd name="connsiteX5" fmla="*/ 22830 w 30454"/>
                  <a:gd name="connsiteY5" fmla="*/ 30499 h 30498"/>
                  <a:gd name="connsiteX6" fmla="*/ 30454 w 30454"/>
                  <a:gd name="connsiteY6" fmla="*/ 22912 h 30498"/>
                  <a:gd name="connsiteX7" fmla="*/ 28218 w 30454"/>
                  <a:gd name="connsiteY7" fmla="*/ 17506 h 30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454" h="30498">
                    <a:moveTo>
                      <a:pt x="28217" y="17506"/>
                    </a:moveTo>
                    <a:lnTo>
                      <a:pt x="13006" y="2231"/>
                    </a:lnTo>
                    <a:cubicBezTo>
                      <a:pt x="10031" y="-744"/>
                      <a:pt x="5207" y="-744"/>
                      <a:pt x="2231" y="2231"/>
                    </a:cubicBezTo>
                    <a:cubicBezTo>
                      <a:pt x="-744" y="5207"/>
                      <a:pt x="-744" y="10031"/>
                      <a:pt x="2231" y="13006"/>
                    </a:cubicBezTo>
                    <a:lnTo>
                      <a:pt x="17443" y="28281"/>
                    </a:lnTo>
                    <a:cubicBezTo>
                      <a:pt x="18880" y="29694"/>
                      <a:pt x="20814" y="30490"/>
                      <a:pt x="22830" y="30499"/>
                    </a:cubicBezTo>
                    <a:cubicBezTo>
                      <a:pt x="27030" y="30509"/>
                      <a:pt x="30444" y="27113"/>
                      <a:pt x="30454" y="22912"/>
                    </a:cubicBezTo>
                    <a:cubicBezTo>
                      <a:pt x="30459" y="20884"/>
                      <a:pt x="29654" y="18938"/>
                      <a:pt x="28218" y="17506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C4DCFADB-9B91-4726-A112-ACAAD906165B}"/>
                  </a:ext>
                </a:extLst>
              </p:cNvPr>
              <p:cNvSpPr/>
              <p:nvPr/>
            </p:nvSpPr>
            <p:spPr>
              <a:xfrm>
                <a:off x="11398159" y="1571110"/>
                <a:ext cx="60821" cy="20246"/>
              </a:xfrm>
              <a:custGeom>
                <a:avLst/>
                <a:gdLst>
                  <a:gd name="connsiteX0" fmla="*/ 38091 w 45696"/>
                  <a:gd name="connsiteY0" fmla="*/ 0 h 15211"/>
                  <a:gd name="connsiteX1" fmla="*/ 7605 w 45696"/>
                  <a:gd name="connsiteY1" fmla="*/ 0 h 15211"/>
                  <a:gd name="connsiteX2" fmla="*/ 0 w 45696"/>
                  <a:gd name="connsiteY2" fmla="*/ 7606 h 15211"/>
                  <a:gd name="connsiteX3" fmla="*/ 7605 w 45696"/>
                  <a:gd name="connsiteY3" fmla="*/ 15212 h 15211"/>
                  <a:gd name="connsiteX4" fmla="*/ 38091 w 45696"/>
                  <a:gd name="connsiteY4" fmla="*/ 15212 h 15211"/>
                  <a:gd name="connsiteX5" fmla="*/ 45696 w 45696"/>
                  <a:gd name="connsiteY5" fmla="*/ 7606 h 15211"/>
                  <a:gd name="connsiteX6" fmla="*/ 38091 w 45696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696" h="15211">
                    <a:moveTo>
                      <a:pt x="38091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38091" y="15212"/>
                    </a:lnTo>
                    <a:cubicBezTo>
                      <a:pt x="42291" y="15212"/>
                      <a:pt x="45696" y="11807"/>
                      <a:pt x="45696" y="7606"/>
                    </a:cubicBezTo>
                    <a:cubicBezTo>
                      <a:pt x="45696" y="3405"/>
                      <a:pt x="42291" y="0"/>
                      <a:pt x="3809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8A8AD265-D6E6-48A8-B8D4-387647B21D15}"/>
                  </a:ext>
                </a:extLst>
              </p:cNvPr>
              <p:cNvSpPr/>
              <p:nvPr/>
            </p:nvSpPr>
            <p:spPr>
              <a:xfrm>
                <a:off x="11368410" y="1459477"/>
                <a:ext cx="40148" cy="40264"/>
              </a:xfrm>
              <a:custGeom>
                <a:avLst/>
                <a:gdLst>
                  <a:gd name="connsiteX0" fmla="*/ 27737 w 30164"/>
                  <a:gd name="connsiteY0" fmla="*/ 2237 h 30251"/>
                  <a:gd name="connsiteX1" fmla="*/ 16981 w 30164"/>
                  <a:gd name="connsiteY1" fmla="*/ 2218 h 30251"/>
                  <a:gd name="connsiteX2" fmla="*/ 16963 w 30164"/>
                  <a:gd name="connsiteY2" fmla="*/ 2237 h 30251"/>
                  <a:gd name="connsiteX3" fmla="*/ 1941 w 30164"/>
                  <a:gd name="connsiteY3" fmla="*/ 17575 h 30251"/>
                  <a:gd name="connsiteX4" fmla="*/ 2530 w 30164"/>
                  <a:gd name="connsiteY4" fmla="*/ 28315 h 30251"/>
                  <a:gd name="connsiteX5" fmla="*/ 7329 w 30164"/>
                  <a:gd name="connsiteY5" fmla="*/ 30251 h 30251"/>
                  <a:gd name="connsiteX6" fmla="*/ 12716 w 30164"/>
                  <a:gd name="connsiteY6" fmla="*/ 28033 h 30251"/>
                  <a:gd name="connsiteX7" fmla="*/ 27927 w 30164"/>
                  <a:gd name="connsiteY7" fmla="*/ 12758 h 30251"/>
                  <a:gd name="connsiteX8" fmla="*/ 27946 w 30164"/>
                  <a:gd name="connsiteY8" fmla="*/ 2002 h 30251"/>
                  <a:gd name="connsiteX9" fmla="*/ 27927 w 30164"/>
                  <a:gd name="connsiteY9" fmla="*/ 1983 h 3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164" h="30251">
                    <a:moveTo>
                      <a:pt x="27737" y="2237"/>
                    </a:moveTo>
                    <a:cubicBezTo>
                      <a:pt x="24772" y="-738"/>
                      <a:pt x="19956" y="-747"/>
                      <a:pt x="16981" y="2218"/>
                    </a:cubicBezTo>
                    <a:cubicBezTo>
                      <a:pt x="16975" y="2225"/>
                      <a:pt x="16969" y="2231"/>
                      <a:pt x="16963" y="2237"/>
                    </a:cubicBezTo>
                    <a:lnTo>
                      <a:pt x="1941" y="17575"/>
                    </a:lnTo>
                    <a:cubicBezTo>
                      <a:pt x="-862" y="20703"/>
                      <a:pt x="-598" y="25512"/>
                      <a:pt x="2530" y="28315"/>
                    </a:cubicBezTo>
                    <a:cubicBezTo>
                      <a:pt x="3854" y="29501"/>
                      <a:pt x="5552" y="30186"/>
                      <a:pt x="7329" y="30251"/>
                    </a:cubicBezTo>
                    <a:cubicBezTo>
                      <a:pt x="9343" y="30229"/>
                      <a:pt x="11271" y="29435"/>
                      <a:pt x="12716" y="28033"/>
                    </a:cubicBezTo>
                    <a:lnTo>
                      <a:pt x="27927" y="12758"/>
                    </a:lnTo>
                    <a:cubicBezTo>
                      <a:pt x="30903" y="9793"/>
                      <a:pt x="30911" y="4977"/>
                      <a:pt x="27946" y="2002"/>
                    </a:cubicBezTo>
                    <a:cubicBezTo>
                      <a:pt x="27940" y="1996"/>
                      <a:pt x="27933" y="1989"/>
                      <a:pt x="27927" y="1983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4CE1415C-16D7-4D91-86E1-468D0E014C9D}"/>
                  </a:ext>
                </a:extLst>
              </p:cNvPr>
              <p:cNvSpPr/>
              <p:nvPr/>
            </p:nvSpPr>
            <p:spPr>
              <a:xfrm>
                <a:off x="11256314" y="1510203"/>
                <a:ext cx="101301" cy="141640"/>
              </a:xfrm>
              <a:custGeom>
                <a:avLst/>
                <a:gdLst>
                  <a:gd name="connsiteX0" fmla="*/ 39576 w 76109"/>
                  <a:gd name="connsiteY0" fmla="*/ 45888 h 106416"/>
                  <a:gd name="connsiteX1" fmla="*/ 37865 w 76109"/>
                  <a:gd name="connsiteY1" fmla="*/ 45571 h 106416"/>
                  <a:gd name="connsiteX2" fmla="*/ 15111 w 76109"/>
                  <a:gd name="connsiteY2" fmla="*/ 30486 h 106416"/>
                  <a:gd name="connsiteX3" fmla="*/ 37992 w 76109"/>
                  <a:gd name="connsiteY3" fmla="*/ 15275 h 106416"/>
                  <a:gd name="connsiteX4" fmla="*/ 60872 w 76109"/>
                  <a:gd name="connsiteY4" fmla="*/ 29662 h 106416"/>
                  <a:gd name="connsiteX5" fmla="*/ 69111 w 76109"/>
                  <a:gd name="connsiteY5" fmla="*/ 36634 h 106416"/>
                  <a:gd name="connsiteX6" fmla="*/ 76083 w 76109"/>
                  <a:gd name="connsiteY6" fmla="*/ 28394 h 106416"/>
                  <a:gd name="connsiteX7" fmla="*/ 38055 w 76109"/>
                  <a:gd name="connsiteY7" fmla="*/ 0 h 106416"/>
                  <a:gd name="connsiteX8" fmla="*/ 26 w 76109"/>
                  <a:gd name="connsiteY8" fmla="*/ 30486 h 106416"/>
                  <a:gd name="connsiteX9" fmla="*/ 36597 w 76109"/>
                  <a:gd name="connsiteY9" fmla="*/ 60846 h 106416"/>
                  <a:gd name="connsiteX10" fmla="*/ 38245 w 76109"/>
                  <a:gd name="connsiteY10" fmla="*/ 60846 h 106416"/>
                  <a:gd name="connsiteX11" fmla="*/ 60936 w 76109"/>
                  <a:gd name="connsiteY11" fmla="*/ 75930 h 106416"/>
                  <a:gd name="connsiteX12" fmla="*/ 38055 w 76109"/>
                  <a:gd name="connsiteY12" fmla="*/ 91141 h 106416"/>
                  <a:gd name="connsiteX13" fmla="*/ 15238 w 76109"/>
                  <a:gd name="connsiteY13" fmla="*/ 76754 h 106416"/>
                  <a:gd name="connsiteX14" fmla="*/ 6999 w 76109"/>
                  <a:gd name="connsiteY14" fmla="*/ 69782 h 106416"/>
                  <a:gd name="connsiteX15" fmla="*/ 27 w 76109"/>
                  <a:gd name="connsiteY15" fmla="*/ 78022 h 106416"/>
                  <a:gd name="connsiteX16" fmla="*/ 38055 w 76109"/>
                  <a:gd name="connsiteY16" fmla="*/ 106416 h 106416"/>
                  <a:gd name="connsiteX17" fmla="*/ 76083 w 76109"/>
                  <a:gd name="connsiteY17" fmla="*/ 75930 h 106416"/>
                  <a:gd name="connsiteX18" fmla="*/ 39576 w 76109"/>
                  <a:gd name="connsiteY18" fmla="*/ 45571 h 106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6109" h="106416">
                    <a:moveTo>
                      <a:pt x="39576" y="45888"/>
                    </a:moveTo>
                    <a:lnTo>
                      <a:pt x="37865" y="45571"/>
                    </a:lnTo>
                    <a:cubicBezTo>
                      <a:pt x="22400" y="42719"/>
                      <a:pt x="15111" y="37965"/>
                      <a:pt x="15111" y="30486"/>
                    </a:cubicBezTo>
                    <a:cubicBezTo>
                      <a:pt x="15111" y="23007"/>
                      <a:pt x="25632" y="15275"/>
                      <a:pt x="37992" y="15275"/>
                    </a:cubicBezTo>
                    <a:cubicBezTo>
                      <a:pt x="50351" y="15275"/>
                      <a:pt x="60238" y="21613"/>
                      <a:pt x="60872" y="29662"/>
                    </a:cubicBezTo>
                    <a:cubicBezTo>
                      <a:pt x="61222" y="33862"/>
                      <a:pt x="64911" y="36984"/>
                      <a:pt x="69111" y="36634"/>
                    </a:cubicBezTo>
                    <a:cubicBezTo>
                      <a:pt x="73312" y="36284"/>
                      <a:pt x="76433" y="32595"/>
                      <a:pt x="76083" y="28394"/>
                    </a:cubicBezTo>
                    <a:cubicBezTo>
                      <a:pt x="74689" y="12232"/>
                      <a:pt x="58337" y="0"/>
                      <a:pt x="38055" y="0"/>
                    </a:cubicBezTo>
                    <a:cubicBezTo>
                      <a:pt x="17773" y="0"/>
                      <a:pt x="26" y="13690"/>
                      <a:pt x="26" y="30486"/>
                    </a:cubicBezTo>
                    <a:cubicBezTo>
                      <a:pt x="26" y="46141"/>
                      <a:pt x="11879" y="56282"/>
                      <a:pt x="36597" y="60846"/>
                    </a:cubicBezTo>
                    <a:lnTo>
                      <a:pt x="38245" y="60846"/>
                    </a:lnTo>
                    <a:cubicBezTo>
                      <a:pt x="53710" y="63697"/>
                      <a:pt x="60936" y="68451"/>
                      <a:pt x="60936" y="75930"/>
                    </a:cubicBezTo>
                    <a:cubicBezTo>
                      <a:pt x="60936" y="83409"/>
                      <a:pt x="50478" y="91141"/>
                      <a:pt x="38055" y="91141"/>
                    </a:cubicBezTo>
                    <a:cubicBezTo>
                      <a:pt x="25632" y="91141"/>
                      <a:pt x="15872" y="84803"/>
                      <a:pt x="15238" y="76754"/>
                    </a:cubicBezTo>
                    <a:cubicBezTo>
                      <a:pt x="14888" y="72554"/>
                      <a:pt x="11199" y="69432"/>
                      <a:pt x="6999" y="69782"/>
                    </a:cubicBezTo>
                    <a:cubicBezTo>
                      <a:pt x="2798" y="70132"/>
                      <a:pt x="-323" y="73821"/>
                      <a:pt x="27" y="78022"/>
                    </a:cubicBezTo>
                    <a:cubicBezTo>
                      <a:pt x="1421" y="94184"/>
                      <a:pt x="17773" y="106416"/>
                      <a:pt x="38055" y="106416"/>
                    </a:cubicBezTo>
                    <a:cubicBezTo>
                      <a:pt x="58337" y="106416"/>
                      <a:pt x="76083" y="92726"/>
                      <a:pt x="76083" y="75930"/>
                    </a:cubicBezTo>
                    <a:cubicBezTo>
                      <a:pt x="76083" y="60275"/>
                      <a:pt x="64294" y="50134"/>
                      <a:pt x="39576" y="45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8102B1DB-01E3-492E-B375-DBDA4FF13EB7}"/>
                  </a:ext>
                </a:extLst>
              </p:cNvPr>
              <p:cNvSpPr/>
              <p:nvPr/>
            </p:nvSpPr>
            <p:spPr>
              <a:xfrm>
                <a:off x="11296758" y="1489619"/>
                <a:ext cx="20246" cy="182892"/>
              </a:xfrm>
              <a:custGeom>
                <a:avLst/>
                <a:gdLst>
                  <a:gd name="connsiteX0" fmla="*/ 7606 w 15211"/>
                  <a:gd name="connsiteY0" fmla="*/ 254 h 137409"/>
                  <a:gd name="connsiteX1" fmla="*/ 0 w 15211"/>
                  <a:gd name="connsiteY1" fmla="*/ 7860 h 137409"/>
                  <a:gd name="connsiteX2" fmla="*/ 0 w 15211"/>
                  <a:gd name="connsiteY2" fmla="*/ 129804 h 137409"/>
                  <a:gd name="connsiteX3" fmla="*/ 7606 w 15211"/>
                  <a:gd name="connsiteY3" fmla="*/ 137410 h 137409"/>
                  <a:gd name="connsiteX4" fmla="*/ 15212 w 15211"/>
                  <a:gd name="connsiteY4" fmla="*/ 129804 h 137409"/>
                  <a:gd name="connsiteX5" fmla="*/ 15211 w 15211"/>
                  <a:gd name="connsiteY5" fmla="*/ 7606 h 137409"/>
                  <a:gd name="connsiteX6" fmla="*/ 7605 w 15211"/>
                  <a:gd name="connsiteY6" fmla="*/ 0 h 13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137409">
                    <a:moveTo>
                      <a:pt x="7606" y="254"/>
                    </a:moveTo>
                    <a:cubicBezTo>
                      <a:pt x="3405" y="254"/>
                      <a:pt x="0" y="3659"/>
                      <a:pt x="0" y="7860"/>
                    </a:cubicBezTo>
                    <a:lnTo>
                      <a:pt x="0" y="129804"/>
                    </a:lnTo>
                    <a:cubicBezTo>
                      <a:pt x="0" y="134004"/>
                      <a:pt x="3405" y="137410"/>
                      <a:pt x="7606" y="137410"/>
                    </a:cubicBezTo>
                    <a:cubicBezTo>
                      <a:pt x="11806" y="137410"/>
                      <a:pt x="15212" y="134005"/>
                      <a:pt x="15212" y="129804"/>
                    </a:cubicBezTo>
                    <a:lnTo>
                      <a:pt x="15211" y="7606"/>
                    </a:lnTo>
                    <a:cubicBezTo>
                      <a:pt x="15211" y="3405"/>
                      <a:pt x="11806" y="0"/>
                      <a:pt x="76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5CFD2C5-2D47-4855-B098-E39AADCA7A45}"/>
              </a:ext>
            </a:extLst>
          </p:cNvPr>
          <p:cNvSpPr/>
          <p:nvPr/>
        </p:nvSpPr>
        <p:spPr>
          <a:xfrm>
            <a:off x="7053971" y="4674989"/>
            <a:ext cx="4016816" cy="674198"/>
          </a:xfrm>
          <a:prstGeom prst="rect">
            <a:avLst/>
          </a:prstGeom>
          <a:solidFill>
            <a:schemeClr val="bg2">
              <a:alpha val="30000"/>
            </a:schemeClr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961F1B00-E897-44A6-8FA3-91B7D11B958D}"/>
              </a:ext>
            </a:extLst>
          </p:cNvPr>
          <p:cNvGrpSpPr/>
          <p:nvPr/>
        </p:nvGrpSpPr>
        <p:grpSpPr>
          <a:xfrm>
            <a:off x="7268328" y="4603225"/>
            <a:ext cx="818366" cy="817726"/>
            <a:chOff x="6735594" y="2422984"/>
            <a:chExt cx="818366" cy="817726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E05529CB-77CD-4DE5-9362-4B4FB1CC72F1}"/>
                </a:ext>
              </a:extLst>
            </p:cNvPr>
            <p:cNvSpPr/>
            <p:nvPr/>
          </p:nvSpPr>
          <p:spPr>
            <a:xfrm>
              <a:off x="6735594" y="2422984"/>
              <a:ext cx="818366" cy="817726"/>
            </a:xfrm>
            <a:prstGeom prst="rect">
              <a:avLst/>
            </a:prstGeom>
            <a:gradFill flip="none" rotWithShape="1">
              <a:gsLst>
                <a:gs pos="16000">
                  <a:schemeClr val="accent4">
                    <a:lumMod val="75000"/>
                    <a:alpha val="90000"/>
                  </a:schemeClr>
                </a:gs>
                <a:gs pos="84000">
                  <a:schemeClr val="bg2">
                    <a:lumMod val="50000"/>
                    <a:alpha val="9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8EC97F0-AAE8-4819-941A-BD49773C307C}"/>
                </a:ext>
              </a:extLst>
            </p:cNvPr>
            <p:cNvGrpSpPr/>
            <p:nvPr/>
          </p:nvGrpSpPr>
          <p:grpSpPr>
            <a:xfrm>
              <a:off x="6902386" y="2588428"/>
              <a:ext cx="484782" cy="486839"/>
              <a:chOff x="8636891" y="3650072"/>
              <a:chExt cx="364224" cy="365769"/>
            </a:xfrm>
            <a:solidFill>
              <a:schemeClr val="bg1"/>
            </a:solidFill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0009F4EE-2B6D-40B2-87A4-DABC0BA95639}"/>
                  </a:ext>
                </a:extLst>
              </p:cNvPr>
              <p:cNvSpPr/>
              <p:nvPr/>
            </p:nvSpPr>
            <p:spPr>
              <a:xfrm>
                <a:off x="8894446" y="3680558"/>
                <a:ext cx="60972" cy="60972"/>
              </a:xfrm>
              <a:custGeom>
                <a:avLst/>
                <a:gdLst>
                  <a:gd name="connsiteX0" fmla="*/ 7605 w 60972"/>
                  <a:gd name="connsiteY0" fmla="*/ 0 h 60972"/>
                  <a:gd name="connsiteX1" fmla="*/ 0 w 60972"/>
                  <a:gd name="connsiteY1" fmla="*/ 7606 h 60972"/>
                  <a:gd name="connsiteX2" fmla="*/ 0 w 60972"/>
                  <a:gd name="connsiteY2" fmla="*/ 53303 h 60972"/>
                  <a:gd name="connsiteX3" fmla="*/ 7605 w 60972"/>
                  <a:gd name="connsiteY3" fmla="*/ 60972 h 60972"/>
                  <a:gd name="connsiteX4" fmla="*/ 53367 w 60972"/>
                  <a:gd name="connsiteY4" fmla="*/ 60972 h 60972"/>
                  <a:gd name="connsiteX5" fmla="*/ 60972 w 60972"/>
                  <a:gd name="connsiteY5" fmla="*/ 53303 h 60972"/>
                  <a:gd name="connsiteX6" fmla="*/ 7605 w 60972"/>
                  <a:gd name="connsiteY6" fmla="*/ 0 h 60972"/>
                  <a:gd name="connsiteX7" fmla="*/ 15275 w 60972"/>
                  <a:gd name="connsiteY7" fmla="*/ 45697 h 60972"/>
                  <a:gd name="connsiteX8" fmla="*/ 15275 w 60972"/>
                  <a:gd name="connsiteY8" fmla="*/ 15972 h 60972"/>
                  <a:gd name="connsiteX9" fmla="*/ 45000 w 60972"/>
                  <a:gd name="connsiteY9" fmla="*/ 45697 h 60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972" h="60972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53303"/>
                    </a:lnTo>
                    <a:cubicBezTo>
                      <a:pt x="0" y="57514"/>
                      <a:pt x="3395" y="60937"/>
                      <a:pt x="7605" y="60972"/>
                    </a:cubicBezTo>
                    <a:lnTo>
                      <a:pt x="53367" y="60972"/>
                    </a:lnTo>
                    <a:cubicBezTo>
                      <a:pt x="57577" y="60937"/>
                      <a:pt x="60973" y="57514"/>
                      <a:pt x="60972" y="53303"/>
                    </a:cubicBezTo>
                    <a:cubicBezTo>
                      <a:pt x="60937" y="23854"/>
                      <a:pt x="37054" y="0"/>
                      <a:pt x="7605" y="0"/>
                    </a:cubicBezTo>
                    <a:close/>
                    <a:moveTo>
                      <a:pt x="15275" y="45697"/>
                    </a:moveTo>
                    <a:lnTo>
                      <a:pt x="15275" y="15972"/>
                    </a:lnTo>
                    <a:cubicBezTo>
                      <a:pt x="30257" y="19005"/>
                      <a:pt x="41967" y="30715"/>
                      <a:pt x="45000" y="45697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732EEF80-76E8-4D3C-8D07-F03E8D66A665}"/>
                  </a:ext>
                </a:extLst>
              </p:cNvPr>
              <p:cNvSpPr/>
              <p:nvPr/>
            </p:nvSpPr>
            <p:spPr>
              <a:xfrm>
                <a:off x="8772565" y="3650072"/>
                <a:ext cx="228550" cy="15211"/>
              </a:xfrm>
              <a:custGeom>
                <a:avLst/>
                <a:gdLst>
                  <a:gd name="connsiteX0" fmla="*/ 220945 w 228550"/>
                  <a:gd name="connsiteY0" fmla="*/ 0 h 15211"/>
                  <a:gd name="connsiteX1" fmla="*/ 7605 w 228550"/>
                  <a:gd name="connsiteY1" fmla="*/ 0 h 15211"/>
                  <a:gd name="connsiteX2" fmla="*/ 0 w 228550"/>
                  <a:gd name="connsiteY2" fmla="*/ 7606 h 15211"/>
                  <a:gd name="connsiteX3" fmla="*/ 7605 w 228550"/>
                  <a:gd name="connsiteY3" fmla="*/ 15212 h 15211"/>
                  <a:gd name="connsiteX4" fmla="*/ 220945 w 228550"/>
                  <a:gd name="connsiteY4" fmla="*/ 15212 h 15211"/>
                  <a:gd name="connsiteX5" fmla="*/ 228550 w 228550"/>
                  <a:gd name="connsiteY5" fmla="*/ 7606 h 15211"/>
                  <a:gd name="connsiteX6" fmla="*/ 220945 w 228550"/>
                  <a:gd name="connsiteY6" fmla="*/ 0 h 1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8550" h="15211">
                    <a:moveTo>
                      <a:pt x="220945" y="0"/>
                    </a:moveTo>
                    <a:lnTo>
                      <a:pt x="7605" y="0"/>
                    </a:lnTo>
                    <a:cubicBezTo>
                      <a:pt x="3405" y="0"/>
                      <a:pt x="0" y="3405"/>
                      <a:pt x="0" y="7606"/>
                    </a:cubicBezTo>
                    <a:cubicBezTo>
                      <a:pt x="0" y="11807"/>
                      <a:pt x="3405" y="15212"/>
                      <a:pt x="7605" y="15212"/>
                    </a:cubicBezTo>
                    <a:lnTo>
                      <a:pt x="220945" y="15212"/>
                    </a:lnTo>
                    <a:cubicBezTo>
                      <a:pt x="225145" y="15212"/>
                      <a:pt x="228550" y="11807"/>
                      <a:pt x="228550" y="7606"/>
                    </a:cubicBezTo>
                    <a:cubicBezTo>
                      <a:pt x="228550" y="3405"/>
                      <a:pt x="225145" y="0"/>
                      <a:pt x="220945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5E331FC2-C355-48A3-A1FE-5BF3F01206AC}"/>
                  </a:ext>
                </a:extLst>
              </p:cNvPr>
              <p:cNvSpPr/>
              <p:nvPr/>
            </p:nvSpPr>
            <p:spPr>
              <a:xfrm>
                <a:off x="8787713" y="3650072"/>
                <a:ext cx="15210" cy="198128"/>
              </a:xfrm>
              <a:custGeom>
                <a:avLst/>
                <a:gdLst>
                  <a:gd name="connsiteX0" fmla="*/ 7605 w 15210"/>
                  <a:gd name="connsiteY0" fmla="*/ 0 h 198128"/>
                  <a:gd name="connsiteX1" fmla="*/ 0 w 15210"/>
                  <a:gd name="connsiteY1" fmla="*/ 7606 h 198128"/>
                  <a:gd name="connsiteX2" fmla="*/ 0 w 15210"/>
                  <a:gd name="connsiteY2" fmla="*/ 190522 h 198128"/>
                  <a:gd name="connsiteX3" fmla="*/ 7605 w 15210"/>
                  <a:gd name="connsiteY3" fmla="*/ 198128 h 198128"/>
                  <a:gd name="connsiteX4" fmla="*/ 15211 w 15210"/>
                  <a:gd name="connsiteY4" fmla="*/ 190522 h 198128"/>
                  <a:gd name="connsiteX5" fmla="*/ 15211 w 15210"/>
                  <a:gd name="connsiteY5" fmla="*/ 7732 h 198128"/>
                  <a:gd name="connsiteX6" fmla="*/ 7605 w 15210"/>
                  <a:gd name="connsiteY6" fmla="*/ 126 h 19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0" h="198128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190522"/>
                    </a:lnTo>
                    <a:cubicBezTo>
                      <a:pt x="0" y="194723"/>
                      <a:pt x="3405" y="198128"/>
                      <a:pt x="7605" y="198128"/>
                    </a:cubicBezTo>
                    <a:cubicBezTo>
                      <a:pt x="11806" y="198128"/>
                      <a:pt x="15211" y="194723"/>
                      <a:pt x="15211" y="190522"/>
                    </a:cubicBezTo>
                    <a:lnTo>
                      <a:pt x="15211" y="7732"/>
                    </a:lnTo>
                    <a:cubicBezTo>
                      <a:pt x="15211" y="3532"/>
                      <a:pt x="11806" y="126"/>
                      <a:pt x="7605" y="12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15233E97-946A-4B8E-9927-8BF9153E806B}"/>
                  </a:ext>
                </a:extLst>
              </p:cNvPr>
              <p:cNvSpPr/>
              <p:nvPr/>
            </p:nvSpPr>
            <p:spPr>
              <a:xfrm>
                <a:off x="8787713" y="3650072"/>
                <a:ext cx="198127" cy="198128"/>
              </a:xfrm>
              <a:custGeom>
                <a:avLst/>
                <a:gdLst>
                  <a:gd name="connsiteX0" fmla="*/ 190585 w 198127"/>
                  <a:gd name="connsiteY0" fmla="*/ 0 h 198128"/>
                  <a:gd name="connsiteX1" fmla="*/ 182980 w 198127"/>
                  <a:gd name="connsiteY1" fmla="*/ 7606 h 198128"/>
                  <a:gd name="connsiteX2" fmla="*/ 182980 w 198127"/>
                  <a:gd name="connsiteY2" fmla="*/ 182916 h 198128"/>
                  <a:gd name="connsiteX3" fmla="*/ 7605 w 198127"/>
                  <a:gd name="connsiteY3" fmla="*/ 182916 h 198128"/>
                  <a:gd name="connsiteX4" fmla="*/ 0 w 198127"/>
                  <a:gd name="connsiteY4" fmla="*/ 190522 h 198128"/>
                  <a:gd name="connsiteX5" fmla="*/ 7605 w 198127"/>
                  <a:gd name="connsiteY5" fmla="*/ 198128 h 198128"/>
                  <a:gd name="connsiteX6" fmla="*/ 190522 w 198127"/>
                  <a:gd name="connsiteY6" fmla="*/ 198128 h 198128"/>
                  <a:gd name="connsiteX7" fmla="*/ 198127 w 198127"/>
                  <a:gd name="connsiteY7" fmla="*/ 190522 h 198128"/>
                  <a:gd name="connsiteX8" fmla="*/ 198128 w 198127"/>
                  <a:gd name="connsiteY8" fmla="*/ 7732 h 198128"/>
                  <a:gd name="connsiteX9" fmla="*/ 190523 w 198127"/>
                  <a:gd name="connsiteY9" fmla="*/ 126 h 19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8127" h="198128">
                    <a:moveTo>
                      <a:pt x="190585" y="0"/>
                    </a:moveTo>
                    <a:cubicBezTo>
                      <a:pt x="186385" y="0"/>
                      <a:pt x="182980" y="3405"/>
                      <a:pt x="182980" y="7606"/>
                    </a:cubicBezTo>
                    <a:lnTo>
                      <a:pt x="182980" y="182916"/>
                    </a:lnTo>
                    <a:lnTo>
                      <a:pt x="7605" y="182916"/>
                    </a:lnTo>
                    <a:cubicBezTo>
                      <a:pt x="3405" y="182916"/>
                      <a:pt x="0" y="186322"/>
                      <a:pt x="0" y="190522"/>
                    </a:cubicBezTo>
                    <a:cubicBezTo>
                      <a:pt x="0" y="194723"/>
                      <a:pt x="3405" y="198128"/>
                      <a:pt x="7605" y="198128"/>
                    </a:cubicBezTo>
                    <a:lnTo>
                      <a:pt x="190522" y="198128"/>
                    </a:lnTo>
                    <a:cubicBezTo>
                      <a:pt x="194722" y="198128"/>
                      <a:pt x="198127" y="194723"/>
                      <a:pt x="198127" y="190522"/>
                    </a:cubicBezTo>
                    <a:lnTo>
                      <a:pt x="198128" y="7732"/>
                    </a:lnTo>
                    <a:cubicBezTo>
                      <a:pt x="198128" y="3532"/>
                      <a:pt x="194723" y="126"/>
                      <a:pt x="190523" y="126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9CA4DB78-F84A-4E65-9588-4C3E80B0AF2B}"/>
                  </a:ext>
                </a:extLst>
              </p:cNvPr>
              <p:cNvSpPr/>
              <p:nvPr/>
            </p:nvSpPr>
            <p:spPr>
              <a:xfrm>
                <a:off x="8879234" y="3832988"/>
                <a:ext cx="15211" cy="76183"/>
              </a:xfrm>
              <a:custGeom>
                <a:avLst/>
                <a:gdLst>
                  <a:gd name="connsiteX0" fmla="*/ 7605 w 15211"/>
                  <a:gd name="connsiteY0" fmla="*/ 0 h 76183"/>
                  <a:gd name="connsiteX1" fmla="*/ 0 w 15211"/>
                  <a:gd name="connsiteY1" fmla="*/ 7606 h 76183"/>
                  <a:gd name="connsiteX2" fmla="*/ 0 w 15211"/>
                  <a:gd name="connsiteY2" fmla="*/ 68578 h 76183"/>
                  <a:gd name="connsiteX3" fmla="*/ 7605 w 15211"/>
                  <a:gd name="connsiteY3" fmla="*/ 76184 h 76183"/>
                  <a:gd name="connsiteX4" fmla="*/ 15211 w 15211"/>
                  <a:gd name="connsiteY4" fmla="*/ 68578 h 76183"/>
                  <a:gd name="connsiteX5" fmla="*/ 15212 w 15211"/>
                  <a:gd name="connsiteY5" fmla="*/ 7606 h 76183"/>
                  <a:gd name="connsiteX6" fmla="*/ 7606 w 15211"/>
                  <a:gd name="connsiteY6" fmla="*/ 0 h 761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76183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68578"/>
                    </a:lnTo>
                    <a:cubicBezTo>
                      <a:pt x="0" y="72778"/>
                      <a:pt x="3405" y="76184"/>
                      <a:pt x="7605" y="76184"/>
                    </a:cubicBezTo>
                    <a:cubicBezTo>
                      <a:pt x="11806" y="76184"/>
                      <a:pt x="15211" y="72779"/>
                      <a:pt x="15211" y="68578"/>
                    </a:cubicBezTo>
                    <a:lnTo>
                      <a:pt x="15212" y="7606"/>
                    </a:lnTo>
                    <a:cubicBezTo>
                      <a:pt x="15212" y="3405"/>
                      <a:pt x="1180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46" name="Graphic 2">
                <a:extLst>
                  <a:ext uri="{FF2B5EF4-FFF2-40B4-BE49-F238E27FC236}">
                    <a16:creationId xmlns:a16="http://schemas.microsoft.com/office/drawing/2014/main" id="{33A42AAD-3F3C-4CFB-909F-7DCE9C1F867B}"/>
                  </a:ext>
                </a:extLst>
              </p:cNvPr>
              <p:cNvGrpSpPr/>
              <p:nvPr/>
            </p:nvGrpSpPr>
            <p:grpSpPr>
              <a:xfrm>
                <a:off x="8636891" y="3772015"/>
                <a:ext cx="272828" cy="243826"/>
                <a:chOff x="8636891" y="3772015"/>
                <a:chExt cx="272828" cy="243826"/>
              </a:xfrm>
              <a:grpFill/>
            </p:grpSpPr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D004C88E-72B3-4578-BE9D-ACFF8DEAB91A}"/>
                    </a:ext>
                  </a:extLst>
                </p:cNvPr>
                <p:cNvSpPr/>
                <p:nvPr/>
              </p:nvSpPr>
              <p:spPr>
                <a:xfrm>
                  <a:off x="8863959" y="3893961"/>
                  <a:ext cx="45760" cy="45760"/>
                </a:xfrm>
                <a:custGeom>
                  <a:avLst/>
                  <a:gdLst>
                    <a:gd name="connsiteX0" fmla="*/ 22880 w 45760"/>
                    <a:gd name="connsiteY0" fmla="*/ 0 h 45760"/>
                    <a:gd name="connsiteX1" fmla="*/ 0 w 45760"/>
                    <a:gd name="connsiteY1" fmla="*/ 22880 h 45760"/>
                    <a:gd name="connsiteX2" fmla="*/ 22880 w 45760"/>
                    <a:gd name="connsiteY2" fmla="*/ 45761 h 45760"/>
                    <a:gd name="connsiteX3" fmla="*/ 45761 w 45760"/>
                    <a:gd name="connsiteY3" fmla="*/ 22880 h 45760"/>
                    <a:gd name="connsiteX4" fmla="*/ 45761 w 45760"/>
                    <a:gd name="connsiteY4" fmla="*/ 22817 h 45760"/>
                    <a:gd name="connsiteX5" fmla="*/ 22880 w 45760"/>
                    <a:gd name="connsiteY5" fmla="*/ 0 h 45760"/>
                    <a:gd name="connsiteX6" fmla="*/ 22880 w 45760"/>
                    <a:gd name="connsiteY6" fmla="*/ 30423 h 45760"/>
                    <a:gd name="connsiteX7" fmla="*/ 15275 w 45760"/>
                    <a:gd name="connsiteY7" fmla="*/ 22817 h 45760"/>
                    <a:gd name="connsiteX8" fmla="*/ 22880 w 45760"/>
                    <a:gd name="connsiteY8" fmla="*/ 15211 h 45760"/>
                    <a:gd name="connsiteX9" fmla="*/ 30486 w 45760"/>
                    <a:gd name="connsiteY9" fmla="*/ 22817 h 45760"/>
                    <a:gd name="connsiteX10" fmla="*/ 22880 w 45760"/>
                    <a:gd name="connsiteY10" fmla="*/ 30423 h 45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760" h="45760">
                      <a:moveTo>
                        <a:pt x="22880" y="0"/>
                      </a:moveTo>
                      <a:cubicBezTo>
                        <a:pt x="10244" y="0"/>
                        <a:pt x="0" y="10244"/>
                        <a:pt x="0" y="22880"/>
                      </a:cubicBezTo>
                      <a:cubicBezTo>
                        <a:pt x="0" y="35517"/>
                        <a:pt x="10244" y="45761"/>
                        <a:pt x="22880" y="45761"/>
                      </a:cubicBezTo>
                      <a:cubicBezTo>
                        <a:pt x="35517" y="45761"/>
                        <a:pt x="45761" y="35517"/>
                        <a:pt x="45761" y="22880"/>
                      </a:cubicBezTo>
                      <a:cubicBezTo>
                        <a:pt x="45761" y="22859"/>
                        <a:pt x="45761" y="22838"/>
                        <a:pt x="45761" y="22817"/>
                      </a:cubicBezTo>
                      <a:cubicBezTo>
                        <a:pt x="45726" y="10205"/>
                        <a:pt x="35492" y="0"/>
                        <a:pt x="22880" y="0"/>
                      </a:cubicBezTo>
                      <a:close/>
                      <a:moveTo>
                        <a:pt x="22880" y="30423"/>
                      </a:moveTo>
                      <a:cubicBezTo>
                        <a:pt x="18680" y="30423"/>
                        <a:pt x="15275" y="27018"/>
                        <a:pt x="15275" y="22817"/>
                      </a:cubicBezTo>
                      <a:cubicBezTo>
                        <a:pt x="15275" y="18617"/>
                        <a:pt x="18680" y="15211"/>
                        <a:pt x="22880" y="15211"/>
                      </a:cubicBezTo>
                      <a:cubicBezTo>
                        <a:pt x="27081" y="15211"/>
                        <a:pt x="30486" y="18616"/>
                        <a:pt x="30486" y="22817"/>
                      </a:cubicBezTo>
                      <a:cubicBezTo>
                        <a:pt x="30486" y="27017"/>
                        <a:pt x="27081" y="30423"/>
                        <a:pt x="22880" y="30423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A99C472A-C4FA-4947-AE91-B2B90979CFF8}"/>
                    </a:ext>
                  </a:extLst>
                </p:cNvPr>
                <p:cNvSpPr/>
                <p:nvPr/>
              </p:nvSpPr>
              <p:spPr>
                <a:xfrm>
                  <a:off x="8636891" y="3772015"/>
                  <a:ext cx="133391" cy="243826"/>
                </a:xfrm>
                <a:custGeom>
                  <a:avLst/>
                  <a:gdLst>
                    <a:gd name="connsiteX0" fmla="*/ 133392 w 133391"/>
                    <a:gd name="connsiteY0" fmla="*/ 111487 h 243826"/>
                    <a:gd name="connsiteX1" fmla="*/ 123631 w 133391"/>
                    <a:gd name="connsiteY1" fmla="*/ 33339 h 243826"/>
                    <a:gd name="connsiteX2" fmla="*/ 85603 w 133391"/>
                    <a:gd name="connsiteY2" fmla="*/ 1 h 243826"/>
                    <a:gd name="connsiteX3" fmla="*/ 47954 w 133391"/>
                    <a:gd name="connsiteY3" fmla="*/ 1 h 243826"/>
                    <a:gd name="connsiteX4" fmla="*/ 9926 w 133391"/>
                    <a:gd name="connsiteY4" fmla="*/ 33339 h 243826"/>
                    <a:gd name="connsiteX5" fmla="*/ 166 w 133391"/>
                    <a:gd name="connsiteY5" fmla="*/ 111487 h 243826"/>
                    <a:gd name="connsiteX6" fmla="*/ 5743 w 133391"/>
                    <a:gd name="connsiteY6" fmla="*/ 129424 h 243826"/>
                    <a:gd name="connsiteX7" fmla="*/ 21398 w 133391"/>
                    <a:gd name="connsiteY7" fmla="*/ 137094 h 243826"/>
                    <a:gd name="connsiteX8" fmla="*/ 28497 w 133391"/>
                    <a:gd name="connsiteY8" fmla="*/ 236791 h 243826"/>
                    <a:gd name="connsiteX9" fmla="*/ 36102 w 133391"/>
                    <a:gd name="connsiteY9" fmla="*/ 243826 h 243826"/>
                    <a:gd name="connsiteX10" fmla="*/ 97074 w 133391"/>
                    <a:gd name="connsiteY10" fmla="*/ 243826 h 243826"/>
                    <a:gd name="connsiteX11" fmla="*/ 104680 w 133391"/>
                    <a:gd name="connsiteY11" fmla="*/ 236791 h 243826"/>
                    <a:gd name="connsiteX12" fmla="*/ 111779 w 133391"/>
                    <a:gd name="connsiteY12" fmla="*/ 137094 h 243826"/>
                    <a:gd name="connsiteX13" fmla="*/ 127434 w 133391"/>
                    <a:gd name="connsiteY13" fmla="*/ 129424 h 243826"/>
                    <a:gd name="connsiteX14" fmla="*/ 132948 w 133391"/>
                    <a:gd name="connsiteY14" fmla="*/ 111487 h 243826"/>
                    <a:gd name="connsiteX15" fmla="*/ 116469 w 133391"/>
                    <a:gd name="connsiteY15" fmla="*/ 119347 h 243826"/>
                    <a:gd name="connsiteX16" fmla="*/ 110765 w 133391"/>
                    <a:gd name="connsiteY16" fmla="*/ 121945 h 243826"/>
                    <a:gd name="connsiteX17" fmla="*/ 105124 w 133391"/>
                    <a:gd name="connsiteY17" fmla="*/ 121945 h 243826"/>
                    <a:gd name="connsiteX18" fmla="*/ 97518 w 133391"/>
                    <a:gd name="connsiteY18" fmla="*/ 128981 h 243826"/>
                    <a:gd name="connsiteX19" fmla="*/ 90420 w 133391"/>
                    <a:gd name="connsiteY19" fmla="*/ 228615 h 243826"/>
                    <a:gd name="connsiteX20" fmla="*/ 43645 w 133391"/>
                    <a:gd name="connsiteY20" fmla="*/ 228615 h 243826"/>
                    <a:gd name="connsiteX21" fmla="*/ 36546 w 133391"/>
                    <a:gd name="connsiteY21" fmla="*/ 128981 h 243826"/>
                    <a:gd name="connsiteX22" fmla="*/ 28941 w 133391"/>
                    <a:gd name="connsiteY22" fmla="*/ 121945 h 243826"/>
                    <a:gd name="connsiteX23" fmla="*/ 23300 w 133391"/>
                    <a:gd name="connsiteY23" fmla="*/ 121945 h 243826"/>
                    <a:gd name="connsiteX24" fmla="*/ 17595 w 133391"/>
                    <a:gd name="connsiteY24" fmla="*/ 119347 h 243826"/>
                    <a:gd name="connsiteX25" fmla="*/ 15757 w 133391"/>
                    <a:gd name="connsiteY25" fmla="*/ 113009 h 243826"/>
                    <a:gd name="connsiteX26" fmla="*/ 25518 w 133391"/>
                    <a:gd name="connsiteY26" fmla="*/ 34924 h 243826"/>
                    <a:gd name="connsiteX27" fmla="*/ 48208 w 133391"/>
                    <a:gd name="connsiteY27" fmla="*/ 14896 h 243826"/>
                    <a:gd name="connsiteX28" fmla="*/ 85857 w 133391"/>
                    <a:gd name="connsiteY28" fmla="*/ 14895 h 243826"/>
                    <a:gd name="connsiteX29" fmla="*/ 108547 w 133391"/>
                    <a:gd name="connsiteY29" fmla="*/ 34924 h 243826"/>
                    <a:gd name="connsiteX30" fmla="*/ 118307 w 133391"/>
                    <a:gd name="connsiteY30" fmla="*/ 113009 h 243826"/>
                    <a:gd name="connsiteX31" fmla="*/ 116469 w 133391"/>
                    <a:gd name="connsiteY31" fmla="*/ 119347 h 243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3391" h="243826">
                      <a:moveTo>
                        <a:pt x="133392" y="111487"/>
                      </a:moveTo>
                      <a:lnTo>
                        <a:pt x="123631" y="33339"/>
                      </a:lnTo>
                      <a:cubicBezTo>
                        <a:pt x="121251" y="14187"/>
                        <a:pt x="104902" y="-146"/>
                        <a:pt x="85603" y="1"/>
                      </a:cubicBezTo>
                      <a:lnTo>
                        <a:pt x="47954" y="1"/>
                      </a:lnTo>
                      <a:cubicBezTo>
                        <a:pt x="28655" y="-146"/>
                        <a:pt x="12306" y="14187"/>
                        <a:pt x="9926" y="33339"/>
                      </a:cubicBezTo>
                      <a:lnTo>
                        <a:pt x="166" y="111487"/>
                      </a:lnTo>
                      <a:cubicBezTo>
                        <a:pt x="-620" y="117988"/>
                        <a:pt x="1410" y="124515"/>
                        <a:pt x="5743" y="129424"/>
                      </a:cubicBezTo>
                      <a:cubicBezTo>
                        <a:pt x="9732" y="133963"/>
                        <a:pt x="15367" y="136724"/>
                        <a:pt x="21398" y="137094"/>
                      </a:cubicBezTo>
                      <a:lnTo>
                        <a:pt x="28497" y="236791"/>
                      </a:lnTo>
                      <a:cubicBezTo>
                        <a:pt x="28796" y="240768"/>
                        <a:pt x="32115" y="243838"/>
                        <a:pt x="36102" y="243826"/>
                      </a:cubicBezTo>
                      <a:lnTo>
                        <a:pt x="97074" y="243826"/>
                      </a:lnTo>
                      <a:cubicBezTo>
                        <a:pt x="101062" y="243838"/>
                        <a:pt x="104381" y="240767"/>
                        <a:pt x="104680" y="236791"/>
                      </a:cubicBezTo>
                      <a:lnTo>
                        <a:pt x="111779" y="137094"/>
                      </a:lnTo>
                      <a:cubicBezTo>
                        <a:pt x="117811" y="136724"/>
                        <a:pt x="123445" y="133964"/>
                        <a:pt x="127434" y="129424"/>
                      </a:cubicBezTo>
                      <a:cubicBezTo>
                        <a:pt x="131745" y="124505"/>
                        <a:pt x="133751" y="117979"/>
                        <a:pt x="132948" y="111487"/>
                      </a:cubicBezTo>
                      <a:close/>
                      <a:moveTo>
                        <a:pt x="116469" y="119347"/>
                      </a:moveTo>
                      <a:cubicBezTo>
                        <a:pt x="115035" y="120999"/>
                        <a:pt x="112953" y="121948"/>
                        <a:pt x="110765" y="121945"/>
                      </a:cubicBezTo>
                      <a:lnTo>
                        <a:pt x="105124" y="121945"/>
                      </a:lnTo>
                      <a:cubicBezTo>
                        <a:pt x="101136" y="121934"/>
                        <a:pt x="97817" y="125005"/>
                        <a:pt x="97518" y="128981"/>
                      </a:cubicBezTo>
                      <a:lnTo>
                        <a:pt x="90420" y="228615"/>
                      </a:lnTo>
                      <a:lnTo>
                        <a:pt x="43645" y="228615"/>
                      </a:lnTo>
                      <a:lnTo>
                        <a:pt x="36546" y="128981"/>
                      </a:lnTo>
                      <a:cubicBezTo>
                        <a:pt x="36247" y="125004"/>
                        <a:pt x="32928" y="121934"/>
                        <a:pt x="28941" y="121945"/>
                      </a:cubicBezTo>
                      <a:lnTo>
                        <a:pt x="23300" y="121945"/>
                      </a:lnTo>
                      <a:cubicBezTo>
                        <a:pt x="21112" y="121948"/>
                        <a:pt x="19030" y="121000"/>
                        <a:pt x="17595" y="119347"/>
                      </a:cubicBezTo>
                      <a:cubicBezTo>
                        <a:pt x="16059" y="117619"/>
                        <a:pt x="15383" y="115291"/>
                        <a:pt x="15757" y="113009"/>
                      </a:cubicBezTo>
                      <a:lnTo>
                        <a:pt x="25518" y="34924"/>
                      </a:lnTo>
                      <a:cubicBezTo>
                        <a:pt x="26982" y="23498"/>
                        <a:pt x="36689" y="14929"/>
                        <a:pt x="48208" y="14896"/>
                      </a:cubicBezTo>
                      <a:lnTo>
                        <a:pt x="85857" y="14895"/>
                      </a:lnTo>
                      <a:cubicBezTo>
                        <a:pt x="97375" y="14929"/>
                        <a:pt x="107083" y="23498"/>
                        <a:pt x="108547" y="34924"/>
                      </a:cubicBezTo>
                      <a:lnTo>
                        <a:pt x="118307" y="113009"/>
                      </a:lnTo>
                      <a:cubicBezTo>
                        <a:pt x="118682" y="115290"/>
                        <a:pt x="118006" y="117619"/>
                        <a:pt x="116469" y="119347"/>
                      </a:cubicBezTo>
                      <a:close/>
                    </a:path>
                  </a:pathLst>
                </a:custGeom>
                <a:grpFill/>
                <a:ln w="633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9616958E-A3E7-4EE2-AC74-D8A70CFD8235}"/>
                  </a:ext>
                </a:extLst>
              </p:cNvPr>
              <p:cNvSpPr/>
              <p:nvPr/>
            </p:nvSpPr>
            <p:spPr>
              <a:xfrm>
                <a:off x="8665895" y="3680558"/>
                <a:ext cx="76056" cy="76056"/>
              </a:xfrm>
              <a:custGeom>
                <a:avLst/>
                <a:gdLst>
                  <a:gd name="connsiteX0" fmla="*/ 38028 w 76056"/>
                  <a:gd name="connsiteY0" fmla="*/ 0 h 76056"/>
                  <a:gd name="connsiteX1" fmla="*/ 0 w 76056"/>
                  <a:gd name="connsiteY1" fmla="*/ 38028 h 76056"/>
                  <a:gd name="connsiteX2" fmla="*/ 38028 w 76056"/>
                  <a:gd name="connsiteY2" fmla="*/ 76057 h 76056"/>
                  <a:gd name="connsiteX3" fmla="*/ 76057 w 76056"/>
                  <a:gd name="connsiteY3" fmla="*/ 38028 h 76056"/>
                  <a:gd name="connsiteX4" fmla="*/ 38028 w 76056"/>
                  <a:gd name="connsiteY4" fmla="*/ 0 h 76056"/>
                  <a:gd name="connsiteX5" fmla="*/ 38028 w 76056"/>
                  <a:gd name="connsiteY5" fmla="*/ 60972 h 76056"/>
                  <a:gd name="connsiteX6" fmla="*/ 15148 w 76056"/>
                  <a:gd name="connsiteY6" fmla="*/ 38092 h 76056"/>
                  <a:gd name="connsiteX7" fmla="*/ 38028 w 76056"/>
                  <a:gd name="connsiteY7" fmla="*/ 15212 h 76056"/>
                  <a:gd name="connsiteX8" fmla="*/ 60909 w 76056"/>
                  <a:gd name="connsiteY8" fmla="*/ 38092 h 76056"/>
                  <a:gd name="connsiteX9" fmla="*/ 38028 w 76056"/>
                  <a:gd name="connsiteY9" fmla="*/ 60972 h 76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56" h="76056">
                    <a:moveTo>
                      <a:pt x="38028" y="0"/>
                    </a:moveTo>
                    <a:cubicBezTo>
                      <a:pt x="17026" y="0"/>
                      <a:pt x="0" y="17026"/>
                      <a:pt x="0" y="38028"/>
                    </a:cubicBezTo>
                    <a:cubicBezTo>
                      <a:pt x="0" y="59031"/>
                      <a:pt x="17026" y="76057"/>
                      <a:pt x="38028" y="76057"/>
                    </a:cubicBezTo>
                    <a:cubicBezTo>
                      <a:pt x="59031" y="76057"/>
                      <a:pt x="76057" y="59031"/>
                      <a:pt x="76057" y="38028"/>
                    </a:cubicBezTo>
                    <a:cubicBezTo>
                      <a:pt x="76057" y="17026"/>
                      <a:pt x="59031" y="0"/>
                      <a:pt x="38028" y="0"/>
                    </a:cubicBezTo>
                    <a:close/>
                    <a:moveTo>
                      <a:pt x="38028" y="60972"/>
                    </a:moveTo>
                    <a:cubicBezTo>
                      <a:pt x="25392" y="60972"/>
                      <a:pt x="15148" y="50728"/>
                      <a:pt x="15148" y="38092"/>
                    </a:cubicBezTo>
                    <a:cubicBezTo>
                      <a:pt x="15148" y="25455"/>
                      <a:pt x="25392" y="15212"/>
                      <a:pt x="38028" y="15212"/>
                    </a:cubicBezTo>
                    <a:cubicBezTo>
                      <a:pt x="50665" y="15212"/>
                      <a:pt x="60909" y="25456"/>
                      <a:pt x="60909" y="38092"/>
                    </a:cubicBezTo>
                    <a:cubicBezTo>
                      <a:pt x="60909" y="50729"/>
                      <a:pt x="50665" y="60972"/>
                      <a:pt x="38028" y="60972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2D1D07F3-6961-4DDA-B850-ACD3CEAB0767}"/>
                  </a:ext>
                </a:extLst>
              </p:cNvPr>
              <p:cNvSpPr/>
              <p:nvPr/>
            </p:nvSpPr>
            <p:spPr>
              <a:xfrm>
                <a:off x="8696318" y="3771889"/>
                <a:ext cx="15211" cy="30422"/>
              </a:xfrm>
              <a:custGeom>
                <a:avLst/>
                <a:gdLst>
                  <a:gd name="connsiteX0" fmla="*/ 7605 w 15211"/>
                  <a:gd name="connsiteY0" fmla="*/ 0 h 30422"/>
                  <a:gd name="connsiteX1" fmla="*/ 0 w 15211"/>
                  <a:gd name="connsiteY1" fmla="*/ 7606 h 30422"/>
                  <a:gd name="connsiteX2" fmla="*/ 0 w 15211"/>
                  <a:gd name="connsiteY2" fmla="*/ 22817 h 30422"/>
                  <a:gd name="connsiteX3" fmla="*/ 7605 w 15211"/>
                  <a:gd name="connsiteY3" fmla="*/ 30423 h 30422"/>
                  <a:gd name="connsiteX4" fmla="*/ 15211 w 15211"/>
                  <a:gd name="connsiteY4" fmla="*/ 22817 h 30422"/>
                  <a:gd name="connsiteX5" fmla="*/ 15212 w 15211"/>
                  <a:gd name="connsiteY5" fmla="*/ 7606 h 30422"/>
                  <a:gd name="connsiteX6" fmla="*/ 7606 w 15211"/>
                  <a:gd name="connsiteY6" fmla="*/ 0 h 30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30422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22817"/>
                    </a:lnTo>
                    <a:cubicBezTo>
                      <a:pt x="0" y="27017"/>
                      <a:pt x="3405" y="30423"/>
                      <a:pt x="7605" y="30423"/>
                    </a:cubicBezTo>
                    <a:cubicBezTo>
                      <a:pt x="11806" y="30423"/>
                      <a:pt x="15211" y="27018"/>
                      <a:pt x="15211" y="22817"/>
                    </a:cubicBezTo>
                    <a:lnTo>
                      <a:pt x="15212" y="7606"/>
                    </a:lnTo>
                    <a:cubicBezTo>
                      <a:pt x="15212" y="3405"/>
                      <a:pt x="1180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2F949CCF-5BD0-4199-B3C3-E79243D611EA}"/>
                  </a:ext>
                </a:extLst>
              </p:cNvPr>
              <p:cNvSpPr/>
              <p:nvPr/>
            </p:nvSpPr>
            <p:spPr>
              <a:xfrm>
                <a:off x="8696318" y="3817713"/>
                <a:ext cx="15211" cy="45697"/>
              </a:xfrm>
              <a:custGeom>
                <a:avLst/>
                <a:gdLst>
                  <a:gd name="connsiteX0" fmla="*/ 7605 w 15211"/>
                  <a:gd name="connsiteY0" fmla="*/ 0 h 45697"/>
                  <a:gd name="connsiteX1" fmla="*/ 0 w 15211"/>
                  <a:gd name="connsiteY1" fmla="*/ 7606 h 45697"/>
                  <a:gd name="connsiteX2" fmla="*/ 0 w 15211"/>
                  <a:gd name="connsiteY2" fmla="*/ 38092 h 45697"/>
                  <a:gd name="connsiteX3" fmla="*/ 7605 w 15211"/>
                  <a:gd name="connsiteY3" fmla="*/ 45698 h 45697"/>
                  <a:gd name="connsiteX4" fmla="*/ 15211 w 15211"/>
                  <a:gd name="connsiteY4" fmla="*/ 38092 h 45697"/>
                  <a:gd name="connsiteX5" fmla="*/ 15212 w 15211"/>
                  <a:gd name="connsiteY5" fmla="*/ 7606 h 45697"/>
                  <a:gd name="connsiteX6" fmla="*/ 7606 w 15211"/>
                  <a:gd name="connsiteY6" fmla="*/ 0 h 45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1" h="45697">
                    <a:moveTo>
                      <a:pt x="7605" y="0"/>
                    </a:moveTo>
                    <a:cubicBezTo>
                      <a:pt x="3405" y="0"/>
                      <a:pt x="0" y="3405"/>
                      <a:pt x="0" y="7606"/>
                    </a:cubicBezTo>
                    <a:lnTo>
                      <a:pt x="0" y="38092"/>
                    </a:lnTo>
                    <a:cubicBezTo>
                      <a:pt x="0" y="42292"/>
                      <a:pt x="3405" y="45698"/>
                      <a:pt x="7605" y="45698"/>
                    </a:cubicBezTo>
                    <a:cubicBezTo>
                      <a:pt x="11806" y="45698"/>
                      <a:pt x="15211" y="42293"/>
                      <a:pt x="15211" y="38092"/>
                    </a:cubicBezTo>
                    <a:lnTo>
                      <a:pt x="15212" y="7606"/>
                    </a:lnTo>
                    <a:cubicBezTo>
                      <a:pt x="15212" y="3405"/>
                      <a:pt x="11807" y="0"/>
                      <a:pt x="7606" y="0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D39D5E2E-A259-4D5A-A830-C12219A32E52}"/>
                  </a:ext>
                </a:extLst>
              </p:cNvPr>
              <p:cNvSpPr/>
              <p:nvPr/>
            </p:nvSpPr>
            <p:spPr>
              <a:xfrm>
                <a:off x="8833537" y="3695833"/>
                <a:ext cx="106733" cy="106732"/>
              </a:xfrm>
              <a:custGeom>
                <a:avLst/>
                <a:gdLst>
                  <a:gd name="connsiteX0" fmla="*/ 99001 w 106733"/>
                  <a:gd name="connsiteY0" fmla="*/ 45697 h 106732"/>
                  <a:gd name="connsiteX1" fmla="*/ 91395 w 106733"/>
                  <a:gd name="connsiteY1" fmla="*/ 53303 h 106732"/>
                  <a:gd name="connsiteX2" fmla="*/ 53367 w 106733"/>
                  <a:gd name="connsiteY2" fmla="*/ 91331 h 106732"/>
                  <a:gd name="connsiteX3" fmla="*/ 15338 w 106733"/>
                  <a:gd name="connsiteY3" fmla="*/ 53303 h 106732"/>
                  <a:gd name="connsiteX4" fmla="*/ 53367 w 106733"/>
                  <a:gd name="connsiteY4" fmla="*/ 15275 h 106732"/>
                  <a:gd name="connsiteX5" fmla="*/ 60308 w 106733"/>
                  <a:gd name="connsiteY5" fmla="*/ 6941 h 106732"/>
                  <a:gd name="connsiteX6" fmla="*/ 53367 w 106733"/>
                  <a:gd name="connsiteY6" fmla="*/ 0 h 106732"/>
                  <a:gd name="connsiteX7" fmla="*/ 0 w 106733"/>
                  <a:gd name="connsiteY7" fmla="*/ 53366 h 106732"/>
                  <a:gd name="connsiteX8" fmla="*/ 53367 w 106733"/>
                  <a:gd name="connsiteY8" fmla="*/ 106733 h 106732"/>
                  <a:gd name="connsiteX9" fmla="*/ 106734 w 106733"/>
                  <a:gd name="connsiteY9" fmla="*/ 53366 h 106732"/>
                  <a:gd name="connsiteX10" fmla="*/ 99128 w 106733"/>
                  <a:gd name="connsiteY10" fmla="*/ 45761 h 106732"/>
                  <a:gd name="connsiteX11" fmla="*/ 99065 w 106733"/>
                  <a:gd name="connsiteY11" fmla="*/ 45761 h 10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733" h="106732">
                    <a:moveTo>
                      <a:pt x="99001" y="45697"/>
                    </a:moveTo>
                    <a:cubicBezTo>
                      <a:pt x="94800" y="45697"/>
                      <a:pt x="91395" y="49102"/>
                      <a:pt x="91395" y="53303"/>
                    </a:cubicBezTo>
                    <a:cubicBezTo>
                      <a:pt x="91395" y="74306"/>
                      <a:pt x="74369" y="91331"/>
                      <a:pt x="53367" y="91331"/>
                    </a:cubicBezTo>
                    <a:cubicBezTo>
                      <a:pt x="32364" y="91331"/>
                      <a:pt x="15338" y="74306"/>
                      <a:pt x="15338" y="53303"/>
                    </a:cubicBezTo>
                    <a:cubicBezTo>
                      <a:pt x="15338" y="32300"/>
                      <a:pt x="32364" y="15275"/>
                      <a:pt x="53367" y="15275"/>
                    </a:cubicBezTo>
                    <a:cubicBezTo>
                      <a:pt x="57585" y="14890"/>
                      <a:pt x="60692" y="11159"/>
                      <a:pt x="60308" y="6941"/>
                    </a:cubicBezTo>
                    <a:cubicBezTo>
                      <a:pt x="59972" y="3256"/>
                      <a:pt x="57052" y="336"/>
                      <a:pt x="53367" y="0"/>
                    </a:cubicBezTo>
                    <a:cubicBezTo>
                      <a:pt x="23893" y="0"/>
                      <a:pt x="0" y="23893"/>
                      <a:pt x="0" y="53366"/>
                    </a:cubicBezTo>
                    <a:cubicBezTo>
                      <a:pt x="0" y="82840"/>
                      <a:pt x="23893" y="106733"/>
                      <a:pt x="53367" y="106733"/>
                    </a:cubicBezTo>
                    <a:cubicBezTo>
                      <a:pt x="82840" y="106733"/>
                      <a:pt x="106734" y="82840"/>
                      <a:pt x="106734" y="53366"/>
                    </a:cubicBezTo>
                    <a:cubicBezTo>
                      <a:pt x="106734" y="49166"/>
                      <a:pt x="103329" y="45761"/>
                      <a:pt x="99128" y="45761"/>
                    </a:cubicBezTo>
                    <a:cubicBezTo>
                      <a:pt x="99107" y="45761"/>
                      <a:pt x="99086" y="45761"/>
                      <a:pt x="99065" y="45761"/>
                    </a:cubicBezTo>
                    <a:close/>
                  </a:path>
                </a:pathLst>
              </a:custGeom>
              <a:grpFill/>
              <a:ln w="633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" name="Title 14">
            <a:extLst>
              <a:ext uri="{FF2B5EF4-FFF2-40B4-BE49-F238E27FC236}">
                <a16:creationId xmlns:a16="http://schemas.microsoft.com/office/drawing/2014/main" id="{735074A6-874C-4558-8F00-D49AA4A4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accent4"/>
                </a:solidFill>
                <a:latin typeface="+mj-lt"/>
              </a:rPr>
              <a:t>How the company expecting the growth?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E8DB66B-4F23-4868-B5CD-6E9DC4726B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Nunc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varius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justo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volutpat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tincidunt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Fusce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tellus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lacus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finibus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sollicitudin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nec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ex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nulla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accumsan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pulvinar maximus ac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Sed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ornare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magna a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egestas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faucibus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Proin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elementum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eleifend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odio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quis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posuere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molestie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id.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FDEF1E0A-CF34-4F22-B9C6-A5C07C4A609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Marketing is the future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C1771207-028E-4332-BC0B-3E5A974C59D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CC1FCDA-84C6-4554-BEAE-A65149D4EDF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31B4FBB4-A897-4CE7-A02E-6E9ED0B2E77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Aliquam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lobortis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hendrerit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ante. Maecenas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pellentesque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velit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Suspendisse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vel mi sit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amet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risus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mattis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ultricies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eu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000" dirty="0" err="1">
                <a:solidFill>
                  <a:schemeClr val="bg2">
                    <a:lumMod val="10000"/>
                  </a:schemeClr>
                </a:solidFill>
              </a:rPr>
              <a:t>nisl</a:t>
            </a:r>
            <a:r>
              <a:rPr lang="en-US" sz="1000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90DF947-7970-4369-8B2C-CA3F93E8D7F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Jo &amp; Jo Company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ABC91F6A-B1F1-44B8-A2ED-E232A3B8120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James Jewelry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A1975662-F9DB-43BD-B7B7-090039D426B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Adam Smith Corp</a:t>
            </a:r>
          </a:p>
        </p:txBody>
      </p:sp>
    </p:spTree>
    <p:extLst>
      <p:ext uri="{BB962C8B-B14F-4D97-AF65-F5344CB8AC3E}">
        <p14:creationId xmlns:p14="http://schemas.microsoft.com/office/powerpoint/2010/main" val="1650737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72A396A-6F15-4067-BADE-FE96D55060D6}"/>
              </a:ext>
            </a:extLst>
          </p:cNvPr>
          <p:cNvGrpSpPr/>
          <p:nvPr/>
        </p:nvGrpSpPr>
        <p:grpSpPr>
          <a:xfrm>
            <a:off x="11070787" y="270802"/>
            <a:ext cx="854952" cy="409575"/>
            <a:chOff x="6214109" y="2785109"/>
            <a:chExt cx="568642" cy="272415"/>
          </a:xfrm>
          <a:solidFill>
            <a:schemeClr val="accent4"/>
          </a:solidFill>
        </p:grpSpPr>
        <p:grpSp>
          <p:nvGrpSpPr>
            <p:cNvPr id="3" name="Graphic 9">
              <a:extLst>
                <a:ext uri="{FF2B5EF4-FFF2-40B4-BE49-F238E27FC236}">
                  <a16:creationId xmlns:a16="http://schemas.microsoft.com/office/drawing/2014/main" id="{D7E23A22-A5FD-4583-902C-90AC78F99BB6}"/>
                </a:ext>
              </a:extLst>
            </p:cNvPr>
            <p:cNvGrpSpPr/>
            <p:nvPr/>
          </p:nvGrpSpPr>
          <p:grpSpPr>
            <a:xfrm>
              <a:off x="6214109" y="2915602"/>
              <a:ext cx="568642" cy="141922"/>
              <a:chOff x="6214109" y="2915602"/>
              <a:chExt cx="568642" cy="141922"/>
            </a:xfrm>
            <a:grpFill/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BAD03FCA-A9EA-4E8B-AF84-71D6DE1B6422}"/>
                  </a:ext>
                </a:extLst>
              </p:cNvPr>
              <p:cNvSpPr/>
              <p:nvPr/>
            </p:nvSpPr>
            <p:spPr>
              <a:xfrm>
                <a:off x="6214109" y="2955607"/>
                <a:ext cx="78105" cy="101917"/>
              </a:xfrm>
              <a:custGeom>
                <a:avLst/>
                <a:gdLst>
                  <a:gd name="connsiteX0" fmla="*/ 28575 w 78105"/>
                  <a:gd name="connsiteY0" fmla="*/ 101917 h 101917"/>
                  <a:gd name="connsiteX1" fmla="*/ 7620 w 78105"/>
                  <a:gd name="connsiteY1" fmla="*/ 94297 h 101917"/>
                  <a:gd name="connsiteX2" fmla="*/ 0 w 78105"/>
                  <a:gd name="connsiteY2" fmla="*/ 73342 h 101917"/>
                  <a:gd name="connsiteX3" fmla="*/ 2858 w 78105"/>
                  <a:gd name="connsiteY3" fmla="*/ 60008 h 101917"/>
                  <a:gd name="connsiteX4" fmla="*/ 13335 w 78105"/>
                  <a:gd name="connsiteY4" fmla="*/ 49530 h 101917"/>
                  <a:gd name="connsiteX5" fmla="*/ 31433 w 78105"/>
                  <a:gd name="connsiteY5" fmla="*/ 41910 h 101917"/>
                  <a:gd name="connsiteX6" fmla="*/ 57150 w 78105"/>
                  <a:gd name="connsiteY6" fmla="*/ 37147 h 101917"/>
                  <a:gd name="connsiteX7" fmla="*/ 56197 w 78105"/>
                  <a:gd name="connsiteY7" fmla="*/ 29527 h 101917"/>
                  <a:gd name="connsiteX8" fmla="*/ 53340 w 78105"/>
                  <a:gd name="connsiteY8" fmla="*/ 23813 h 101917"/>
                  <a:gd name="connsiteX9" fmla="*/ 47625 w 78105"/>
                  <a:gd name="connsiteY9" fmla="*/ 20002 h 101917"/>
                  <a:gd name="connsiteX10" fmla="*/ 39053 w 78105"/>
                  <a:gd name="connsiteY10" fmla="*/ 18097 h 101917"/>
                  <a:gd name="connsiteX11" fmla="*/ 24765 w 78105"/>
                  <a:gd name="connsiteY11" fmla="*/ 20955 h 101917"/>
                  <a:gd name="connsiteX12" fmla="*/ 11430 w 78105"/>
                  <a:gd name="connsiteY12" fmla="*/ 27622 h 101917"/>
                  <a:gd name="connsiteX13" fmla="*/ 2858 w 78105"/>
                  <a:gd name="connsiteY13" fmla="*/ 12383 h 101917"/>
                  <a:gd name="connsiteX14" fmla="*/ 20955 w 78105"/>
                  <a:gd name="connsiteY14" fmla="*/ 3810 h 101917"/>
                  <a:gd name="connsiteX15" fmla="*/ 42863 w 78105"/>
                  <a:gd name="connsiteY15" fmla="*/ 0 h 101917"/>
                  <a:gd name="connsiteX16" fmla="*/ 69533 w 78105"/>
                  <a:gd name="connsiteY16" fmla="*/ 10477 h 101917"/>
                  <a:gd name="connsiteX17" fmla="*/ 78105 w 78105"/>
                  <a:gd name="connsiteY17" fmla="*/ 40958 h 101917"/>
                  <a:gd name="connsiteX18" fmla="*/ 78105 w 78105"/>
                  <a:gd name="connsiteY18" fmla="*/ 98108 h 101917"/>
                  <a:gd name="connsiteX19" fmla="*/ 59055 w 78105"/>
                  <a:gd name="connsiteY19" fmla="*/ 98108 h 101917"/>
                  <a:gd name="connsiteX20" fmla="*/ 57150 w 78105"/>
                  <a:gd name="connsiteY20" fmla="*/ 87630 h 101917"/>
                  <a:gd name="connsiteX21" fmla="*/ 56197 w 78105"/>
                  <a:gd name="connsiteY21" fmla="*/ 87630 h 101917"/>
                  <a:gd name="connsiteX22" fmla="*/ 41910 w 78105"/>
                  <a:gd name="connsiteY22" fmla="*/ 97155 h 101917"/>
                  <a:gd name="connsiteX23" fmla="*/ 28575 w 78105"/>
                  <a:gd name="connsiteY23" fmla="*/ 101917 h 101917"/>
                  <a:gd name="connsiteX24" fmla="*/ 36195 w 78105"/>
                  <a:gd name="connsiteY24" fmla="*/ 83820 h 101917"/>
                  <a:gd name="connsiteX25" fmla="*/ 46672 w 78105"/>
                  <a:gd name="connsiteY25" fmla="*/ 80963 h 101917"/>
                  <a:gd name="connsiteX26" fmla="*/ 57150 w 78105"/>
                  <a:gd name="connsiteY26" fmla="*/ 73342 h 101917"/>
                  <a:gd name="connsiteX27" fmla="*/ 57150 w 78105"/>
                  <a:gd name="connsiteY27" fmla="*/ 51435 h 101917"/>
                  <a:gd name="connsiteX28" fmla="*/ 40958 w 78105"/>
                  <a:gd name="connsiteY28" fmla="*/ 54292 h 101917"/>
                  <a:gd name="connsiteX29" fmla="*/ 30480 w 78105"/>
                  <a:gd name="connsiteY29" fmla="*/ 59055 h 101917"/>
                  <a:gd name="connsiteX30" fmla="*/ 24765 w 78105"/>
                  <a:gd name="connsiteY30" fmla="*/ 64770 h 101917"/>
                  <a:gd name="connsiteX31" fmla="*/ 22860 w 78105"/>
                  <a:gd name="connsiteY31" fmla="*/ 71438 h 101917"/>
                  <a:gd name="connsiteX32" fmla="*/ 26670 w 78105"/>
                  <a:gd name="connsiteY32" fmla="*/ 80963 h 101917"/>
                  <a:gd name="connsiteX33" fmla="*/ 36195 w 78105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5" h="101917">
                    <a:moveTo>
                      <a:pt x="28575" y="101917"/>
                    </a:moveTo>
                    <a:cubicBezTo>
                      <a:pt x="20003" y="101917"/>
                      <a:pt x="13335" y="99060"/>
                      <a:pt x="7620" y="94297"/>
                    </a:cubicBezTo>
                    <a:cubicBezTo>
                      <a:pt x="2858" y="89535"/>
                      <a:pt x="0" y="81915"/>
                      <a:pt x="0" y="73342"/>
                    </a:cubicBezTo>
                    <a:cubicBezTo>
                      <a:pt x="0" y="68580"/>
                      <a:pt x="953" y="63817"/>
                      <a:pt x="2858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3" y="41910"/>
                    </a:cubicBezTo>
                    <a:cubicBezTo>
                      <a:pt x="39053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3" y="24765"/>
                      <a:pt x="53340" y="23813"/>
                    </a:cubicBezTo>
                    <a:cubicBezTo>
                      <a:pt x="52388" y="21908"/>
                      <a:pt x="50483" y="20955"/>
                      <a:pt x="47625" y="20002"/>
                    </a:cubicBezTo>
                    <a:cubicBezTo>
                      <a:pt x="44768" y="19050"/>
                      <a:pt x="42863" y="18097"/>
                      <a:pt x="39053" y="18097"/>
                    </a:cubicBezTo>
                    <a:cubicBezTo>
                      <a:pt x="34290" y="18097"/>
                      <a:pt x="29528" y="19050"/>
                      <a:pt x="24765" y="20955"/>
                    </a:cubicBezTo>
                    <a:cubicBezTo>
                      <a:pt x="20003" y="22860"/>
                      <a:pt x="16193" y="24765"/>
                      <a:pt x="11430" y="27622"/>
                    </a:cubicBezTo>
                    <a:lnTo>
                      <a:pt x="2858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3" y="0"/>
                      <a:pt x="42863" y="0"/>
                    </a:cubicBezTo>
                    <a:cubicBezTo>
                      <a:pt x="55245" y="0"/>
                      <a:pt x="63818" y="3810"/>
                      <a:pt x="69533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40005" y="100965"/>
                      <a:pt x="34290" y="101917"/>
                      <a:pt x="28575" y="101917"/>
                    </a:cubicBezTo>
                    <a:close/>
                    <a:moveTo>
                      <a:pt x="36195" y="83820"/>
                    </a:moveTo>
                    <a:cubicBezTo>
                      <a:pt x="40005" y="83820"/>
                      <a:pt x="43815" y="82867"/>
                      <a:pt x="46672" y="80963"/>
                    </a:cubicBezTo>
                    <a:cubicBezTo>
                      <a:pt x="49530" y="79058"/>
                      <a:pt x="53340" y="76200"/>
                      <a:pt x="57150" y="73342"/>
                    </a:cubicBezTo>
                    <a:lnTo>
                      <a:pt x="57150" y="51435"/>
                    </a:lnTo>
                    <a:cubicBezTo>
                      <a:pt x="50483" y="52388"/>
                      <a:pt x="44768" y="53340"/>
                      <a:pt x="40958" y="54292"/>
                    </a:cubicBezTo>
                    <a:cubicBezTo>
                      <a:pt x="36195" y="55245"/>
                      <a:pt x="33338" y="57150"/>
                      <a:pt x="30480" y="59055"/>
                    </a:cubicBezTo>
                    <a:cubicBezTo>
                      <a:pt x="27622" y="60960"/>
                      <a:pt x="25718" y="62865"/>
                      <a:pt x="24765" y="64770"/>
                    </a:cubicBezTo>
                    <a:cubicBezTo>
                      <a:pt x="23813" y="66675"/>
                      <a:pt x="22860" y="69533"/>
                      <a:pt x="22860" y="71438"/>
                    </a:cubicBezTo>
                    <a:cubicBezTo>
                      <a:pt x="22860" y="76200"/>
                      <a:pt x="23813" y="79058"/>
                      <a:pt x="26670" y="80963"/>
                    </a:cubicBezTo>
                    <a:cubicBezTo>
                      <a:pt x="28575" y="82867"/>
                      <a:pt x="32385" y="83820"/>
                      <a:pt x="36195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6190B3F5-E843-40DA-B47D-8AD62F9D55C5}"/>
                  </a:ext>
                </a:extLst>
              </p:cNvPr>
              <p:cNvSpPr/>
              <p:nvPr/>
            </p:nvSpPr>
            <p:spPr>
              <a:xfrm>
                <a:off x="6315075" y="2915602"/>
                <a:ext cx="89534" cy="141922"/>
              </a:xfrm>
              <a:custGeom>
                <a:avLst/>
                <a:gdLst>
                  <a:gd name="connsiteX0" fmla="*/ 39053 w 89534"/>
                  <a:gd name="connsiteY0" fmla="*/ 141922 h 141922"/>
                  <a:gd name="connsiteX1" fmla="*/ 10478 w 89534"/>
                  <a:gd name="connsiteY1" fmla="*/ 128588 h 141922"/>
                  <a:gd name="connsiteX2" fmla="*/ 0 w 89534"/>
                  <a:gd name="connsiteY2" fmla="*/ 91440 h 141922"/>
                  <a:gd name="connsiteX3" fmla="*/ 3810 w 89534"/>
                  <a:gd name="connsiteY3" fmla="*/ 70485 h 141922"/>
                  <a:gd name="connsiteX4" fmla="*/ 13335 w 89534"/>
                  <a:gd name="connsiteY4" fmla="*/ 54292 h 141922"/>
                  <a:gd name="connsiteX5" fmla="*/ 26670 w 89534"/>
                  <a:gd name="connsiteY5" fmla="*/ 43815 h 141922"/>
                  <a:gd name="connsiteX6" fmla="*/ 41910 w 89534"/>
                  <a:gd name="connsiteY6" fmla="*/ 40005 h 141922"/>
                  <a:gd name="connsiteX7" fmla="*/ 56197 w 89534"/>
                  <a:gd name="connsiteY7" fmla="*/ 42863 h 141922"/>
                  <a:gd name="connsiteX8" fmla="*/ 67628 w 89534"/>
                  <a:gd name="connsiteY8" fmla="*/ 50482 h 141922"/>
                  <a:gd name="connsiteX9" fmla="*/ 66675 w 89534"/>
                  <a:gd name="connsiteY9" fmla="*/ 35242 h 141922"/>
                  <a:gd name="connsiteX10" fmla="*/ 66675 w 89534"/>
                  <a:gd name="connsiteY10" fmla="*/ 0 h 141922"/>
                  <a:gd name="connsiteX11" fmla="*/ 89535 w 89534"/>
                  <a:gd name="connsiteY11" fmla="*/ 0 h 141922"/>
                  <a:gd name="connsiteX12" fmla="*/ 89535 w 89534"/>
                  <a:gd name="connsiteY12" fmla="*/ 138113 h 141922"/>
                  <a:gd name="connsiteX13" fmla="*/ 70485 w 89534"/>
                  <a:gd name="connsiteY13" fmla="*/ 138113 h 141922"/>
                  <a:gd name="connsiteX14" fmla="*/ 68580 w 89534"/>
                  <a:gd name="connsiteY14" fmla="*/ 127635 h 141922"/>
                  <a:gd name="connsiteX15" fmla="*/ 66675 w 89534"/>
                  <a:gd name="connsiteY15" fmla="*/ 127635 h 141922"/>
                  <a:gd name="connsiteX16" fmla="*/ 54293 w 89534"/>
                  <a:gd name="connsiteY16" fmla="*/ 136207 h 141922"/>
                  <a:gd name="connsiteX17" fmla="*/ 39053 w 89534"/>
                  <a:gd name="connsiteY17" fmla="*/ 141922 h 141922"/>
                  <a:gd name="connsiteX18" fmla="*/ 44768 w 89534"/>
                  <a:gd name="connsiteY18" fmla="*/ 122872 h 141922"/>
                  <a:gd name="connsiteX19" fmla="*/ 64770 w 89534"/>
                  <a:gd name="connsiteY19" fmla="*/ 112395 h 141922"/>
                  <a:gd name="connsiteX20" fmla="*/ 64770 w 89534"/>
                  <a:gd name="connsiteY20" fmla="*/ 67627 h 141922"/>
                  <a:gd name="connsiteX21" fmla="*/ 55245 w 89534"/>
                  <a:gd name="connsiteY21" fmla="*/ 60960 h 141922"/>
                  <a:gd name="connsiteX22" fmla="*/ 45720 w 89534"/>
                  <a:gd name="connsiteY22" fmla="*/ 59055 h 141922"/>
                  <a:gd name="connsiteX23" fmla="*/ 29528 w 89534"/>
                  <a:gd name="connsiteY23" fmla="*/ 67627 h 141922"/>
                  <a:gd name="connsiteX24" fmla="*/ 22860 w 89534"/>
                  <a:gd name="connsiteY24" fmla="*/ 91440 h 141922"/>
                  <a:gd name="connsiteX25" fmla="*/ 28575 w 89534"/>
                  <a:gd name="connsiteY25" fmla="*/ 115252 h 141922"/>
                  <a:gd name="connsiteX26" fmla="*/ 44768 w 89534"/>
                  <a:gd name="connsiteY26" fmla="*/ 122872 h 141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89534" h="141922">
                    <a:moveTo>
                      <a:pt x="39053" y="141922"/>
                    </a:moveTo>
                    <a:cubicBezTo>
                      <a:pt x="26670" y="141922"/>
                      <a:pt x="17145" y="137160"/>
                      <a:pt x="10478" y="128588"/>
                    </a:cubicBezTo>
                    <a:cubicBezTo>
                      <a:pt x="3810" y="120015"/>
                      <a:pt x="0" y="107632"/>
                      <a:pt x="0" y="91440"/>
                    </a:cubicBezTo>
                    <a:cubicBezTo>
                      <a:pt x="0" y="83820"/>
                      <a:pt x="953" y="76200"/>
                      <a:pt x="3810" y="70485"/>
                    </a:cubicBezTo>
                    <a:cubicBezTo>
                      <a:pt x="6668" y="64770"/>
                      <a:pt x="9525" y="59055"/>
                      <a:pt x="13335" y="54292"/>
                    </a:cubicBezTo>
                    <a:cubicBezTo>
                      <a:pt x="17145" y="49530"/>
                      <a:pt x="21907" y="46672"/>
                      <a:pt x="26670" y="43815"/>
                    </a:cubicBezTo>
                    <a:cubicBezTo>
                      <a:pt x="31432" y="40957"/>
                      <a:pt x="36195" y="40005"/>
                      <a:pt x="41910" y="40005"/>
                    </a:cubicBezTo>
                    <a:cubicBezTo>
                      <a:pt x="47625" y="40005"/>
                      <a:pt x="52388" y="40957"/>
                      <a:pt x="56197" y="42863"/>
                    </a:cubicBezTo>
                    <a:cubicBezTo>
                      <a:pt x="60007" y="44767"/>
                      <a:pt x="63818" y="47625"/>
                      <a:pt x="67628" y="50482"/>
                    </a:cubicBezTo>
                    <a:lnTo>
                      <a:pt x="66675" y="35242"/>
                    </a:lnTo>
                    <a:lnTo>
                      <a:pt x="66675" y="0"/>
                    </a:lnTo>
                    <a:lnTo>
                      <a:pt x="89535" y="0"/>
                    </a:lnTo>
                    <a:lnTo>
                      <a:pt x="89535" y="138113"/>
                    </a:lnTo>
                    <a:lnTo>
                      <a:pt x="70485" y="138113"/>
                    </a:lnTo>
                    <a:lnTo>
                      <a:pt x="68580" y="127635"/>
                    </a:lnTo>
                    <a:lnTo>
                      <a:pt x="66675" y="127635"/>
                    </a:lnTo>
                    <a:cubicBezTo>
                      <a:pt x="62865" y="131445"/>
                      <a:pt x="59055" y="134302"/>
                      <a:pt x="54293" y="136207"/>
                    </a:cubicBezTo>
                    <a:cubicBezTo>
                      <a:pt x="49530" y="140970"/>
                      <a:pt x="44768" y="141922"/>
                      <a:pt x="39053" y="141922"/>
                    </a:cubicBezTo>
                    <a:close/>
                    <a:moveTo>
                      <a:pt x="44768" y="122872"/>
                    </a:moveTo>
                    <a:cubicBezTo>
                      <a:pt x="52388" y="122872"/>
                      <a:pt x="59055" y="119063"/>
                      <a:pt x="64770" y="112395"/>
                    </a:cubicBezTo>
                    <a:lnTo>
                      <a:pt x="64770" y="67627"/>
                    </a:lnTo>
                    <a:cubicBezTo>
                      <a:pt x="60960" y="64770"/>
                      <a:pt x="58103" y="62865"/>
                      <a:pt x="55245" y="60960"/>
                    </a:cubicBezTo>
                    <a:cubicBezTo>
                      <a:pt x="52388" y="60007"/>
                      <a:pt x="48578" y="59055"/>
                      <a:pt x="45720" y="59055"/>
                    </a:cubicBezTo>
                    <a:cubicBezTo>
                      <a:pt x="39053" y="59055"/>
                      <a:pt x="34290" y="61913"/>
                      <a:pt x="29528" y="67627"/>
                    </a:cubicBezTo>
                    <a:cubicBezTo>
                      <a:pt x="24765" y="73342"/>
                      <a:pt x="22860" y="80963"/>
                      <a:pt x="22860" y="91440"/>
                    </a:cubicBezTo>
                    <a:cubicBezTo>
                      <a:pt x="22860" y="101917"/>
                      <a:pt x="24765" y="109538"/>
                      <a:pt x="28575" y="115252"/>
                    </a:cubicBezTo>
                    <a:cubicBezTo>
                      <a:pt x="32385" y="120015"/>
                      <a:pt x="38100" y="122872"/>
                      <a:pt x="44768" y="12287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058CF1B5-9710-4871-82BC-0AB7E4C8243B}"/>
                  </a:ext>
                </a:extLst>
              </p:cNvPr>
              <p:cNvSpPr/>
              <p:nvPr/>
            </p:nvSpPr>
            <p:spPr>
              <a:xfrm>
                <a:off x="6426517" y="2955607"/>
                <a:ext cx="78104" cy="101917"/>
              </a:xfrm>
              <a:custGeom>
                <a:avLst/>
                <a:gdLst>
                  <a:gd name="connsiteX0" fmla="*/ 28575 w 78104"/>
                  <a:gd name="connsiteY0" fmla="*/ 101917 h 101917"/>
                  <a:gd name="connsiteX1" fmla="*/ 7620 w 78104"/>
                  <a:gd name="connsiteY1" fmla="*/ 94297 h 101917"/>
                  <a:gd name="connsiteX2" fmla="*/ 0 w 78104"/>
                  <a:gd name="connsiteY2" fmla="*/ 73342 h 101917"/>
                  <a:gd name="connsiteX3" fmla="*/ 2857 w 78104"/>
                  <a:gd name="connsiteY3" fmla="*/ 60008 h 101917"/>
                  <a:gd name="connsiteX4" fmla="*/ 13335 w 78104"/>
                  <a:gd name="connsiteY4" fmla="*/ 49530 h 101917"/>
                  <a:gd name="connsiteX5" fmla="*/ 31432 w 78104"/>
                  <a:gd name="connsiteY5" fmla="*/ 41910 h 101917"/>
                  <a:gd name="connsiteX6" fmla="*/ 57150 w 78104"/>
                  <a:gd name="connsiteY6" fmla="*/ 37147 h 101917"/>
                  <a:gd name="connsiteX7" fmla="*/ 56197 w 78104"/>
                  <a:gd name="connsiteY7" fmla="*/ 29527 h 101917"/>
                  <a:gd name="connsiteX8" fmla="*/ 53340 w 78104"/>
                  <a:gd name="connsiteY8" fmla="*/ 23813 h 101917"/>
                  <a:gd name="connsiteX9" fmla="*/ 47625 w 78104"/>
                  <a:gd name="connsiteY9" fmla="*/ 20002 h 101917"/>
                  <a:gd name="connsiteX10" fmla="*/ 39052 w 78104"/>
                  <a:gd name="connsiteY10" fmla="*/ 18097 h 101917"/>
                  <a:gd name="connsiteX11" fmla="*/ 24765 w 78104"/>
                  <a:gd name="connsiteY11" fmla="*/ 20955 h 101917"/>
                  <a:gd name="connsiteX12" fmla="*/ 11430 w 78104"/>
                  <a:gd name="connsiteY12" fmla="*/ 27622 h 101917"/>
                  <a:gd name="connsiteX13" fmla="*/ 2857 w 78104"/>
                  <a:gd name="connsiteY13" fmla="*/ 12383 h 101917"/>
                  <a:gd name="connsiteX14" fmla="*/ 20955 w 78104"/>
                  <a:gd name="connsiteY14" fmla="*/ 3810 h 101917"/>
                  <a:gd name="connsiteX15" fmla="*/ 42863 w 78104"/>
                  <a:gd name="connsiteY15" fmla="*/ 0 h 101917"/>
                  <a:gd name="connsiteX16" fmla="*/ 69532 w 78104"/>
                  <a:gd name="connsiteY16" fmla="*/ 10477 h 101917"/>
                  <a:gd name="connsiteX17" fmla="*/ 78105 w 78104"/>
                  <a:gd name="connsiteY17" fmla="*/ 40958 h 101917"/>
                  <a:gd name="connsiteX18" fmla="*/ 78105 w 78104"/>
                  <a:gd name="connsiteY18" fmla="*/ 98108 h 101917"/>
                  <a:gd name="connsiteX19" fmla="*/ 59055 w 78104"/>
                  <a:gd name="connsiteY19" fmla="*/ 98108 h 101917"/>
                  <a:gd name="connsiteX20" fmla="*/ 57150 w 78104"/>
                  <a:gd name="connsiteY20" fmla="*/ 87630 h 101917"/>
                  <a:gd name="connsiteX21" fmla="*/ 56197 w 78104"/>
                  <a:gd name="connsiteY21" fmla="*/ 87630 h 101917"/>
                  <a:gd name="connsiteX22" fmla="*/ 41910 w 78104"/>
                  <a:gd name="connsiteY22" fmla="*/ 97155 h 101917"/>
                  <a:gd name="connsiteX23" fmla="*/ 28575 w 78104"/>
                  <a:gd name="connsiteY23" fmla="*/ 101917 h 101917"/>
                  <a:gd name="connsiteX24" fmla="*/ 35242 w 78104"/>
                  <a:gd name="connsiteY24" fmla="*/ 83820 h 101917"/>
                  <a:gd name="connsiteX25" fmla="*/ 45720 w 78104"/>
                  <a:gd name="connsiteY25" fmla="*/ 80963 h 101917"/>
                  <a:gd name="connsiteX26" fmla="*/ 56197 w 78104"/>
                  <a:gd name="connsiteY26" fmla="*/ 73342 h 101917"/>
                  <a:gd name="connsiteX27" fmla="*/ 56197 w 78104"/>
                  <a:gd name="connsiteY27" fmla="*/ 51435 h 101917"/>
                  <a:gd name="connsiteX28" fmla="*/ 40005 w 78104"/>
                  <a:gd name="connsiteY28" fmla="*/ 54292 h 101917"/>
                  <a:gd name="connsiteX29" fmla="*/ 29527 w 78104"/>
                  <a:gd name="connsiteY29" fmla="*/ 59055 h 101917"/>
                  <a:gd name="connsiteX30" fmla="*/ 23813 w 78104"/>
                  <a:gd name="connsiteY30" fmla="*/ 64770 h 101917"/>
                  <a:gd name="connsiteX31" fmla="*/ 21907 w 78104"/>
                  <a:gd name="connsiteY31" fmla="*/ 71438 h 101917"/>
                  <a:gd name="connsiteX32" fmla="*/ 25717 w 78104"/>
                  <a:gd name="connsiteY32" fmla="*/ 80963 h 101917"/>
                  <a:gd name="connsiteX33" fmla="*/ 35242 w 78104"/>
                  <a:gd name="connsiteY33" fmla="*/ 83820 h 101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8104" h="101917">
                    <a:moveTo>
                      <a:pt x="28575" y="101917"/>
                    </a:moveTo>
                    <a:cubicBezTo>
                      <a:pt x="20002" y="101917"/>
                      <a:pt x="13335" y="99060"/>
                      <a:pt x="7620" y="94297"/>
                    </a:cubicBezTo>
                    <a:cubicBezTo>
                      <a:pt x="2857" y="89535"/>
                      <a:pt x="0" y="81915"/>
                      <a:pt x="0" y="73342"/>
                    </a:cubicBezTo>
                    <a:cubicBezTo>
                      <a:pt x="0" y="68580"/>
                      <a:pt x="952" y="63817"/>
                      <a:pt x="2857" y="60008"/>
                    </a:cubicBezTo>
                    <a:cubicBezTo>
                      <a:pt x="4763" y="56197"/>
                      <a:pt x="8572" y="52388"/>
                      <a:pt x="13335" y="49530"/>
                    </a:cubicBezTo>
                    <a:cubicBezTo>
                      <a:pt x="18097" y="46672"/>
                      <a:pt x="23813" y="43815"/>
                      <a:pt x="31432" y="41910"/>
                    </a:cubicBezTo>
                    <a:cubicBezTo>
                      <a:pt x="39052" y="40005"/>
                      <a:pt x="46672" y="38100"/>
                      <a:pt x="57150" y="37147"/>
                    </a:cubicBezTo>
                    <a:cubicBezTo>
                      <a:pt x="57150" y="34290"/>
                      <a:pt x="56197" y="32385"/>
                      <a:pt x="56197" y="29527"/>
                    </a:cubicBezTo>
                    <a:cubicBezTo>
                      <a:pt x="55245" y="27622"/>
                      <a:pt x="54292" y="24765"/>
                      <a:pt x="53340" y="23813"/>
                    </a:cubicBezTo>
                    <a:cubicBezTo>
                      <a:pt x="52388" y="21908"/>
                      <a:pt x="50482" y="20955"/>
                      <a:pt x="47625" y="20002"/>
                    </a:cubicBezTo>
                    <a:cubicBezTo>
                      <a:pt x="44767" y="19050"/>
                      <a:pt x="42863" y="18097"/>
                      <a:pt x="39052" y="18097"/>
                    </a:cubicBezTo>
                    <a:cubicBezTo>
                      <a:pt x="34290" y="18097"/>
                      <a:pt x="29527" y="19050"/>
                      <a:pt x="24765" y="20955"/>
                    </a:cubicBezTo>
                    <a:cubicBezTo>
                      <a:pt x="20002" y="22860"/>
                      <a:pt x="16192" y="24765"/>
                      <a:pt x="11430" y="27622"/>
                    </a:cubicBezTo>
                    <a:lnTo>
                      <a:pt x="2857" y="12383"/>
                    </a:lnTo>
                    <a:cubicBezTo>
                      <a:pt x="8572" y="8572"/>
                      <a:pt x="14288" y="5715"/>
                      <a:pt x="20955" y="3810"/>
                    </a:cubicBezTo>
                    <a:cubicBezTo>
                      <a:pt x="27622" y="952"/>
                      <a:pt x="35242" y="0"/>
                      <a:pt x="42863" y="0"/>
                    </a:cubicBezTo>
                    <a:cubicBezTo>
                      <a:pt x="55245" y="0"/>
                      <a:pt x="63817" y="3810"/>
                      <a:pt x="69532" y="10477"/>
                    </a:cubicBezTo>
                    <a:cubicBezTo>
                      <a:pt x="75247" y="17145"/>
                      <a:pt x="78105" y="27622"/>
                      <a:pt x="78105" y="40958"/>
                    </a:cubicBezTo>
                    <a:lnTo>
                      <a:pt x="78105" y="98108"/>
                    </a:lnTo>
                    <a:lnTo>
                      <a:pt x="59055" y="98108"/>
                    </a:lnTo>
                    <a:lnTo>
                      <a:pt x="57150" y="87630"/>
                    </a:lnTo>
                    <a:lnTo>
                      <a:pt x="56197" y="87630"/>
                    </a:lnTo>
                    <a:cubicBezTo>
                      <a:pt x="51435" y="91440"/>
                      <a:pt x="47625" y="94297"/>
                      <a:pt x="41910" y="97155"/>
                    </a:cubicBezTo>
                    <a:cubicBezTo>
                      <a:pt x="39052" y="100965"/>
                      <a:pt x="34290" y="101917"/>
                      <a:pt x="28575" y="101917"/>
                    </a:cubicBezTo>
                    <a:close/>
                    <a:moveTo>
                      <a:pt x="35242" y="83820"/>
                    </a:moveTo>
                    <a:cubicBezTo>
                      <a:pt x="39052" y="83820"/>
                      <a:pt x="42863" y="82867"/>
                      <a:pt x="45720" y="80963"/>
                    </a:cubicBezTo>
                    <a:cubicBezTo>
                      <a:pt x="48577" y="79058"/>
                      <a:pt x="52388" y="76200"/>
                      <a:pt x="56197" y="73342"/>
                    </a:cubicBezTo>
                    <a:lnTo>
                      <a:pt x="56197" y="51435"/>
                    </a:lnTo>
                    <a:cubicBezTo>
                      <a:pt x="49530" y="52388"/>
                      <a:pt x="43815" y="53340"/>
                      <a:pt x="40005" y="54292"/>
                    </a:cubicBezTo>
                    <a:cubicBezTo>
                      <a:pt x="35242" y="55245"/>
                      <a:pt x="32385" y="57150"/>
                      <a:pt x="29527" y="59055"/>
                    </a:cubicBezTo>
                    <a:cubicBezTo>
                      <a:pt x="26670" y="60960"/>
                      <a:pt x="24765" y="62865"/>
                      <a:pt x="23813" y="64770"/>
                    </a:cubicBezTo>
                    <a:cubicBezTo>
                      <a:pt x="22860" y="66675"/>
                      <a:pt x="21907" y="69533"/>
                      <a:pt x="21907" y="71438"/>
                    </a:cubicBezTo>
                    <a:cubicBezTo>
                      <a:pt x="21907" y="76200"/>
                      <a:pt x="22860" y="79058"/>
                      <a:pt x="25717" y="80963"/>
                    </a:cubicBezTo>
                    <a:cubicBezTo>
                      <a:pt x="28575" y="82867"/>
                      <a:pt x="31432" y="83820"/>
                      <a:pt x="35242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AD12DBB-053F-4AE9-89CF-807923DB6FE2}"/>
                  </a:ext>
                </a:extLst>
              </p:cNvPr>
              <p:cNvSpPr/>
              <p:nvPr/>
            </p:nvSpPr>
            <p:spPr>
              <a:xfrm>
                <a:off x="6532244" y="2955607"/>
                <a:ext cx="140017" cy="100012"/>
              </a:xfrm>
              <a:custGeom>
                <a:avLst/>
                <a:gdLst>
                  <a:gd name="connsiteX0" fmla="*/ 0 w 140017"/>
                  <a:gd name="connsiteY0" fmla="*/ 99060 h 100012"/>
                  <a:gd name="connsiteX1" fmla="*/ 0 w 140017"/>
                  <a:gd name="connsiteY1" fmla="*/ 2858 h 100012"/>
                  <a:gd name="connsiteX2" fmla="*/ 19050 w 140017"/>
                  <a:gd name="connsiteY2" fmla="*/ 2858 h 100012"/>
                  <a:gd name="connsiteX3" fmla="*/ 20955 w 140017"/>
                  <a:gd name="connsiteY3" fmla="*/ 16192 h 100012"/>
                  <a:gd name="connsiteX4" fmla="*/ 21908 w 140017"/>
                  <a:gd name="connsiteY4" fmla="*/ 16192 h 100012"/>
                  <a:gd name="connsiteX5" fmla="*/ 35243 w 140017"/>
                  <a:gd name="connsiteY5" fmla="*/ 4763 h 100012"/>
                  <a:gd name="connsiteX6" fmla="*/ 51435 w 140017"/>
                  <a:gd name="connsiteY6" fmla="*/ 0 h 100012"/>
                  <a:gd name="connsiteX7" fmla="*/ 68580 w 140017"/>
                  <a:gd name="connsiteY7" fmla="*/ 4763 h 100012"/>
                  <a:gd name="connsiteX8" fmla="*/ 78105 w 140017"/>
                  <a:gd name="connsiteY8" fmla="*/ 17145 h 100012"/>
                  <a:gd name="connsiteX9" fmla="*/ 92393 w 140017"/>
                  <a:gd name="connsiteY9" fmla="*/ 4763 h 100012"/>
                  <a:gd name="connsiteX10" fmla="*/ 109538 w 140017"/>
                  <a:gd name="connsiteY10" fmla="*/ 0 h 100012"/>
                  <a:gd name="connsiteX11" fmla="*/ 132398 w 140017"/>
                  <a:gd name="connsiteY11" fmla="*/ 9525 h 100012"/>
                  <a:gd name="connsiteX12" fmla="*/ 140018 w 140017"/>
                  <a:gd name="connsiteY12" fmla="*/ 38100 h 100012"/>
                  <a:gd name="connsiteX13" fmla="*/ 140018 w 140017"/>
                  <a:gd name="connsiteY13" fmla="*/ 98108 h 100012"/>
                  <a:gd name="connsiteX14" fmla="*/ 117158 w 140017"/>
                  <a:gd name="connsiteY14" fmla="*/ 98108 h 100012"/>
                  <a:gd name="connsiteX15" fmla="*/ 117158 w 140017"/>
                  <a:gd name="connsiteY15" fmla="*/ 40958 h 100012"/>
                  <a:gd name="connsiteX16" fmla="*/ 113348 w 140017"/>
                  <a:gd name="connsiteY16" fmla="*/ 23813 h 100012"/>
                  <a:gd name="connsiteX17" fmla="*/ 101918 w 140017"/>
                  <a:gd name="connsiteY17" fmla="*/ 19050 h 100012"/>
                  <a:gd name="connsiteX18" fmla="*/ 81915 w 140017"/>
                  <a:gd name="connsiteY18" fmla="*/ 31433 h 100012"/>
                  <a:gd name="connsiteX19" fmla="*/ 81915 w 140017"/>
                  <a:gd name="connsiteY19" fmla="*/ 99060 h 100012"/>
                  <a:gd name="connsiteX20" fmla="*/ 59055 w 140017"/>
                  <a:gd name="connsiteY20" fmla="*/ 99060 h 100012"/>
                  <a:gd name="connsiteX21" fmla="*/ 59055 w 140017"/>
                  <a:gd name="connsiteY21" fmla="*/ 41910 h 100012"/>
                  <a:gd name="connsiteX22" fmla="*/ 55245 w 140017"/>
                  <a:gd name="connsiteY22" fmla="*/ 24765 h 100012"/>
                  <a:gd name="connsiteX23" fmla="*/ 43815 w 140017"/>
                  <a:gd name="connsiteY23" fmla="*/ 20002 h 100012"/>
                  <a:gd name="connsiteX24" fmla="*/ 23813 w 140017"/>
                  <a:gd name="connsiteY24" fmla="*/ 32385 h 100012"/>
                  <a:gd name="connsiteX25" fmla="*/ 23813 w 140017"/>
                  <a:gd name="connsiteY25" fmla="*/ 100013 h 100012"/>
                  <a:gd name="connsiteX26" fmla="*/ 0 w 140017"/>
                  <a:gd name="connsiteY26" fmla="*/ 100013 h 10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0017" h="100012">
                    <a:moveTo>
                      <a:pt x="0" y="99060"/>
                    </a:moveTo>
                    <a:lnTo>
                      <a:pt x="0" y="2858"/>
                    </a:lnTo>
                    <a:lnTo>
                      <a:pt x="19050" y="2858"/>
                    </a:lnTo>
                    <a:lnTo>
                      <a:pt x="20955" y="16192"/>
                    </a:lnTo>
                    <a:lnTo>
                      <a:pt x="21908" y="16192"/>
                    </a:lnTo>
                    <a:cubicBezTo>
                      <a:pt x="25718" y="11430"/>
                      <a:pt x="30480" y="8572"/>
                      <a:pt x="35243" y="4763"/>
                    </a:cubicBezTo>
                    <a:cubicBezTo>
                      <a:pt x="40005" y="1905"/>
                      <a:pt x="45720" y="0"/>
                      <a:pt x="51435" y="0"/>
                    </a:cubicBezTo>
                    <a:cubicBezTo>
                      <a:pt x="58103" y="0"/>
                      <a:pt x="63818" y="1905"/>
                      <a:pt x="68580" y="4763"/>
                    </a:cubicBezTo>
                    <a:cubicBezTo>
                      <a:pt x="72390" y="7620"/>
                      <a:pt x="76200" y="12383"/>
                      <a:pt x="78105" y="17145"/>
                    </a:cubicBezTo>
                    <a:cubicBezTo>
                      <a:pt x="82868" y="12383"/>
                      <a:pt x="87630" y="7620"/>
                      <a:pt x="92393" y="4763"/>
                    </a:cubicBezTo>
                    <a:cubicBezTo>
                      <a:pt x="97155" y="1905"/>
                      <a:pt x="102870" y="0"/>
                      <a:pt x="109538" y="0"/>
                    </a:cubicBezTo>
                    <a:cubicBezTo>
                      <a:pt x="120015" y="0"/>
                      <a:pt x="127635" y="2858"/>
                      <a:pt x="132398" y="9525"/>
                    </a:cubicBezTo>
                    <a:cubicBezTo>
                      <a:pt x="137160" y="16192"/>
                      <a:pt x="140018" y="25717"/>
                      <a:pt x="140018" y="38100"/>
                    </a:cubicBezTo>
                    <a:lnTo>
                      <a:pt x="140018" y="98108"/>
                    </a:lnTo>
                    <a:lnTo>
                      <a:pt x="117158" y="98108"/>
                    </a:lnTo>
                    <a:lnTo>
                      <a:pt x="117158" y="40958"/>
                    </a:lnTo>
                    <a:cubicBezTo>
                      <a:pt x="117158" y="33338"/>
                      <a:pt x="116205" y="27622"/>
                      <a:pt x="113348" y="23813"/>
                    </a:cubicBezTo>
                    <a:cubicBezTo>
                      <a:pt x="110490" y="20002"/>
                      <a:pt x="107633" y="19050"/>
                      <a:pt x="101918" y="19050"/>
                    </a:cubicBezTo>
                    <a:cubicBezTo>
                      <a:pt x="96203" y="19050"/>
                      <a:pt x="89535" y="22860"/>
                      <a:pt x="81915" y="31433"/>
                    </a:cubicBezTo>
                    <a:lnTo>
                      <a:pt x="81915" y="99060"/>
                    </a:lnTo>
                    <a:lnTo>
                      <a:pt x="59055" y="99060"/>
                    </a:lnTo>
                    <a:lnTo>
                      <a:pt x="59055" y="41910"/>
                    </a:lnTo>
                    <a:cubicBezTo>
                      <a:pt x="59055" y="34290"/>
                      <a:pt x="58103" y="28575"/>
                      <a:pt x="55245" y="24765"/>
                    </a:cubicBezTo>
                    <a:cubicBezTo>
                      <a:pt x="52388" y="20955"/>
                      <a:pt x="49530" y="20002"/>
                      <a:pt x="43815" y="20002"/>
                    </a:cubicBezTo>
                    <a:cubicBezTo>
                      <a:pt x="38100" y="20002"/>
                      <a:pt x="31433" y="23813"/>
                      <a:pt x="23813" y="32385"/>
                    </a:cubicBezTo>
                    <a:lnTo>
                      <a:pt x="23813" y="100013"/>
                    </a:lnTo>
                    <a:lnTo>
                      <a:pt x="0" y="10001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7E3346D-0364-4048-9C54-6354F8185179}"/>
                  </a:ext>
                </a:extLst>
              </p:cNvPr>
              <p:cNvSpPr/>
              <p:nvPr/>
            </p:nvSpPr>
            <p:spPr>
              <a:xfrm>
                <a:off x="6691312" y="2956559"/>
                <a:ext cx="91440" cy="100965"/>
              </a:xfrm>
              <a:custGeom>
                <a:avLst/>
                <a:gdLst>
                  <a:gd name="connsiteX0" fmla="*/ 45720 w 91440"/>
                  <a:gd name="connsiteY0" fmla="*/ 100965 h 100965"/>
                  <a:gd name="connsiteX1" fmla="*/ 28575 w 91440"/>
                  <a:gd name="connsiteY1" fmla="*/ 97155 h 100965"/>
                  <a:gd name="connsiteX2" fmla="*/ 14288 w 91440"/>
                  <a:gd name="connsiteY2" fmla="*/ 87630 h 100965"/>
                  <a:gd name="connsiteX3" fmla="*/ 3810 w 91440"/>
                  <a:gd name="connsiteY3" fmla="*/ 71438 h 100965"/>
                  <a:gd name="connsiteX4" fmla="*/ 0 w 91440"/>
                  <a:gd name="connsiteY4" fmla="*/ 50483 h 100965"/>
                  <a:gd name="connsiteX5" fmla="*/ 3810 w 91440"/>
                  <a:gd name="connsiteY5" fmla="*/ 29528 h 100965"/>
                  <a:gd name="connsiteX6" fmla="*/ 14288 w 91440"/>
                  <a:gd name="connsiteY6" fmla="*/ 13335 h 100965"/>
                  <a:gd name="connsiteX7" fmla="*/ 28575 w 91440"/>
                  <a:gd name="connsiteY7" fmla="*/ 3810 h 100965"/>
                  <a:gd name="connsiteX8" fmla="*/ 45720 w 91440"/>
                  <a:gd name="connsiteY8" fmla="*/ 0 h 100965"/>
                  <a:gd name="connsiteX9" fmla="*/ 62865 w 91440"/>
                  <a:gd name="connsiteY9" fmla="*/ 3810 h 100965"/>
                  <a:gd name="connsiteX10" fmla="*/ 77153 w 91440"/>
                  <a:gd name="connsiteY10" fmla="*/ 13335 h 100965"/>
                  <a:gd name="connsiteX11" fmla="*/ 87630 w 91440"/>
                  <a:gd name="connsiteY11" fmla="*/ 29528 h 100965"/>
                  <a:gd name="connsiteX12" fmla="*/ 91440 w 91440"/>
                  <a:gd name="connsiteY12" fmla="*/ 50483 h 100965"/>
                  <a:gd name="connsiteX13" fmla="*/ 87630 w 91440"/>
                  <a:gd name="connsiteY13" fmla="*/ 71438 h 100965"/>
                  <a:gd name="connsiteX14" fmla="*/ 77153 w 91440"/>
                  <a:gd name="connsiteY14" fmla="*/ 87630 h 100965"/>
                  <a:gd name="connsiteX15" fmla="*/ 62865 w 91440"/>
                  <a:gd name="connsiteY15" fmla="*/ 97155 h 100965"/>
                  <a:gd name="connsiteX16" fmla="*/ 45720 w 91440"/>
                  <a:gd name="connsiteY16" fmla="*/ 100965 h 100965"/>
                  <a:gd name="connsiteX17" fmla="*/ 45720 w 91440"/>
                  <a:gd name="connsiteY17" fmla="*/ 82868 h 100965"/>
                  <a:gd name="connsiteX18" fmla="*/ 62865 w 91440"/>
                  <a:gd name="connsiteY18" fmla="*/ 74295 h 100965"/>
                  <a:gd name="connsiteX19" fmla="*/ 68580 w 91440"/>
                  <a:gd name="connsiteY19" fmla="*/ 51435 h 100965"/>
                  <a:gd name="connsiteX20" fmla="*/ 62865 w 91440"/>
                  <a:gd name="connsiteY20" fmla="*/ 27623 h 100965"/>
                  <a:gd name="connsiteX21" fmla="*/ 45720 w 91440"/>
                  <a:gd name="connsiteY21" fmla="*/ 19050 h 100965"/>
                  <a:gd name="connsiteX22" fmla="*/ 29528 w 91440"/>
                  <a:gd name="connsiteY22" fmla="*/ 27623 h 100965"/>
                  <a:gd name="connsiteX23" fmla="*/ 23813 w 91440"/>
                  <a:gd name="connsiteY23" fmla="*/ 51435 h 100965"/>
                  <a:gd name="connsiteX24" fmla="*/ 29528 w 91440"/>
                  <a:gd name="connsiteY24" fmla="*/ 74295 h 100965"/>
                  <a:gd name="connsiteX25" fmla="*/ 45720 w 91440"/>
                  <a:gd name="connsiteY25" fmla="*/ 82868 h 100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1440" h="100965">
                    <a:moveTo>
                      <a:pt x="45720" y="100965"/>
                    </a:moveTo>
                    <a:cubicBezTo>
                      <a:pt x="40005" y="100965"/>
                      <a:pt x="34290" y="100013"/>
                      <a:pt x="28575" y="97155"/>
                    </a:cubicBezTo>
                    <a:cubicBezTo>
                      <a:pt x="22860" y="95250"/>
                      <a:pt x="18097" y="91440"/>
                      <a:pt x="14288" y="87630"/>
                    </a:cubicBezTo>
                    <a:cubicBezTo>
                      <a:pt x="10478" y="82868"/>
                      <a:pt x="6668" y="78105"/>
                      <a:pt x="3810" y="71438"/>
                    </a:cubicBezTo>
                    <a:cubicBezTo>
                      <a:pt x="953" y="64770"/>
                      <a:pt x="0" y="58103"/>
                      <a:pt x="0" y="50483"/>
                    </a:cubicBezTo>
                    <a:cubicBezTo>
                      <a:pt x="0" y="42863"/>
                      <a:pt x="953" y="35243"/>
                      <a:pt x="3810" y="29528"/>
                    </a:cubicBezTo>
                    <a:cubicBezTo>
                      <a:pt x="6668" y="22860"/>
                      <a:pt x="9525" y="18098"/>
                      <a:pt x="14288" y="13335"/>
                    </a:cubicBezTo>
                    <a:cubicBezTo>
                      <a:pt x="18097" y="8573"/>
                      <a:pt x="23813" y="5715"/>
                      <a:pt x="28575" y="3810"/>
                    </a:cubicBezTo>
                    <a:cubicBezTo>
                      <a:pt x="34290" y="1905"/>
                      <a:pt x="40005" y="0"/>
                      <a:pt x="45720" y="0"/>
                    </a:cubicBezTo>
                    <a:cubicBezTo>
                      <a:pt x="51435" y="0"/>
                      <a:pt x="57150" y="953"/>
                      <a:pt x="62865" y="3810"/>
                    </a:cubicBezTo>
                    <a:cubicBezTo>
                      <a:pt x="68580" y="5715"/>
                      <a:pt x="73343" y="9525"/>
                      <a:pt x="77153" y="13335"/>
                    </a:cubicBezTo>
                    <a:cubicBezTo>
                      <a:pt x="80963" y="18098"/>
                      <a:pt x="84772" y="22860"/>
                      <a:pt x="87630" y="29528"/>
                    </a:cubicBezTo>
                    <a:cubicBezTo>
                      <a:pt x="90488" y="36195"/>
                      <a:pt x="91440" y="42863"/>
                      <a:pt x="91440" y="50483"/>
                    </a:cubicBezTo>
                    <a:cubicBezTo>
                      <a:pt x="91440" y="58103"/>
                      <a:pt x="90488" y="65723"/>
                      <a:pt x="87630" y="71438"/>
                    </a:cubicBezTo>
                    <a:cubicBezTo>
                      <a:pt x="84772" y="78105"/>
                      <a:pt x="81915" y="82868"/>
                      <a:pt x="77153" y="87630"/>
                    </a:cubicBezTo>
                    <a:cubicBezTo>
                      <a:pt x="72390" y="92393"/>
                      <a:pt x="67628" y="95250"/>
                      <a:pt x="62865" y="97155"/>
                    </a:cubicBezTo>
                    <a:cubicBezTo>
                      <a:pt x="58103" y="100013"/>
                      <a:pt x="52388" y="100965"/>
                      <a:pt x="45720" y="100965"/>
                    </a:cubicBezTo>
                    <a:close/>
                    <a:moveTo>
                      <a:pt x="45720" y="82868"/>
                    </a:moveTo>
                    <a:cubicBezTo>
                      <a:pt x="52388" y="82868"/>
                      <a:pt x="58103" y="80010"/>
                      <a:pt x="62865" y="74295"/>
                    </a:cubicBezTo>
                    <a:cubicBezTo>
                      <a:pt x="66675" y="68580"/>
                      <a:pt x="68580" y="60960"/>
                      <a:pt x="68580" y="51435"/>
                    </a:cubicBezTo>
                    <a:cubicBezTo>
                      <a:pt x="68580" y="41910"/>
                      <a:pt x="66675" y="34290"/>
                      <a:pt x="62865" y="27623"/>
                    </a:cubicBezTo>
                    <a:cubicBezTo>
                      <a:pt x="59055" y="21908"/>
                      <a:pt x="53340" y="19050"/>
                      <a:pt x="45720" y="19050"/>
                    </a:cubicBezTo>
                    <a:cubicBezTo>
                      <a:pt x="38100" y="19050"/>
                      <a:pt x="33338" y="21908"/>
                      <a:pt x="29528" y="27623"/>
                    </a:cubicBezTo>
                    <a:cubicBezTo>
                      <a:pt x="25718" y="33338"/>
                      <a:pt x="23813" y="40958"/>
                      <a:pt x="23813" y="51435"/>
                    </a:cubicBezTo>
                    <a:cubicBezTo>
                      <a:pt x="23813" y="60960"/>
                      <a:pt x="25718" y="68580"/>
                      <a:pt x="29528" y="74295"/>
                    </a:cubicBezTo>
                    <a:cubicBezTo>
                      <a:pt x="33338" y="79058"/>
                      <a:pt x="39053" y="82868"/>
                      <a:pt x="45720" y="8286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B1FAE0D-743D-455F-B87B-43B5D9FE5CBC}"/>
                </a:ext>
              </a:extLst>
            </p:cNvPr>
            <p:cNvSpPr/>
            <p:nvPr/>
          </p:nvSpPr>
          <p:spPr>
            <a:xfrm>
              <a:off x="6466522" y="2785109"/>
              <a:ext cx="259080" cy="129540"/>
            </a:xfrm>
            <a:custGeom>
              <a:avLst/>
              <a:gdLst>
                <a:gd name="connsiteX0" fmla="*/ 129540 w 259080"/>
                <a:gd name="connsiteY0" fmla="*/ 0 h 129540"/>
                <a:gd name="connsiteX1" fmla="*/ 0 w 259080"/>
                <a:gd name="connsiteY1" fmla="*/ 129540 h 129540"/>
                <a:gd name="connsiteX2" fmla="*/ 259080 w 259080"/>
                <a:gd name="connsiteY2" fmla="*/ 12954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9080" h="129540">
                  <a:moveTo>
                    <a:pt x="129540" y="0"/>
                  </a:moveTo>
                  <a:lnTo>
                    <a:pt x="0" y="129540"/>
                  </a:lnTo>
                  <a:lnTo>
                    <a:pt x="259080" y="12954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BC55751-0E94-48AD-8546-C685604C8A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0175A86-BAFC-4267-8999-F792D5A4D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It takes as much energy to wish as it does to plan.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AEACC44-5ADD-479E-80E8-F48BB66F80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ex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nulla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accumsan</a:t>
            </a:r>
            <a:r>
              <a:rPr lang="en-US" sz="1000" dirty="0">
                <a:solidFill>
                  <a:schemeClr val="bg1"/>
                </a:solidFill>
              </a:rPr>
              <a:t> pulvinar maximus ac </a:t>
            </a:r>
            <a:r>
              <a:rPr lang="en-US" sz="1000" dirty="0" err="1">
                <a:solidFill>
                  <a:schemeClr val="bg1"/>
                </a:solidFill>
              </a:rPr>
              <a:t>velit</a:t>
            </a:r>
            <a:r>
              <a:rPr lang="en-US" sz="1000" dirty="0">
                <a:solidFill>
                  <a:schemeClr val="bg1"/>
                </a:solidFill>
              </a:rPr>
              <a:t>. Sed </a:t>
            </a:r>
            <a:r>
              <a:rPr lang="en-US" sz="1000" dirty="0" err="1">
                <a:solidFill>
                  <a:schemeClr val="bg1"/>
                </a:solidFill>
              </a:rPr>
              <a:t>ornare</a:t>
            </a:r>
            <a:r>
              <a:rPr lang="en-US" sz="1000" dirty="0">
                <a:solidFill>
                  <a:schemeClr val="bg1"/>
                </a:solidFill>
              </a:rPr>
              <a:t> magna ae del </a:t>
            </a:r>
            <a:r>
              <a:rPr lang="en-US" sz="1000" dirty="0" err="1">
                <a:solidFill>
                  <a:schemeClr val="bg1"/>
                </a:solidFill>
              </a:rPr>
              <a:t>egestas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faucibus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  <a:r>
              <a:rPr lang="pt-BR" sz="1000" dirty="0">
                <a:solidFill>
                  <a:schemeClr val="bg1"/>
                </a:solidFill>
              </a:rPr>
              <a:t> Suspendisse id nisl vulputate, venenatis ligula .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51CA1D4E-18F2-4F8F-8E17-E3B82D9531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Meet the founder, David Liu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4DD20B5-04B4-4E95-9D0C-A14533A53DD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marL="228600" indent="-228600">
              <a:lnSpc>
                <a:spcPct val="12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  <a:p>
            <a:pPr marL="228600" indent="-228600">
              <a:lnSpc>
                <a:spcPct val="12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000" dirty="0">
                <a:solidFill>
                  <a:schemeClr val="bg1"/>
                </a:solidFill>
              </a:rPr>
              <a:t>Nunc </a:t>
            </a:r>
            <a:r>
              <a:rPr lang="en-US" sz="1000" dirty="0" err="1">
                <a:solidFill>
                  <a:schemeClr val="bg1"/>
                </a:solidFill>
              </a:rPr>
              <a:t>varius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tincidunt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Fusce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odio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tellus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eu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lacus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elementum</a:t>
            </a:r>
            <a:r>
              <a:rPr lang="en-US" sz="1000" dirty="0">
                <a:solidFill>
                  <a:schemeClr val="bg1"/>
                </a:solidFill>
              </a:rPr>
              <a:t>, </a:t>
            </a:r>
            <a:r>
              <a:rPr lang="en-US" sz="1000" dirty="0" err="1">
                <a:solidFill>
                  <a:schemeClr val="bg1"/>
                </a:solidFill>
              </a:rPr>
              <a:t>finibus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sollicitudin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elit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E4111CF1-F33B-4D70-BFCE-67CB0CF1BA3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sz="1400" dirty="0">
                <a:solidFill>
                  <a:schemeClr val="bg1"/>
                </a:solidFill>
                <a:latin typeface="+mj-lt"/>
              </a:rPr>
              <a:t>Career History</a:t>
            </a:r>
          </a:p>
        </p:txBody>
      </p:sp>
    </p:spTree>
    <p:extLst>
      <p:ext uri="{BB962C8B-B14F-4D97-AF65-F5344CB8AC3E}">
        <p14:creationId xmlns:p14="http://schemas.microsoft.com/office/powerpoint/2010/main" val="1833675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ustom 51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3135</Words>
  <Application>Microsoft Office PowerPoint</Application>
  <PresentationFormat>Widescreen</PresentationFormat>
  <Paragraphs>166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Source Sans Pro</vt:lpstr>
      <vt:lpstr>Source Sans Pro SemiBold</vt:lpstr>
      <vt:lpstr>Office Theme</vt:lpstr>
      <vt:lpstr>The only place where success comes before work is in the dictionary.</vt:lpstr>
      <vt:lpstr>It takes as much energy to wish as it does to plan.</vt:lpstr>
      <vt:lpstr>Wealth is the ability to fully experience life. </vt:lpstr>
      <vt:lpstr>PowerPoint Presentation</vt:lpstr>
      <vt:lpstr>Wealth is the ability to fully experience life. </vt:lpstr>
      <vt:lpstr>The only place where success comes before work is in the dictionary.</vt:lpstr>
      <vt:lpstr>It takes as much energy to wish as it does to plan.</vt:lpstr>
      <vt:lpstr>How the company expecting the growth?</vt:lpstr>
      <vt:lpstr>It takes as much energy to wish as it does to plan.</vt:lpstr>
      <vt:lpstr>Wealth is the ability to fully experience life. </vt:lpstr>
      <vt:lpstr>Wealth is not his that has it, but his that enjoys it.</vt:lpstr>
      <vt:lpstr>The only place where success comes before work is in the dictionary.</vt:lpstr>
      <vt:lpstr>Not everything that can be counted counts, and not everything that counts can be counted.</vt:lpstr>
      <vt:lpstr>It takes as much energy to wish as it does to plan. </vt:lpstr>
      <vt:lpstr>It takes as much energy to wish as it does to plan.</vt:lpstr>
      <vt:lpstr>Wealth is not his that has it, but his that enjoys it. </vt:lpstr>
      <vt:lpstr>It takes as much energy to wish as it does to plan.</vt:lpstr>
      <vt:lpstr>PowerPoint Presentation</vt:lpstr>
      <vt:lpstr>How the company expecting the growth?</vt:lpstr>
      <vt:lpstr>PowerPoint Presentation</vt:lpstr>
      <vt:lpstr>Wealth is not his that has it, but his that enjoys it.</vt:lpstr>
      <vt:lpstr>It takes as much energy to wish as it does to plan.</vt:lpstr>
      <vt:lpstr>Wealth is the ability to fully experience life. </vt:lpstr>
      <vt:lpstr>Wealth is not his that has it, but his that enjoys it.</vt:lpstr>
      <vt:lpstr>It takes as much energy to wish as it does to plan.</vt:lpstr>
      <vt:lpstr>PowerPoint Presentation</vt:lpstr>
      <vt:lpstr>How the company expecting the growth?</vt:lpstr>
      <vt:lpstr>The only place where success comes before work is in the dictionary.</vt:lpstr>
      <vt:lpstr>It takes as much energy to wish as it does to plan. </vt:lpstr>
      <vt:lpstr>How The Company Expecting The Growth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Raditya Zayadi Maruapey</dc:creator>
  <cp:lastModifiedBy>Raditya Zayadi Maruapey</cp:lastModifiedBy>
  <cp:revision>126</cp:revision>
  <dcterms:created xsi:type="dcterms:W3CDTF">2019-07-21T04:36:56Z</dcterms:created>
  <dcterms:modified xsi:type="dcterms:W3CDTF">2022-02-02T03:41:16Z</dcterms:modified>
</cp:coreProperties>
</file>