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91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2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67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452704788506361E-2"/>
          <c:y val="0.1255621959299611"/>
          <c:w val="0.87929622767742266"/>
          <c:h val="0.7178366326519063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B77E7E"/>
              </a:solidFill>
              <a:round/>
            </a:ln>
            <a:effectLst/>
          </c:spPr>
          <c:marker>
            <c:symbol val="none"/>
          </c:marker>
          <c:xVal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5</c:v>
                </c:pt>
                <c:pt idx="3">
                  <c:v>38</c:v>
                </c:pt>
                <c:pt idx="4">
                  <c:v>25</c:v>
                </c:pt>
                <c:pt idx="5">
                  <c:v>35</c:v>
                </c:pt>
                <c:pt idx="6">
                  <c:v>58</c:v>
                </c:pt>
                <c:pt idx="7">
                  <c:v>48.142857142857103</c:v>
                </c:pt>
                <c:pt idx="8">
                  <c:v>35</c:v>
                </c:pt>
                <c:pt idx="9">
                  <c:v>20</c:v>
                </c:pt>
                <c:pt idx="10">
                  <c:v>35</c:v>
                </c:pt>
                <c:pt idx="11">
                  <c:v>10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xVal>
          <c:yVal>
            <c:numRef>
              <c:f>Sheet1!$C$2:$C$13</c:f>
              <c:numCache>
                <c:formatCode>General</c:formatCode>
                <c:ptCount val="12"/>
                <c:pt idx="0">
                  <c:v>4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51.535714285714299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AEB2AF"/>
              </a:solidFill>
              <a:round/>
            </a:ln>
            <a:effectLst/>
          </c:spPr>
          <c:marker>
            <c:symbol val="none"/>
          </c:marker>
          <c:xVal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xVal>
          <c:yVal>
            <c:numRef>
              <c:f>Sheet1!$D$2:$D$13</c:f>
              <c:numCache>
                <c:formatCode>General</c:formatCode>
                <c:ptCount val="12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8</c:v>
                </c:pt>
                <c:pt idx="6">
                  <c:v>15</c:v>
                </c:pt>
                <c:pt idx="7">
                  <c:v>60.714285714285701</c:v>
                </c:pt>
                <c:pt idx="8">
                  <c:v>80</c:v>
                </c:pt>
                <c:pt idx="9">
                  <c:v>80</c:v>
                </c:pt>
                <c:pt idx="10">
                  <c:v>85.999999999999901</c:v>
                </c:pt>
                <c:pt idx="11">
                  <c:v>94.428571428571402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rgbClr val="151517"/>
              </a:solidFill>
              <a:round/>
            </a:ln>
            <a:effectLst/>
          </c:spPr>
          <c:marker>
            <c:symbol val="none"/>
          </c:marker>
          <c:xVal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xVal>
          <c:yVal>
            <c:numRef>
              <c:f>Sheet1!$E$2:$E$13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5</c:v>
                </c:pt>
                <c:pt idx="3">
                  <c:v>38</c:v>
                </c:pt>
                <c:pt idx="4">
                  <c:v>25</c:v>
                </c:pt>
                <c:pt idx="5">
                  <c:v>35</c:v>
                </c:pt>
                <c:pt idx="6">
                  <c:v>58</c:v>
                </c:pt>
                <c:pt idx="7">
                  <c:v>48.142857142857103</c:v>
                </c:pt>
                <c:pt idx="8">
                  <c:v>35</c:v>
                </c:pt>
                <c:pt idx="9">
                  <c:v>20</c:v>
                </c:pt>
                <c:pt idx="10">
                  <c:v>35</c:v>
                </c:pt>
                <c:pt idx="11">
                  <c:v>10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xVal>
          <c:yVal>
            <c:numRef>
              <c:f>Sheet1!$F$2:$F$13</c:f>
              <c:numCache>
                <c:formatCode>General</c:formatCode>
                <c:ptCount val="12"/>
                <c:pt idx="0">
                  <c:v>4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51.535714285714299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079648016"/>
        <c:axId val="-1079651824"/>
      </c:scatterChart>
      <c:valAx>
        <c:axId val="-1079648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-1079651824"/>
        <c:crosses val="autoZero"/>
        <c:crossBetween val="midCat"/>
      </c:valAx>
      <c:valAx>
        <c:axId val="-1079651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-10796480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50000"/>
                </a:schemeClr>
              </a:solidFill>
              <a:latin typeface="Montserrat Light" panose="000004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>
              <a:lumMod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Fashion</c:v>
                </c:pt>
                <c:pt idx="1">
                  <c:v>No Sales</c:v>
                </c:pt>
                <c:pt idx="2">
                  <c:v>Phone</c:v>
                </c:pt>
                <c:pt idx="3">
                  <c:v>PC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53</c:v>
                </c:pt>
                <c:pt idx="1">
                  <c:v>27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Montserrat Light" panose="000004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Fashion</c:v>
                </c:pt>
                <c:pt idx="1">
                  <c:v>No Sales</c:v>
                </c:pt>
                <c:pt idx="2">
                  <c:v>Phone</c:v>
                </c:pt>
                <c:pt idx="3">
                  <c:v>PC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10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Montserrat Light" panose="000004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Category 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Sheet1!$A$2:$A$30</c:f>
              <c:numCache>
                <c:formatCode>m/d/yyyy</c:formatCode>
                <c:ptCount val="29"/>
                <c:pt idx="0">
                  <c:v>42268</c:v>
                </c:pt>
                <c:pt idx="1">
                  <c:v>42269</c:v>
                </c:pt>
                <c:pt idx="2">
                  <c:v>42270</c:v>
                </c:pt>
                <c:pt idx="3">
                  <c:v>42271</c:v>
                </c:pt>
                <c:pt idx="4">
                  <c:v>42272</c:v>
                </c:pt>
                <c:pt idx="5">
                  <c:v>42273</c:v>
                </c:pt>
                <c:pt idx="6">
                  <c:v>42274</c:v>
                </c:pt>
                <c:pt idx="7">
                  <c:v>42275</c:v>
                </c:pt>
                <c:pt idx="8">
                  <c:v>42276</c:v>
                </c:pt>
                <c:pt idx="9">
                  <c:v>42277</c:v>
                </c:pt>
                <c:pt idx="10">
                  <c:v>42278</c:v>
                </c:pt>
                <c:pt idx="11">
                  <c:v>42279</c:v>
                </c:pt>
                <c:pt idx="12">
                  <c:v>42280</c:v>
                </c:pt>
                <c:pt idx="13">
                  <c:v>42281</c:v>
                </c:pt>
                <c:pt idx="14">
                  <c:v>42282</c:v>
                </c:pt>
                <c:pt idx="15">
                  <c:v>42283</c:v>
                </c:pt>
                <c:pt idx="16">
                  <c:v>42284</c:v>
                </c:pt>
                <c:pt idx="17">
                  <c:v>42285</c:v>
                </c:pt>
                <c:pt idx="18">
                  <c:v>42286</c:v>
                </c:pt>
                <c:pt idx="19">
                  <c:v>42287</c:v>
                </c:pt>
                <c:pt idx="20">
                  <c:v>42288</c:v>
                </c:pt>
                <c:pt idx="21">
                  <c:v>42289</c:v>
                </c:pt>
                <c:pt idx="22">
                  <c:v>42290</c:v>
                </c:pt>
                <c:pt idx="23">
                  <c:v>42291</c:v>
                </c:pt>
                <c:pt idx="24">
                  <c:v>42292</c:v>
                </c:pt>
                <c:pt idx="25">
                  <c:v>42293</c:v>
                </c:pt>
                <c:pt idx="26">
                  <c:v>42294</c:v>
                </c:pt>
                <c:pt idx="27">
                  <c:v>42295</c:v>
                </c:pt>
                <c:pt idx="28">
                  <c:v>42296</c:v>
                </c:pt>
              </c:numCache>
            </c:numRef>
          </c:cat>
          <c:val>
            <c:numRef>
              <c:f>Sheet1!$B$2:$B$30</c:f>
              <c:numCache>
                <c:formatCode>General</c:formatCode>
                <c:ptCount val="29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5</c:v>
                </c:pt>
                <c:pt idx="4">
                  <c:v>9</c:v>
                </c:pt>
                <c:pt idx="5">
                  <c:v>14</c:v>
                </c:pt>
                <c:pt idx="6">
                  <c:v>11</c:v>
                </c:pt>
                <c:pt idx="7">
                  <c:v>16</c:v>
                </c:pt>
                <c:pt idx="8">
                  <c:v>14</c:v>
                </c:pt>
                <c:pt idx="9">
                  <c:v>11</c:v>
                </c:pt>
                <c:pt idx="10">
                  <c:v>7</c:v>
                </c:pt>
                <c:pt idx="11">
                  <c:v>14</c:v>
                </c:pt>
                <c:pt idx="12">
                  <c:v>20</c:v>
                </c:pt>
                <c:pt idx="13">
                  <c:v>22</c:v>
                </c:pt>
                <c:pt idx="14">
                  <c:v>28</c:v>
                </c:pt>
                <c:pt idx="15">
                  <c:v>33</c:v>
                </c:pt>
                <c:pt idx="16">
                  <c:v>56</c:v>
                </c:pt>
                <c:pt idx="17">
                  <c:v>144</c:v>
                </c:pt>
                <c:pt idx="18">
                  <c:v>134</c:v>
                </c:pt>
                <c:pt idx="19">
                  <c:v>104</c:v>
                </c:pt>
                <c:pt idx="20">
                  <c:v>110</c:v>
                </c:pt>
                <c:pt idx="21">
                  <c:v>60</c:v>
                </c:pt>
                <c:pt idx="22">
                  <c:v>45</c:v>
                </c:pt>
                <c:pt idx="23">
                  <c:v>50</c:v>
                </c:pt>
                <c:pt idx="24">
                  <c:v>40</c:v>
                </c:pt>
                <c:pt idx="25">
                  <c:v>22</c:v>
                </c:pt>
                <c:pt idx="26">
                  <c:v>12</c:v>
                </c:pt>
                <c:pt idx="27">
                  <c:v>8</c:v>
                </c:pt>
                <c:pt idx="28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Category A Fill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cat>
            <c:numRef>
              <c:f>Sheet1!$A$2:$A$30</c:f>
              <c:numCache>
                <c:formatCode>m/d/yyyy</c:formatCode>
                <c:ptCount val="29"/>
                <c:pt idx="0">
                  <c:v>42268</c:v>
                </c:pt>
                <c:pt idx="1">
                  <c:v>42269</c:v>
                </c:pt>
                <c:pt idx="2">
                  <c:v>42270</c:v>
                </c:pt>
                <c:pt idx="3">
                  <c:v>42271</c:v>
                </c:pt>
                <c:pt idx="4">
                  <c:v>42272</c:v>
                </c:pt>
                <c:pt idx="5">
                  <c:v>42273</c:v>
                </c:pt>
                <c:pt idx="6">
                  <c:v>42274</c:v>
                </c:pt>
                <c:pt idx="7">
                  <c:v>42275</c:v>
                </c:pt>
                <c:pt idx="8">
                  <c:v>42276</c:v>
                </c:pt>
                <c:pt idx="9">
                  <c:v>42277</c:v>
                </c:pt>
                <c:pt idx="10">
                  <c:v>42278</c:v>
                </c:pt>
                <c:pt idx="11">
                  <c:v>42279</c:v>
                </c:pt>
                <c:pt idx="12">
                  <c:v>42280</c:v>
                </c:pt>
                <c:pt idx="13">
                  <c:v>42281</c:v>
                </c:pt>
                <c:pt idx="14">
                  <c:v>42282</c:v>
                </c:pt>
                <c:pt idx="15">
                  <c:v>42283</c:v>
                </c:pt>
                <c:pt idx="16">
                  <c:v>42284</c:v>
                </c:pt>
                <c:pt idx="17">
                  <c:v>42285</c:v>
                </c:pt>
                <c:pt idx="18">
                  <c:v>42286</c:v>
                </c:pt>
                <c:pt idx="19">
                  <c:v>42287</c:v>
                </c:pt>
                <c:pt idx="20">
                  <c:v>42288</c:v>
                </c:pt>
                <c:pt idx="21">
                  <c:v>42289</c:v>
                </c:pt>
                <c:pt idx="22">
                  <c:v>42290</c:v>
                </c:pt>
                <c:pt idx="23">
                  <c:v>42291</c:v>
                </c:pt>
                <c:pt idx="24">
                  <c:v>42292</c:v>
                </c:pt>
                <c:pt idx="25">
                  <c:v>42293</c:v>
                </c:pt>
                <c:pt idx="26">
                  <c:v>42294</c:v>
                </c:pt>
                <c:pt idx="27">
                  <c:v>42295</c:v>
                </c:pt>
                <c:pt idx="28">
                  <c:v>42296</c:v>
                </c:pt>
              </c:numCache>
            </c:numRef>
          </c:cat>
          <c:val>
            <c:numRef>
              <c:f>Sheet1!$C$2:$C$30</c:f>
              <c:numCache>
                <c:formatCode>General</c:formatCode>
                <c:ptCount val="29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5</c:v>
                </c:pt>
                <c:pt idx="4">
                  <c:v>9</c:v>
                </c:pt>
                <c:pt idx="5">
                  <c:v>14</c:v>
                </c:pt>
                <c:pt idx="6">
                  <c:v>11</c:v>
                </c:pt>
                <c:pt idx="7">
                  <c:v>16</c:v>
                </c:pt>
                <c:pt idx="8">
                  <c:v>14</c:v>
                </c:pt>
                <c:pt idx="9">
                  <c:v>11</c:v>
                </c:pt>
                <c:pt idx="10">
                  <c:v>7</c:v>
                </c:pt>
                <c:pt idx="11">
                  <c:v>14</c:v>
                </c:pt>
                <c:pt idx="12">
                  <c:v>20</c:v>
                </c:pt>
                <c:pt idx="13">
                  <c:v>22</c:v>
                </c:pt>
                <c:pt idx="14">
                  <c:v>28</c:v>
                </c:pt>
                <c:pt idx="15">
                  <c:v>33</c:v>
                </c:pt>
                <c:pt idx="16">
                  <c:v>56</c:v>
                </c:pt>
                <c:pt idx="17">
                  <c:v>144</c:v>
                </c:pt>
                <c:pt idx="18">
                  <c:v>134</c:v>
                </c:pt>
                <c:pt idx="19">
                  <c:v>104</c:v>
                </c:pt>
                <c:pt idx="20">
                  <c:v>110</c:v>
                </c:pt>
                <c:pt idx="21">
                  <c:v>60</c:v>
                </c:pt>
                <c:pt idx="22">
                  <c:v>45</c:v>
                </c:pt>
                <c:pt idx="23">
                  <c:v>50</c:v>
                </c:pt>
                <c:pt idx="24">
                  <c:v>40</c:v>
                </c:pt>
                <c:pt idx="25">
                  <c:v>22</c:v>
                </c:pt>
                <c:pt idx="26">
                  <c:v>12</c:v>
                </c:pt>
                <c:pt idx="27">
                  <c:v>8</c:v>
                </c:pt>
                <c:pt idx="28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071361648"/>
        <c:axId val="-107136056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Category B</c:v>
                </c:pt>
              </c:strCache>
            </c:strRef>
          </c:tx>
          <c:spPr>
            <a:ln w="19050" cap="rnd" cmpd="sng" algn="ctr">
              <a:solidFill>
                <a:schemeClr val="accent6"/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Sheet1!$A$2:$A$30</c:f>
              <c:numCache>
                <c:formatCode>m/d/yyyy</c:formatCode>
                <c:ptCount val="29"/>
                <c:pt idx="0">
                  <c:v>42268</c:v>
                </c:pt>
                <c:pt idx="1">
                  <c:v>42269</c:v>
                </c:pt>
                <c:pt idx="2">
                  <c:v>42270</c:v>
                </c:pt>
                <c:pt idx="3">
                  <c:v>42271</c:v>
                </c:pt>
                <c:pt idx="4">
                  <c:v>42272</c:v>
                </c:pt>
                <c:pt idx="5">
                  <c:v>42273</c:v>
                </c:pt>
                <c:pt idx="6">
                  <c:v>42274</c:v>
                </c:pt>
                <c:pt idx="7">
                  <c:v>42275</c:v>
                </c:pt>
                <c:pt idx="8">
                  <c:v>42276</c:v>
                </c:pt>
                <c:pt idx="9">
                  <c:v>42277</c:v>
                </c:pt>
                <c:pt idx="10">
                  <c:v>42278</c:v>
                </c:pt>
                <c:pt idx="11">
                  <c:v>42279</c:v>
                </c:pt>
                <c:pt idx="12">
                  <c:v>42280</c:v>
                </c:pt>
                <c:pt idx="13">
                  <c:v>42281</c:v>
                </c:pt>
                <c:pt idx="14">
                  <c:v>42282</c:v>
                </c:pt>
                <c:pt idx="15">
                  <c:v>42283</c:v>
                </c:pt>
                <c:pt idx="16">
                  <c:v>42284</c:v>
                </c:pt>
                <c:pt idx="17">
                  <c:v>42285</c:v>
                </c:pt>
                <c:pt idx="18">
                  <c:v>42286</c:v>
                </c:pt>
                <c:pt idx="19">
                  <c:v>42287</c:v>
                </c:pt>
                <c:pt idx="20">
                  <c:v>42288</c:v>
                </c:pt>
                <c:pt idx="21">
                  <c:v>42289</c:v>
                </c:pt>
                <c:pt idx="22">
                  <c:v>42290</c:v>
                </c:pt>
                <c:pt idx="23">
                  <c:v>42291</c:v>
                </c:pt>
                <c:pt idx="24">
                  <c:v>42292</c:v>
                </c:pt>
                <c:pt idx="25">
                  <c:v>42293</c:v>
                </c:pt>
                <c:pt idx="26">
                  <c:v>42294</c:v>
                </c:pt>
                <c:pt idx="27">
                  <c:v>42295</c:v>
                </c:pt>
                <c:pt idx="28">
                  <c:v>42296</c:v>
                </c:pt>
              </c:numCache>
            </c:numRef>
          </c:cat>
          <c:val>
            <c:numRef>
              <c:f>Sheet1!$D$2:$D$30</c:f>
              <c:numCache>
                <c:formatCode>General</c:formatCode>
                <c:ptCount val="29"/>
                <c:pt idx="0">
                  <c:v>10</c:v>
                </c:pt>
                <c:pt idx="1">
                  <c:v>2</c:v>
                </c:pt>
                <c:pt idx="2">
                  <c:v>2</c:v>
                </c:pt>
                <c:pt idx="3">
                  <c:v>8</c:v>
                </c:pt>
                <c:pt idx="4">
                  <c:v>13</c:v>
                </c:pt>
                <c:pt idx="5">
                  <c:v>20</c:v>
                </c:pt>
                <c:pt idx="6">
                  <c:v>19</c:v>
                </c:pt>
                <c:pt idx="7">
                  <c:v>34</c:v>
                </c:pt>
                <c:pt idx="8">
                  <c:v>12</c:v>
                </c:pt>
                <c:pt idx="9">
                  <c:v>40</c:v>
                </c:pt>
                <c:pt idx="10">
                  <c:v>22</c:v>
                </c:pt>
                <c:pt idx="11">
                  <c:v>35</c:v>
                </c:pt>
                <c:pt idx="12">
                  <c:v>35</c:v>
                </c:pt>
                <c:pt idx="13">
                  <c:v>30</c:v>
                </c:pt>
                <c:pt idx="14">
                  <c:v>33</c:v>
                </c:pt>
                <c:pt idx="15">
                  <c:v>40</c:v>
                </c:pt>
                <c:pt idx="16">
                  <c:v>80</c:v>
                </c:pt>
                <c:pt idx="17">
                  <c:v>105</c:v>
                </c:pt>
                <c:pt idx="18">
                  <c:v>80</c:v>
                </c:pt>
                <c:pt idx="19">
                  <c:v>70</c:v>
                </c:pt>
                <c:pt idx="20">
                  <c:v>40</c:v>
                </c:pt>
                <c:pt idx="21">
                  <c:v>30</c:v>
                </c:pt>
                <c:pt idx="22">
                  <c:v>35</c:v>
                </c:pt>
                <c:pt idx="23">
                  <c:v>39</c:v>
                </c:pt>
                <c:pt idx="24">
                  <c:v>37</c:v>
                </c:pt>
                <c:pt idx="25">
                  <c:v>45</c:v>
                </c:pt>
                <c:pt idx="26">
                  <c:v>30</c:v>
                </c:pt>
                <c:pt idx="27">
                  <c:v>25</c:v>
                </c:pt>
                <c:pt idx="28">
                  <c:v>20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Category B Fill</c:v>
                </c:pt>
              </c:strCache>
            </c:strRef>
          </c:tx>
          <c:spPr>
            <a:ln w="19050" cap="rnd" cmpd="sng" algn="ctr">
              <a:solidFill>
                <a:schemeClr val="accent2">
                  <a:lumMod val="6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Sheet1!$A$2:$A$30</c:f>
              <c:numCache>
                <c:formatCode>m/d/yyyy</c:formatCode>
                <c:ptCount val="29"/>
                <c:pt idx="0">
                  <c:v>42268</c:v>
                </c:pt>
                <c:pt idx="1">
                  <c:v>42269</c:v>
                </c:pt>
                <c:pt idx="2">
                  <c:v>42270</c:v>
                </c:pt>
                <c:pt idx="3">
                  <c:v>42271</c:v>
                </c:pt>
                <c:pt idx="4">
                  <c:v>42272</c:v>
                </c:pt>
                <c:pt idx="5">
                  <c:v>42273</c:v>
                </c:pt>
                <c:pt idx="6">
                  <c:v>42274</c:v>
                </c:pt>
                <c:pt idx="7">
                  <c:v>42275</c:v>
                </c:pt>
                <c:pt idx="8">
                  <c:v>42276</c:v>
                </c:pt>
                <c:pt idx="9">
                  <c:v>42277</c:v>
                </c:pt>
                <c:pt idx="10">
                  <c:v>42278</c:v>
                </c:pt>
                <c:pt idx="11">
                  <c:v>42279</c:v>
                </c:pt>
                <c:pt idx="12">
                  <c:v>42280</c:v>
                </c:pt>
                <c:pt idx="13">
                  <c:v>42281</c:v>
                </c:pt>
                <c:pt idx="14">
                  <c:v>42282</c:v>
                </c:pt>
                <c:pt idx="15">
                  <c:v>42283</c:v>
                </c:pt>
                <c:pt idx="16">
                  <c:v>42284</c:v>
                </c:pt>
                <c:pt idx="17">
                  <c:v>42285</c:v>
                </c:pt>
                <c:pt idx="18">
                  <c:v>42286</c:v>
                </c:pt>
                <c:pt idx="19">
                  <c:v>42287</c:v>
                </c:pt>
                <c:pt idx="20">
                  <c:v>42288</c:v>
                </c:pt>
                <c:pt idx="21">
                  <c:v>42289</c:v>
                </c:pt>
                <c:pt idx="22">
                  <c:v>42290</c:v>
                </c:pt>
                <c:pt idx="23">
                  <c:v>42291</c:v>
                </c:pt>
                <c:pt idx="24">
                  <c:v>42292</c:v>
                </c:pt>
                <c:pt idx="25">
                  <c:v>42293</c:v>
                </c:pt>
                <c:pt idx="26">
                  <c:v>42294</c:v>
                </c:pt>
                <c:pt idx="27">
                  <c:v>42295</c:v>
                </c:pt>
                <c:pt idx="28">
                  <c:v>42296</c:v>
                </c:pt>
              </c:numCache>
            </c:numRef>
          </c:cat>
          <c:val>
            <c:numRef>
              <c:f>Sheet1!$E$2:$E$30</c:f>
              <c:numCache>
                <c:formatCode>General</c:formatCode>
                <c:ptCount val="29"/>
                <c:pt idx="0">
                  <c:v>10</c:v>
                </c:pt>
                <c:pt idx="1">
                  <c:v>2</c:v>
                </c:pt>
                <c:pt idx="2">
                  <c:v>2</c:v>
                </c:pt>
                <c:pt idx="3">
                  <c:v>8</c:v>
                </c:pt>
                <c:pt idx="4">
                  <c:v>13</c:v>
                </c:pt>
                <c:pt idx="5">
                  <c:v>20</c:v>
                </c:pt>
                <c:pt idx="6">
                  <c:v>19</c:v>
                </c:pt>
                <c:pt idx="7">
                  <c:v>34</c:v>
                </c:pt>
                <c:pt idx="8">
                  <c:v>12</c:v>
                </c:pt>
                <c:pt idx="9">
                  <c:v>40</c:v>
                </c:pt>
                <c:pt idx="10">
                  <c:v>22</c:v>
                </c:pt>
                <c:pt idx="11">
                  <c:v>35</c:v>
                </c:pt>
                <c:pt idx="12">
                  <c:v>35</c:v>
                </c:pt>
                <c:pt idx="13">
                  <c:v>30</c:v>
                </c:pt>
                <c:pt idx="14">
                  <c:v>33</c:v>
                </c:pt>
                <c:pt idx="15">
                  <c:v>40</c:v>
                </c:pt>
                <c:pt idx="16">
                  <c:v>80</c:v>
                </c:pt>
                <c:pt idx="17">
                  <c:v>105</c:v>
                </c:pt>
                <c:pt idx="18">
                  <c:v>80</c:v>
                </c:pt>
                <c:pt idx="19">
                  <c:v>70</c:v>
                </c:pt>
                <c:pt idx="20">
                  <c:v>40</c:v>
                </c:pt>
                <c:pt idx="21">
                  <c:v>30</c:v>
                </c:pt>
                <c:pt idx="22">
                  <c:v>35</c:v>
                </c:pt>
                <c:pt idx="23">
                  <c:v>39</c:v>
                </c:pt>
                <c:pt idx="24">
                  <c:v>37</c:v>
                </c:pt>
                <c:pt idx="25">
                  <c:v>45</c:v>
                </c:pt>
                <c:pt idx="26">
                  <c:v>30</c:v>
                </c:pt>
                <c:pt idx="27">
                  <c:v>25</c:v>
                </c:pt>
                <c:pt idx="28">
                  <c:v>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071361648"/>
        <c:axId val="-1071360560"/>
      </c:lineChart>
      <c:dateAx>
        <c:axId val="-1071361648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tx1">
                  <a:lumMod val="60000"/>
                  <a:lumOff val="40000"/>
                  <a:alpha val="50000"/>
                </a:schemeClr>
              </a:solidFill>
              <a:prstDash val="solid"/>
              <a:round/>
            </a:ln>
            <a:effectLst/>
          </c:spPr>
        </c:majorGridlines>
        <c:numFmt formatCode="m/d/yyyy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-1071360560"/>
        <c:crosses val="autoZero"/>
        <c:auto val="1"/>
        <c:lblOffset val="100"/>
        <c:baseTimeUnit val="days"/>
        <c:majorUnit val="7"/>
        <c:majorTimeUnit val="days"/>
      </c:dateAx>
      <c:valAx>
        <c:axId val="-1071360560"/>
        <c:scaling>
          <c:orientation val="minMax"/>
          <c:max val="160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60000"/>
                  <a:lumOff val="40000"/>
                  <a:alpha val="50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-1071361648"/>
        <c:crosses val="autoZero"/>
        <c:crossBetween val="between"/>
        <c:majorUnit val="4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bg1">
                  <a:lumMod val="50000"/>
                </a:schemeClr>
              </a:solidFill>
              <a:latin typeface="Montserrat Light" panose="000004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200">
          <a:solidFill>
            <a:schemeClr val="bg1">
              <a:lumMod val="50000"/>
            </a:schemeClr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304716648857101E-2"/>
          <c:y val="0.1255622383145866"/>
          <c:w val="0.87929622767742266"/>
          <c:h val="0.71783663265190634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EB2AF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Sales 1</c:v>
                </c:pt>
                <c:pt idx="1">
                  <c:v>Sales 2</c:v>
                </c:pt>
                <c:pt idx="2">
                  <c:v>Sales 3</c:v>
                </c:pt>
                <c:pt idx="3">
                  <c:v>sales 4</c:v>
                </c:pt>
                <c:pt idx="4">
                  <c:v>sales 5</c:v>
                </c:pt>
                <c:pt idx="5">
                  <c:v>Sales 6</c:v>
                </c:pt>
                <c:pt idx="6">
                  <c:v>Sales 7</c:v>
                </c:pt>
                <c:pt idx="7">
                  <c:v>Sales 8</c:v>
                </c:pt>
                <c:pt idx="8">
                  <c:v>Sales 9</c:v>
                </c:pt>
                <c:pt idx="9">
                  <c:v>Sales 10</c:v>
                </c:pt>
                <c:pt idx="10">
                  <c:v>Sales 11</c:v>
                </c:pt>
                <c:pt idx="11">
                  <c:v>Sales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5</c:v>
                </c:pt>
                <c:pt idx="3">
                  <c:v>38</c:v>
                </c:pt>
                <c:pt idx="4">
                  <c:v>25</c:v>
                </c:pt>
                <c:pt idx="5">
                  <c:v>35</c:v>
                </c:pt>
                <c:pt idx="6">
                  <c:v>58</c:v>
                </c:pt>
                <c:pt idx="7">
                  <c:v>48.142857142857103</c:v>
                </c:pt>
                <c:pt idx="8">
                  <c:v>35</c:v>
                </c:pt>
                <c:pt idx="9">
                  <c:v>20</c:v>
                </c:pt>
                <c:pt idx="10">
                  <c:v>35</c:v>
                </c:pt>
                <c:pt idx="11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Sales 1</c:v>
                </c:pt>
                <c:pt idx="1">
                  <c:v>Sales 2</c:v>
                </c:pt>
                <c:pt idx="2">
                  <c:v>Sales 3</c:v>
                </c:pt>
                <c:pt idx="3">
                  <c:v>sales 4</c:v>
                </c:pt>
                <c:pt idx="4">
                  <c:v>sales 5</c:v>
                </c:pt>
                <c:pt idx="5">
                  <c:v>Sales 6</c:v>
                </c:pt>
                <c:pt idx="6">
                  <c:v>Sales 7</c:v>
                </c:pt>
                <c:pt idx="7">
                  <c:v>Sales 8</c:v>
                </c:pt>
                <c:pt idx="8">
                  <c:v>Sales 9</c:v>
                </c:pt>
                <c:pt idx="9">
                  <c:v>Sales 10</c:v>
                </c:pt>
                <c:pt idx="10">
                  <c:v>Sales 11</c:v>
                </c:pt>
                <c:pt idx="11">
                  <c:v>Sales 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51.535714285714299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Sales 1</c:v>
                </c:pt>
                <c:pt idx="1">
                  <c:v>Sales 2</c:v>
                </c:pt>
                <c:pt idx="2">
                  <c:v>Sales 3</c:v>
                </c:pt>
                <c:pt idx="3">
                  <c:v>sales 4</c:v>
                </c:pt>
                <c:pt idx="4">
                  <c:v>sales 5</c:v>
                </c:pt>
                <c:pt idx="5">
                  <c:v>Sales 6</c:v>
                </c:pt>
                <c:pt idx="6">
                  <c:v>Sales 7</c:v>
                </c:pt>
                <c:pt idx="7">
                  <c:v>Sales 8</c:v>
                </c:pt>
                <c:pt idx="8">
                  <c:v>Sales 9</c:v>
                </c:pt>
                <c:pt idx="9">
                  <c:v>Sales 10</c:v>
                </c:pt>
                <c:pt idx="10">
                  <c:v>Sales 11</c:v>
                </c:pt>
                <c:pt idx="11">
                  <c:v>Sales 12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8</c:v>
                </c:pt>
                <c:pt idx="6">
                  <c:v>15</c:v>
                </c:pt>
                <c:pt idx="7">
                  <c:v>60.714285714285701</c:v>
                </c:pt>
                <c:pt idx="8">
                  <c:v>80</c:v>
                </c:pt>
                <c:pt idx="9">
                  <c:v>80</c:v>
                </c:pt>
                <c:pt idx="10">
                  <c:v>85.999999999999901</c:v>
                </c:pt>
                <c:pt idx="11">
                  <c:v>94.428571428571402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AEB2AF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Sales 1</c:v>
                </c:pt>
                <c:pt idx="1">
                  <c:v>Sales 2</c:v>
                </c:pt>
                <c:pt idx="2">
                  <c:v>Sales 3</c:v>
                </c:pt>
                <c:pt idx="3">
                  <c:v>sales 4</c:v>
                </c:pt>
                <c:pt idx="4">
                  <c:v>sales 5</c:v>
                </c:pt>
                <c:pt idx="5">
                  <c:v>Sales 6</c:v>
                </c:pt>
                <c:pt idx="6">
                  <c:v>Sales 7</c:v>
                </c:pt>
                <c:pt idx="7">
                  <c:v>Sales 8</c:v>
                </c:pt>
                <c:pt idx="8">
                  <c:v>Sales 9</c:v>
                </c:pt>
                <c:pt idx="9">
                  <c:v>Sales 10</c:v>
                </c:pt>
                <c:pt idx="10">
                  <c:v>Sales 11</c:v>
                </c:pt>
                <c:pt idx="11">
                  <c:v>Sales 12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5</c:v>
                </c:pt>
                <c:pt idx="3">
                  <c:v>38</c:v>
                </c:pt>
                <c:pt idx="4">
                  <c:v>25</c:v>
                </c:pt>
                <c:pt idx="5">
                  <c:v>35</c:v>
                </c:pt>
                <c:pt idx="6">
                  <c:v>58</c:v>
                </c:pt>
                <c:pt idx="7">
                  <c:v>48.142857142857103</c:v>
                </c:pt>
                <c:pt idx="8">
                  <c:v>35</c:v>
                </c:pt>
                <c:pt idx="9">
                  <c:v>20</c:v>
                </c:pt>
                <c:pt idx="10">
                  <c:v>35</c:v>
                </c:pt>
                <c:pt idx="11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Sales 1</c:v>
                </c:pt>
                <c:pt idx="1">
                  <c:v>Sales 2</c:v>
                </c:pt>
                <c:pt idx="2">
                  <c:v>Sales 3</c:v>
                </c:pt>
                <c:pt idx="3">
                  <c:v>sales 4</c:v>
                </c:pt>
                <c:pt idx="4">
                  <c:v>sales 5</c:v>
                </c:pt>
                <c:pt idx="5">
                  <c:v>Sales 6</c:v>
                </c:pt>
                <c:pt idx="6">
                  <c:v>Sales 7</c:v>
                </c:pt>
                <c:pt idx="7">
                  <c:v>Sales 8</c:v>
                </c:pt>
                <c:pt idx="8">
                  <c:v>Sales 9</c:v>
                </c:pt>
                <c:pt idx="9">
                  <c:v>Sales 10</c:v>
                </c:pt>
                <c:pt idx="10">
                  <c:v>Sales 11</c:v>
                </c:pt>
                <c:pt idx="11">
                  <c:v>Sales 12</c:v>
                </c:pt>
              </c:strCache>
            </c:str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4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15</c:v>
                </c:pt>
                <c:pt idx="5">
                  <c:v>12</c:v>
                </c:pt>
                <c:pt idx="6">
                  <c:v>8</c:v>
                </c:pt>
                <c:pt idx="7">
                  <c:v>70</c:v>
                </c:pt>
                <c:pt idx="8">
                  <c:v>51.535714285714299</c:v>
                </c:pt>
                <c:pt idx="9">
                  <c:v>65</c:v>
                </c:pt>
                <c:pt idx="10">
                  <c:v>75</c:v>
                </c:pt>
                <c:pt idx="11">
                  <c:v>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01653568"/>
        <c:axId val="-801659008"/>
      </c:areaChart>
      <c:catAx>
        <c:axId val="-801653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-801659008"/>
        <c:crosses val="autoZero"/>
        <c:auto val="1"/>
        <c:lblAlgn val="ctr"/>
        <c:lblOffset val="100"/>
        <c:noMultiLvlLbl val="0"/>
      </c:catAx>
      <c:valAx>
        <c:axId val="-801659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-801653568"/>
        <c:crosses val="autoZero"/>
        <c:crossBetween val="midCat"/>
      </c:valAx>
      <c:spPr>
        <a:noFill/>
        <a:ln w="635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3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0.61891</cdr:x>
      <cdr:y>0.09719</cdr:y>
    </cdr:from>
    <cdr:to>
      <cdr:x>0.81208</cdr:x>
      <cdr:y>0.26327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3734222" y="430454"/>
          <a:ext cx="1165500" cy="735586"/>
        </a:xfrm>
        <a:prstGeom xmlns:a="http://schemas.openxmlformats.org/drawingml/2006/main" prst="rect">
          <a:avLst/>
        </a:prstGeom>
        <a:solidFill xmlns:a="http://schemas.openxmlformats.org/drawingml/2006/main">
          <a:srgbClr val="151517">
            <a:alpha val="68000"/>
          </a:srgbClr>
        </a:solidFill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id-ID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ct val="95000"/>
            </a:lnSpc>
          </a:pPr>
          <a:r>
            <a:rPr lang="en-US" sz="1100" dirty="0">
              <a:solidFill>
                <a:schemeClr val="bg1"/>
              </a:solidFill>
              <a:latin typeface="Montserrat Light" panose="00000400000000000000" pitchFamily="50" charset="0"/>
            </a:rPr>
            <a:t>Lorem ipsum dolor sit amet, </a:t>
          </a:r>
          <a:r>
            <a:rPr lang="en-US" sz="1100" dirty="0" err="1">
              <a:solidFill>
                <a:schemeClr val="bg1"/>
              </a:solidFill>
              <a:latin typeface="Montserrat Light" panose="00000400000000000000" pitchFamily="50" charset="0"/>
            </a:rPr>
            <a:t>consectetur</a:t>
          </a:r>
          <a:endParaRPr lang="en-US" sz="1100" dirty="0">
            <a:solidFill>
              <a:schemeClr val="bg1"/>
            </a:solidFill>
            <a:latin typeface="Montserrat Light" panose="00000400000000000000" pitchFamily="50" charset="0"/>
          </a:endParaRPr>
        </a:p>
      </cdr:txBody>
    </cdr:sp>
  </cdr:relSizeAnchor>
  <cdr:relSizeAnchor xmlns:cdr="http://schemas.openxmlformats.org/drawingml/2006/chartDrawing">
    <cdr:from>
      <cdr:x>0.61479</cdr:x>
      <cdr:y>0.38472</cdr:y>
    </cdr:from>
    <cdr:to>
      <cdr:x>0.81893</cdr:x>
      <cdr:y>0.5145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3709364" y="1703922"/>
          <a:ext cx="1231688" cy="574773"/>
        </a:xfrm>
        <a:prstGeom xmlns:a="http://schemas.openxmlformats.org/drawingml/2006/main" prst="rect">
          <a:avLst/>
        </a:prstGeom>
        <a:solidFill xmlns:a="http://schemas.openxmlformats.org/drawingml/2006/main">
          <a:srgbClr val="AEB2AF">
            <a:alpha val="64000"/>
          </a:srgbClr>
        </a:solidFill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id-ID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ct val="95000"/>
            </a:lnSpc>
          </a:pPr>
          <a:r>
            <a:rPr lang="en-US" sz="1100" dirty="0">
              <a:solidFill>
                <a:schemeClr val="bg1"/>
              </a:solidFill>
              <a:latin typeface="Montserrat Light" panose="00000400000000000000" pitchFamily="50" charset="0"/>
            </a:rPr>
            <a:t>Lorem ipsum dolor sit amet, </a:t>
          </a:r>
          <a:r>
            <a:rPr lang="en-US" sz="1100" dirty="0" err="1">
              <a:solidFill>
                <a:schemeClr val="bg1"/>
              </a:solidFill>
              <a:latin typeface="Montserrat Light" panose="00000400000000000000" pitchFamily="50" charset="0"/>
            </a:rPr>
            <a:t>consectetur</a:t>
          </a:r>
          <a:endParaRPr lang="en-US" sz="1100" dirty="0">
            <a:solidFill>
              <a:schemeClr val="bg1"/>
            </a:solidFill>
            <a:latin typeface="Montserrat Light" panose="00000400000000000000" pitchFamily="50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D1793-E36A-4A4E-B2D2-C98CBB9AAF98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62FD3-A6BA-4E8A-A970-2E4C8C223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64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05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824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change the</a:t>
            </a:r>
            <a:r>
              <a:rPr lang="en-US" baseline="0" dirty="0" smtClean="0"/>
              <a:t> image behind</a:t>
            </a:r>
            <a:r>
              <a:rPr lang="en-US" dirty="0" smtClean="0"/>
              <a:t> the Mock up.</a:t>
            </a:r>
          </a:p>
          <a:p>
            <a:r>
              <a:rPr lang="en-US" dirty="0" smtClean="0"/>
              <a:t>Select the layer - &gt; Right</a:t>
            </a:r>
            <a:r>
              <a:rPr lang="en-US" baseline="0" dirty="0" smtClean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94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0" name="Shape 48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81" name="Shape 48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5931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2" name="Shape 50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053" name="Shape 50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4" name="Shape 505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2311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61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17588" y="1076529"/>
            <a:ext cx="3730625" cy="25955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3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12863" y="3024188"/>
            <a:ext cx="4557712" cy="383381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89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72009" y="1194620"/>
            <a:ext cx="2830513" cy="2138363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372008" y="3544530"/>
            <a:ext cx="2830513" cy="21383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82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79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10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33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20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86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72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1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01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59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86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91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4636" y="2219460"/>
            <a:ext cx="3347885" cy="2419081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385189" y="2219459"/>
            <a:ext cx="3347885" cy="241908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512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636406" y="1931988"/>
            <a:ext cx="4130675" cy="29940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28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471069" y="3509963"/>
            <a:ext cx="5249862" cy="33480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786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242175" y="1887538"/>
            <a:ext cx="3125788" cy="30829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881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43600" cy="6857999"/>
          </a:xfrm>
          <a:prstGeom prst="homePlat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015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09265" y="1297576"/>
            <a:ext cx="3687763" cy="426284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900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45250" y="3215148"/>
            <a:ext cx="3981450" cy="269829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74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41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271713" y="2447925"/>
            <a:ext cx="2727325" cy="31718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561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27354" y="940506"/>
            <a:ext cx="2905432" cy="3336526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458928" y="2608769"/>
            <a:ext cx="2905432" cy="333652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50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975885" y="1740002"/>
            <a:ext cx="1784350" cy="150495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957085" y="1740002"/>
            <a:ext cx="1784350" cy="150495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975885" y="3440983"/>
            <a:ext cx="1784350" cy="150495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957085" y="3440983"/>
            <a:ext cx="1784350" cy="1504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9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9457" y="1710101"/>
            <a:ext cx="2124075" cy="213995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034270" y="1710101"/>
            <a:ext cx="2124075" cy="213995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269083" y="1710101"/>
            <a:ext cx="2124075" cy="2139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970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258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phone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960173" y="1438507"/>
            <a:ext cx="3268159" cy="58097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3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222541" y="2249906"/>
            <a:ext cx="1695427" cy="30078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583919" y="2249906"/>
            <a:ext cx="1695427" cy="30078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862739" y="2249906"/>
            <a:ext cx="1695427" cy="30078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16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1402735" y="2190196"/>
            <a:ext cx="3988260" cy="2263140"/>
          </a:xfrm>
          <a:prstGeom prst="rect">
            <a:avLst/>
          </a:prstGeom>
          <a:noFill/>
        </p:spPr>
        <p:txBody>
          <a:bodyPr rtlCol="0">
            <a:normAutofit/>
          </a:bodyPr>
          <a:lstStyle>
            <a:lvl1pPr marL="0" indent="0" algn="ctr">
              <a:buNone/>
              <a:defRPr sz="900" b="0" i="0">
                <a:solidFill>
                  <a:schemeClr val="bg1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731357" y="2190196"/>
            <a:ext cx="4031978" cy="2263140"/>
          </a:xfrm>
          <a:prstGeom prst="rect">
            <a:avLst/>
          </a:prstGeom>
          <a:noFill/>
        </p:spPr>
        <p:txBody>
          <a:bodyPr rtlCol="0">
            <a:normAutofit/>
          </a:bodyPr>
          <a:lstStyle>
            <a:lvl1pPr marL="0" indent="0" algn="ctr">
              <a:buNone/>
              <a:defRPr sz="900" b="0" i="0">
                <a:solidFill>
                  <a:schemeClr val="bg1">
                    <a:lumMod val="7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95770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Placehol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1619118" y="1084065"/>
            <a:ext cx="3350635" cy="44899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5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50913" y="2746375"/>
            <a:ext cx="4378325" cy="24193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1060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648325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180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Normal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0455" y="458073"/>
            <a:ext cx="11357112" cy="562527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70455" y="928942"/>
            <a:ext cx="11357112" cy="436908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3645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Normal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0455" y="458073"/>
            <a:ext cx="11357112" cy="562527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70455" y="928942"/>
            <a:ext cx="11357112" cy="436908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8711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2981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28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01325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6967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6925" y="1873250"/>
            <a:ext cx="4689475" cy="3111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4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403475" y="0"/>
            <a:ext cx="3348038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7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07175" y="1910556"/>
            <a:ext cx="3805238" cy="30368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78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3421063"/>
            <a:ext cx="6135688" cy="3436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6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51513" y="0"/>
            <a:ext cx="4454525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96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3432E-C23D-43E8-BD54-C957BD015C85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95271-D850-435A-A6F6-26EEF73E5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7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5" r:id="rId18"/>
    <p:sldLayoutId id="2147483656" r:id="rId19"/>
    <p:sldLayoutId id="2147483657" r:id="rId20"/>
    <p:sldLayoutId id="2147483658" r:id="rId21"/>
    <p:sldLayoutId id="2147483659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93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7" name="Rectangle 6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29045" y="4090719"/>
            <a:ext cx="5733910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200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58190" y="2953512"/>
            <a:ext cx="6640643" cy="950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84060" y="2767280"/>
            <a:ext cx="7423879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FINANCIAL</a:t>
            </a:r>
            <a:endParaRPr lang="id-ID" sz="80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27742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1312863" y="386981"/>
            <a:ext cx="2254149" cy="7735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391215" y="914400"/>
            <a:ext cx="360140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0357" y="386981"/>
            <a:ext cx="4952371" cy="212365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4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TEAM</a:t>
            </a:r>
            <a:r>
              <a:rPr lang="en-US" sz="44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4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DISCUSSION NOW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30358" y="2612208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340840" y="914400"/>
            <a:ext cx="0" cy="159623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391215" y="2462973"/>
            <a:ext cx="360140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391215" y="3919285"/>
            <a:ext cx="360140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758482" y="939178"/>
            <a:ext cx="481568" cy="48156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58482" y="2512530"/>
            <a:ext cx="481568" cy="48156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758482" y="3993621"/>
            <a:ext cx="481568" cy="48156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40744" y="1026073"/>
            <a:ext cx="490207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01</a:t>
            </a:r>
            <a:endParaRPr lang="id-ID" sz="1400" b="1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61125" y="2599551"/>
            <a:ext cx="490207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02</a:t>
            </a:r>
            <a:endParaRPr lang="id-ID" sz="1400" b="1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1506" y="4080768"/>
            <a:ext cx="490207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03</a:t>
            </a:r>
            <a:endParaRPr lang="id-ID" sz="1400" b="1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391215" y="5375597"/>
            <a:ext cx="360140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758482" y="5449933"/>
            <a:ext cx="481568" cy="48156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701600" y="5537080"/>
            <a:ext cx="609709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04</a:t>
            </a:r>
            <a:endParaRPr lang="id-ID" sz="1400" b="1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57905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5" name="Rectangle 4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332157" y="1194620"/>
            <a:ext cx="5996066" cy="21383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332157" y="3544530"/>
            <a:ext cx="5996066" cy="21383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34196" y="1554789"/>
            <a:ext cx="459198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34196" y="2391948"/>
            <a:ext cx="459198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34196" y="3950922"/>
            <a:ext cx="459198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34196" y="4788081"/>
            <a:ext cx="459198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05377" y="834451"/>
            <a:ext cx="733261" cy="720338"/>
            <a:chOff x="6749843" y="939178"/>
            <a:chExt cx="490207" cy="481568"/>
          </a:xfrm>
        </p:grpSpPr>
        <p:sp>
          <p:nvSpPr>
            <p:cNvPr id="23" name="Oval 22"/>
            <p:cNvSpPr/>
            <p:nvPr/>
          </p:nvSpPr>
          <p:spPr>
            <a:xfrm>
              <a:off x="6758482" y="939178"/>
              <a:ext cx="481568" cy="4815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49843" y="1046219"/>
              <a:ext cx="490207" cy="2674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spc="300" dirty="0" smtClean="0">
                  <a:solidFill>
                    <a:schemeClr val="bg1"/>
                  </a:solidFill>
                  <a:latin typeface="Montserrat" panose="00000500000000000000" pitchFamily="50" charset="0"/>
                  <a:ea typeface="Fashion Script Personal Use" panose="02000500000000000000" pitchFamily="2" charset="0"/>
                  <a:cs typeface="Aharoni" panose="02010803020104030203" pitchFamily="2" charset="-79"/>
                </a:rPr>
                <a:t>01</a:t>
              </a:r>
              <a:endParaRPr lang="id-ID" sz="2000" b="1" spc="300" dirty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18299" y="3429000"/>
            <a:ext cx="733261" cy="720338"/>
            <a:chOff x="6749843" y="939178"/>
            <a:chExt cx="490207" cy="481568"/>
          </a:xfrm>
        </p:grpSpPr>
        <p:sp>
          <p:nvSpPr>
            <p:cNvPr id="27" name="Oval 26"/>
            <p:cNvSpPr/>
            <p:nvPr/>
          </p:nvSpPr>
          <p:spPr>
            <a:xfrm>
              <a:off x="6758482" y="939178"/>
              <a:ext cx="481568" cy="48156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49843" y="1046219"/>
              <a:ext cx="490207" cy="2674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spc="300" dirty="0" smtClean="0">
                  <a:solidFill>
                    <a:schemeClr val="bg1"/>
                  </a:solidFill>
                  <a:latin typeface="Montserrat" panose="00000500000000000000" pitchFamily="50" charset="0"/>
                  <a:ea typeface="Fashion Script Personal Use" panose="02000500000000000000" pitchFamily="2" charset="0"/>
                  <a:cs typeface="Aharoni" panose="02010803020104030203" pitchFamily="2" charset="-79"/>
                </a:rPr>
                <a:t>02</a:t>
              </a:r>
              <a:endParaRPr lang="id-ID" sz="2000" b="1" spc="300" dirty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622227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2219459"/>
            <a:ext cx="4212236" cy="24190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87931" y="3676494"/>
            <a:ext cx="333065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931" y="2347812"/>
            <a:ext cx="355550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6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AGENDA</a:t>
            </a:r>
          </a:p>
          <a:p>
            <a:r>
              <a:rPr lang="en-US" sz="36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</a:t>
            </a:r>
            <a:endParaRPr lang="id-ID" sz="36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15" name="Rectangle 14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85189" y="4883938"/>
            <a:ext cx="6897332" cy="151627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068702" y="5301558"/>
            <a:ext cx="5530306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7931" y="5103464"/>
            <a:ext cx="3555502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PORTFOLIO</a:t>
            </a:r>
          </a:p>
          <a:p>
            <a:r>
              <a:rPr lang="en-US" sz="3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GALLERY</a:t>
            </a:r>
            <a:endParaRPr lang="id-ID" sz="3200" spc="3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874630" y="4993700"/>
            <a:ext cx="0" cy="129674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2219" y="882017"/>
            <a:ext cx="5464182" cy="4940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13119" y="975170"/>
            <a:ext cx="5075208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i="1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400" b="1" i="1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207997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5894065" y="1931989"/>
            <a:ext cx="5108715" cy="2994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283809" y="2848201"/>
            <a:ext cx="459198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283809" y="3685360"/>
            <a:ext cx="459198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931989"/>
            <a:ext cx="1509422" cy="29940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42764" y="5322991"/>
            <a:ext cx="3851394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</a:t>
            </a:r>
          </a:p>
          <a:p>
            <a:r>
              <a:rPr lang="en-US" sz="3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MANAGEMENT</a:t>
            </a:r>
            <a:endParaRPr lang="id-ID" sz="3200" spc="3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968912" y="5322991"/>
            <a:ext cx="0" cy="107721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767080" y="5576662"/>
            <a:ext cx="523569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233309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rot="5400000">
            <a:off x="-251344" y="4542913"/>
            <a:ext cx="3437367" cy="12095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" name="Freeform 13"/>
          <p:cNvSpPr/>
          <p:nvPr/>
        </p:nvSpPr>
        <p:spPr>
          <a:xfrm>
            <a:off x="3251044" y="0"/>
            <a:ext cx="5651292" cy="6858000"/>
          </a:xfrm>
          <a:custGeom>
            <a:avLst/>
            <a:gdLst>
              <a:gd name="connsiteX0" fmla="*/ 233193 w 5651292"/>
              <a:gd name="connsiteY0" fmla="*/ 3509962 h 6858000"/>
              <a:gd name="connsiteX1" fmla="*/ 233193 w 5651292"/>
              <a:gd name="connsiteY1" fmla="*/ 6857999 h 6858000"/>
              <a:gd name="connsiteX2" fmla="*/ 5483055 w 5651292"/>
              <a:gd name="connsiteY2" fmla="*/ 6857999 h 6858000"/>
              <a:gd name="connsiteX3" fmla="*/ 5483055 w 5651292"/>
              <a:gd name="connsiteY3" fmla="*/ 3509962 h 6858000"/>
              <a:gd name="connsiteX4" fmla="*/ 0 w 5651292"/>
              <a:gd name="connsiteY4" fmla="*/ 0 h 6858000"/>
              <a:gd name="connsiteX5" fmla="*/ 5651292 w 5651292"/>
              <a:gd name="connsiteY5" fmla="*/ 0 h 6858000"/>
              <a:gd name="connsiteX6" fmla="*/ 5651292 w 5651292"/>
              <a:gd name="connsiteY6" fmla="*/ 6858000 h 6858000"/>
              <a:gd name="connsiteX7" fmla="*/ 0 w 565129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51292" h="6858000">
                <a:moveTo>
                  <a:pt x="233193" y="3509962"/>
                </a:moveTo>
                <a:lnTo>
                  <a:pt x="233193" y="6857999"/>
                </a:lnTo>
                <a:lnTo>
                  <a:pt x="5483055" y="6857999"/>
                </a:lnTo>
                <a:lnTo>
                  <a:pt x="5483055" y="3509962"/>
                </a:lnTo>
                <a:close/>
                <a:moveTo>
                  <a:pt x="0" y="0"/>
                </a:moveTo>
                <a:lnTo>
                  <a:pt x="5651292" y="0"/>
                </a:lnTo>
                <a:lnTo>
                  <a:pt x="565129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471069" y="1714828"/>
            <a:ext cx="461404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471070" y="2654131"/>
            <a:ext cx="461404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71068" y="496967"/>
            <a:ext cx="4368787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MEETING WITH DIRECTOR</a:t>
            </a:r>
            <a:endParaRPr lang="id-ID" sz="32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55757" y="4556006"/>
            <a:ext cx="3046193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PORTFOLIO</a:t>
            </a:r>
          </a:p>
          <a:p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GALLERY</a:t>
            </a:r>
            <a:endParaRPr lang="id-ID" sz="28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62569" y="2100879"/>
            <a:ext cx="201554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53886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2219459"/>
            <a:ext cx="7119752" cy="24190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87930" y="3676494"/>
            <a:ext cx="480359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931" y="2347812"/>
            <a:ext cx="355550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6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STRATEGY</a:t>
            </a:r>
            <a:endParaRPr lang="en-US" sz="3600" spc="300" dirty="0" smtClean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  <a:p>
            <a:r>
              <a:rPr lang="en-US" sz="36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</a:t>
            </a:r>
            <a:endParaRPr lang="id-ID" sz="36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42175" y="5111646"/>
            <a:ext cx="3125788" cy="17463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395884" y="5719260"/>
            <a:ext cx="281836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96000" y="744302"/>
            <a:ext cx="4271962" cy="10020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118907" y="768273"/>
            <a:ext cx="4226148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PRESENTATION</a:t>
            </a:r>
          </a:p>
          <a:p>
            <a:pPr algn="ctr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 NOW</a:t>
            </a:r>
            <a:endParaRPr lang="id-ID" sz="28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87930" y="5111646"/>
            <a:ext cx="4803597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614597" y="1716373"/>
            <a:ext cx="524655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58970" y="1121071"/>
            <a:ext cx="530218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collection.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519650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>
          <a:xfrm>
            <a:off x="347269" y="-4755"/>
            <a:ext cx="5943600" cy="6857999"/>
          </a:xfrm>
          <a:custGeom>
            <a:avLst/>
            <a:gdLst>
              <a:gd name="connsiteX0" fmla="*/ 0 w 5943600"/>
              <a:gd name="connsiteY0" fmla="*/ 0 h 6857999"/>
              <a:gd name="connsiteX1" fmla="*/ 2971800 w 5943600"/>
              <a:gd name="connsiteY1" fmla="*/ 0 h 6857999"/>
              <a:gd name="connsiteX2" fmla="*/ 5943600 w 5943600"/>
              <a:gd name="connsiteY2" fmla="*/ 3429000 h 6857999"/>
              <a:gd name="connsiteX3" fmla="*/ 2971800 w 5943600"/>
              <a:gd name="connsiteY3" fmla="*/ 6857999 h 6857999"/>
              <a:gd name="connsiteX4" fmla="*/ 0 w 5943600"/>
              <a:gd name="connsiteY4" fmla="*/ 6857999 h 6857999"/>
              <a:gd name="connsiteX5" fmla="*/ 0 w 5943600"/>
              <a:gd name="connsiteY5" fmla="*/ 6714160 h 6857999"/>
              <a:gd name="connsiteX6" fmla="*/ 2842025 w 5943600"/>
              <a:gd name="connsiteY6" fmla="*/ 6714160 h 6857999"/>
              <a:gd name="connsiteX7" fmla="*/ 5684050 w 5943600"/>
              <a:gd name="connsiteY7" fmla="*/ 3434901 h 6857999"/>
              <a:gd name="connsiteX8" fmla="*/ 2842025 w 5943600"/>
              <a:gd name="connsiteY8" fmla="*/ 155641 h 6857999"/>
              <a:gd name="connsiteX9" fmla="*/ 0 w 5943600"/>
              <a:gd name="connsiteY9" fmla="*/ 15564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43600" h="6857999">
                <a:moveTo>
                  <a:pt x="0" y="0"/>
                </a:moveTo>
                <a:lnTo>
                  <a:pt x="2971800" y="0"/>
                </a:lnTo>
                <a:lnTo>
                  <a:pt x="5943600" y="3429000"/>
                </a:lnTo>
                <a:lnTo>
                  <a:pt x="2971800" y="6857999"/>
                </a:lnTo>
                <a:lnTo>
                  <a:pt x="0" y="6857999"/>
                </a:lnTo>
                <a:lnTo>
                  <a:pt x="0" y="6714160"/>
                </a:lnTo>
                <a:lnTo>
                  <a:pt x="2842025" y="6714160"/>
                </a:lnTo>
                <a:lnTo>
                  <a:pt x="5684050" y="3434901"/>
                </a:lnTo>
                <a:lnTo>
                  <a:pt x="2842025" y="155641"/>
                </a:lnTo>
                <a:lnTo>
                  <a:pt x="0" y="15564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6542580" y="1662507"/>
            <a:ext cx="1866901" cy="6811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515105" y="4355109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15105" y="3795402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15105" y="1662508"/>
            <a:ext cx="4605102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PROJECT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WORK</a:t>
            </a:r>
            <a:endParaRPr lang="en-US" sz="4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44456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0"/>
            <a:ext cx="3552669" cy="3429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6317728" y="1662507"/>
            <a:ext cx="2631400" cy="6811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290253" y="4355109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90253" y="3795402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0253" y="1662508"/>
            <a:ext cx="4289858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DESIGN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YOUR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PROJECT</a:t>
            </a:r>
            <a:endParaRPr lang="en-US" sz="4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09265" y="6400209"/>
            <a:ext cx="951147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146563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59974" y="0"/>
            <a:ext cx="3021508" cy="685800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068672" y="1947320"/>
            <a:ext cx="2184194" cy="6811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41197" y="4639922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1197" y="4080215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1197" y="1947321"/>
            <a:ext cx="4289858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LOOK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YOUR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IVESTMENT</a:t>
            </a:r>
            <a:endParaRPr lang="en-US" sz="4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252866" y="1678898"/>
            <a:ext cx="55613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186126" y="979163"/>
            <a:ext cx="562809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93344" y="2008775"/>
            <a:ext cx="2954768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PRESENTATION</a:t>
            </a:r>
          </a:p>
          <a:p>
            <a:r>
              <a:rPr lang="en-US" sz="2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 NOW</a:t>
            </a:r>
            <a:endParaRPr lang="id-ID" sz="20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288359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3852472" cy="3429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151660" y="1962311"/>
            <a:ext cx="2407724" cy="6811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124185" y="4609943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24185" y="4095206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24185" y="1962312"/>
            <a:ext cx="4289858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ABOUT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WORKSPACE</a:t>
            </a:r>
            <a:endParaRPr lang="en-US" sz="4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6400209"/>
            <a:ext cx="10414043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8852" y="783169"/>
            <a:ext cx="2954768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PRESENTATION</a:t>
            </a:r>
          </a:p>
          <a:p>
            <a:r>
              <a:rPr lang="en-US" sz="2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 NOW</a:t>
            </a:r>
            <a:endParaRPr lang="id-ID" sz="20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509666" y="1603948"/>
            <a:ext cx="804971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115549" y="871549"/>
            <a:ext cx="4443835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49508" y="5141068"/>
            <a:ext cx="2188564" cy="8100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49508" y="5192138"/>
            <a:ext cx="2188564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FINANCIAL</a:t>
            </a:r>
          </a:p>
          <a:p>
            <a:r>
              <a:rPr lang="en-US" sz="2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</a:t>
            </a:r>
            <a:endParaRPr lang="id-ID" sz="20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643330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29045" y="4090719"/>
            <a:ext cx="5733910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2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8" name="Rectangle 7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638269" y="2960761"/>
            <a:ext cx="3072984" cy="9364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84060" y="2916412"/>
            <a:ext cx="7423879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INTRO</a:t>
            </a:r>
            <a:r>
              <a:rPr lang="en-US" sz="6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DUCING</a:t>
            </a:r>
            <a:endParaRPr lang="id-ID" sz="6000" spc="3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570771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5" name="Rectangle 4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4422098"/>
            <a:ext cx="4232786" cy="15231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58928" y="940506"/>
            <a:ext cx="6708744" cy="15231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7540052" y="5945295"/>
            <a:ext cx="346272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493381" y="5138726"/>
            <a:ext cx="350939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7160" y="4658481"/>
            <a:ext cx="3802023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AWESOME</a:t>
            </a:r>
          </a:p>
          <a:p>
            <a:r>
              <a:rPr lang="en-US" sz="32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WORKSPACE</a:t>
            </a:r>
            <a:endParaRPr lang="id-ID" sz="32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760580" y="1316621"/>
            <a:ext cx="555894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bg1"/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40397" y="2924289"/>
            <a:ext cx="2407724" cy="6811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12922" y="2924290"/>
            <a:ext cx="4289858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ABOUT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WORKSPACE</a:t>
            </a:r>
            <a:endParaRPr lang="en-US" sz="4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369484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7" name="Rectangle 6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905102" y="1501990"/>
            <a:ext cx="2407724" cy="6811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77627" y="4149622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627" y="3634885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7627" y="1501991"/>
            <a:ext cx="4289858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ABOUT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</a:p>
          <a:p>
            <a:r>
              <a:rPr lang="en-US" sz="4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PORTFOLIO</a:t>
            </a:r>
            <a:endParaRPr lang="en-US" sz="4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975885" y="5156060"/>
            <a:ext cx="3765550" cy="8100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957648" y="5330240"/>
            <a:ext cx="38020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GALLERY SLIDE</a:t>
            </a:r>
            <a:endParaRPr lang="id-ID" sz="24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935082" y="5951097"/>
            <a:ext cx="588544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650875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6" name="Rectangle 5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580637" y="4689266"/>
            <a:ext cx="256171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815143" y="4689266"/>
            <a:ext cx="256171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049649" y="4689266"/>
            <a:ext cx="256171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367789"/>
            <a:ext cx="6096000" cy="7530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27049" y="541697"/>
            <a:ext cx="5027467" cy="56412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4000" b="1" spc="1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MANAGER TEAM</a:t>
            </a:r>
            <a:endParaRPr lang="en-US" sz="4000" b="1" spc="1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83983" y="4090525"/>
            <a:ext cx="1955022" cy="448841"/>
          </a:xfrm>
          <a:prstGeom prst="rect">
            <a:avLst/>
          </a:prstGeom>
          <a:noFill/>
        </p:spPr>
        <p:txBody>
          <a:bodyPr wrap="none" tIns="0" rIns="0" bIns="0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1400" b="1" spc="100" dirty="0" smtClean="0"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TN. RICARDO SEA</a:t>
            </a:r>
            <a:endParaRPr lang="en-US" sz="1400" b="1" spc="100" dirty="0"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88509" y="4184714"/>
            <a:ext cx="2030364" cy="448841"/>
          </a:xfrm>
          <a:prstGeom prst="rect">
            <a:avLst/>
          </a:prstGeom>
          <a:noFill/>
        </p:spPr>
        <p:txBody>
          <a:bodyPr wrap="none" tIns="0" rIns="0" bIns="0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1400" b="1" spc="100" dirty="0" smtClean="0"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TN. RICHARD WAY</a:t>
            </a:r>
            <a:endParaRPr lang="en-US" sz="1400" b="1" spc="100" dirty="0"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82618" y="4184714"/>
            <a:ext cx="2107308" cy="448841"/>
          </a:xfrm>
          <a:prstGeom prst="rect">
            <a:avLst/>
          </a:prstGeom>
          <a:noFill/>
        </p:spPr>
        <p:txBody>
          <a:bodyPr wrap="none" tIns="0" rIns="0" bIns="0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1400" b="1" spc="100" dirty="0" smtClean="0"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TN. STEVEN GARRY</a:t>
            </a:r>
            <a:endParaRPr lang="en-US" sz="1400" b="1" spc="100" dirty="0"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11224" y="5714832"/>
            <a:ext cx="1500539" cy="34477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54516" y="5714832"/>
            <a:ext cx="1500539" cy="34477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597808" y="5714832"/>
            <a:ext cx="1500539" cy="34477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147002" y="5595775"/>
            <a:ext cx="1387559" cy="448841"/>
          </a:xfrm>
          <a:prstGeom prst="rect">
            <a:avLst/>
          </a:prstGeom>
          <a:noFill/>
        </p:spPr>
        <p:txBody>
          <a:bodyPr wrap="none" tIns="0" rIns="0" bIns="0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1000" b="1" spc="100" dirty="0" smtClean="0">
                <a:solidFill>
                  <a:schemeClr val="bg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TAG YOUR SKILL</a:t>
            </a:r>
            <a:endParaRPr lang="en-US" sz="1000" b="1" spc="100" dirty="0">
              <a:solidFill>
                <a:schemeClr val="bg1"/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71538" y="5595775"/>
            <a:ext cx="1387559" cy="448841"/>
          </a:xfrm>
          <a:prstGeom prst="rect">
            <a:avLst/>
          </a:prstGeom>
          <a:noFill/>
        </p:spPr>
        <p:txBody>
          <a:bodyPr wrap="none" tIns="0" rIns="0" bIns="0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1000" b="1" spc="100" dirty="0" smtClean="0">
                <a:solidFill>
                  <a:schemeClr val="bg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TAG YOUR SKILL</a:t>
            </a:r>
            <a:endParaRPr lang="en-US" sz="1000" b="1" spc="100" dirty="0">
              <a:solidFill>
                <a:schemeClr val="bg1"/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54297" y="5595775"/>
            <a:ext cx="1387559" cy="448841"/>
          </a:xfrm>
          <a:prstGeom prst="rect">
            <a:avLst/>
          </a:prstGeom>
          <a:noFill/>
        </p:spPr>
        <p:txBody>
          <a:bodyPr wrap="none" tIns="0" rIns="0" bIns="0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1000" b="1" spc="100" dirty="0" smtClean="0">
                <a:solidFill>
                  <a:schemeClr val="bg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TAG YOUR SKILL</a:t>
            </a:r>
            <a:endParaRPr lang="en-US" sz="1000" b="1" spc="100" dirty="0">
              <a:solidFill>
                <a:schemeClr val="bg1"/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9" name="Picture Placeholder 2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0" name="Picture Placeholder 29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159174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5" name="Rectangle 4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229045" y="4090719"/>
            <a:ext cx="5733910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200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73377" y="2908092"/>
            <a:ext cx="2668250" cy="9897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84060" y="2767280"/>
            <a:ext cx="7423879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THE BREAK</a:t>
            </a:r>
            <a:endParaRPr lang="id-ID" sz="8000" spc="300" dirty="0">
              <a:solidFill>
                <a:schemeClr val="bg1"/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31740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Phone6_mockup_front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799" y="111443"/>
            <a:ext cx="5418951" cy="851388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40955" y="2936308"/>
            <a:ext cx="2402261" cy="366767"/>
          </a:xfrm>
          <a:prstGeom prst="rect">
            <a:avLst/>
          </a:prstGeom>
          <a:noFill/>
        </p:spPr>
        <p:txBody>
          <a:bodyPr wrap="none" tIns="0" rIns="0" bIns="0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1000" b="1" spc="100" dirty="0"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 ARE A CREATIVE AGENCY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29804" y="3489044"/>
            <a:ext cx="4126290" cy="1449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</a:t>
            </a: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endParaRPr lang="id-ID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000" dirty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sit </a:t>
            </a: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amet, lacus nulla ac netus nibh aliquet, porttitor ligula justo libero vivamus porttitor dolor, </a:t>
            </a:r>
            <a:r>
              <a:rPr lang="id-ID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conubia.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203554"/>
            <a:ext cx="3343216" cy="6913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84834" y="2342270"/>
            <a:ext cx="5373330" cy="54117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4000" b="1" spc="1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IPHONE</a:t>
            </a:r>
            <a:r>
              <a:rPr lang="en-US" sz="4000" b="1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MOCKUP</a:t>
            </a:r>
            <a:r>
              <a:rPr lang="id-ID" sz="4000" b="1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.</a:t>
            </a:r>
            <a:endParaRPr lang="en-US" sz="4000" b="1" spc="1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3216" y="5532922"/>
            <a:ext cx="3822082" cy="7530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670265" y="5721820"/>
            <a:ext cx="3167983" cy="56412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4000" b="1" spc="1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MANAGER</a:t>
            </a:r>
            <a:endParaRPr lang="en-US" sz="4000" b="1" spc="1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34911" y="6270959"/>
            <a:ext cx="3043004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554391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-1" y="762624"/>
            <a:ext cx="5351489" cy="6913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iPhone6_mockup_front_whit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921" y="1576596"/>
            <a:ext cx="2779905" cy="4395578"/>
          </a:xfrm>
          <a:prstGeom prst="rect">
            <a:avLst/>
          </a:prstGeom>
        </p:spPr>
      </p:pic>
      <p:pic>
        <p:nvPicPr>
          <p:cNvPr id="32" name="Picture 31" descr="iPhone6_mockup_front_wh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627" y="1576596"/>
            <a:ext cx="2810142" cy="4395578"/>
          </a:xfrm>
          <a:prstGeom prst="rect">
            <a:avLst/>
          </a:prstGeom>
        </p:spPr>
      </p:pic>
      <p:pic>
        <p:nvPicPr>
          <p:cNvPr id="33" name="Picture 32" descr="iPhone6_mockup_front_wh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725" y="1566334"/>
            <a:ext cx="2810142" cy="4395578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932351" y="853892"/>
            <a:ext cx="63272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MOBILE</a:t>
            </a:r>
            <a:r>
              <a:rPr lang="id-ID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APP MOCKUP.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962959" y="3774385"/>
            <a:ext cx="719668" cy="0"/>
          </a:xfrm>
          <a:prstGeom prst="straightConnector1">
            <a:avLst/>
          </a:prstGeom>
          <a:ln>
            <a:solidFill>
              <a:srgbClr val="1515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318057" y="3774385"/>
            <a:ext cx="719668" cy="0"/>
          </a:xfrm>
          <a:prstGeom prst="straightConnector1">
            <a:avLst/>
          </a:prstGeom>
          <a:ln>
            <a:solidFill>
              <a:srgbClr val="1515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586115" y="5961912"/>
            <a:ext cx="2263515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983466" y="5977298"/>
            <a:ext cx="2263515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311038" y="5977298"/>
            <a:ext cx="2263515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287938" y="2413417"/>
            <a:ext cx="824459" cy="8244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642644" y="2413416"/>
            <a:ext cx="824459" cy="8244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997350" y="2413415"/>
            <a:ext cx="824459" cy="8244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1297918" y="2586218"/>
            <a:ext cx="8044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id-ID" sz="2800" b="1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4662595" y="2586218"/>
            <a:ext cx="8044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id-ID" sz="2800" b="1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8042262" y="2586218"/>
            <a:ext cx="8044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id-ID" sz="2800" b="1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521909188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762624"/>
            <a:ext cx="5726244" cy="6913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6546233" y="1981361"/>
            <a:ext cx="4410903" cy="3552061"/>
            <a:chOff x="4300539" y="1984376"/>
            <a:chExt cx="3589338" cy="2890838"/>
          </a:xfrm>
        </p:grpSpPr>
        <p:sp>
          <p:nvSpPr>
            <p:cNvPr id="186" name="Freeform 5"/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87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88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89" name="Rectangle 8"/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0" name="Freeform 9"/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1" name="Freeform 10"/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2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3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4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5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6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7" name="Freeform 16"/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98" name="Freeform 17"/>
            <p:cNvSpPr>
              <a:spLocks/>
            </p:cNvSpPr>
            <p:nvPr/>
          </p:nvSpPr>
          <p:spPr bwMode="auto">
            <a:xfrm>
              <a:off x="4300539" y="4154489"/>
              <a:ext cx="3589338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</p:grpSp>
      <p:grpSp>
        <p:nvGrpSpPr>
          <p:cNvPr id="88" name="Group 87"/>
          <p:cNvGrpSpPr>
            <a:grpSpLocks/>
          </p:cNvGrpSpPr>
          <p:nvPr/>
        </p:nvGrpSpPr>
        <p:grpSpPr>
          <a:xfrm>
            <a:off x="1219554" y="1981361"/>
            <a:ext cx="4360630" cy="3552061"/>
            <a:chOff x="4300539" y="1984376"/>
            <a:chExt cx="3589338" cy="2890838"/>
          </a:xfrm>
        </p:grpSpPr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90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91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92" name="Rectangle 8"/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93" name="Freeform 9"/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94" name="Freeform 10"/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95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99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02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03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04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05" name="Freeform 16"/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06" name="Freeform 17"/>
            <p:cNvSpPr>
              <a:spLocks/>
            </p:cNvSpPr>
            <p:nvPr/>
          </p:nvSpPr>
          <p:spPr bwMode="auto">
            <a:xfrm>
              <a:off x="4300539" y="4154489"/>
              <a:ext cx="3578122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</p:grpSp>
      <p:sp>
        <p:nvSpPr>
          <p:cNvPr id="37" name="Subtitle 2"/>
          <p:cNvSpPr txBox="1">
            <a:spLocks/>
          </p:cNvSpPr>
          <p:nvPr/>
        </p:nvSpPr>
        <p:spPr>
          <a:xfrm>
            <a:off x="2932351" y="853892"/>
            <a:ext cx="5849571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DESKTOP</a:t>
            </a:r>
            <a:r>
              <a:rPr lang="id-ID" sz="3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COMPARE.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718271" y="5833710"/>
            <a:ext cx="677808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i="0" dirty="0" smtClean="0">
                <a:solidFill>
                  <a:schemeClr val="bg2">
                    <a:lumMod val="10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</a:t>
            </a:r>
            <a:endParaRPr lang="id-ID" sz="1000" dirty="0">
              <a:solidFill>
                <a:schemeClr val="bg2">
                  <a:lumMod val="10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885719961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9479049" y="3913242"/>
            <a:ext cx="735558" cy="75765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793527" y="3913243"/>
            <a:ext cx="735558" cy="75765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479049" y="1972482"/>
            <a:ext cx="735558" cy="75765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796895" y="1964996"/>
            <a:ext cx="735558" cy="75765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1104"/>
          <p:cNvGrpSpPr>
            <a:grpSpLocks noChangeAspect="1"/>
          </p:cNvGrpSpPr>
          <p:nvPr/>
        </p:nvGrpSpPr>
        <p:grpSpPr>
          <a:xfrm>
            <a:off x="1428944" y="534771"/>
            <a:ext cx="3734948" cy="5533008"/>
            <a:chOff x="0" y="0"/>
            <a:chExt cx="6591305" cy="9765731"/>
          </a:xfrm>
        </p:grpSpPr>
        <p:grpSp>
          <p:nvGrpSpPr>
            <p:cNvPr id="39" name="Group 1102"/>
            <p:cNvGrpSpPr/>
            <p:nvPr/>
          </p:nvGrpSpPr>
          <p:grpSpPr>
            <a:xfrm>
              <a:off x="0" y="0"/>
              <a:ext cx="6591305" cy="9765731"/>
              <a:chOff x="0" y="0"/>
              <a:chExt cx="6591304" cy="9765730"/>
            </a:xfrm>
          </p:grpSpPr>
          <p:pic>
            <p:nvPicPr>
              <p:cNvPr id="41" name="Mini-iPad-B&amp;W-Mockup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6591304" cy="97657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2" name="Shape 1101"/>
              <p:cNvSpPr/>
              <p:nvPr/>
            </p:nvSpPr>
            <p:spPr>
              <a:xfrm>
                <a:off x="363079" y="954047"/>
                <a:ext cx="5879097" cy="7806214"/>
              </a:xfrm>
              <a:prstGeom prst="rect">
                <a:avLst/>
              </a:prstGeom>
              <a:solidFill>
                <a:srgbClr val="60606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91983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999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pic>
          <p:nvPicPr>
            <p:cNvPr id="40" name="placeholder.png"/>
            <p:cNvPicPr/>
            <p:nvPr/>
          </p:nvPicPr>
          <p:blipFill>
            <a:blip r:embed="rId4">
              <a:extLst/>
            </a:blip>
            <a:srcRect l="29020" r="29020"/>
            <a:stretch>
              <a:fillRect/>
            </a:stretch>
          </p:blipFill>
          <p:spPr>
            <a:xfrm>
              <a:off x="337669" y="969500"/>
              <a:ext cx="5911543" cy="792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5" name="TextBox 34"/>
          <p:cNvSpPr txBox="1"/>
          <p:nvPr/>
        </p:nvSpPr>
        <p:spPr>
          <a:xfrm>
            <a:off x="8761927" y="4754423"/>
            <a:ext cx="2028632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TAKE PICTURES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5021" y="2808665"/>
            <a:ext cx="1843582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NOTIFICATION</a:t>
            </a:r>
          </a:p>
        </p:txBody>
      </p:sp>
      <p:sp>
        <p:nvSpPr>
          <p:cNvPr id="37" name="Shape 2632"/>
          <p:cNvSpPr/>
          <p:nvPr/>
        </p:nvSpPr>
        <p:spPr>
          <a:xfrm>
            <a:off x="6921963" y="2053125"/>
            <a:ext cx="485422" cy="593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algn="ctr"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787820" y="2808665"/>
            <a:ext cx="2118016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GREAT SUPPORT</a:t>
            </a:r>
          </a:p>
        </p:txBody>
      </p:sp>
      <p:sp>
        <p:nvSpPr>
          <p:cNvPr id="63" name="Shape 2588"/>
          <p:cNvSpPr/>
          <p:nvPr/>
        </p:nvSpPr>
        <p:spPr>
          <a:xfrm>
            <a:off x="9556306" y="2081623"/>
            <a:ext cx="593295" cy="53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algn="ctr"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16799" y="4754423"/>
            <a:ext cx="1747594" cy="33855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DESIGNER</a:t>
            </a:r>
          </a:p>
        </p:txBody>
      </p:sp>
      <p:sp>
        <p:nvSpPr>
          <p:cNvPr id="65" name="Shape 2618"/>
          <p:cNvSpPr/>
          <p:nvPr/>
        </p:nvSpPr>
        <p:spPr>
          <a:xfrm>
            <a:off x="6864687" y="3998863"/>
            <a:ext cx="593237" cy="5933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algn="ctr"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6" name="Shape 2562"/>
          <p:cNvSpPr/>
          <p:nvPr/>
        </p:nvSpPr>
        <p:spPr>
          <a:xfrm>
            <a:off x="9550181" y="4032563"/>
            <a:ext cx="593294" cy="593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0" name="Subtitle 2"/>
          <p:cNvSpPr txBox="1">
            <a:spLocks/>
          </p:cNvSpPr>
          <p:nvPr/>
        </p:nvSpPr>
        <p:spPr>
          <a:xfrm>
            <a:off x="6181906" y="3111876"/>
            <a:ext cx="1868393" cy="47914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Investment generally results in </a:t>
            </a:r>
            <a:r>
              <a:rPr lang="en-US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acquiring</a:t>
            </a:r>
            <a:r>
              <a:rPr lang="id-ID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/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5346845" y="853892"/>
            <a:ext cx="63272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IPAD MOCKUP.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8874268" y="3120549"/>
            <a:ext cx="1803950" cy="47914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Investment generally results in </a:t>
            </a:r>
            <a:r>
              <a:rPr lang="en-US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acquiring</a:t>
            </a:r>
            <a:r>
              <a:rPr lang="id-ID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/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6174886" y="5095466"/>
            <a:ext cx="1882431" cy="47914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Investment generally results in </a:t>
            </a:r>
            <a:r>
              <a:rPr lang="en-US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acquiring</a:t>
            </a:r>
            <a:r>
              <a:rPr lang="id-ID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/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8863212" y="5095466"/>
            <a:ext cx="1826061" cy="47914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Investment generally results in </a:t>
            </a:r>
            <a:r>
              <a:rPr lang="en-US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acquiring</a:t>
            </a:r>
            <a:r>
              <a:rPr lang="id-ID" sz="1000" dirty="0" smtClean="0">
                <a:solidFill>
                  <a:schemeClr val="tx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dirty="0">
              <a:solidFill>
                <a:schemeClr val="tx1"/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24801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1858780"/>
            <a:ext cx="5786203" cy="11376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4206200"/>
              </p:ext>
            </p:extLst>
          </p:nvPr>
        </p:nvGraphicFramePr>
        <p:xfrm>
          <a:off x="5948472" y="1559640"/>
          <a:ext cx="5511492" cy="3798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580278" y="3459065"/>
            <a:ext cx="3456931" cy="757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</a:t>
            </a:r>
            <a:endParaRPr lang="id-ID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80278" y="2026614"/>
            <a:ext cx="3661938" cy="107794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d-ID" sz="2800" b="1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CHART SLIDE LAYOUT.</a:t>
            </a:r>
          </a:p>
        </p:txBody>
      </p:sp>
      <p:sp>
        <p:nvSpPr>
          <p:cNvPr id="7" name="Rectangle 6"/>
          <p:cNvSpPr/>
          <p:nvPr/>
        </p:nvSpPr>
        <p:spPr>
          <a:xfrm>
            <a:off x="580277" y="4495884"/>
            <a:ext cx="34569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</a:t>
            </a: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id-ID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89548" y="3132943"/>
            <a:ext cx="334766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89548" y="5936104"/>
            <a:ext cx="10643016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1063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695050"/>
            <a:ext cx="5171608" cy="5537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924102" y="2490819"/>
            <a:ext cx="5178968" cy="3546049"/>
            <a:chOff x="5652912" y="1301374"/>
            <a:chExt cx="1408138" cy="1091824"/>
          </a:xfrm>
        </p:grpSpPr>
        <p:graphicFrame>
          <p:nvGraphicFramePr>
            <p:cNvPr id="14" name="Char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2152336"/>
                </p:ext>
              </p:extLst>
            </p:nvPr>
          </p:nvGraphicFramePr>
          <p:xfrm>
            <a:off x="5652912" y="1301374"/>
            <a:ext cx="1408138" cy="10918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Title 13"/>
            <p:cNvSpPr txBox="1">
              <a:spLocks/>
            </p:cNvSpPr>
            <p:nvPr/>
          </p:nvSpPr>
          <p:spPr>
            <a:xfrm>
              <a:off x="5963758" y="1545294"/>
              <a:ext cx="762000" cy="475856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id-ID" sz="6000" dirty="0" smtClean="0">
                  <a:solidFill>
                    <a:srgbClr val="26262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</a:t>
              </a:r>
              <a:r>
                <a:rPr lang="en-US" sz="6000" dirty="0" smtClean="0">
                  <a:solidFill>
                    <a:srgbClr val="26262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</a:t>
              </a:r>
              <a:endParaRPr lang="en-US" sz="6000" dirty="0">
                <a:solidFill>
                  <a:srgbClr val="26262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107596" y="2495906"/>
            <a:ext cx="5178968" cy="3546049"/>
            <a:chOff x="5652912" y="1301374"/>
            <a:chExt cx="1408138" cy="1091824"/>
          </a:xfrm>
        </p:grpSpPr>
        <p:graphicFrame>
          <p:nvGraphicFramePr>
            <p:cNvPr id="19" name="Char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4611722"/>
                </p:ext>
              </p:extLst>
            </p:nvPr>
          </p:nvGraphicFramePr>
          <p:xfrm>
            <a:off x="5652912" y="1301374"/>
            <a:ext cx="1408138" cy="10918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0" name="Title 13"/>
            <p:cNvSpPr txBox="1">
              <a:spLocks/>
            </p:cNvSpPr>
            <p:nvPr/>
          </p:nvSpPr>
          <p:spPr>
            <a:xfrm>
              <a:off x="5986498" y="1543728"/>
              <a:ext cx="762000" cy="475856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id-ID" sz="6000" dirty="0" smtClean="0">
                  <a:solidFill>
                    <a:srgbClr val="26262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202</a:t>
              </a:r>
              <a:r>
                <a:rPr lang="en-US" sz="6000" dirty="0">
                  <a:solidFill>
                    <a:srgbClr val="26262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  <a:endParaRPr lang="en-US" sz="6000" dirty="0">
                <a:solidFill>
                  <a:srgbClr val="26262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4280926" y="3004943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45557" y="2804888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  <a:r>
              <a:rPr lang="id-ID" sz="2000" b="1" dirty="0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3%</a:t>
            </a:r>
            <a:endParaRPr lang="en-US" sz="2000" b="1" dirty="0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16200000">
            <a:off x="2767356" y="2496593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20113" y="1466887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10%</a:t>
            </a:r>
            <a:endParaRPr lang="en-US" sz="2000" b="1" dirty="0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10800000">
            <a:off x="1853674" y="3204998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033972" y="3004943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10%</a:t>
            </a:r>
            <a:endParaRPr lang="en-US" sz="2000" b="1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10800000">
            <a:off x="1788619" y="4750494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4276" y="4550439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27%</a:t>
            </a:r>
            <a:endParaRPr lang="en-US" sz="2000" b="1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9445813" y="3004943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210444" y="2804888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  <a:endParaRPr lang="en-US" sz="2000" b="1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16200000">
            <a:off x="7854217" y="2588911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93527" y="1774357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15%</a:t>
            </a:r>
            <a:endParaRPr lang="en-US" sz="2000" b="1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10800000">
            <a:off x="6844607" y="3605108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24905" y="3405053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10%</a:t>
            </a:r>
            <a:endParaRPr lang="en-US" sz="2000" b="1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rot="10800000">
            <a:off x="7062904" y="4854769"/>
            <a:ext cx="6320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28561" y="4654714"/>
            <a:ext cx="75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rgbClr val="262626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25%</a:t>
            </a:r>
            <a:endParaRPr lang="en-US" sz="2000" b="1" dirty="0">
              <a:solidFill>
                <a:srgbClr val="262626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2932351" y="715833"/>
            <a:ext cx="63272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6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CHART</a:t>
            </a:r>
            <a:r>
              <a:rPr lang="id-ID" sz="3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3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SLIDE</a:t>
            </a:r>
            <a:r>
              <a:rPr lang="id-ID" sz="3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 LAYOT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740164" y="6032776"/>
            <a:ext cx="34569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</a:t>
            </a: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netus</a:t>
            </a:r>
            <a:r>
              <a:rPr lang="en-US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id-ID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07294" y="6041271"/>
            <a:ext cx="34569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</a:t>
            </a: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netus</a:t>
            </a:r>
            <a:r>
              <a:rPr lang="en-US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id-ID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2716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259661" y="1396488"/>
            <a:ext cx="2089859" cy="9364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5" name="Rectangle 4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458090" y="4331706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58090" y="1489643"/>
            <a:ext cx="3261255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WORK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8090" y="3861938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62333" y="5906124"/>
            <a:ext cx="5657011" cy="494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53234" y="5999277"/>
            <a:ext cx="5075208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i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400" b="1" i="1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402016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008682"/>
            <a:ext cx="4661942" cy="11376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89548" y="3387775"/>
            <a:ext cx="334766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3854671"/>
              </p:ext>
            </p:extLst>
          </p:nvPr>
        </p:nvGraphicFramePr>
        <p:xfrm>
          <a:off x="5975241" y="1704742"/>
          <a:ext cx="5344872" cy="3923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ubtitle 2"/>
          <p:cNvSpPr txBox="1">
            <a:spLocks/>
          </p:cNvSpPr>
          <p:nvPr/>
        </p:nvSpPr>
        <p:spPr>
          <a:xfrm>
            <a:off x="560054" y="2109476"/>
            <a:ext cx="3970725" cy="107794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d-ID" sz="32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CHART SLIDE LAYOUT.</a:t>
            </a:r>
          </a:p>
        </p:txBody>
      </p:sp>
      <p:sp>
        <p:nvSpPr>
          <p:cNvPr id="6" name="Rectangle 5"/>
          <p:cNvSpPr/>
          <p:nvPr/>
        </p:nvSpPr>
        <p:spPr>
          <a:xfrm>
            <a:off x="560054" y="3563995"/>
            <a:ext cx="3456931" cy="1449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</a:t>
            </a: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endParaRPr lang="id-ID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000" dirty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sit </a:t>
            </a: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amet, lacus nulla ac netus nibh aliquet, porttitor ligula justo libero vivamus porttitor dolor, </a:t>
            </a:r>
            <a:r>
              <a:rPr lang="id-ID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conubia.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5861154"/>
            <a:ext cx="12192000" cy="6895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60054" y="5962188"/>
            <a:ext cx="323245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FINANCIAL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902860" y="5962188"/>
            <a:ext cx="323245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7245666" y="5962188"/>
            <a:ext cx="323245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OFFICE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747541" y="6007158"/>
            <a:ext cx="0" cy="385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942945" y="6007158"/>
            <a:ext cx="0" cy="385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9718833" y="5962188"/>
            <a:ext cx="247316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9508762" y="6007158"/>
            <a:ext cx="0" cy="385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2978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008682"/>
            <a:ext cx="4661942" cy="11376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89548" y="3387775"/>
            <a:ext cx="334766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2056446"/>
              </p:ext>
            </p:extLst>
          </p:nvPr>
        </p:nvGraphicFramePr>
        <p:xfrm>
          <a:off x="6325849" y="1493976"/>
          <a:ext cx="5484783" cy="3870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605024" y="3588135"/>
            <a:ext cx="3456931" cy="1449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</a:t>
            </a: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endParaRPr lang="id-ID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000" dirty="0">
              <a:solidFill>
                <a:schemeClr val="tx1">
                  <a:lumMod val="75000"/>
                  <a:lumOff val="25000"/>
                </a:schemeClr>
              </a:solidFill>
              <a:latin typeface="Montserrat Light" panose="000004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sit </a:t>
            </a:r>
            <a:r>
              <a:rPr lang="id-ID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amet, lacus nulla ac netus nibh aliquet, porttitor ligula justo libero vivamus porttitor dolor, </a:t>
            </a:r>
            <a:r>
              <a:rPr lang="id-ID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conubia.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5025" y="2109475"/>
            <a:ext cx="3772104" cy="107794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d-ID" sz="32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CHART SLIDE LAYOUT.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5861154"/>
            <a:ext cx="12192000" cy="6895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560054" y="5962188"/>
            <a:ext cx="323245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FINANCIAL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902860" y="5962188"/>
            <a:ext cx="323245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7245666" y="5962188"/>
            <a:ext cx="323245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OFFICE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747541" y="6007158"/>
            <a:ext cx="0" cy="385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942945" y="6007158"/>
            <a:ext cx="0" cy="385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ubtitle 2"/>
          <p:cNvSpPr txBox="1">
            <a:spLocks/>
          </p:cNvSpPr>
          <p:nvPr/>
        </p:nvSpPr>
        <p:spPr>
          <a:xfrm>
            <a:off x="9718833" y="5962188"/>
            <a:ext cx="2473167" cy="7706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</a:t>
            </a:r>
            <a:endParaRPr lang="id-ID" sz="2800" spc="300" dirty="0" smtClean="0">
              <a:solidFill>
                <a:schemeClr val="bg1"/>
              </a:solidFill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508762" y="6007158"/>
            <a:ext cx="0" cy="385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3878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4" name="Rectangle 2683"/>
          <p:cNvSpPr/>
          <p:nvPr/>
        </p:nvSpPr>
        <p:spPr>
          <a:xfrm>
            <a:off x="0" y="1603948"/>
            <a:ext cx="12192000" cy="40773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08918" y="2191421"/>
            <a:ext cx="5392269" cy="3042225"/>
            <a:chOff x="-341709" y="-621042"/>
            <a:chExt cx="9985772" cy="6380228"/>
          </a:xfrm>
          <a:solidFill>
            <a:schemeClr val="bg2"/>
          </a:solidFill>
        </p:grpSpPr>
        <p:sp>
          <p:nvSpPr>
            <p:cNvPr id="3" name="Freeform 2"/>
            <p:cNvSpPr>
              <a:spLocks/>
            </p:cNvSpPr>
            <p:nvPr/>
          </p:nvSpPr>
          <p:spPr bwMode="auto">
            <a:xfrm>
              <a:off x="7160829" y="3288732"/>
              <a:ext cx="211665" cy="250784"/>
            </a:xfrm>
            <a:custGeom>
              <a:avLst/>
              <a:gdLst>
                <a:gd name="connsiteX0" fmla="*/ 74991 w 282220"/>
                <a:gd name="connsiteY0" fmla="*/ 0 h 334378"/>
                <a:gd name="connsiteX1" fmla="*/ 80892 w 282220"/>
                <a:gd name="connsiteY1" fmla="*/ 7868 h 334378"/>
                <a:gd name="connsiteX2" fmla="*/ 84515 w 282220"/>
                <a:gd name="connsiteY2" fmla="*/ 7143 h 334378"/>
                <a:gd name="connsiteX3" fmla="*/ 104968 w 282220"/>
                <a:gd name="connsiteY3" fmla="*/ 34413 h 334378"/>
                <a:gd name="connsiteX4" fmla="*/ 117750 w 282220"/>
                <a:gd name="connsiteY4" fmla="*/ 63629 h 334378"/>
                <a:gd name="connsiteX5" fmla="*/ 154528 w 282220"/>
                <a:gd name="connsiteY5" fmla="*/ 63629 h 334378"/>
                <a:gd name="connsiteX6" fmla="*/ 157469 w 282220"/>
                <a:gd name="connsiteY6" fmla="*/ 70772 h 334378"/>
                <a:gd name="connsiteX7" fmla="*/ 164052 w 282220"/>
                <a:gd name="connsiteY7" fmla="*/ 70772 h 334378"/>
                <a:gd name="connsiteX8" fmla="*/ 179959 w 282220"/>
                <a:gd name="connsiteY8" fmla="*/ 109404 h 334378"/>
                <a:gd name="connsiteX9" fmla="*/ 154962 w 282220"/>
                <a:gd name="connsiteY9" fmla="*/ 113949 h 334378"/>
                <a:gd name="connsiteX10" fmla="*/ 148982 w 282220"/>
                <a:gd name="connsiteY10" fmla="*/ 129894 h 334378"/>
                <a:gd name="connsiteX11" fmla="*/ 181797 w 282220"/>
                <a:gd name="connsiteY11" fmla="*/ 145438 h 334378"/>
                <a:gd name="connsiteX12" fmla="*/ 184776 w 282220"/>
                <a:gd name="connsiteY12" fmla="*/ 149481 h 334378"/>
                <a:gd name="connsiteX13" fmla="*/ 191321 w 282220"/>
                <a:gd name="connsiteY13" fmla="*/ 152581 h 334378"/>
                <a:gd name="connsiteX14" fmla="*/ 223136 w 282220"/>
                <a:gd name="connsiteY14" fmla="*/ 195758 h 334378"/>
                <a:gd name="connsiteX15" fmla="*/ 245861 w 282220"/>
                <a:gd name="connsiteY15" fmla="*/ 234390 h 334378"/>
                <a:gd name="connsiteX16" fmla="*/ 273130 w 282220"/>
                <a:gd name="connsiteY16" fmla="*/ 259387 h 334378"/>
                <a:gd name="connsiteX17" fmla="*/ 282220 w 282220"/>
                <a:gd name="connsiteY17" fmla="*/ 286656 h 334378"/>
                <a:gd name="connsiteX18" fmla="*/ 277675 w 282220"/>
                <a:gd name="connsiteY18" fmla="*/ 325288 h 334378"/>
                <a:gd name="connsiteX19" fmla="*/ 239043 w 282220"/>
                <a:gd name="connsiteY19" fmla="*/ 309381 h 334378"/>
                <a:gd name="connsiteX20" fmla="*/ 223136 w 282220"/>
                <a:gd name="connsiteY20" fmla="*/ 334378 h 334378"/>
                <a:gd name="connsiteX21" fmla="*/ 195866 w 282220"/>
                <a:gd name="connsiteY21" fmla="*/ 318471 h 334378"/>
                <a:gd name="connsiteX22" fmla="*/ 196666 w 282220"/>
                <a:gd name="connsiteY22" fmla="*/ 317351 h 334378"/>
                <a:gd name="connsiteX23" fmla="*/ 186342 w 282220"/>
                <a:gd name="connsiteY23" fmla="*/ 311328 h 334378"/>
                <a:gd name="connsiteX24" fmla="*/ 197705 w 282220"/>
                <a:gd name="connsiteY24" fmla="*/ 295421 h 334378"/>
                <a:gd name="connsiteX25" fmla="*/ 197705 w 282220"/>
                <a:gd name="connsiteY25" fmla="*/ 263606 h 334378"/>
                <a:gd name="connsiteX26" fmla="*/ 170435 w 282220"/>
                <a:gd name="connsiteY26" fmla="*/ 231792 h 334378"/>
                <a:gd name="connsiteX27" fmla="*/ 165890 w 282220"/>
                <a:gd name="connsiteY27" fmla="*/ 193160 h 334378"/>
                <a:gd name="connsiteX28" fmla="*/ 144743 w 282220"/>
                <a:gd name="connsiteY28" fmla="*/ 168488 h 334378"/>
                <a:gd name="connsiteX29" fmla="*/ 120875 w 282220"/>
                <a:gd name="connsiteY29" fmla="*/ 168488 h 334378"/>
                <a:gd name="connsiteX30" fmla="*/ 116330 w 282220"/>
                <a:gd name="connsiteY30" fmla="*/ 179851 h 334378"/>
                <a:gd name="connsiteX31" fmla="*/ 89060 w 282220"/>
                <a:gd name="connsiteY31" fmla="*/ 184396 h 334378"/>
                <a:gd name="connsiteX32" fmla="*/ 85786 w 282220"/>
                <a:gd name="connsiteY32" fmla="*/ 176211 h 334378"/>
                <a:gd name="connsiteX33" fmla="*/ 79536 w 282220"/>
                <a:gd name="connsiteY33" fmla="*/ 177253 h 334378"/>
                <a:gd name="connsiteX34" fmla="*/ 79008 w 282220"/>
                <a:gd name="connsiteY34" fmla="*/ 175932 h 334378"/>
                <a:gd name="connsiteX35" fmla="*/ 41339 w 282220"/>
                <a:gd name="connsiteY35" fmla="*/ 195758 h 334378"/>
                <a:gd name="connsiteX36" fmla="*/ 41339 w 282220"/>
                <a:gd name="connsiteY36" fmla="*/ 183602 h 334378"/>
                <a:gd name="connsiteX37" fmla="*/ 31815 w 282220"/>
                <a:gd name="connsiteY37" fmla="*/ 188615 h 334378"/>
                <a:gd name="connsiteX38" fmla="*/ 31815 w 282220"/>
                <a:gd name="connsiteY38" fmla="*/ 156800 h 334378"/>
                <a:gd name="connsiteX39" fmla="*/ 41619 w 282220"/>
                <a:gd name="connsiteY39" fmla="*/ 123465 h 334378"/>
                <a:gd name="connsiteX40" fmla="*/ 25431 w 282220"/>
                <a:gd name="connsiteY40" fmla="*/ 120767 h 334378"/>
                <a:gd name="connsiteX41" fmla="*/ 25431 w 282220"/>
                <a:gd name="connsiteY41" fmla="*/ 115211 h 334378"/>
                <a:gd name="connsiteX42" fmla="*/ 15907 w 282220"/>
                <a:gd name="connsiteY42" fmla="*/ 113624 h 334378"/>
                <a:gd name="connsiteX43" fmla="*/ 15907 w 282220"/>
                <a:gd name="connsiteY43" fmla="*/ 92600 h 334378"/>
                <a:gd name="connsiteX44" fmla="*/ 9524 w 282220"/>
                <a:gd name="connsiteY44" fmla="*/ 88952 h 334378"/>
                <a:gd name="connsiteX45" fmla="*/ 9896 w 282220"/>
                <a:gd name="connsiteY45" fmla="*/ 87464 h 334378"/>
                <a:gd name="connsiteX46" fmla="*/ 0 w 282220"/>
                <a:gd name="connsiteY46" fmla="*/ 81809 h 334378"/>
                <a:gd name="connsiteX47" fmla="*/ 4545 w 282220"/>
                <a:gd name="connsiteY47" fmla="*/ 63629 h 334378"/>
                <a:gd name="connsiteX48" fmla="*/ 36359 w 282220"/>
                <a:gd name="connsiteY48" fmla="*/ 38632 h 334378"/>
                <a:gd name="connsiteX49" fmla="*/ 43177 w 282220"/>
                <a:gd name="connsiteY49" fmla="*/ 47722 h 334378"/>
                <a:gd name="connsiteX50" fmla="*/ 43405 w 282220"/>
                <a:gd name="connsiteY50" fmla="*/ 47722 h 334378"/>
                <a:gd name="connsiteX51" fmla="*/ 45883 w 282220"/>
                <a:gd name="connsiteY51" fmla="*/ 45775 h 334378"/>
                <a:gd name="connsiteX52" fmla="*/ 47343 w 282220"/>
                <a:gd name="connsiteY52" fmla="*/ 47722 h 334378"/>
                <a:gd name="connsiteX53" fmla="*/ 59084 w 282220"/>
                <a:gd name="connsiteY53" fmla="*/ 47722 h 334378"/>
                <a:gd name="connsiteX54" fmla="*/ 52267 w 282220"/>
                <a:gd name="connsiteY54" fmla="*/ 4545 h 33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82220" h="334378">
                  <a:moveTo>
                    <a:pt x="74991" y="0"/>
                  </a:moveTo>
                  <a:lnTo>
                    <a:pt x="80892" y="7868"/>
                  </a:lnTo>
                  <a:lnTo>
                    <a:pt x="84515" y="7143"/>
                  </a:lnTo>
                  <a:lnTo>
                    <a:pt x="104968" y="34413"/>
                  </a:lnTo>
                  <a:lnTo>
                    <a:pt x="117750" y="63629"/>
                  </a:lnTo>
                  <a:lnTo>
                    <a:pt x="154528" y="63629"/>
                  </a:lnTo>
                  <a:lnTo>
                    <a:pt x="157469" y="70772"/>
                  </a:lnTo>
                  <a:lnTo>
                    <a:pt x="164052" y="70772"/>
                  </a:lnTo>
                  <a:lnTo>
                    <a:pt x="179959" y="109404"/>
                  </a:lnTo>
                  <a:lnTo>
                    <a:pt x="154962" y="113949"/>
                  </a:lnTo>
                  <a:lnTo>
                    <a:pt x="148982" y="129894"/>
                  </a:lnTo>
                  <a:lnTo>
                    <a:pt x="181797" y="145438"/>
                  </a:lnTo>
                  <a:lnTo>
                    <a:pt x="184776" y="149481"/>
                  </a:lnTo>
                  <a:lnTo>
                    <a:pt x="191321" y="152581"/>
                  </a:lnTo>
                  <a:lnTo>
                    <a:pt x="223136" y="195758"/>
                  </a:lnTo>
                  <a:lnTo>
                    <a:pt x="245861" y="234390"/>
                  </a:lnTo>
                  <a:lnTo>
                    <a:pt x="273130" y="259387"/>
                  </a:lnTo>
                  <a:lnTo>
                    <a:pt x="282220" y="286656"/>
                  </a:lnTo>
                  <a:lnTo>
                    <a:pt x="277675" y="325288"/>
                  </a:lnTo>
                  <a:lnTo>
                    <a:pt x="239043" y="309381"/>
                  </a:lnTo>
                  <a:lnTo>
                    <a:pt x="223136" y="334378"/>
                  </a:lnTo>
                  <a:lnTo>
                    <a:pt x="195866" y="318471"/>
                  </a:lnTo>
                  <a:lnTo>
                    <a:pt x="196666" y="317351"/>
                  </a:lnTo>
                  <a:lnTo>
                    <a:pt x="186342" y="311328"/>
                  </a:lnTo>
                  <a:lnTo>
                    <a:pt x="197705" y="295421"/>
                  </a:lnTo>
                  <a:lnTo>
                    <a:pt x="197705" y="263606"/>
                  </a:lnTo>
                  <a:lnTo>
                    <a:pt x="170435" y="231792"/>
                  </a:lnTo>
                  <a:lnTo>
                    <a:pt x="165890" y="193160"/>
                  </a:lnTo>
                  <a:lnTo>
                    <a:pt x="144743" y="168488"/>
                  </a:lnTo>
                  <a:lnTo>
                    <a:pt x="120875" y="168488"/>
                  </a:lnTo>
                  <a:lnTo>
                    <a:pt x="116330" y="179851"/>
                  </a:lnTo>
                  <a:lnTo>
                    <a:pt x="89060" y="184396"/>
                  </a:lnTo>
                  <a:lnTo>
                    <a:pt x="85786" y="176211"/>
                  </a:lnTo>
                  <a:lnTo>
                    <a:pt x="79536" y="177253"/>
                  </a:lnTo>
                  <a:lnTo>
                    <a:pt x="79008" y="175932"/>
                  </a:lnTo>
                  <a:lnTo>
                    <a:pt x="41339" y="195758"/>
                  </a:lnTo>
                  <a:lnTo>
                    <a:pt x="41339" y="183602"/>
                  </a:lnTo>
                  <a:lnTo>
                    <a:pt x="31815" y="188615"/>
                  </a:lnTo>
                  <a:lnTo>
                    <a:pt x="31815" y="156800"/>
                  </a:lnTo>
                  <a:lnTo>
                    <a:pt x="41619" y="123465"/>
                  </a:lnTo>
                  <a:lnTo>
                    <a:pt x="25431" y="120767"/>
                  </a:lnTo>
                  <a:lnTo>
                    <a:pt x="25431" y="115211"/>
                  </a:lnTo>
                  <a:lnTo>
                    <a:pt x="15907" y="113624"/>
                  </a:lnTo>
                  <a:lnTo>
                    <a:pt x="15907" y="92600"/>
                  </a:lnTo>
                  <a:lnTo>
                    <a:pt x="9524" y="88952"/>
                  </a:lnTo>
                  <a:lnTo>
                    <a:pt x="9896" y="87464"/>
                  </a:lnTo>
                  <a:lnTo>
                    <a:pt x="0" y="81809"/>
                  </a:lnTo>
                  <a:lnTo>
                    <a:pt x="4545" y="63629"/>
                  </a:lnTo>
                  <a:lnTo>
                    <a:pt x="36359" y="38632"/>
                  </a:lnTo>
                  <a:lnTo>
                    <a:pt x="43177" y="47722"/>
                  </a:lnTo>
                  <a:lnTo>
                    <a:pt x="43405" y="47722"/>
                  </a:lnTo>
                  <a:lnTo>
                    <a:pt x="45883" y="45775"/>
                  </a:lnTo>
                  <a:lnTo>
                    <a:pt x="47343" y="47722"/>
                  </a:lnTo>
                  <a:lnTo>
                    <a:pt x="59084" y="47722"/>
                  </a:lnTo>
                  <a:lnTo>
                    <a:pt x="5226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7082346" y="3341404"/>
              <a:ext cx="226760" cy="426413"/>
            </a:xfrm>
            <a:custGeom>
              <a:avLst/>
              <a:gdLst>
                <a:gd name="connsiteX0" fmla="*/ 102261 w 302346"/>
                <a:gd name="connsiteY0" fmla="*/ 0 h 568550"/>
                <a:gd name="connsiteX1" fmla="*/ 118168 w 302346"/>
                <a:gd name="connsiteY1" fmla="*/ 15907 h 568550"/>
                <a:gd name="connsiteX2" fmla="*/ 118168 w 302346"/>
                <a:gd name="connsiteY2" fmla="*/ 23050 h 568550"/>
                <a:gd name="connsiteX3" fmla="*/ 120549 w 302346"/>
                <a:gd name="connsiteY3" fmla="*/ 25431 h 568550"/>
                <a:gd name="connsiteX4" fmla="*/ 120549 w 302346"/>
                <a:gd name="connsiteY4" fmla="*/ 39029 h 568550"/>
                <a:gd name="connsiteX5" fmla="*/ 145438 w 302346"/>
                <a:gd name="connsiteY5" fmla="*/ 43177 h 568550"/>
                <a:gd name="connsiteX6" fmla="*/ 142879 w 302346"/>
                <a:gd name="connsiteY6" fmla="*/ 51878 h 568550"/>
                <a:gd name="connsiteX7" fmla="*/ 147819 w 302346"/>
                <a:gd name="connsiteY7" fmla="*/ 52701 h 568550"/>
                <a:gd name="connsiteX8" fmla="*/ 136456 w 302346"/>
                <a:gd name="connsiteY8" fmla="*/ 91333 h 568550"/>
                <a:gd name="connsiteX9" fmla="*/ 139561 w 302346"/>
                <a:gd name="connsiteY9" fmla="*/ 113070 h 568550"/>
                <a:gd name="connsiteX10" fmla="*/ 177252 w 302346"/>
                <a:gd name="connsiteY10" fmla="*/ 90899 h 568550"/>
                <a:gd name="connsiteX11" fmla="*/ 188614 w 302346"/>
                <a:gd name="connsiteY11" fmla="*/ 97716 h 568550"/>
                <a:gd name="connsiteX12" fmla="*/ 209067 w 302346"/>
                <a:gd name="connsiteY12" fmla="*/ 97716 h 568550"/>
                <a:gd name="connsiteX13" fmla="*/ 213611 w 302346"/>
                <a:gd name="connsiteY13" fmla="*/ 86354 h 568550"/>
                <a:gd name="connsiteX14" fmla="*/ 240881 w 302346"/>
                <a:gd name="connsiteY14" fmla="*/ 86354 h 568550"/>
                <a:gd name="connsiteX15" fmla="*/ 272695 w 302346"/>
                <a:gd name="connsiteY15" fmla="*/ 118168 h 568550"/>
                <a:gd name="connsiteX16" fmla="*/ 272695 w 302346"/>
                <a:gd name="connsiteY16" fmla="*/ 125311 h 568550"/>
                <a:gd name="connsiteX17" fmla="*/ 275076 w 302346"/>
                <a:gd name="connsiteY17" fmla="*/ 127692 h 568550"/>
                <a:gd name="connsiteX18" fmla="*/ 275076 w 302346"/>
                <a:gd name="connsiteY18" fmla="*/ 159578 h 568550"/>
                <a:gd name="connsiteX19" fmla="*/ 299965 w 302346"/>
                <a:gd name="connsiteY19" fmla="*/ 188615 h 568550"/>
                <a:gd name="connsiteX20" fmla="*/ 299965 w 302346"/>
                <a:gd name="connsiteY20" fmla="*/ 195361 h 568550"/>
                <a:gd name="connsiteX21" fmla="*/ 302346 w 302346"/>
                <a:gd name="connsiteY21" fmla="*/ 198139 h 568550"/>
                <a:gd name="connsiteX22" fmla="*/ 302346 w 302346"/>
                <a:gd name="connsiteY22" fmla="*/ 229953 h 568550"/>
                <a:gd name="connsiteX23" fmla="*/ 290984 w 302346"/>
                <a:gd name="connsiteY23" fmla="*/ 245860 h 568550"/>
                <a:gd name="connsiteX24" fmla="*/ 259169 w 302346"/>
                <a:gd name="connsiteY24" fmla="*/ 241316 h 568550"/>
                <a:gd name="connsiteX25" fmla="*/ 211448 w 302346"/>
                <a:gd name="connsiteY25" fmla="*/ 252678 h 568550"/>
                <a:gd name="connsiteX26" fmla="*/ 184178 w 302346"/>
                <a:gd name="connsiteY26" fmla="*/ 279947 h 568550"/>
                <a:gd name="connsiteX27" fmla="*/ 195540 w 302346"/>
                <a:gd name="connsiteY27" fmla="*/ 327669 h 568550"/>
                <a:gd name="connsiteX28" fmla="*/ 163726 w 302346"/>
                <a:gd name="connsiteY28" fmla="*/ 311762 h 568550"/>
                <a:gd name="connsiteX29" fmla="*/ 129639 w 302346"/>
                <a:gd name="connsiteY29" fmla="*/ 311762 h 568550"/>
                <a:gd name="connsiteX30" fmla="*/ 131680 w 302346"/>
                <a:gd name="connsiteY30" fmla="*/ 302238 h 568550"/>
                <a:gd name="connsiteX31" fmla="*/ 127258 w 302346"/>
                <a:gd name="connsiteY31" fmla="*/ 302238 h 568550"/>
                <a:gd name="connsiteX32" fmla="*/ 132034 w 302346"/>
                <a:gd name="connsiteY32" fmla="*/ 279947 h 568550"/>
                <a:gd name="connsiteX33" fmla="*/ 104642 w 302346"/>
                <a:gd name="connsiteY33" fmla="*/ 279947 h 568550"/>
                <a:gd name="connsiteX34" fmla="*/ 97824 w 302346"/>
                <a:gd name="connsiteY34" fmla="*/ 323124 h 568550"/>
                <a:gd name="connsiteX35" fmla="*/ 81917 w 302346"/>
                <a:gd name="connsiteY35" fmla="*/ 375391 h 568550"/>
                <a:gd name="connsiteX36" fmla="*/ 66010 w 302346"/>
                <a:gd name="connsiteY36" fmla="*/ 407205 h 568550"/>
                <a:gd name="connsiteX37" fmla="*/ 68968 w 302346"/>
                <a:gd name="connsiteY37" fmla="*/ 424951 h 568550"/>
                <a:gd name="connsiteX38" fmla="*/ 90898 w 302346"/>
                <a:gd name="connsiteY38" fmla="*/ 424951 h 568550"/>
                <a:gd name="connsiteX39" fmla="*/ 106806 w 302346"/>
                <a:gd name="connsiteY39" fmla="*/ 463583 h 568550"/>
                <a:gd name="connsiteX40" fmla="*/ 107854 w 302346"/>
                <a:gd name="connsiteY40" fmla="*/ 469869 h 568550"/>
                <a:gd name="connsiteX41" fmla="*/ 109187 w 302346"/>
                <a:gd name="connsiteY41" fmla="*/ 473107 h 568550"/>
                <a:gd name="connsiteX42" fmla="*/ 112323 w 302346"/>
                <a:gd name="connsiteY42" fmla="*/ 491921 h 568550"/>
                <a:gd name="connsiteX43" fmla="*/ 134075 w 302346"/>
                <a:gd name="connsiteY43" fmla="*/ 515849 h 568550"/>
                <a:gd name="connsiteX44" fmla="*/ 154527 w 302346"/>
                <a:gd name="connsiteY44" fmla="*/ 515849 h 568550"/>
                <a:gd name="connsiteX45" fmla="*/ 177252 w 302346"/>
                <a:gd name="connsiteY45" fmla="*/ 538574 h 568550"/>
                <a:gd name="connsiteX46" fmla="*/ 174276 w 302346"/>
                <a:gd name="connsiteY46" fmla="*/ 542741 h 568550"/>
                <a:gd name="connsiteX47" fmla="*/ 179633 w 302346"/>
                <a:gd name="connsiteY47" fmla="*/ 548098 h 568550"/>
                <a:gd name="connsiteX48" fmla="*/ 168271 w 302346"/>
                <a:gd name="connsiteY48" fmla="*/ 564005 h 568550"/>
                <a:gd name="connsiteX49" fmla="*/ 141001 w 302346"/>
                <a:gd name="connsiteY49" fmla="*/ 568550 h 568550"/>
                <a:gd name="connsiteX50" fmla="*/ 141001 w 302346"/>
                <a:gd name="connsiteY50" fmla="*/ 558629 h 568550"/>
                <a:gd name="connsiteX51" fmla="*/ 138620 w 302346"/>
                <a:gd name="connsiteY51" fmla="*/ 559026 h 568550"/>
                <a:gd name="connsiteX52" fmla="*/ 138620 w 302346"/>
                <a:gd name="connsiteY52" fmla="*/ 546908 h 568550"/>
                <a:gd name="connsiteX53" fmla="*/ 109187 w 302346"/>
                <a:gd name="connsiteY53" fmla="*/ 532191 h 568550"/>
                <a:gd name="connsiteX54" fmla="*/ 104642 w 302346"/>
                <a:gd name="connsiteY54" fmla="*/ 536736 h 568550"/>
                <a:gd name="connsiteX55" fmla="*/ 88735 w 302346"/>
                <a:gd name="connsiteY55" fmla="*/ 525373 h 568550"/>
                <a:gd name="connsiteX56" fmla="*/ 81917 w 302346"/>
                <a:gd name="connsiteY56" fmla="*/ 504921 h 568550"/>
                <a:gd name="connsiteX57" fmla="*/ 61465 w 302346"/>
                <a:gd name="connsiteY57" fmla="*/ 484469 h 568550"/>
                <a:gd name="connsiteX58" fmla="*/ 45558 w 302346"/>
                <a:gd name="connsiteY58" fmla="*/ 466289 h 568550"/>
                <a:gd name="connsiteX59" fmla="*/ 38740 w 302346"/>
                <a:gd name="connsiteY59" fmla="*/ 489014 h 568550"/>
                <a:gd name="connsiteX60" fmla="*/ 29651 w 302346"/>
                <a:gd name="connsiteY60" fmla="*/ 466289 h 568550"/>
                <a:gd name="connsiteX61" fmla="*/ 30161 w 302346"/>
                <a:gd name="connsiteY61" fmla="*/ 463994 h 568550"/>
                <a:gd name="connsiteX62" fmla="*/ 27270 w 302346"/>
                <a:gd name="connsiteY62" fmla="*/ 456765 h 568550"/>
                <a:gd name="connsiteX63" fmla="*/ 31814 w 302346"/>
                <a:gd name="connsiteY63" fmla="*/ 436313 h 568550"/>
                <a:gd name="connsiteX64" fmla="*/ 43177 w 302346"/>
                <a:gd name="connsiteY64" fmla="*/ 397681 h 568550"/>
                <a:gd name="connsiteX65" fmla="*/ 63629 w 302346"/>
                <a:gd name="connsiteY65" fmla="*/ 361322 h 568550"/>
                <a:gd name="connsiteX66" fmla="*/ 79271 w 302346"/>
                <a:gd name="connsiteY66" fmla="*/ 330036 h 568550"/>
                <a:gd name="connsiteX67" fmla="*/ 70555 w 302346"/>
                <a:gd name="connsiteY67" fmla="*/ 300400 h 568550"/>
                <a:gd name="connsiteX68" fmla="*/ 70555 w 302346"/>
                <a:gd name="connsiteY68" fmla="*/ 298971 h 568550"/>
                <a:gd name="connsiteX69" fmla="*/ 68174 w 302346"/>
                <a:gd name="connsiteY69" fmla="*/ 290876 h 568550"/>
                <a:gd name="connsiteX70" fmla="*/ 68174 w 302346"/>
                <a:gd name="connsiteY70" fmla="*/ 274968 h 568550"/>
                <a:gd name="connsiteX71" fmla="*/ 65427 w 302346"/>
                <a:gd name="connsiteY71" fmla="*/ 261233 h 568550"/>
                <a:gd name="connsiteX72" fmla="*/ 38740 w 302346"/>
                <a:gd name="connsiteY72" fmla="*/ 236771 h 568550"/>
                <a:gd name="connsiteX73" fmla="*/ 36942 w 302346"/>
                <a:gd name="connsiteY73" fmla="*/ 227781 h 568550"/>
                <a:gd name="connsiteX74" fmla="*/ 36359 w 302346"/>
                <a:gd name="connsiteY74" fmla="*/ 227247 h 568550"/>
                <a:gd name="connsiteX75" fmla="*/ 31814 w 302346"/>
                <a:gd name="connsiteY75" fmla="*/ 204522 h 568550"/>
                <a:gd name="connsiteX76" fmla="*/ 43177 w 302346"/>
                <a:gd name="connsiteY76" fmla="*/ 199977 h 568550"/>
                <a:gd name="connsiteX77" fmla="*/ 57619 w 302346"/>
                <a:gd name="connsiteY77" fmla="*/ 171093 h 568550"/>
                <a:gd name="connsiteX78" fmla="*/ 45558 w 302346"/>
                <a:gd name="connsiteY78" fmla="*/ 150417 h 568550"/>
                <a:gd name="connsiteX79" fmla="*/ 22833 w 302346"/>
                <a:gd name="connsiteY79" fmla="*/ 123147 h 568550"/>
                <a:gd name="connsiteX80" fmla="*/ 2381 w 302346"/>
                <a:gd name="connsiteY80" fmla="*/ 91333 h 568550"/>
                <a:gd name="connsiteX81" fmla="*/ 4945 w 302346"/>
                <a:gd name="connsiteY81" fmla="*/ 89501 h 568550"/>
                <a:gd name="connsiteX82" fmla="*/ 0 w 302346"/>
                <a:gd name="connsiteY82" fmla="*/ 81809 h 568550"/>
                <a:gd name="connsiteX83" fmla="*/ 15907 w 302346"/>
                <a:gd name="connsiteY83" fmla="*/ 70447 h 568550"/>
                <a:gd name="connsiteX84" fmla="*/ 31814 w 302346"/>
                <a:gd name="connsiteY84" fmla="*/ 31815 h 568550"/>
                <a:gd name="connsiteX85" fmla="*/ 59084 w 302346"/>
                <a:gd name="connsiteY85" fmla="*/ 27270 h 568550"/>
                <a:gd name="connsiteX86" fmla="*/ 79536 w 302346"/>
                <a:gd name="connsiteY86" fmla="*/ 11363 h 568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02346" h="568550">
                  <a:moveTo>
                    <a:pt x="102261" y="0"/>
                  </a:moveTo>
                  <a:lnTo>
                    <a:pt x="118168" y="15907"/>
                  </a:lnTo>
                  <a:lnTo>
                    <a:pt x="118168" y="23050"/>
                  </a:lnTo>
                  <a:lnTo>
                    <a:pt x="120549" y="25431"/>
                  </a:lnTo>
                  <a:lnTo>
                    <a:pt x="120549" y="39029"/>
                  </a:lnTo>
                  <a:lnTo>
                    <a:pt x="145438" y="43177"/>
                  </a:lnTo>
                  <a:lnTo>
                    <a:pt x="142879" y="51878"/>
                  </a:lnTo>
                  <a:lnTo>
                    <a:pt x="147819" y="52701"/>
                  </a:lnTo>
                  <a:lnTo>
                    <a:pt x="136456" y="91333"/>
                  </a:lnTo>
                  <a:lnTo>
                    <a:pt x="139561" y="113070"/>
                  </a:lnTo>
                  <a:lnTo>
                    <a:pt x="177252" y="90899"/>
                  </a:lnTo>
                  <a:lnTo>
                    <a:pt x="188614" y="97716"/>
                  </a:lnTo>
                  <a:lnTo>
                    <a:pt x="209067" y="97716"/>
                  </a:lnTo>
                  <a:lnTo>
                    <a:pt x="213611" y="86354"/>
                  </a:lnTo>
                  <a:lnTo>
                    <a:pt x="240881" y="86354"/>
                  </a:lnTo>
                  <a:lnTo>
                    <a:pt x="272695" y="118168"/>
                  </a:lnTo>
                  <a:lnTo>
                    <a:pt x="272695" y="125311"/>
                  </a:lnTo>
                  <a:lnTo>
                    <a:pt x="275076" y="127692"/>
                  </a:lnTo>
                  <a:lnTo>
                    <a:pt x="275076" y="159578"/>
                  </a:lnTo>
                  <a:lnTo>
                    <a:pt x="299965" y="188615"/>
                  </a:lnTo>
                  <a:lnTo>
                    <a:pt x="299965" y="195361"/>
                  </a:lnTo>
                  <a:lnTo>
                    <a:pt x="302346" y="198139"/>
                  </a:lnTo>
                  <a:lnTo>
                    <a:pt x="302346" y="229953"/>
                  </a:lnTo>
                  <a:lnTo>
                    <a:pt x="290984" y="245860"/>
                  </a:lnTo>
                  <a:lnTo>
                    <a:pt x="259169" y="241316"/>
                  </a:lnTo>
                  <a:lnTo>
                    <a:pt x="211448" y="252678"/>
                  </a:lnTo>
                  <a:lnTo>
                    <a:pt x="184178" y="279947"/>
                  </a:lnTo>
                  <a:lnTo>
                    <a:pt x="195540" y="327669"/>
                  </a:lnTo>
                  <a:lnTo>
                    <a:pt x="163726" y="311762"/>
                  </a:lnTo>
                  <a:lnTo>
                    <a:pt x="129639" y="311762"/>
                  </a:lnTo>
                  <a:lnTo>
                    <a:pt x="131680" y="302238"/>
                  </a:lnTo>
                  <a:lnTo>
                    <a:pt x="127258" y="302238"/>
                  </a:lnTo>
                  <a:lnTo>
                    <a:pt x="132034" y="279947"/>
                  </a:lnTo>
                  <a:lnTo>
                    <a:pt x="104642" y="279947"/>
                  </a:lnTo>
                  <a:lnTo>
                    <a:pt x="97824" y="323124"/>
                  </a:lnTo>
                  <a:lnTo>
                    <a:pt x="81917" y="375391"/>
                  </a:lnTo>
                  <a:lnTo>
                    <a:pt x="66010" y="407205"/>
                  </a:lnTo>
                  <a:lnTo>
                    <a:pt x="68968" y="424951"/>
                  </a:lnTo>
                  <a:lnTo>
                    <a:pt x="90898" y="424951"/>
                  </a:lnTo>
                  <a:lnTo>
                    <a:pt x="106806" y="463583"/>
                  </a:lnTo>
                  <a:lnTo>
                    <a:pt x="107854" y="469869"/>
                  </a:lnTo>
                  <a:lnTo>
                    <a:pt x="109187" y="473107"/>
                  </a:lnTo>
                  <a:lnTo>
                    <a:pt x="112323" y="491921"/>
                  </a:lnTo>
                  <a:lnTo>
                    <a:pt x="134075" y="515849"/>
                  </a:lnTo>
                  <a:lnTo>
                    <a:pt x="154527" y="515849"/>
                  </a:lnTo>
                  <a:lnTo>
                    <a:pt x="177252" y="538574"/>
                  </a:lnTo>
                  <a:lnTo>
                    <a:pt x="174276" y="542741"/>
                  </a:lnTo>
                  <a:lnTo>
                    <a:pt x="179633" y="548098"/>
                  </a:lnTo>
                  <a:lnTo>
                    <a:pt x="168271" y="564005"/>
                  </a:lnTo>
                  <a:lnTo>
                    <a:pt x="141001" y="568550"/>
                  </a:lnTo>
                  <a:lnTo>
                    <a:pt x="141001" y="558629"/>
                  </a:lnTo>
                  <a:lnTo>
                    <a:pt x="138620" y="559026"/>
                  </a:lnTo>
                  <a:lnTo>
                    <a:pt x="138620" y="546908"/>
                  </a:lnTo>
                  <a:lnTo>
                    <a:pt x="109187" y="532191"/>
                  </a:lnTo>
                  <a:lnTo>
                    <a:pt x="104642" y="536736"/>
                  </a:lnTo>
                  <a:lnTo>
                    <a:pt x="88735" y="525373"/>
                  </a:lnTo>
                  <a:lnTo>
                    <a:pt x="81917" y="504921"/>
                  </a:lnTo>
                  <a:lnTo>
                    <a:pt x="61465" y="484469"/>
                  </a:lnTo>
                  <a:lnTo>
                    <a:pt x="45558" y="466289"/>
                  </a:lnTo>
                  <a:lnTo>
                    <a:pt x="38740" y="489014"/>
                  </a:lnTo>
                  <a:lnTo>
                    <a:pt x="29651" y="466289"/>
                  </a:lnTo>
                  <a:lnTo>
                    <a:pt x="30161" y="463994"/>
                  </a:lnTo>
                  <a:lnTo>
                    <a:pt x="27270" y="456765"/>
                  </a:lnTo>
                  <a:lnTo>
                    <a:pt x="31814" y="436313"/>
                  </a:lnTo>
                  <a:lnTo>
                    <a:pt x="43177" y="397681"/>
                  </a:lnTo>
                  <a:lnTo>
                    <a:pt x="63629" y="361322"/>
                  </a:lnTo>
                  <a:lnTo>
                    <a:pt x="79271" y="330036"/>
                  </a:lnTo>
                  <a:lnTo>
                    <a:pt x="70555" y="300400"/>
                  </a:lnTo>
                  <a:lnTo>
                    <a:pt x="70555" y="298971"/>
                  </a:lnTo>
                  <a:lnTo>
                    <a:pt x="68174" y="290876"/>
                  </a:lnTo>
                  <a:lnTo>
                    <a:pt x="68174" y="274968"/>
                  </a:lnTo>
                  <a:lnTo>
                    <a:pt x="65427" y="261233"/>
                  </a:lnTo>
                  <a:lnTo>
                    <a:pt x="38740" y="236771"/>
                  </a:lnTo>
                  <a:lnTo>
                    <a:pt x="36942" y="227781"/>
                  </a:lnTo>
                  <a:lnTo>
                    <a:pt x="36359" y="227247"/>
                  </a:lnTo>
                  <a:lnTo>
                    <a:pt x="31814" y="204522"/>
                  </a:lnTo>
                  <a:lnTo>
                    <a:pt x="43177" y="199977"/>
                  </a:lnTo>
                  <a:lnTo>
                    <a:pt x="57619" y="171093"/>
                  </a:lnTo>
                  <a:lnTo>
                    <a:pt x="45558" y="150417"/>
                  </a:lnTo>
                  <a:lnTo>
                    <a:pt x="22833" y="123147"/>
                  </a:lnTo>
                  <a:lnTo>
                    <a:pt x="2381" y="91333"/>
                  </a:lnTo>
                  <a:lnTo>
                    <a:pt x="4945" y="89501"/>
                  </a:lnTo>
                  <a:lnTo>
                    <a:pt x="0" y="81809"/>
                  </a:lnTo>
                  <a:lnTo>
                    <a:pt x="15907" y="70447"/>
                  </a:lnTo>
                  <a:lnTo>
                    <a:pt x="31814" y="31815"/>
                  </a:lnTo>
                  <a:lnTo>
                    <a:pt x="59084" y="27270"/>
                  </a:lnTo>
                  <a:lnTo>
                    <a:pt x="79536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850638" y="3109694"/>
              <a:ext cx="88626" cy="53079"/>
            </a:xfrm>
            <a:custGeom>
              <a:avLst/>
              <a:gdLst>
                <a:gd name="connsiteX0" fmla="*/ 40904 w 118168"/>
                <a:gd name="connsiteY0" fmla="*/ 0 h 70772"/>
                <a:gd name="connsiteX1" fmla="*/ 68174 w 118168"/>
                <a:gd name="connsiteY1" fmla="*/ 4545 h 70772"/>
                <a:gd name="connsiteX2" fmla="*/ 84081 w 118168"/>
                <a:gd name="connsiteY2" fmla="*/ 11362 h 70772"/>
                <a:gd name="connsiteX3" fmla="*/ 99988 w 118168"/>
                <a:gd name="connsiteY3" fmla="*/ 20452 h 70772"/>
                <a:gd name="connsiteX4" fmla="*/ 118168 w 118168"/>
                <a:gd name="connsiteY4" fmla="*/ 31815 h 70772"/>
                <a:gd name="connsiteX5" fmla="*/ 118168 w 118168"/>
                <a:gd name="connsiteY5" fmla="*/ 38958 h 70772"/>
                <a:gd name="connsiteX6" fmla="*/ 118168 w 118168"/>
                <a:gd name="connsiteY6" fmla="*/ 59084 h 70772"/>
                <a:gd name="connsiteX7" fmla="*/ 118168 w 118168"/>
                <a:gd name="connsiteY7" fmla="*/ 66227 h 70772"/>
                <a:gd name="connsiteX8" fmla="*/ 84081 w 118168"/>
                <a:gd name="connsiteY8" fmla="*/ 66227 h 70772"/>
                <a:gd name="connsiteX9" fmla="*/ 52267 w 118168"/>
                <a:gd name="connsiteY9" fmla="*/ 66227 h 70772"/>
                <a:gd name="connsiteX10" fmla="*/ 31814 w 118168"/>
                <a:gd name="connsiteY10" fmla="*/ 70772 h 70772"/>
                <a:gd name="connsiteX11" fmla="*/ 0 w 118168"/>
                <a:gd name="connsiteY11" fmla="*/ 54865 h 70772"/>
                <a:gd name="connsiteX12" fmla="*/ 0 w 118168"/>
                <a:gd name="connsiteY12" fmla="*/ 47722 h 70772"/>
                <a:gd name="connsiteX13" fmla="*/ 0 w 118168"/>
                <a:gd name="connsiteY13" fmla="*/ 45775 h 70772"/>
                <a:gd name="connsiteX14" fmla="*/ 0 w 118168"/>
                <a:gd name="connsiteY14" fmla="*/ 38632 h 70772"/>
                <a:gd name="connsiteX15" fmla="*/ 20452 w 118168"/>
                <a:gd name="connsiteY15" fmla="*/ 11362 h 7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8168" h="70772">
                  <a:moveTo>
                    <a:pt x="40904" y="0"/>
                  </a:moveTo>
                  <a:lnTo>
                    <a:pt x="68174" y="4545"/>
                  </a:lnTo>
                  <a:lnTo>
                    <a:pt x="84081" y="11362"/>
                  </a:lnTo>
                  <a:lnTo>
                    <a:pt x="99988" y="20452"/>
                  </a:lnTo>
                  <a:lnTo>
                    <a:pt x="118168" y="31815"/>
                  </a:lnTo>
                  <a:lnTo>
                    <a:pt x="118168" y="38958"/>
                  </a:lnTo>
                  <a:lnTo>
                    <a:pt x="118168" y="59084"/>
                  </a:lnTo>
                  <a:lnTo>
                    <a:pt x="118168" y="66227"/>
                  </a:lnTo>
                  <a:lnTo>
                    <a:pt x="84081" y="66227"/>
                  </a:lnTo>
                  <a:lnTo>
                    <a:pt x="52267" y="66227"/>
                  </a:lnTo>
                  <a:lnTo>
                    <a:pt x="31814" y="70772"/>
                  </a:lnTo>
                  <a:lnTo>
                    <a:pt x="0" y="54865"/>
                  </a:lnTo>
                  <a:lnTo>
                    <a:pt x="0" y="47722"/>
                  </a:lnTo>
                  <a:lnTo>
                    <a:pt x="0" y="45775"/>
                  </a:lnTo>
                  <a:lnTo>
                    <a:pt x="0" y="38632"/>
                  </a:lnTo>
                  <a:lnTo>
                    <a:pt x="20452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823287" y="3164152"/>
              <a:ext cx="133102" cy="179201"/>
            </a:xfrm>
            <a:custGeom>
              <a:avLst/>
              <a:gdLst>
                <a:gd name="connsiteX0" fmla="*/ 27487 w 177469"/>
                <a:gd name="connsiteY0" fmla="*/ 0 h 238934"/>
                <a:gd name="connsiteX1" fmla="*/ 54756 w 177469"/>
                <a:gd name="connsiteY1" fmla="*/ 15907 h 238934"/>
                <a:gd name="connsiteX2" fmla="*/ 70663 w 177469"/>
                <a:gd name="connsiteY2" fmla="*/ 15907 h 238934"/>
                <a:gd name="connsiteX3" fmla="*/ 75208 w 177469"/>
                <a:gd name="connsiteY3" fmla="*/ 47722 h 238934"/>
                <a:gd name="connsiteX4" fmla="*/ 107023 w 177469"/>
                <a:gd name="connsiteY4" fmla="*/ 54539 h 238934"/>
                <a:gd name="connsiteX5" fmla="*/ 145655 w 177469"/>
                <a:gd name="connsiteY5" fmla="*/ 54539 h 238934"/>
                <a:gd name="connsiteX6" fmla="*/ 166107 w 177469"/>
                <a:gd name="connsiteY6" fmla="*/ 59084 h 238934"/>
                <a:gd name="connsiteX7" fmla="*/ 150199 w 177469"/>
                <a:gd name="connsiteY7" fmla="*/ 90899 h 238934"/>
                <a:gd name="connsiteX8" fmla="*/ 148684 w 177469"/>
                <a:gd name="connsiteY8" fmla="*/ 91548 h 238934"/>
                <a:gd name="connsiteX9" fmla="*/ 145437 w 177469"/>
                <a:gd name="connsiteY9" fmla="*/ 98042 h 238934"/>
                <a:gd name="connsiteX10" fmla="*/ 129530 w 177469"/>
                <a:gd name="connsiteY10" fmla="*/ 104859 h 238934"/>
                <a:gd name="connsiteX11" fmla="*/ 118811 w 177469"/>
                <a:gd name="connsiteY11" fmla="*/ 118641 h 238934"/>
                <a:gd name="connsiteX12" fmla="*/ 136508 w 177469"/>
                <a:gd name="connsiteY12" fmla="*/ 138305 h 238934"/>
                <a:gd name="connsiteX13" fmla="*/ 140893 w 177469"/>
                <a:gd name="connsiteY13" fmla="*/ 120766 h 238934"/>
                <a:gd name="connsiteX14" fmla="*/ 143869 w 177469"/>
                <a:gd name="connsiteY14" fmla="*/ 120766 h 238934"/>
                <a:gd name="connsiteX15" fmla="*/ 145655 w 177469"/>
                <a:gd name="connsiteY15" fmla="*/ 113623 h 238934"/>
                <a:gd name="connsiteX16" fmla="*/ 157017 w 177469"/>
                <a:gd name="connsiteY16" fmla="*/ 113623 h 238934"/>
                <a:gd name="connsiteX17" fmla="*/ 177469 w 177469"/>
                <a:gd name="connsiteY17" fmla="*/ 177252 h 238934"/>
                <a:gd name="connsiteX18" fmla="*/ 177469 w 177469"/>
                <a:gd name="connsiteY18" fmla="*/ 204522 h 238934"/>
                <a:gd name="connsiteX19" fmla="*/ 172707 w 177469"/>
                <a:gd name="connsiteY19" fmla="*/ 203161 h 238934"/>
                <a:gd name="connsiteX20" fmla="*/ 172707 w 177469"/>
                <a:gd name="connsiteY20" fmla="*/ 211665 h 238934"/>
                <a:gd name="connsiteX21" fmla="*/ 162829 w 177469"/>
                <a:gd name="connsiteY21" fmla="*/ 208842 h 238934"/>
                <a:gd name="connsiteX22" fmla="*/ 166107 w 177469"/>
                <a:gd name="connsiteY22" fmla="*/ 231791 h 238934"/>
                <a:gd name="connsiteX23" fmla="*/ 157112 w 177469"/>
                <a:gd name="connsiteY23" fmla="*/ 209305 h 238934"/>
                <a:gd name="connsiteX24" fmla="*/ 161345 w 177469"/>
                <a:gd name="connsiteY24" fmla="*/ 238934 h 238934"/>
                <a:gd name="connsiteX25" fmla="*/ 152255 w 177469"/>
                <a:gd name="connsiteY25" fmla="*/ 216210 h 238934"/>
                <a:gd name="connsiteX26" fmla="*/ 145437 w 177469"/>
                <a:gd name="connsiteY26" fmla="*/ 195757 h 238934"/>
                <a:gd name="connsiteX27" fmla="*/ 140893 w 177469"/>
                <a:gd name="connsiteY27" fmla="*/ 179850 h 238934"/>
                <a:gd name="connsiteX28" fmla="*/ 124985 w 177469"/>
                <a:gd name="connsiteY28" fmla="*/ 152581 h 238934"/>
                <a:gd name="connsiteX29" fmla="*/ 99974 w 177469"/>
                <a:gd name="connsiteY29" fmla="*/ 152581 h 238934"/>
                <a:gd name="connsiteX30" fmla="*/ 102478 w 177469"/>
                <a:gd name="connsiteY30" fmla="*/ 161345 h 238934"/>
                <a:gd name="connsiteX31" fmla="*/ 97647 w 177469"/>
                <a:gd name="connsiteY31" fmla="*/ 168246 h 238934"/>
                <a:gd name="connsiteX32" fmla="*/ 97716 w 177469"/>
                <a:gd name="connsiteY32" fmla="*/ 168488 h 238934"/>
                <a:gd name="connsiteX33" fmla="*/ 81809 w 177469"/>
                <a:gd name="connsiteY33" fmla="*/ 191213 h 238934"/>
                <a:gd name="connsiteX34" fmla="*/ 70446 w 177469"/>
                <a:gd name="connsiteY34" fmla="*/ 184395 h 238934"/>
                <a:gd name="connsiteX35" fmla="*/ 65901 w 177469"/>
                <a:gd name="connsiteY35" fmla="*/ 191213 h 238934"/>
                <a:gd name="connsiteX36" fmla="*/ 49994 w 177469"/>
                <a:gd name="connsiteY36" fmla="*/ 184395 h 238934"/>
                <a:gd name="connsiteX37" fmla="*/ 38632 w 177469"/>
                <a:gd name="connsiteY37" fmla="*/ 179850 h 238934"/>
                <a:gd name="connsiteX38" fmla="*/ 34087 w 177469"/>
                <a:gd name="connsiteY38" fmla="*/ 152581 h 238934"/>
                <a:gd name="connsiteX39" fmla="*/ 22725 w 177469"/>
                <a:gd name="connsiteY39" fmla="*/ 120766 h 238934"/>
                <a:gd name="connsiteX40" fmla="*/ 27270 w 177469"/>
                <a:gd name="connsiteY40" fmla="*/ 98042 h 238934"/>
                <a:gd name="connsiteX41" fmla="*/ 0 w 177469"/>
                <a:gd name="connsiteY41" fmla="*/ 82134 h 238934"/>
                <a:gd name="connsiteX42" fmla="*/ 6266 w 177469"/>
                <a:gd name="connsiteY42" fmla="*/ 75868 h 238934"/>
                <a:gd name="connsiteX43" fmla="*/ 4762 w 177469"/>
                <a:gd name="connsiteY43" fmla="*/ 74991 h 238934"/>
                <a:gd name="connsiteX44" fmla="*/ 16124 w 177469"/>
                <a:gd name="connsiteY44" fmla="*/ 63629 h 238934"/>
                <a:gd name="connsiteX45" fmla="*/ 31460 w 177469"/>
                <a:gd name="connsiteY45" fmla="*/ 52894 h 238934"/>
                <a:gd name="connsiteX46" fmla="*/ 6817 w 177469"/>
                <a:gd name="connsiteY46" fmla="*/ 34413 h 238934"/>
                <a:gd name="connsiteX47" fmla="*/ 22725 w 177469"/>
                <a:gd name="connsiteY47" fmla="*/ 7143 h 238934"/>
                <a:gd name="connsiteX48" fmla="*/ 23169 w 177469"/>
                <a:gd name="connsiteY48" fmla="*/ 7402 h 238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7469" h="238934">
                  <a:moveTo>
                    <a:pt x="27487" y="0"/>
                  </a:moveTo>
                  <a:lnTo>
                    <a:pt x="54756" y="15907"/>
                  </a:lnTo>
                  <a:lnTo>
                    <a:pt x="70663" y="15907"/>
                  </a:lnTo>
                  <a:lnTo>
                    <a:pt x="75208" y="47722"/>
                  </a:lnTo>
                  <a:lnTo>
                    <a:pt x="107023" y="54539"/>
                  </a:lnTo>
                  <a:lnTo>
                    <a:pt x="145655" y="54539"/>
                  </a:lnTo>
                  <a:lnTo>
                    <a:pt x="166107" y="59084"/>
                  </a:lnTo>
                  <a:lnTo>
                    <a:pt x="150199" y="90899"/>
                  </a:lnTo>
                  <a:lnTo>
                    <a:pt x="148684" y="91548"/>
                  </a:lnTo>
                  <a:lnTo>
                    <a:pt x="145437" y="98042"/>
                  </a:lnTo>
                  <a:lnTo>
                    <a:pt x="129530" y="104859"/>
                  </a:lnTo>
                  <a:lnTo>
                    <a:pt x="118811" y="118641"/>
                  </a:lnTo>
                  <a:lnTo>
                    <a:pt x="136508" y="138305"/>
                  </a:lnTo>
                  <a:lnTo>
                    <a:pt x="140893" y="120766"/>
                  </a:lnTo>
                  <a:lnTo>
                    <a:pt x="143869" y="120766"/>
                  </a:lnTo>
                  <a:lnTo>
                    <a:pt x="145655" y="113623"/>
                  </a:lnTo>
                  <a:lnTo>
                    <a:pt x="157017" y="113623"/>
                  </a:lnTo>
                  <a:lnTo>
                    <a:pt x="177469" y="177252"/>
                  </a:lnTo>
                  <a:lnTo>
                    <a:pt x="177469" y="204522"/>
                  </a:lnTo>
                  <a:lnTo>
                    <a:pt x="172707" y="203161"/>
                  </a:lnTo>
                  <a:lnTo>
                    <a:pt x="172707" y="211665"/>
                  </a:lnTo>
                  <a:lnTo>
                    <a:pt x="162829" y="208842"/>
                  </a:lnTo>
                  <a:lnTo>
                    <a:pt x="166107" y="231791"/>
                  </a:lnTo>
                  <a:lnTo>
                    <a:pt x="157112" y="209305"/>
                  </a:lnTo>
                  <a:lnTo>
                    <a:pt x="161345" y="238934"/>
                  </a:lnTo>
                  <a:lnTo>
                    <a:pt x="152255" y="216210"/>
                  </a:lnTo>
                  <a:lnTo>
                    <a:pt x="145437" y="195757"/>
                  </a:lnTo>
                  <a:lnTo>
                    <a:pt x="140893" y="179850"/>
                  </a:lnTo>
                  <a:lnTo>
                    <a:pt x="124985" y="152581"/>
                  </a:lnTo>
                  <a:lnTo>
                    <a:pt x="99974" y="152581"/>
                  </a:lnTo>
                  <a:lnTo>
                    <a:pt x="102478" y="161345"/>
                  </a:lnTo>
                  <a:lnTo>
                    <a:pt x="97647" y="168246"/>
                  </a:lnTo>
                  <a:lnTo>
                    <a:pt x="97716" y="168488"/>
                  </a:lnTo>
                  <a:lnTo>
                    <a:pt x="81809" y="191213"/>
                  </a:lnTo>
                  <a:lnTo>
                    <a:pt x="70446" y="184395"/>
                  </a:lnTo>
                  <a:lnTo>
                    <a:pt x="65901" y="191213"/>
                  </a:lnTo>
                  <a:lnTo>
                    <a:pt x="49994" y="184395"/>
                  </a:lnTo>
                  <a:lnTo>
                    <a:pt x="38632" y="179850"/>
                  </a:lnTo>
                  <a:lnTo>
                    <a:pt x="34087" y="152581"/>
                  </a:lnTo>
                  <a:lnTo>
                    <a:pt x="22725" y="120766"/>
                  </a:lnTo>
                  <a:lnTo>
                    <a:pt x="27270" y="98042"/>
                  </a:lnTo>
                  <a:lnTo>
                    <a:pt x="0" y="82134"/>
                  </a:lnTo>
                  <a:lnTo>
                    <a:pt x="6266" y="75868"/>
                  </a:lnTo>
                  <a:lnTo>
                    <a:pt x="4762" y="74991"/>
                  </a:lnTo>
                  <a:lnTo>
                    <a:pt x="16124" y="63629"/>
                  </a:lnTo>
                  <a:lnTo>
                    <a:pt x="31460" y="52894"/>
                  </a:lnTo>
                  <a:lnTo>
                    <a:pt x="6817" y="34413"/>
                  </a:lnTo>
                  <a:lnTo>
                    <a:pt x="22725" y="7143"/>
                  </a:lnTo>
                  <a:lnTo>
                    <a:pt x="23169" y="740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" name="Freeform 59"/>
            <p:cNvSpPr>
              <a:spLocks noEditPoints="1"/>
            </p:cNvSpPr>
            <p:nvPr/>
          </p:nvSpPr>
          <p:spPr bwMode="auto">
            <a:xfrm>
              <a:off x="6431368" y="2179202"/>
              <a:ext cx="1692418" cy="1233948"/>
            </a:xfrm>
            <a:custGeom>
              <a:avLst/>
              <a:gdLst>
                <a:gd name="T0" fmla="*/ 565 w 993"/>
                <a:gd name="T1" fmla="*/ 720 h 724"/>
                <a:gd name="T2" fmla="*/ 600 w 993"/>
                <a:gd name="T3" fmla="*/ 691 h 724"/>
                <a:gd name="T4" fmla="*/ 872 w 993"/>
                <a:gd name="T5" fmla="*/ 97 h 724"/>
                <a:gd name="T6" fmla="*/ 927 w 993"/>
                <a:gd name="T7" fmla="*/ 145 h 724"/>
                <a:gd name="T8" fmla="*/ 984 w 993"/>
                <a:gd name="T9" fmla="*/ 149 h 724"/>
                <a:gd name="T10" fmla="*/ 941 w 993"/>
                <a:gd name="T11" fmla="*/ 201 h 724"/>
                <a:gd name="T12" fmla="*/ 922 w 993"/>
                <a:gd name="T13" fmla="*/ 256 h 724"/>
                <a:gd name="T14" fmla="*/ 879 w 993"/>
                <a:gd name="T15" fmla="*/ 275 h 724"/>
                <a:gd name="T16" fmla="*/ 849 w 993"/>
                <a:gd name="T17" fmla="*/ 294 h 724"/>
                <a:gd name="T18" fmla="*/ 785 w 993"/>
                <a:gd name="T19" fmla="*/ 334 h 724"/>
                <a:gd name="T20" fmla="*/ 785 w 993"/>
                <a:gd name="T21" fmla="*/ 310 h 724"/>
                <a:gd name="T22" fmla="*/ 733 w 993"/>
                <a:gd name="T23" fmla="*/ 334 h 724"/>
                <a:gd name="T24" fmla="*/ 730 w 993"/>
                <a:gd name="T25" fmla="*/ 362 h 724"/>
                <a:gd name="T26" fmla="*/ 778 w 993"/>
                <a:gd name="T27" fmla="*/ 369 h 724"/>
                <a:gd name="T28" fmla="*/ 759 w 993"/>
                <a:gd name="T29" fmla="*/ 398 h 724"/>
                <a:gd name="T30" fmla="*/ 759 w 993"/>
                <a:gd name="T31" fmla="*/ 452 h 724"/>
                <a:gd name="T32" fmla="*/ 768 w 993"/>
                <a:gd name="T33" fmla="*/ 502 h 724"/>
                <a:gd name="T34" fmla="*/ 775 w 993"/>
                <a:gd name="T35" fmla="*/ 549 h 724"/>
                <a:gd name="T36" fmla="*/ 728 w 993"/>
                <a:gd name="T37" fmla="*/ 613 h 724"/>
                <a:gd name="T38" fmla="*/ 655 w 993"/>
                <a:gd name="T39" fmla="*/ 656 h 724"/>
                <a:gd name="T40" fmla="*/ 600 w 993"/>
                <a:gd name="T41" fmla="*/ 670 h 724"/>
                <a:gd name="T42" fmla="*/ 586 w 993"/>
                <a:gd name="T43" fmla="*/ 670 h 724"/>
                <a:gd name="T44" fmla="*/ 532 w 993"/>
                <a:gd name="T45" fmla="*/ 656 h 724"/>
                <a:gd name="T46" fmla="*/ 499 w 993"/>
                <a:gd name="T47" fmla="*/ 644 h 724"/>
                <a:gd name="T48" fmla="*/ 451 w 993"/>
                <a:gd name="T49" fmla="*/ 653 h 724"/>
                <a:gd name="T50" fmla="*/ 444 w 993"/>
                <a:gd name="T51" fmla="*/ 661 h 724"/>
                <a:gd name="T52" fmla="*/ 418 w 993"/>
                <a:gd name="T53" fmla="*/ 642 h 724"/>
                <a:gd name="T54" fmla="*/ 390 w 993"/>
                <a:gd name="T55" fmla="*/ 604 h 724"/>
                <a:gd name="T56" fmla="*/ 397 w 993"/>
                <a:gd name="T57" fmla="*/ 556 h 724"/>
                <a:gd name="T58" fmla="*/ 371 w 993"/>
                <a:gd name="T59" fmla="*/ 537 h 724"/>
                <a:gd name="T60" fmla="*/ 319 w 993"/>
                <a:gd name="T61" fmla="*/ 540 h 724"/>
                <a:gd name="T62" fmla="*/ 276 w 993"/>
                <a:gd name="T63" fmla="*/ 549 h 724"/>
                <a:gd name="T64" fmla="*/ 243 w 993"/>
                <a:gd name="T65" fmla="*/ 549 h 724"/>
                <a:gd name="T66" fmla="*/ 184 w 993"/>
                <a:gd name="T67" fmla="*/ 540 h 724"/>
                <a:gd name="T68" fmla="*/ 139 w 993"/>
                <a:gd name="T69" fmla="*/ 514 h 724"/>
                <a:gd name="T70" fmla="*/ 82 w 993"/>
                <a:gd name="T71" fmla="*/ 488 h 724"/>
                <a:gd name="T72" fmla="*/ 82 w 993"/>
                <a:gd name="T73" fmla="*/ 448 h 724"/>
                <a:gd name="T74" fmla="*/ 35 w 993"/>
                <a:gd name="T75" fmla="*/ 386 h 724"/>
                <a:gd name="T76" fmla="*/ 18 w 993"/>
                <a:gd name="T77" fmla="*/ 353 h 724"/>
                <a:gd name="T78" fmla="*/ 4 w 993"/>
                <a:gd name="T79" fmla="*/ 324 h 724"/>
                <a:gd name="T80" fmla="*/ 44 w 993"/>
                <a:gd name="T81" fmla="*/ 310 h 724"/>
                <a:gd name="T82" fmla="*/ 104 w 993"/>
                <a:gd name="T83" fmla="*/ 272 h 724"/>
                <a:gd name="T84" fmla="*/ 101 w 993"/>
                <a:gd name="T85" fmla="*/ 211 h 724"/>
                <a:gd name="T86" fmla="*/ 184 w 993"/>
                <a:gd name="T87" fmla="*/ 163 h 724"/>
                <a:gd name="T88" fmla="*/ 222 w 993"/>
                <a:gd name="T89" fmla="*/ 109 h 724"/>
                <a:gd name="T90" fmla="*/ 267 w 993"/>
                <a:gd name="T91" fmla="*/ 147 h 724"/>
                <a:gd name="T92" fmla="*/ 298 w 993"/>
                <a:gd name="T93" fmla="*/ 206 h 724"/>
                <a:gd name="T94" fmla="*/ 357 w 993"/>
                <a:gd name="T95" fmla="*/ 246 h 724"/>
                <a:gd name="T96" fmla="*/ 439 w 993"/>
                <a:gd name="T97" fmla="*/ 261 h 724"/>
                <a:gd name="T98" fmla="*/ 506 w 993"/>
                <a:gd name="T99" fmla="*/ 284 h 724"/>
                <a:gd name="T100" fmla="*/ 593 w 993"/>
                <a:gd name="T101" fmla="*/ 256 h 724"/>
                <a:gd name="T102" fmla="*/ 610 w 993"/>
                <a:gd name="T103" fmla="*/ 223 h 724"/>
                <a:gd name="T104" fmla="*/ 659 w 993"/>
                <a:gd name="T105" fmla="*/ 201 h 724"/>
                <a:gd name="T106" fmla="*/ 730 w 993"/>
                <a:gd name="T107" fmla="*/ 166 h 724"/>
                <a:gd name="T108" fmla="*/ 719 w 993"/>
                <a:gd name="T109" fmla="*/ 137 h 724"/>
                <a:gd name="T110" fmla="*/ 676 w 993"/>
                <a:gd name="T111" fmla="*/ 135 h 724"/>
                <a:gd name="T112" fmla="*/ 738 w 993"/>
                <a:gd name="T113" fmla="*/ 85 h 724"/>
                <a:gd name="T114" fmla="*/ 761 w 993"/>
                <a:gd name="T115" fmla="*/ 26 h 724"/>
                <a:gd name="T116" fmla="*/ 806 w 993"/>
                <a:gd name="T117" fmla="*/ 0 h 724"/>
                <a:gd name="T118" fmla="*/ 863 w 993"/>
                <a:gd name="T119" fmla="*/ 55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3" h="724">
                  <a:moveTo>
                    <a:pt x="593" y="715"/>
                  </a:moveTo>
                  <a:lnTo>
                    <a:pt x="593" y="715"/>
                  </a:lnTo>
                  <a:lnTo>
                    <a:pt x="579" y="724"/>
                  </a:lnTo>
                  <a:lnTo>
                    <a:pt x="565" y="720"/>
                  </a:lnTo>
                  <a:lnTo>
                    <a:pt x="565" y="703"/>
                  </a:lnTo>
                  <a:lnTo>
                    <a:pt x="574" y="696"/>
                  </a:lnTo>
                  <a:lnTo>
                    <a:pt x="591" y="691"/>
                  </a:lnTo>
                  <a:lnTo>
                    <a:pt x="600" y="691"/>
                  </a:lnTo>
                  <a:lnTo>
                    <a:pt x="603" y="698"/>
                  </a:lnTo>
                  <a:lnTo>
                    <a:pt x="596" y="706"/>
                  </a:lnTo>
                  <a:lnTo>
                    <a:pt x="593" y="715"/>
                  </a:lnTo>
                  <a:moveTo>
                    <a:pt x="872" y="97"/>
                  </a:moveTo>
                  <a:lnTo>
                    <a:pt x="872" y="97"/>
                  </a:lnTo>
                  <a:lnTo>
                    <a:pt x="901" y="104"/>
                  </a:lnTo>
                  <a:lnTo>
                    <a:pt x="920" y="121"/>
                  </a:lnTo>
                  <a:lnTo>
                    <a:pt x="927" y="145"/>
                  </a:lnTo>
                  <a:lnTo>
                    <a:pt x="950" y="145"/>
                  </a:lnTo>
                  <a:lnTo>
                    <a:pt x="965" y="135"/>
                  </a:lnTo>
                  <a:lnTo>
                    <a:pt x="993" y="128"/>
                  </a:lnTo>
                  <a:lnTo>
                    <a:pt x="984" y="149"/>
                  </a:lnTo>
                  <a:lnTo>
                    <a:pt x="976" y="159"/>
                  </a:lnTo>
                  <a:lnTo>
                    <a:pt x="972" y="185"/>
                  </a:lnTo>
                  <a:lnTo>
                    <a:pt x="960" y="206"/>
                  </a:lnTo>
                  <a:lnTo>
                    <a:pt x="941" y="201"/>
                  </a:lnTo>
                  <a:lnTo>
                    <a:pt x="927" y="211"/>
                  </a:lnTo>
                  <a:lnTo>
                    <a:pt x="931" y="230"/>
                  </a:lnTo>
                  <a:lnTo>
                    <a:pt x="929" y="256"/>
                  </a:lnTo>
                  <a:lnTo>
                    <a:pt x="922" y="256"/>
                  </a:lnTo>
                  <a:lnTo>
                    <a:pt x="922" y="268"/>
                  </a:lnTo>
                  <a:lnTo>
                    <a:pt x="910" y="253"/>
                  </a:lnTo>
                  <a:lnTo>
                    <a:pt x="905" y="268"/>
                  </a:lnTo>
                  <a:lnTo>
                    <a:pt x="879" y="275"/>
                  </a:lnTo>
                  <a:lnTo>
                    <a:pt x="882" y="287"/>
                  </a:lnTo>
                  <a:lnTo>
                    <a:pt x="868" y="287"/>
                  </a:lnTo>
                  <a:lnTo>
                    <a:pt x="861" y="279"/>
                  </a:lnTo>
                  <a:lnTo>
                    <a:pt x="849" y="294"/>
                  </a:lnTo>
                  <a:lnTo>
                    <a:pt x="832" y="308"/>
                  </a:lnTo>
                  <a:lnTo>
                    <a:pt x="818" y="320"/>
                  </a:lnTo>
                  <a:lnTo>
                    <a:pt x="797" y="327"/>
                  </a:lnTo>
                  <a:lnTo>
                    <a:pt x="785" y="334"/>
                  </a:lnTo>
                  <a:lnTo>
                    <a:pt x="766" y="341"/>
                  </a:lnTo>
                  <a:lnTo>
                    <a:pt x="775" y="332"/>
                  </a:lnTo>
                  <a:lnTo>
                    <a:pt x="771" y="324"/>
                  </a:lnTo>
                  <a:lnTo>
                    <a:pt x="785" y="310"/>
                  </a:lnTo>
                  <a:lnTo>
                    <a:pt x="775" y="298"/>
                  </a:lnTo>
                  <a:lnTo>
                    <a:pt x="761" y="306"/>
                  </a:lnTo>
                  <a:lnTo>
                    <a:pt x="742" y="320"/>
                  </a:lnTo>
                  <a:lnTo>
                    <a:pt x="733" y="334"/>
                  </a:lnTo>
                  <a:lnTo>
                    <a:pt x="719" y="334"/>
                  </a:lnTo>
                  <a:lnTo>
                    <a:pt x="709" y="346"/>
                  </a:lnTo>
                  <a:lnTo>
                    <a:pt x="719" y="358"/>
                  </a:lnTo>
                  <a:lnTo>
                    <a:pt x="730" y="362"/>
                  </a:lnTo>
                  <a:lnTo>
                    <a:pt x="733" y="372"/>
                  </a:lnTo>
                  <a:lnTo>
                    <a:pt x="745" y="377"/>
                  </a:lnTo>
                  <a:lnTo>
                    <a:pt x="761" y="362"/>
                  </a:lnTo>
                  <a:lnTo>
                    <a:pt x="778" y="369"/>
                  </a:lnTo>
                  <a:lnTo>
                    <a:pt x="787" y="372"/>
                  </a:lnTo>
                  <a:lnTo>
                    <a:pt x="790" y="381"/>
                  </a:lnTo>
                  <a:lnTo>
                    <a:pt x="766" y="386"/>
                  </a:lnTo>
                  <a:lnTo>
                    <a:pt x="759" y="398"/>
                  </a:lnTo>
                  <a:lnTo>
                    <a:pt x="745" y="407"/>
                  </a:lnTo>
                  <a:lnTo>
                    <a:pt x="735" y="421"/>
                  </a:lnTo>
                  <a:lnTo>
                    <a:pt x="752" y="433"/>
                  </a:lnTo>
                  <a:lnTo>
                    <a:pt x="759" y="452"/>
                  </a:lnTo>
                  <a:lnTo>
                    <a:pt x="768" y="469"/>
                  </a:lnTo>
                  <a:lnTo>
                    <a:pt x="780" y="483"/>
                  </a:lnTo>
                  <a:lnTo>
                    <a:pt x="780" y="497"/>
                  </a:lnTo>
                  <a:lnTo>
                    <a:pt x="768" y="502"/>
                  </a:lnTo>
                  <a:lnTo>
                    <a:pt x="773" y="511"/>
                  </a:lnTo>
                  <a:lnTo>
                    <a:pt x="782" y="519"/>
                  </a:lnTo>
                  <a:lnTo>
                    <a:pt x="780" y="533"/>
                  </a:lnTo>
                  <a:lnTo>
                    <a:pt x="775" y="549"/>
                  </a:lnTo>
                  <a:lnTo>
                    <a:pt x="766" y="549"/>
                  </a:lnTo>
                  <a:lnTo>
                    <a:pt x="756" y="571"/>
                  </a:lnTo>
                  <a:lnTo>
                    <a:pt x="742" y="592"/>
                  </a:lnTo>
                  <a:lnTo>
                    <a:pt x="728" y="613"/>
                  </a:lnTo>
                  <a:lnTo>
                    <a:pt x="704" y="630"/>
                  </a:lnTo>
                  <a:lnTo>
                    <a:pt x="683" y="644"/>
                  </a:lnTo>
                  <a:lnTo>
                    <a:pt x="664" y="646"/>
                  </a:lnTo>
                  <a:lnTo>
                    <a:pt x="655" y="656"/>
                  </a:lnTo>
                  <a:lnTo>
                    <a:pt x="650" y="649"/>
                  </a:lnTo>
                  <a:lnTo>
                    <a:pt x="641" y="658"/>
                  </a:lnTo>
                  <a:lnTo>
                    <a:pt x="617" y="665"/>
                  </a:lnTo>
                  <a:lnTo>
                    <a:pt x="600" y="670"/>
                  </a:lnTo>
                  <a:lnTo>
                    <a:pt x="596" y="687"/>
                  </a:lnTo>
                  <a:lnTo>
                    <a:pt x="586" y="689"/>
                  </a:lnTo>
                  <a:lnTo>
                    <a:pt x="581" y="677"/>
                  </a:lnTo>
                  <a:lnTo>
                    <a:pt x="586" y="670"/>
                  </a:lnTo>
                  <a:lnTo>
                    <a:pt x="562" y="663"/>
                  </a:lnTo>
                  <a:lnTo>
                    <a:pt x="555" y="665"/>
                  </a:lnTo>
                  <a:lnTo>
                    <a:pt x="539" y="661"/>
                  </a:lnTo>
                  <a:lnTo>
                    <a:pt x="532" y="656"/>
                  </a:lnTo>
                  <a:lnTo>
                    <a:pt x="534" y="644"/>
                  </a:lnTo>
                  <a:lnTo>
                    <a:pt x="520" y="642"/>
                  </a:lnTo>
                  <a:lnTo>
                    <a:pt x="510" y="635"/>
                  </a:lnTo>
                  <a:lnTo>
                    <a:pt x="499" y="644"/>
                  </a:lnTo>
                  <a:lnTo>
                    <a:pt x="482" y="646"/>
                  </a:lnTo>
                  <a:lnTo>
                    <a:pt x="468" y="646"/>
                  </a:lnTo>
                  <a:lnTo>
                    <a:pt x="461" y="651"/>
                  </a:lnTo>
                  <a:lnTo>
                    <a:pt x="451" y="653"/>
                  </a:lnTo>
                  <a:lnTo>
                    <a:pt x="454" y="672"/>
                  </a:lnTo>
                  <a:lnTo>
                    <a:pt x="447" y="672"/>
                  </a:lnTo>
                  <a:lnTo>
                    <a:pt x="444" y="668"/>
                  </a:lnTo>
                  <a:lnTo>
                    <a:pt x="444" y="661"/>
                  </a:lnTo>
                  <a:lnTo>
                    <a:pt x="432" y="665"/>
                  </a:lnTo>
                  <a:lnTo>
                    <a:pt x="425" y="663"/>
                  </a:lnTo>
                  <a:lnTo>
                    <a:pt x="413" y="656"/>
                  </a:lnTo>
                  <a:lnTo>
                    <a:pt x="418" y="642"/>
                  </a:lnTo>
                  <a:lnTo>
                    <a:pt x="409" y="639"/>
                  </a:lnTo>
                  <a:lnTo>
                    <a:pt x="404" y="623"/>
                  </a:lnTo>
                  <a:lnTo>
                    <a:pt x="387" y="625"/>
                  </a:lnTo>
                  <a:lnTo>
                    <a:pt x="390" y="604"/>
                  </a:lnTo>
                  <a:lnTo>
                    <a:pt x="404" y="590"/>
                  </a:lnTo>
                  <a:lnTo>
                    <a:pt x="404" y="575"/>
                  </a:lnTo>
                  <a:lnTo>
                    <a:pt x="404" y="561"/>
                  </a:lnTo>
                  <a:lnTo>
                    <a:pt x="397" y="556"/>
                  </a:lnTo>
                  <a:lnTo>
                    <a:pt x="392" y="547"/>
                  </a:lnTo>
                  <a:lnTo>
                    <a:pt x="383" y="547"/>
                  </a:lnTo>
                  <a:lnTo>
                    <a:pt x="364" y="545"/>
                  </a:lnTo>
                  <a:lnTo>
                    <a:pt x="371" y="537"/>
                  </a:lnTo>
                  <a:lnTo>
                    <a:pt x="361" y="526"/>
                  </a:lnTo>
                  <a:lnTo>
                    <a:pt x="352" y="533"/>
                  </a:lnTo>
                  <a:lnTo>
                    <a:pt x="338" y="528"/>
                  </a:lnTo>
                  <a:lnTo>
                    <a:pt x="319" y="540"/>
                  </a:lnTo>
                  <a:lnTo>
                    <a:pt x="305" y="554"/>
                  </a:lnTo>
                  <a:lnTo>
                    <a:pt x="290" y="556"/>
                  </a:lnTo>
                  <a:lnTo>
                    <a:pt x="283" y="552"/>
                  </a:lnTo>
                  <a:lnTo>
                    <a:pt x="276" y="549"/>
                  </a:lnTo>
                  <a:lnTo>
                    <a:pt x="264" y="547"/>
                  </a:lnTo>
                  <a:lnTo>
                    <a:pt x="255" y="552"/>
                  </a:lnTo>
                  <a:lnTo>
                    <a:pt x="246" y="566"/>
                  </a:lnTo>
                  <a:lnTo>
                    <a:pt x="243" y="549"/>
                  </a:lnTo>
                  <a:lnTo>
                    <a:pt x="234" y="554"/>
                  </a:lnTo>
                  <a:lnTo>
                    <a:pt x="215" y="552"/>
                  </a:lnTo>
                  <a:lnTo>
                    <a:pt x="196" y="549"/>
                  </a:lnTo>
                  <a:lnTo>
                    <a:pt x="184" y="540"/>
                  </a:lnTo>
                  <a:lnTo>
                    <a:pt x="170" y="537"/>
                  </a:lnTo>
                  <a:lnTo>
                    <a:pt x="165" y="528"/>
                  </a:lnTo>
                  <a:lnTo>
                    <a:pt x="156" y="526"/>
                  </a:lnTo>
                  <a:lnTo>
                    <a:pt x="139" y="514"/>
                  </a:lnTo>
                  <a:lnTo>
                    <a:pt x="127" y="507"/>
                  </a:lnTo>
                  <a:lnTo>
                    <a:pt x="120" y="511"/>
                  </a:lnTo>
                  <a:lnTo>
                    <a:pt x="97" y="500"/>
                  </a:lnTo>
                  <a:lnTo>
                    <a:pt x="82" y="488"/>
                  </a:lnTo>
                  <a:lnTo>
                    <a:pt x="78" y="466"/>
                  </a:lnTo>
                  <a:lnTo>
                    <a:pt x="89" y="469"/>
                  </a:lnTo>
                  <a:lnTo>
                    <a:pt x="89" y="459"/>
                  </a:lnTo>
                  <a:lnTo>
                    <a:pt x="82" y="448"/>
                  </a:lnTo>
                  <a:lnTo>
                    <a:pt x="85" y="433"/>
                  </a:lnTo>
                  <a:lnTo>
                    <a:pt x="68" y="410"/>
                  </a:lnTo>
                  <a:lnTo>
                    <a:pt x="40" y="403"/>
                  </a:lnTo>
                  <a:lnTo>
                    <a:pt x="35" y="386"/>
                  </a:lnTo>
                  <a:lnTo>
                    <a:pt x="23" y="377"/>
                  </a:lnTo>
                  <a:lnTo>
                    <a:pt x="21" y="372"/>
                  </a:lnTo>
                  <a:lnTo>
                    <a:pt x="18" y="360"/>
                  </a:lnTo>
                  <a:lnTo>
                    <a:pt x="18" y="353"/>
                  </a:lnTo>
                  <a:lnTo>
                    <a:pt x="9" y="348"/>
                  </a:lnTo>
                  <a:lnTo>
                    <a:pt x="4" y="350"/>
                  </a:lnTo>
                  <a:lnTo>
                    <a:pt x="0" y="332"/>
                  </a:lnTo>
                  <a:lnTo>
                    <a:pt x="4" y="324"/>
                  </a:lnTo>
                  <a:lnTo>
                    <a:pt x="2" y="320"/>
                  </a:lnTo>
                  <a:lnTo>
                    <a:pt x="18" y="310"/>
                  </a:lnTo>
                  <a:lnTo>
                    <a:pt x="28" y="308"/>
                  </a:lnTo>
                  <a:lnTo>
                    <a:pt x="44" y="310"/>
                  </a:lnTo>
                  <a:lnTo>
                    <a:pt x="52" y="296"/>
                  </a:lnTo>
                  <a:lnTo>
                    <a:pt x="73" y="294"/>
                  </a:lnTo>
                  <a:lnTo>
                    <a:pt x="78" y="284"/>
                  </a:lnTo>
                  <a:lnTo>
                    <a:pt x="104" y="272"/>
                  </a:lnTo>
                  <a:lnTo>
                    <a:pt x="106" y="268"/>
                  </a:lnTo>
                  <a:lnTo>
                    <a:pt x="104" y="256"/>
                  </a:lnTo>
                  <a:lnTo>
                    <a:pt x="115" y="249"/>
                  </a:lnTo>
                  <a:lnTo>
                    <a:pt x="101" y="211"/>
                  </a:lnTo>
                  <a:lnTo>
                    <a:pt x="134" y="201"/>
                  </a:lnTo>
                  <a:lnTo>
                    <a:pt x="141" y="197"/>
                  </a:lnTo>
                  <a:lnTo>
                    <a:pt x="153" y="154"/>
                  </a:lnTo>
                  <a:lnTo>
                    <a:pt x="184" y="163"/>
                  </a:lnTo>
                  <a:lnTo>
                    <a:pt x="193" y="152"/>
                  </a:lnTo>
                  <a:lnTo>
                    <a:pt x="196" y="128"/>
                  </a:lnTo>
                  <a:lnTo>
                    <a:pt x="208" y="126"/>
                  </a:lnTo>
                  <a:lnTo>
                    <a:pt x="222" y="109"/>
                  </a:lnTo>
                  <a:lnTo>
                    <a:pt x="227" y="107"/>
                  </a:lnTo>
                  <a:lnTo>
                    <a:pt x="231" y="123"/>
                  </a:lnTo>
                  <a:lnTo>
                    <a:pt x="246" y="137"/>
                  </a:lnTo>
                  <a:lnTo>
                    <a:pt x="267" y="147"/>
                  </a:lnTo>
                  <a:lnTo>
                    <a:pt x="279" y="166"/>
                  </a:lnTo>
                  <a:lnTo>
                    <a:pt x="274" y="192"/>
                  </a:lnTo>
                  <a:lnTo>
                    <a:pt x="279" y="204"/>
                  </a:lnTo>
                  <a:lnTo>
                    <a:pt x="298" y="206"/>
                  </a:lnTo>
                  <a:lnTo>
                    <a:pt x="319" y="211"/>
                  </a:lnTo>
                  <a:lnTo>
                    <a:pt x="340" y="225"/>
                  </a:lnTo>
                  <a:lnTo>
                    <a:pt x="350" y="227"/>
                  </a:lnTo>
                  <a:lnTo>
                    <a:pt x="357" y="246"/>
                  </a:lnTo>
                  <a:lnTo>
                    <a:pt x="366" y="261"/>
                  </a:lnTo>
                  <a:lnTo>
                    <a:pt x="385" y="261"/>
                  </a:lnTo>
                  <a:lnTo>
                    <a:pt x="418" y="265"/>
                  </a:lnTo>
                  <a:lnTo>
                    <a:pt x="439" y="261"/>
                  </a:lnTo>
                  <a:lnTo>
                    <a:pt x="456" y="265"/>
                  </a:lnTo>
                  <a:lnTo>
                    <a:pt x="480" y="277"/>
                  </a:lnTo>
                  <a:lnTo>
                    <a:pt x="499" y="277"/>
                  </a:lnTo>
                  <a:lnTo>
                    <a:pt x="506" y="284"/>
                  </a:lnTo>
                  <a:lnTo>
                    <a:pt x="525" y="272"/>
                  </a:lnTo>
                  <a:lnTo>
                    <a:pt x="551" y="265"/>
                  </a:lnTo>
                  <a:lnTo>
                    <a:pt x="574" y="265"/>
                  </a:lnTo>
                  <a:lnTo>
                    <a:pt x="593" y="256"/>
                  </a:lnTo>
                  <a:lnTo>
                    <a:pt x="605" y="246"/>
                  </a:lnTo>
                  <a:lnTo>
                    <a:pt x="617" y="237"/>
                  </a:lnTo>
                  <a:lnTo>
                    <a:pt x="615" y="230"/>
                  </a:lnTo>
                  <a:lnTo>
                    <a:pt x="610" y="223"/>
                  </a:lnTo>
                  <a:lnTo>
                    <a:pt x="617" y="206"/>
                  </a:lnTo>
                  <a:lnTo>
                    <a:pt x="626" y="208"/>
                  </a:lnTo>
                  <a:lnTo>
                    <a:pt x="643" y="213"/>
                  </a:lnTo>
                  <a:lnTo>
                    <a:pt x="659" y="201"/>
                  </a:lnTo>
                  <a:lnTo>
                    <a:pt x="683" y="192"/>
                  </a:lnTo>
                  <a:lnTo>
                    <a:pt x="695" y="178"/>
                  </a:lnTo>
                  <a:lnTo>
                    <a:pt x="707" y="171"/>
                  </a:lnTo>
                  <a:lnTo>
                    <a:pt x="730" y="166"/>
                  </a:lnTo>
                  <a:lnTo>
                    <a:pt x="745" y="171"/>
                  </a:lnTo>
                  <a:lnTo>
                    <a:pt x="745" y="161"/>
                  </a:lnTo>
                  <a:lnTo>
                    <a:pt x="730" y="145"/>
                  </a:lnTo>
                  <a:lnTo>
                    <a:pt x="719" y="137"/>
                  </a:lnTo>
                  <a:lnTo>
                    <a:pt x="704" y="147"/>
                  </a:lnTo>
                  <a:lnTo>
                    <a:pt x="690" y="142"/>
                  </a:lnTo>
                  <a:lnTo>
                    <a:pt x="681" y="145"/>
                  </a:lnTo>
                  <a:lnTo>
                    <a:pt x="676" y="135"/>
                  </a:lnTo>
                  <a:lnTo>
                    <a:pt x="688" y="111"/>
                  </a:lnTo>
                  <a:lnTo>
                    <a:pt x="695" y="92"/>
                  </a:lnTo>
                  <a:lnTo>
                    <a:pt x="714" y="102"/>
                  </a:lnTo>
                  <a:lnTo>
                    <a:pt x="738" y="85"/>
                  </a:lnTo>
                  <a:lnTo>
                    <a:pt x="738" y="76"/>
                  </a:lnTo>
                  <a:lnTo>
                    <a:pt x="752" y="48"/>
                  </a:lnTo>
                  <a:lnTo>
                    <a:pt x="761" y="40"/>
                  </a:lnTo>
                  <a:lnTo>
                    <a:pt x="761" y="26"/>
                  </a:lnTo>
                  <a:lnTo>
                    <a:pt x="752" y="19"/>
                  </a:lnTo>
                  <a:lnTo>
                    <a:pt x="766" y="5"/>
                  </a:lnTo>
                  <a:lnTo>
                    <a:pt x="785" y="0"/>
                  </a:lnTo>
                  <a:lnTo>
                    <a:pt x="806" y="0"/>
                  </a:lnTo>
                  <a:lnTo>
                    <a:pt x="832" y="7"/>
                  </a:lnTo>
                  <a:lnTo>
                    <a:pt x="846" y="17"/>
                  </a:lnTo>
                  <a:lnTo>
                    <a:pt x="856" y="45"/>
                  </a:lnTo>
                  <a:lnTo>
                    <a:pt x="863" y="55"/>
                  </a:lnTo>
                  <a:lnTo>
                    <a:pt x="868" y="71"/>
                  </a:lnTo>
                  <a:lnTo>
                    <a:pt x="872" y="9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13500" y="3257892"/>
              <a:ext cx="203062" cy="429821"/>
            </a:xfrm>
            <a:custGeom>
              <a:avLst/>
              <a:gdLst>
                <a:gd name="connsiteX0" fmla="*/ 118494 w 270749"/>
                <a:gd name="connsiteY0" fmla="*/ 0 h 573095"/>
                <a:gd name="connsiteX1" fmla="*/ 141218 w 270749"/>
                <a:gd name="connsiteY1" fmla="*/ 15907 h 573095"/>
                <a:gd name="connsiteX2" fmla="*/ 173033 w 270749"/>
                <a:gd name="connsiteY2" fmla="*/ 24997 h 573095"/>
                <a:gd name="connsiteX3" fmla="*/ 168488 w 270749"/>
                <a:gd name="connsiteY3" fmla="*/ 47722 h 573095"/>
                <a:gd name="connsiteX4" fmla="*/ 184395 w 270749"/>
                <a:gd name="connsiteY4" fmla="*/ 63629 h 573095"/>
                <a:gd name="connsiteX5" fmla="*/ 220755 w 270749"/>
                <a:gd name="connsiteY5" fmla="*/ 74992 h 573095"/>
                <a:gd name="connsiteX6" fmla="*/ 208749 w 270749"/>
                <a:gd name="connsiteY6" fmla="*/ 82996 h 573095"/>
                <a:gd name="connsiteX7" fmla="*/ 213612 w 270749"/>
                <a:gd name="connsiteY7" fmla="*/ 84516 h 573095"/>
                <a:gd name="connsiteX8" fmla="*/ 165890 w 270749"/>
                <a:gd name="connsiteY8" fmla="*/ 116330 h 573095"/>
                <a:gd name="connsiteX9" fmla="*/ 140865 w 270749"/>
                <a:gd name="connsiteY9" fmla="*/ 144929 h 573095"/>
                <a:gd name="connsiteX10" fmla="*/ 136674 w 270749"/>
                <a:gd name="connsiteY10" fmla="*/ 165890 h 573095"/>
                <a:gd name="connsiteX11" fmla="*/ 161671 w 270749"/>
                <a:gd name="connsiteY11" fmla="*/ 209067 h 573095"/>
                <a:gd name="connsiteX12" fmla="*/ 195758 w 270749"/>
                <a:gd name="connsiteY12" fmla="*/ 256789 h 573095"/>
                <a:gd name="connsiteX13" fmla="*/ 232117 w 270749"/>
                <a:gd name="connsiteY13" fmla="*/ 284058 h 573095"/>
                <a:gd name="connsiteX14" fmla="*/ 254842 w 270749"/>
                <a:gd name="connsiteY14" fmla="*/ 311328 h 573095"/>
                <a:gd name="connsiteX15" fmla="*/ 270749 w 270749"/>
                <a:gd name="connsiteY15" fmla="*/ 381774 h 573095"/>
                <a:gd name="connsiteX16" fmla="*/ 263932 w 270749"/>
                <a:gd name="connsiteY16" fmla="*/ 449948 h 573095"/>
                <a:gd name="connsiteX17" fmla="*/ 257265 w 270749"/>
                <a:gd name="connsiteY17" fmla="*/ 454710 h 573095"/>
                <a:gd name="connsiteX18" fmla="*/ 256789 w 270749"/>
                <a:gd name="connsiteY18" fmla="*/ 459472 h 573095"/>
                <a:gd name="connsiteX19" fmla="*/ 224974 w 270749"/>
                <a:gd name="connsiteY19" fmla="*/ 482197 h 573095"/>
                <a:gd name="connsiteX20" fmla="*/ 188615 w 270749"/>
                <a:gd name="connsiteY20" fmla="*/ 509466 h 573095"/>
                <a:gd name="connsiteX21" fmla="*/ 154528 w 270749"/>
                <a:gd name="connsiteY21" fmla="*/ 541281 h 573095"/>
                <a:gd name="connsiteX22" fmla="*/ 106806 w 270749"/>
                <a:gd name="connsiteY22" fmla="*/ 573095 h 573095"/>
                <a:gd name="connsiteX23" fmla="*/ 95444 w 270749"/>
                <a:gd name="connsiteY23" fmla="*/ 545826 h 573095"/>
                <a:gd name="connsiteX24" fmla="*/ 106806 w 270749"/>
                <a:gd name="connsiteY24" fmla="*/ 525373 h 573095"/>
                <a:gd name="connsiteX25" fmla="*/ 79536 w 270749"/>
                <a:gd name="connsiteY25" fmla="*/ 502649 h 573095"/>
                <a:gd name="connsiteX26" fmla="*/ 91144 w 270749"/>
                <a:gd name="connsiteY26" fmla="*/ 496845 h 573095"/>
                <a:gd name="connsiteX27" fmla="*/ 86679 w 270749"/>
                <a:gd name="connsiteY27" fmla="*/ 493125 h 573095"/>
                <a:gd name="connsiteX28" fmla="*/ 118494 w 270749"/>
                <a:gd name="connsiteY28" fmla="*/ 477218 h 573095"/>
                <a:gd name="connsiteX29" fmla="*/ 144427 w 270749"/>
                <a:gd name="connsiteY29" fmla="*/ 477218 h 573095"/>
                <a:gd name="connsiteX30" fmla="*/ 134075 w 270749"/>
                <a:gd name="connsiteY30" fmla="*/ 459472 h 573095"/>
                <a:gd name="connsiteX31" fmla="*/ 144260 w 270749"/>
                <a:gd name="connsiteY31" fmla="*/ 455163 h 573095"/>
                <a:gd name="connsiteX32" fmla="*/ 141218 w 270749"/>
                <a:gd name="connsiteY32" fmla="*/ 449948 h 573095"/>
                <a:gd name="connsiteX33" fmla="*/ 193876 w 270749"/>
                <a:gd name="connsiteY33" fmla="*/ 427670 h 573095"/>
                <a:gd name="connsiteX34" fmla="*/ 197704 w 270749"/>
                <a:gd name="connsiteY34" fmla="*/ 391298 h 573095"/>
                <a:gd name="connsiteX35" fmla="*/ 193160 w 270749"/>
                <a:gd name="connsiteY35" fmla="*/ 364029 h 573095"/>
                <a:gd name="connsiteX36" fmla="*/ 197704 w 270749"/>
                <a:gd name="connsiteY36" fmla="*/ 325397 h 573095"/>
                <a:gd name="connsiteX37" fmla="*/ 188615 w 270749"/>
                <a:gd name="connsiteY37" fmla="*/ 298127 h 573095"/>
                <a:gd name="connsiteX38" fmla="*/ 161345 w 270749"/>
                <a:gd name="connsiteY38" fmla="*/ 273130 h 573095"/>
                <a:gd name="connsiteX39" fmla="*/ 138620 w 270749"/>
                <a:gd name="connsiteY39" fmla="*/ 239043 h 573095"/>
                <a:gd name="connsiteX40" fmla="*/ 106806 w 270749"/>
                <a:gd name="connsiteY40" fmla="*/ 191321 h 573095"/>
                <a:gd name="connsiteX41" fmla="*/ 63629 w 270749"/>
                <a:gd name="connsiteY41" fmla="*/ 170869 h 573095"/>
                <a:gd name="connsiteX42" fmla="*/ 72387 w 270749"/>
                <a:gd name="connsiteY42" fmla="*/ 162110 h 573095"/>
                <a:gd name="connsiteX43" fmla="*/ 70772 w 270749"/>
                <a:gd name="connsiteY43" fmla="*/ 161345 h 573095"/>
                <a:gd name="connsiteX44" fmla="*/ 82134 w 270749"/>
                <a:gd name="connsiteY44" fmla="*/ 149983 h 573095"/>
                <a:gd name="connsiteX45" fmla="*/ 93582 w 270749"/>
                <a:gd name="connsiteY45" fmla="*/ 143623 h 573095"/>
                <a:gd name="connsiteX46" fmla="*/ 79536 w 270749"/>
                <a:gd name="connsiteY46" fmla="*/ 109513 h 573095"/>
                <a:gd name="connsiteX47" fmla="*/ 36359 w 270749"/>
                <a:gd name="connsiteY47" fmla="*/ 109513 h 573095"/>
                <a:gd name="connsiteX48" fmla="*/ 20452 w 270749"/>
                <a:gd name="connsiteY48" fmla="*/ 77698 h 573095"/>
                <a:gd name="connsiteX49" fmla="*/ 0 w 270749"/>
                <a:gd name="connsiteY49" fmla="*/ 45884 h 573095"/>
                <a:gd name="connsiteX50" fmla="*/ 9775 w 270749"/>
                <a:gd name="connsiteY50" fmla="*/ 40453 h 573095"/>
                <a:gd name="connsiteX51" fmla="*/ 7143 w 270749"/>
                <a:gd name="connsiteY51" fmla="*/ 36360 h 573095"/>
                <a:gd name="connsiteX52" fmla="*/ 27595 w 270749"/>
                <a:gd name="connsiteY52" fmla="*/ 24997 h 573095"/>
                <a:gd name="connsiteX53" fmla="*/ 54865 w 270749"/>
                <a:gd name="connsiteY53" fmla="*/ 24997 h 573095"/>
                <a:gd name="connsiteX54" fmla="*/ 93497 w 270749"/>
                <a:gd name="connsiteY54" fmla="*/ 24997 h 573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70749" h="573095">
                  <a:moveTo>
                    <a:pt x="118494" y="0"/>
                  </a:moveTo>
                  <a:lnTo>
                    <a:pt x="141218" y="15907"/>
                  </a:lnTo>
                  <a:lnTo>
                    <a:pt x="173033" y="24997"/>
                  </a:lnTo>
                  <a:lnTo>
                    <a:pt x="168488" y="47722"/>
                  </a:lnTo>
                  <a:lnTo>
                    <a:pt x="184395" y="63629"/>
                  </a:lnTo>
                  <a:lnTo>
                    <a:pt x="220755" y="74992"/>
                  </a:lnTo>
                  <a:lnTo>
                    <a:pt x="208749" y="82996"/>
                  </a:lnTo>
                  <a:lnTo>
                    <a:pt x="213612" y="84516"/>
                  </a:lnTo>
                  <a:lnTo>
                    <a:pt x="165890" y="116330"/>
                  </a:lnTo>
                  <a:lnTo>
                    <a:pt x="140865" y="144929"/>
                  </a:lnTo>
                  <a:lnTo>
                    <a:pt x="136674" y="165890"/>
                  </a:lnTo>
                  <a:lnTo>
                    <a:pt x="161671" y="209067"/>
                  </a:lnTo>
                  <a:lnTo>
                    <a:pt x="195758" y="256789"/>
                  </a:lnTo>
                  <a:lnTo>
                    <a:pt x="232117" y="284058"/>
                  </a:lnTo>
                  <a:lnTo>
                    <a:pt x="254842" y="311328"/>
                  </a:lnTo>
                  <a:lnTo>
                    <a:pt x="270749" y="381774"/>
                  </a:lnTo>
                  <a:lnTo>
                    <a:pt x="263932" y="449948"/>
                  </a:lnTo>
                  <a:lnTo>
                    <a:pt x="257265" y="454710"/>
                  </a:lnTo>
                  <a:lnTo>
                    <a:pt x="256789" y="459472"/>
                  </a:lnTo>
                  <a:lnTo>
                    <a:pt x="224974" y="482197"/>
                  </a:lnTo>
                  <a:lnTo>
                    <a:pt x="188615" y="509466"/>
                  </a:lnTo>
                  <a:lnTo>
                    <a:pt x="154528" y="541281"/>
                  </a:lnTo>
                  <a:lnTo>
                    <a:pt x="106806" y="573095"/>
                  </a:lnTo>
                  <a:lnTo>
                    <a:pt x="95444" y="545826"/>
                  </a:lnTo>
                  <a:lnTo>
                    <a:pt x="106806" y="525373"/>
                  </a:lnTo>
                  <a:lnTo>
                    <a:pt x="79536" y="502649"/>
                  </a:lnTo>
                  <a:lnTo>
                    <a:pt x="91144" y="496845"/>
                  </a:lnTo>
                  <a:lnTo>
                    <a:pt x="86679" y="493125"/>
                  </a:lnTo>
                  <a:lnTo>
                    <a:pt x="118494" y="477218"/>
                  </a:lnTo>
                  <a:lnTo>
                    <a:pt x="144427" y="477218"/>
                  </a:lnTo>
                  <a:lnTo>
                    <a:pt x="134075" y="459472"/>
                  </a:lnTo>
                  <a:lnTo>
                    <a:pt x="144260" y="455163"/>
                  </a:lnTo>
                  <a:lnTo>
                    <a:pt x="141218" y="449948"/>
                  </a:lnTo>
                  <a:lnTo>
                    <a:pt x="193876" y="427670"/>
                  </a:lnTo>
                  <a:lnTo>
                    <a:pt x="197704" y="391298"/>
                  </a:lnTo>
                  <a:lnTo>
                    <a:pt x="193160" y="364029"/>
                  </a:lnTo>
                  <a:lnTo>
                    <a:pt x="197704" y="325397"/>
                  </a:lnTo>
                  <a:lnTo>
                    <a:pt x="188615" y="298127"/>
                  </a:lnTo>
                  <a:lnTo>
                    <a:pt x="161345" y="273130"/>
                  </a:lnTo>
                  <a:lnTo>
                    <a:pt x="138620" y="239043"/>
                  </a:lnTo>
                  <a:lnTo>
                    <a:pt x="106806" y="191321"/>
                  </a:lnTo>
                  <a:lnTo>
                    <a:pt x="63629" y="170869"/>
                  </a:lnTo>
                  <a:lnTo>
                    <a:pt x="72387" y="162110"/>
                  </a:lnTo>
                  <a:lnTo>
                    <a:pt x="70772" y="161345"/>
                  </a:lnTo>
                  <a:lnTo>
                    <a:pt x="82134" y="149983"/>
                  </a:lnTo>
                  <a:lnTo>
                    <a:pt x="93582" y="143623"/>
                  </a:lnTo>
                  <a:lnTo>
                    <a:pt x="79536" y="109513"/>
                  </a:lnTo>
                  <a:lnTo>
                    <a:pt x="36359" y="109513"/>
                  </a:lnTo>
                  <a:lnTo>
                    <a:pt x="20452" y="77698"/>
                  </a:lnTo>
                  <a:lnTo>
                    <a:pt x="0" y="45884"/>
                  </a:lnTo>
                  <a:lnTo>
                    <a:pt x="9775" y="40453"/>
                  </a:lnTo>
                  <a:lnTo>
                    <a:pt x="7143" y="36360"/>
                  </a:lnTo>
                  <a:lnTo>
                    <a:pt x="27595" y="24997"/>
                  </a:lnTo>
                  <a:lnTo>
                    <a:pt x="54865" y="24997"/>
                  </a:lnTo>
                  <a:lnTo>
                    <a:pt x="93497" y="2499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60955" y="2973428"/>
              <a:ext cx="17126" cy="40904"/>
            </a:xfrm>
            <a:custGeom>
              <a:avLst/>
              <a:gdLst>
                <a:gd name="connsiteX0" fmla="*/ 4545 w 22834"/>
                <a:gd name="connsiteY0" fmla="*/ 0 h 54539"/>
                <a:gd name="connsiteX1" fmla="*/ 6719 w 22834"/>
                <a:gd name="connsiteY1" fmla="*/ 1553 h 54539"/>
                <a:gd name="connsiteX2" fmla="*/ 6926 w 22834"/>
                <a:gd name="connsiteY2" fmla="*/ 0 h 54539"/>
                <a:gd name="connsiteX3" fmla="*/ 22834 w 22834"/>
                <a:gd name="connsiteY3" fmla="*/ 11362 h 54539"/>
                <a:gd name="connsiteX4" fmla="*/ 22834 w 22834"/>
                <a:gd name="connsiteY4" fmla="*/ 38632 h 54539"/>
                <a:gd name="connsiteX5" fmla="*/ 18289 w 22834"/>
                <a:gd name="connsiteY5" fmla="*/ 49994 h 54539"/>
                <a:gd name="connsiteX6" fmla="*/ 2381 w 22834"/>
                <a:gd name="connsiteY6" fmla="*/ 54539 h 54539"/>
                <a:gd name="connsiteX7" fmla="*/ 2381 w 22834"/>
                <a:gd name="connsiteY7" fmla="*/ 53859 h 54539"/>
                <a:gd name="connsiteX8" fmla="*/ 0 w 22834"/>
                <a:gd name="connsiteY8" fmla="*/ 54539 h 54539"/>
                <a:gd name="connsiteX9" fmla="*/ 0 w 22834"/>
                <a:gd name="connsiteY9" fmla="*/ 43177 h 54539"/>
                <a:gd name="connsiteX10" fmla="*/ 9090 w 22834"/>
                <a:gd name="connsiteY10" fmla="*/ 38632 h 54539"/>
                <a:gd name="connsiteX11" fmla="*/ 0 w 22834"/>
                <a:gd name="connsiteY11" fmla="*/ 34087 h 54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834" h="54539">
                  <a:moveTo>
                    <a:pt x="4545" y="0"/>
                  </a:moveTo>
                  <a:lnTo>
                    <a:pt x="6719" y="1553"/>
                  </a:lnTo>
                  <a:lnTo>
                    <a:pt x="6926" y="0"/>
                  </a:lnTo>
                  <a:lnTo>
                    <a:pt x="22834" y="11362"/>
                  </a:lnTo>
                  <a:lnTo>
                    <a:pt x="22834" y="38632"/>
                  </a:lnTo>
                  <a:lnTo>
                    <a:pt x="18289" y="49994"/>
                  </a:lnTo>
                  <a:lnTo>
                    <a:pt x="2381" y="54539"/>
                  </a:lnTo>
                  <a:lnTo>
                    <a:pt x="2381" y="53859"/>
                  </a:lnTo>
                  <a:lnTo>
                    <a:pt x="0" y="54539"/>
                  </a:lnTo>
                  <a:lnTo>
                    <a:pt x="0" y="43177"/>
                  </a:lnTo>
                  <a:lnTo>
                    <a:pt x="9090" y="38632"/>
                  </a:lnTo>
                  <a:lnTo>
                    <a:pt x="0" y="340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359170" y="2947782"/>
              <a:ext cx="121253" cy="138296"/>
            </a:xfrm>
            <a:custGeom>
              <a:avLst/>
              <a:gdLst>
                <a:gd name="connsiteX0" fmla="*/ 138621 w 161671"/>
                <a:gd name="connsiteY0" fmla="*/ 0 h 184395"/>
                <a:gd name="connsiteX1" fmla="*/ 141471 w 161671"/>
                <a:gd name="connsiteY1" fmla="*/ 9774 h 184395"/>
                <a:gd name="connsiteX2" fmla="*/ 145764 w 161671"/>
                <a:gd name="connsiteY2" fmla="*/ 7143 h 184395"/>
                <a:gd name="connsiteX3" fmla="*/ 161671 w 161671"/>
                <a:gd name="connsiteY3" fmla="*/ 61682 h 184395"/>
                <a:gd name="connsiteX4" fmla="*/ 157126 w 161671"/>
                <a:gd name="connsiteY4" fmla="*/ 66227 h 184395"/>
                <a:gd name="connsiteX5" fmla="*/ 82135 w 161671"/>
                <a:gd name="connsiteY5" fmla="*/ 88952 h 184395"/>
                <a:gd name="connsiteX6" fmla="*/ 104227 w 161671"/>
                <a:gd name="connsiteY6" fmla="*/ 111044 h 184395"/>
                <a:gd name="connsiteX7" fmla="*/ 118494 w 161671"/>
                <a:gd name="connsiteY7" fmla="*/ 125311 h 184395"/>
                <a:gd name="connsiteX8" fmla="*/ 102587 w 161671"/>
                <a:gd name="connsiteY8" fmla="*/ 136673 h 184395"/>
                <a:gd name="connsiteX9" fmla="*/ 98042 w 161671"/>
                <a:gd name="connsiteY9" fmla="*/ 152581 h 184395"/>
                <a:gd name="connsiteX10" fmla="*/ 70772 w 161671"/>
                <a:gd name="connsiteY10" fmla="*/ 159398 h 184395"/>
                <a:gd name="connsiteX11" fmla="*/ 59410 w 161671"/>
                <a:gd name="connsiteY11" fmla="*/ 168488 h 184395"/>
                <a:gd name="connsiteX12" fmla="*/ 43503 w 161671"/>
                <a:gd name="connsiteY12" fmla="*/ 184395 h 184395"/>
                <a:gd name="connsiteX13" fmla="*/ 7143 w 161671"/>
                <a:gd name="connsiteY13" fmla="*/ 175305 h 184395"/>
                <a:gd name="connsiteX14" fmla="*/ 7143 w 161671"/>
                <a:gd name="connsiteY14" fmla="*/ 169948 h 184395"/>
                <a:gd name="connsiteX15" fmla="*/ 0 w 161671"/>
                <a:gd name="connsiteY15" fmla="*/ 168162 h 184395"/>
                <a:gd name="connsiteX16" fmla="*/ 0 w 161671"/>
                <a:gd name="connsiteY16" fmla="*/ 161345 h 184395"/>
                <a:gd name="connsiteX17" fmla="*/ 15908 w 161671"/>
                <a:gd name="connsiteY17" fmla="*/ 97716 h 184395"/>
                <a:gd name="connsiteX18" fmla="*/ 15908 w 161671"/>
                <a:gd name="connsiteY18" fmla="*/ 81809 h 184395"/>
                <a:gd name="connsiteX19" fmla="*/ 20452 w 161671"/>
                <a:gd name="connsiteY19" fmla="*/ 65902 h 184395"/>
                <a:gd name="connsiteX20" fmla="*/ 20452 w 161671"/>
                <a:gd name="connsiteY20" fmla="*/ 43177 h 184395"/>
                <a:gd name="connsiteX21" fmla="*/ 27270 w 161671"/>
                <a:gd name="connsiteY21" fmla="*/ 27270 h 184395"/>
                <a:gd name="connsiteX22" fmla="*/ 68174 w 161671"/>
                <a:gd name="connsiteY22" fmla="*/ 43177 h 18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1671" h="184395">
                  <a:moveTo>
                    <a:pt x="138621" y="0"/>
                  </a:moveTo>
                  <a:lnTo>
                    <a:pt x="141471" y="9774"/>
                  </a:lnTo>
                  <a:lnTo>
                    <a:pt x="145764" y="7143"/>
                  </a:lnTo>
                  <a:lnTo>
                    <a:pt x="161671" y="61682"/>
                  </a:lnTo>
                  <a:lnTo>
                    <a:pt x="157126" y="66227"/>
                  </a:lnTo>
                  <a:lnTo>
                    <a:pt x="82135" y="88952"/>
                  </a:lnTo>
                  <a:lnTo>
                    <a:pt x="104227" y="111044"/>
                  </a:lnTo>
                  <a:lnTo>
                    <a:pt x="118494" y="125311"/>
                  </a:lnTo>
                  <a:lnTo>
                    <a:pt x="102587" y="136673"/>
                  </a:lnTo>
                  <a:lnTo>
                    <a:pt x="98042" y="152581"/>
                  </a:lnTo>
                  <a:lnTo>
                    <a:pt x="70772" y="159398"/>
                  </a:lnTo>
                  <a:lnTo>
                    <a:pt x="59410" y="168488"/>
                  </a:lnTo>
                  <a:lnTo>
                    <a:pt x="43503" y="184395"/>
                  </a:lnTo>
                  <a:lnTo>
                    <a:pt x="7143" y="175305"/>
                  </a:lnTo>
                  <a:lnTo>
                    <a:pt x="7143" y="169948"/>
                  </a:lnTo>
                  <a:lnTo>
                    <a:pt x="0" y="168162"/>
                  </a:lnTo>
                  <a:lnTo>
                    <a:pt x="0" y="161345"/>
                  </a:lnTo>
                  <a:lnTo>
                    <a:pt x="15908" y="97716"/>
                  </a:lnTo>
                  <a:lnTo>
                    <a:pt x="15908" y="81809"/>
                  </a:lnTo>
                  <a:lnTo>
                    <a:pt x="20452" y="65902"/>
                  </a:lnTo>
                  <a:lnTo>
                    <a:pt x="20452" y="43177"/>
                  </a:lnTo>
                  <a:lnTo>
                    <a:pt x="27270" y="27270"/>
                  </a:lnTo>
                  <a:lnTo>
                    <a:pt x="68174" y="4317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366150" y="2910367"/>
              <a:ext cx="42690" cy="51293"/>
            </a:xfrm>
            <a:custGeom>
              <a:avLst/>
              <a:gdLst>
                <a:gd name="connsiteX0" fmla="*/ 31815 w 56920"/>
                <a:gd name="connsiteY0" fmla="*/ 0 h 68391"/>
                <a:gd name="connsiteX1" fmla="*/ 47722 w 56920"/>
                <a:gd name="connsiteY1" fmla="*/ 0 h 68391"/>
                <a:gd name="connsiteX2" fmla="*/ 49763 w 56920"/>
                <a:gd name="connsiteY2" fmla="*/ 4762 h 68391"/>
                <a:gd name="connsiteX3" fmla="*/ 50103 w 56920"/>
                <a:gd name="connsiteY3" fmla="*/ 4762 h 68391"/>
                <a:gd name="connsiteX4" fmla="*/ 56920 w 56920"/>
                <a:gd name="connsiteY4" fmla="*/ 20669 h 68391"/>
                <a:gd name="connsiteX5" fmla="*/ 41013 w 56920"/>
                <a:gd name="connsiteY5" fmla="*/ 36577 h 68391"/>
                <a:gd name="connsiteX6" fmla="*/ 29651 w 56920"/>
                <a:gd name="connsiteY6" fmla="*/ 57029 h 68391"/>
                <a:gd name="connsiteX7" fmla="*/ 18288 w 56920"/>
                <a:gd name="connsiteY7" fmla="*/ 63846 h 68391"/>
                <a:gd name="connsiteX8" fmla="*/ 13744 w 56920"/>
                <a:gd name="connsiteY8" fmla="*/ 68391 h 68391"/>
                <a:gd name="connsiteX9" fmla="*/ 2381 w 56920"/>
                <a:gd name="connsiteY9" fmla="*/ 68391 h 68391"/>
                <a:gd name="connsiteX10" fmla="*/ 4082 w 56920"/>
                <a:gd name="connsiteY10" fmla="*/ 63629 h 68391"/>
                <a:gd name="connsiteX11" fmla="*/ 0 w 56920"/>
                <a:gd name="connsiteY11" fmla="*/ 63629 h 68391"/>
                <a:gd name="connsiteX12" fmla="*/ 11363 w 56920"/>
                <a:gd name="connsiteY12" fmla="*/ 31815 h 6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920" h="68391">
                  <a:moveTo>
                    <a:pt x="31815" y="0"/>
                  </a:moveTo>
                  <a:lnTo>
                    <a:pt x="47722" y="0"/>
                  </a:lnTo>
                  <a:lnTo>
                    <a:pt x="49763" y="4762"/>
                  </a:lnTo>
                  <a:lnTo>
                    <a:pt x="50103" y="4762"/>
                  </a:lnTo>
                  <a:lnTo>
                    <a:pt x="56920" y="20669"/>
                  </a:lnTo>
                  <a:lnTo>
                    <a:pt x="41013" y="36577"/>
                  </a:lnTo>
                  <a:lnTo>
                    <a:pt x="29651" y="57029"/>
                  </a:lnTo>
                  <a:lnTo>
                    <a:pt x="18288" y="63846"/>
                  </a:lnTo>
                  <a:lnTo>
                    <a:pt x="13744" y="68391"/>
                  </a:lnTo>
                  <a:lnTo>
                    <a:pt x="2381" y="68391"/>
                  </a:lnTo>
                  <a:lnTo>
                    <a:pt x="4082" y="63629"/>
                  </a:lnTo>
                  <a:lnTo>
                    <a:pt x="0" y="63629"/>
                  </a:lnTo>
                  <a:lnTo>
                    <a:pt x="11363" y="3181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83194" y="2814842"/>
              <a:ext cx="180661" cy="170680"/>
            </a:xfrm>
            <a:custGeom>
              <a:avLst/>
              <a:gdLst>
                <a:gd name="connsiteX0" fmla="*/ 240881 w 240881"/>
                <a:gd name="connsiteY0" fmla="*/ 0 h 227573"/>
                <a:gd name="connsiteX1" fmla="*/ 235354 w 240881"/>
                <a:gd name="connsiteY1" fmla="*/ 8598 h 227573"/>
                <a:gd name="connsiteX2" fmla="*/ 240881 w 240881"/>
                <a:gd name="connsiteY2" fmla="*/ 7143 h 227573"/>
                <a:gd name="connsiteX3" fmla="*/ 220429 w 240881"/>
                <a:gd name="connsiteY3" fmla="*/ 38958 h 227573"/>
                <a:gd name="connsiteX4" fmla="*/ 203599 w 240881"/>
                <a:gd name="connsiteY4" fmla="*/ 49476 h 227573"/>
                <a:gd name="connsiteX5" fmla="*/ 209067 w 240881"/>
                <a:gd name="connsiteY5" fmla="*/ 74992 h 227573"/>
                <a:gd name="connsiteX6" fmla="*/ 208184 w 240881"/>
                <a:gd name="connsiteY6" fmla="*/ 78017 h 227573"/>
                <a:gd name="connsiteX7" fmla="*/ 209067 w 240881"/>
                <a:gd name="connsiteY7" fmla="*/ 82135 h 227573"/>
                <a:gd name="connsiteX8" fmla="*/ 193160 w 240881"/>
                <a:gd name="connsiteY8" fmla="*/ 136674 h 227573"/>
                <a:gd name="connsiteX9" fmla="*/ 111351 w 240881"/>
                <a:gd name="connsiteY9" fmla="*/ 184396 h 227573"/>
                <a:gd name="connsiteX10" fmla="*/ 40905 w 240881"/>
                <a:gd name="connsiteY10" fmla="*/ 227573 h 227573"/>
                <a:gd name="connsiteX11" fmla="*/ 0 w 240881"/>
                <a:gd name="connsiteY11" fmla="*/ 211666 h 227573"/>
                <a:gd name="connsiteX12" fmla="*/ 4545 w 240881"/>
                <a:gd name="connsiteY12" fmla="*/ 207121 h 227573"/>
                <a:gd name="connsiteX13" fmla="*/ 4545 w 240881"/>
                <a:gd name="connsiteY13" fmla="*/ 206290 h 227573"/>
                <a:gd name="connsiteX14" fmla="*/ 0 w 240881"/>
                <a:gd name="connsiteY14" fmla="*/ 204523 h 227573"/>
                <a:gd name="connsiteX15" fmla="*/ 4545 w 240881"/>
                <a:gd name="connsiteY15" fmla="*/ 199978 h 227573"/>
                <a:gd name="connsiteX16" fmla="*/ 4545 w 240881"/>
                <a:gd name="connsiteY16" fmla="*/ 184396 h 227573"/>
                <a:gd name="connsiteX17" fmla="*/ 4545 w 240881"/>
                <a:gd name="connsiteY17" fmla="*/ 177253 h 227573"/>
                <a:gd name="connsiteX18" fmla="*/ 9090 w 240881"/>
                <a:gd name="connsiteY18" fmla="*/ 156801 h 227573"/>
                <a:gd name="connsiteX19" fmla="*/ 29460 w 240881"/>
                <a:gd name="connsiteY19" fmla="*/ 142542 h 227573"/>
                <a:gd name="connsiteX20" fmla="*/ 24997 w 240881"/>
                <a:gd name="connsiteY20" fmla="*/ 132129 h 227573"/>
                <a:gd name="connsiteX21" fmla="*/ 9090 w 240881"/>
                <a:gd name="connsiteY21" fmla="*/ 125312 h 227573"/>
                <a:gd name="connsiteX22" fmla="*/ 9090 w 240881"/>
                <a:gd name="connsiteY22" fmla="*/ 118169 h 227573"/>
                <a:gd name="connsiteX23" fmla="*/ 9090 w 240881"/>
                <a:gd name="connsiteY23" fmla="*/ 93497 h 227573"/>
                <a:gd name="connsiteX24" fmla="*/ 9090 w 240881"/>
                <a:gd name="connsiteY24" fmla="*/ 86354 h 227573"/>
                <a:gd name="connsiteX25" fmla="*/ 15907 w 240881"/>
                <a:gd name="connsiteY25" fmla="*/ 65902 h 227573"/>
                <a:gd name="connsiteX26" fmla="*/ 24997 w 240881"/>
                <a:gd name="connsiteY26" fmla="*/ 54540 h 227573"/>
                <a:gd name="connsiteX27" fmla="*/ 36360 w 240881"/>
                <a:gd name="connsiteY27" fmla="*/ 47722 h 227573"/>
                <a:gd name="connsiteX28" fmla="*/ 36360 w 240881"/>
                <a:gd name="connsiteY28" fmla="*/ 29868 h 227573"/>
                <a:gd name="connsiteX29" fmla="*/ 36360 w 240881"/>
                <a:gd name="connsiteY29" fmla="*/ 22725 h 227573"/>
                <a:gd name="connsiteX30" fmla="*/ 47722 w 240881"/>
                <a:gd name="connsiteY30" fmla="*/ 31815 h 227573"/>
                <a:gd name="connsiteX31" fmla="*/ 90899 w 240881"/>
                <a:gd name="connsiteY31" fmla="*/ 15907 h 227573"/>
                <a:gd name="connsiteX32" fmla="*/ 111351 w 240881"/>
                <a:gd name="connsiteY32" fmla="*/ 27270 h 227573"/>
                <a:gd name="connsiteX33" fmla="*/ 138620 w 240881"/>
                <a:gd name="connsiteY33" fmla="*/ 27270 h 227573"/>
                <a:gd name="connsiteX34" fmla="*/ 181797 w 240881"/>
                <a:gd name="connsiteY34" fmla="*/ 11362 h 227573"/>
                <a:gd name="connsiteX35" fmla="*/ 197704 w 240881"/>
                <a:gd name="connsiteY35" fmla="*/ 11362 h 227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0881" h="227573">
                  <a:moveTo>
                    <a:pt x="240881" y="0"/>
                  </a:moveTo>
                  <a:lnTo>
                    <a:pt x="235354" y="8598"/>
                  </a:lnTo>
                  <a:lnTo>
                    <a:pt x="240881" y="7143"/>
                  </a:lnTo>
                  <a:lnTo>
                    <a:pt x="220429" y="38958"/>
                  </a:lnTo>
                  <a:lnTo>
                    <a:pt x="203599" y="49476"/>
                  </a:lnTo>
                  <a:lnTo>
                    <a:pt x="209067" y="74992"/>
                  </a:lnTo>
                  <a:lnTo>
                    <a:pt x="208184" y="78017"/>
                  </a:lnTo>
                  <a:lnTo>
                    <a:pt x="209067" y="82135"/>
                  </a:lnTo>
                  <a:lnTo>
                    <a:pt x="193160" y="136674"/>
                  </a:lnTo>
                  <a:lnTo>
                    <a:pt x="111351" y="184396"/>
                  </a:lnTo>
                  <a:lnTo>
                    <a:pt x="40905" y="227573"/>
                  </a:lnTo>
                  <a:lnTo>
                    <a:pt x="0" y="211666"/>
                  </a:lnTo>
                  <a:lnTo>
                    <a:pt x="4545" y="207121"/>
                  </a:lnTo>
                  <a:lnTo>
                    <a:pt x="4545" y="206290"/>
                  </a:lnTo>
                  <a:lnTo>
                    <a:pt x="0" y="204523"/>
                  </a:lnTo>
                  <a:lnTo>
                    <a:pt x="4545" y="199978"/>
                  </a:lnTo>
                  <a:lnTo>
                    <a:pt x="4545" y="184396"/>
                  </a:lnTo>
                  <a:lnTo>
                    <a:pt x="4545" y="177253"/>
                  </a:lnTo>
                  <a:lnTo>
                    <a:pt x="9090" y="156801"/>
                  </a:lnTo>
                  <a:lnTo>
                    <a:pt x="29460" y="142542"/>
                  </a:lnTo>
                  <a:lnTo>
                    <a:pt x="24997" y="132129"/>
                  </a:lnTo>
                  <a:lnTo>
                    <a:pt x="9090" y="125312"/>
                  </a:lnTo>
                  <a:lnTo>
                    <a:pt x="9090" y="118169"/>
                  </a:lnTo>
                  <a:lnTo>
                    <a:pt x="9090" y="93497"/>
                  </a:lnTo>
                  <a:lnTo>
                    <a:pt x="9090" y="86354"/>
                  </a:lnTo>
                  <a:lnTo>
                    <a:pt x="15907" y="65902"/>
                  </a:lnTo>
                  <a:lnTo>
                    <a:pt x="24997" y="54540"/>
                  </a:lnTo>
                  <a:lnTo>
                    <a:pt x="36360" y="47722"/>
                  </a:lnTo>
                  <a:lnTo>
                    <a:pt x="36360" y="29868"/>
                  </a:lnTo>
                  <a:lnTo>
                    <a:pt x="36360" y="22725"/>
                  </a:lnTo>
                  <a:lnTo>
                    <a:pt x="47722" y="31815"/>
                  </a:lnTo>
                  <a:lnTo>
                    <a:pt x="90899" y="15907"/>
                  </a:lnTo>
                  <a:lnTo>
                    <a:pt x="111351" y="27270"/>
                  </a:lnTo>
                  <a:lnTo>
                    <a:pt x="138620" y="27270"/>
                  </a:lnTo>
                  <a:lnTo>
                    <a:pt x="181797" y="11362"/>
                  </a:lnTo>
                  <a:lnTo>
                    <a:pt x="197704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461350" y="2811434"/>
              <a:ext cx="279920" cy="276186"/>
            </a:xfrm>
            <a:custGeom>
              <a:avLst/>
              <a:gdLst>
                <a:gd name="connsiteX0" fmla="*/ 145438 w 373227"/>
                <a:gd name="connsiteY0" fmla="*/ 0 h 368248"/>
                <a:gd name="connsiteX1" fmla="*/ 188615 w 373227"/>
                <a:gd name="connsiteY1" fmla="*/ 4545 h 368248"/>
                <a:gd name="connsiteX2" fmla="*/ 189875 w 373227"/>
                <a:gd name="connsiteY2" fmla="*/ 5806 h 368248"/>
                <a:gd name="connsiteX3" fmla="*/ 200520 w 373227"/>
                <a:gd name="connsiteY3" fmla="*/ 6926 h 368248"/>
                <a:gd name="connsiteX4" fmla="*/ 210583 w 373227"/>
                <a:gd name="connsiteY4" fmla="*/ 16989 h 368248"/>
                <a:gd name="connsiteX5" fmla="*/ 220429 w 373227"/>
                <a:gd name="connsiteY5" fmla="*/ 11362 h 368248"/>
                <a:gd name="connsiteX6" fmla="*/ 223628 w 373227"/>
                <a:gd name="connsiteY6" fmla="*/ 18719 h 368248"/>
                <a:gd name="connsiteX7" fmla="*/ 232334 w 373227"/>
                <a:gd name="connsiteY7" fmla="*/ 13743 h 368248"/>
                <a:gd name="connsiteX8" fmla="*/ 255059 w 373227"/>
                <a:gd name="connsiteY8" fmla="*/ 66010 h 368248"/>
                <a:gd name="connsiteX9" fmla="*/ 280056 w 373227"/>
                <a:gd name="connsiteY9" fmla="*/ 81917 h 368248"/>
                <a:gd name="connsiteX10" fmla="*/ 280056 w 373227"/>
                <a:gd name="connsiteY10" fmla="*/ 109187 h 368248"/>
                <a:gd name="connsiteX11" fmla="*/ 264149 w 373227"/>
                <a:gd name="connsiteY11" fmla="*/ 125094 h 368248"/>
                <a:gd name="connsiteX12" fmla="*/ 255059 w 373227"/>
                <a:gd name="connsiteY12" fmla="*/ 156909 h 368248"/>
                <a:gd name="connsiteX13" fmla="*/ 280056 w 373227"/>
                <a:gd name="connsiteY13" fmla="*/ 200086 h 368248"/>
                <a:gd name="connsiteX14" fmla="*/ 323233 w 373227"/>
                <a:gd name="connsiteY14" fmla="*/ 222810 h 368248"/>
                <a:gd name="connsiteX15" fmla="*/ 345958 w 373227"/>
                <a:gd name="connsiteY15" fmla="*/ 254625 h 368248"/>
                <a:gd name="connsiteX16" fmla="*/ 341413 w 373227"/>
                <a:gd name="connsiteY16" fmla="*/ 286439 h 368248"/>
                <a:gd name="connsiteX17" fmla="*/ 350503 w 373227"/>
                <a:gd name="connsiteY17" fmla="*/ 286439 h 368248"/>
                <a:gd name="connsiteX18" fmla="*/ 350503 w 373227"/>
                <a:gd name="connsiteY18" fmla="*/ 309164 h 368248"/>
                <a:gd name="connsiteX19" fmla="*/ 373227 w 373227"/>
                <a:gd name="connsiteY19" fmla="*/ 329616 h 368248"/>
                <a:gd name="connsiteX20" fmla="*/ 350503 w 373227"/>
                <a:gd name="connsiteY20" fmla="*/ 329616 h 368248"/>
                <a:gd name="connsiteX21" fmla="*/ 323233 w 373227"/>
                <a:gd name="connsiteY21" fmla="*/ 325071 h 368248"/>
                <a:gd name="connsiteX22" fmla="*/ 298236 w 373227"/>
                <a:gd name="connsiteY22" fmla="*/ 368248 h 368248"/>
                <a:gd name="connsiteX23" fmla="*/ 232334 w 373227"/>
                <a:gd name="connsiteY23" fmla="*/ 361431 h 368248"/>
                <a:gd name="connsiteX24" fmla="*/ 230653 w 373227"/>
                <a:gd name="connsiteY24" fmla="*/ 360107 h 368248"/>
                <a:gd name="connsiteX25" fmla="*/ 220429 w 373227"/>
                <a:gd name="connsiteY25" fmla="*/ 359050 h 368248"/>
                <a:gd name="connsiteX26" fmla="*/ 113624 w 373227"/>
                <a:gd name="connsiteY26" fmla="*/ 274969 h 368248"/>
                <a:gd name="connsiteX27" fmla="*/ 59084 w 373227"/>
                <a:gd name="connsiteY27" fmla="*/ 247699 h 368248"/>
                <a:gd name="connsiteX28" fmla="*/ 15908 w 373227"/>
                <a:gd name="connsiteY28" fmla="*/ 236337 h 368248"/>
                <a:gd name="connsiteX29" fmla="*/ 0 w 373227"/>
                <a:gd name="connsiteY29" fmla="*/ 181797 h 368248"/>
                <a:gd name="connsiteX30" fmla="*/ 81809 w 373227"/>
                <a:gd name="connsiteY30" fmla="*/ 134076 h 368248"/>
                <a:gd name="connsiteX31" fmla="*/ 97716 w 373227"/>
                <a:gd name="connsiteY31" fmla="*/ 79536 h 368248"/>
                <a:gd name="connsiteX32" fmla="*/ 90899 w 373227"/>
                <a:gd name="connsiteY32" fmla="*/ 47722 h 368248"/>
                <a:gd name="connsiteX33" fmla="*/ 113624 w 373227"/>
                <a:gd name="connsiteY33" fmla="*/ 36360 h 368248"/>
                <a:gd name="connsiteX34" fmla="*/ 129531 w 373227"/>
                <a:gd name="connsiteY34" fmla="*/ 11362 h 36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3227" h="368248">
                  <a:moveTo>
                    <a:pt x="145438" y="0"/>
                  </a:moveTo>
                  <a:lnTo>
                    <a:pt x="188615" y="4545"/>
                  </a:lnTo>
                  <a:lnTo>
                    <a:pt x="189875" y="5806"/>
                  </a:lnTo>
                  <a:lnTo>
                    <a:pt x="200520" y="6926"/>
                  </a:lnTo>
                  <a:lnTo>
                    <a:pt x="210583" y="16989"/>
                  </a:lnTo>
                  <a:lnTo>
                    <a:pt x="220429" y="11362"/>
                  </a:lnTo>
                  <a:lnTo>
                    <a:pt x="223628" y="18719"/>
                  </a:lnTo>
                  <a:lnTo>
                    <a:pt x="232334" y="13743"/>
                  </a:lnTo>
                  <a:lnTo>
                    <a:pt x="255059" y="66010"/>
                  </a:lnTo>
                  <a:lnTo>
                    <a:pt x="280056" y="81917"/>
                  </a:lnTo>
                  <a:lnTo>
                    <a:pt x="280056" y="109187"/>
                  </a:lnTo>
                  <a:lnTo>
                    <a:pt x="264149" y="125094"/>
                  </a:lnTo>
                  <a:lnTo>
                    <a:pt x="255059" y="156909"/>
                  </a:lnTo>
                  <a:lnTo>
                    <a:pt x="280056" y="200086"/>
                  </a:lnTo>
                  <a:lnTo>
                    <a:pt x="323233" y="222810"/>
                  </a:lnTo>
                  <a:lnTo>
                    <a:pt x="345958" y="254625"/>
                  </a:lnTo>
                  <a:lnTo>
                    <a:pt x="341413" y="286439"/>
                  </a:lnTo>
                  <a:lnTo>
                    <a:pt x="350503" y="286439"/>
                  </a:lnTo>
                  <a:lnTo>
                    <a:pt x="350503" y="309164"/>
                  </a:lnTo>
                  <a:lnTo>
                    <a:pt x="373227" y="329616"/>
                  </a:lnTo>
                  <a:lnTo>
                    <a:pt x="350503" y="329616"/>
                  </a:lnTo>
                  <a:lnTo>
                    <a:pt x="323233" y="325071"/>
                  </a:lnTo>
                  <a:lnTo>
                    <a:pt x="298236" y="368248"/>
                  </a:lnTo>
                  <a:lnTo>
                    <a:pt x="232334" y="361431"/>
                  </a:lnTo>
                  <a:lnTo>
                    <a:pt x="230653" y="360107"/>
                  </a:lnTo>
                  <a:lnTo>
                    <a:pt x="220429" y="359050"/>
                  </a:lnTo>
                  <a:lnTo>
                    <a:pt x="113624" y="274969"/>
                  </a:lnTo>
                  <a:lnTo>
                    <a:pt x="59084" y="247699"/>
                  </a:lnTo>
                  <a:lnTo>
                    <a:pt x="15908" y="236337"/>
                  </a:lnTo>
                  <a:lnTo>
                    <a:pt x="0" y="181797"/>
                  </a:lnTo>
                  <a:lnTo>
                    <a:pt x="81809" y="134076"/>
                  </a:lnTo>
                  <a:lnTo>
                    <a:pt x="97716" y="79536"/>
                  </a:lnTo>
                  <a:lnTo>
                    <a:pt x="90899" y="47722"/>
                  </a:lnTo>
                  <a:lnTo>
                    <a:pt x="113624" y="36360"/>
                  </a:lnTo>
                  <a:lnTo>
                    <a:pt x="129531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611333" y="2726054"/>
              <a:ext cx="539063" cy="484361"/>
            </a:xfrm>
            <a:custGeom>
              <a:avLst/>
              <a:gdLst>
                <a:gd name="connsiteX0" fmla="*/ 20452 w 718750"/>
                <a:gd name="connsiteY0" fmla="*/ 0 h 645814"/>
                <a:gd name="connsiteX1" fmla="*/ 25871 w 718750"/>
                <a:gd name="connsiteY1" fmla="*/ 14450 h 645814"/>
                <a:gd name="connsiteX2" fmla="*/ 34738 w 718750"/>
                <a:gd name="connsiteY2" fmla="*/ 9524 h 645814"/>
                <a:gd name="connsiteX3" fmla="*/ 41556 w 718750"/>
                <a:gd name="connsiteY3" fmla="*/ 27704 h 645814"/>
                <a:gd name="connsiteX4" fmla="*/ 53845 w 718750"/>
                <a:gd name="connsiteY4" fmla="*/ 39993 h 645814"/>
                <a:gd name="connsiteX5" fmla="*/ 68174 w 718750"/>
                <a:gd name="connsiteY5" fmla="*/ 43177 h 645814"/>
                <a:gd name="connsiteX6" fmla="*/ 86354 w 718750"/>
                <a:gd name="connsiteY6" fmla="*/ 43177 h 645814"/>
                <a:gd name="connsiteX7" fmla="*/ 129531 w 718750"/>
                <a:gd name="connsiteY7" fmla="*/ 11362 h 645814"/>
                <a:gd name="connsiteX8" fmla="*/ 138621 w 718750"/>
                <a:gd name="connsiteY8" fmla="*/ 6818 h 645814"/>
                <a:gd name="connsiteX9" fmla="*/ 147393 w 718750"/>
                <a:gd name="connsiteY9" fmla="*/ 19099 h 645814"/>
                <a:gd name="connsiteX10" fmla="*/ 152907 w 718750"/>
                <a:gd name="connsiteY10" fmla="*/ 16342 h 645814"/>
                <a:gd name="connsiteX11" fmla="*/ 164269 w 718750"/>
                <a:gd name="connsiteY11" fmla="*/ 32249 h 645814"/>
                <a:gd name="connsiteX12" fmla="*/ 152907 w 718750"/>
                <a:gd name="connsiteY12" fmla="*/ 52701 h 645814"/>
                <a:gd name="connsiteX13" fmla="*/ 166107 w 718750"/>
                <a:gd name="connsiteY13" fmla="*/ 65902 h 645814"/>
                <a:gd name="connsiteX14" fmla="*/ 170435 w 718750"/>
                <a:gd name="connsiteY14" fmla="*/ 65902 h 645814"/>
                <a:gd name="connsiteX15" fmla="*/ 172840 w 718750"/>
                <a:gd name="connsiteY15" fmla="*/ 72634 h 645814"/>
                <a:gd name="connsiteX16" fmla="*/ 175631 w 718750"/>
                <a:gd name="connsiteY16" fmla="*/ 75426 h 645814"/>
                <a:gd name="connsiteX17" fmla="*/ 184721 w 718750"/>
                <a:gd name="connsiteY17" fmla="*/ 75426 h 645814"/>
                <a:gd name="connsiteX18" fmla="*/ 193959 w 718750"/>
                <a:gd name="connsiteY18" fmla="*/ 101293 h 645814"/>
                <a:gd name="connsiteX19" fmla="*/ 220429 w 718750"/>
                <a:gd name="connsiteY19" fmla="*/ 109078 h 645814"/>
                <a:gd name="connsiteX20" fmla="*/ 232104 w 718750"/>
                <a:gd name="connsiteY20" fmla="*/ 117834 h 645814"/>
                <a:gd name="connsiteX21" fmla="*/ 234715 w 718750"/>
                <a:gd name="connsiteY21" fmla="*/ 118602 h 645814"/>
                <a:gd name="connsiteX22" fmla="*/ 250024 w 718750"/>
                <a:gd name="connsiteY22" fmla="*/ 130084 h 645814"/>
                <a:gd name="connsiteX23" fmla="*/ 295421 w 718750"/>
                <a:gd name="connsiteY23" fmla="*/ 140893 h 645814"/>
                <a:gd name="connsiteX24" fmla="*/ 354505 w 718750"/>
                <a:gd name="connsiteY24" fmla="*/ 129531 h 645814"/>
                <a:gd name="connsiteX25" fmla="*/ 359050 w 718750"/>
                <a:gd name="connsiteY25" fmla="*/ 120441 h 645814"/>
                <a:gd name="connsiteX26" fmla="*/ 390864 w 718750"/>
                <a:gd name="connsiteY26" fmla="*/ 109078 h 645814"/>
                <a:gd name="connsiteX27" fmla="*/ 418134 w 718750"/>
                <a:gd name="connsiteY27" fmla="*/ 81809 h 645814"/>
                <a:gd name="connsiteX28" fmla="*/ 440858 w 718750"/>
                <a:gd name="connsiteY28" fmla="*/ 81809 h 645814"/>
                <a:gd name="connsiteX29" fmla="*/ 456766 w 718750"/>
                <a:gd name="connsiteY29" fmla="*/ 77264 h 645814"/>
                <a:gd name="connsiteX30" fmla="*/ 484035 w 718750"/>
                <a:gd name="connsiteY30" fmla="*/ 81809 h 645814"/>
                <a:gd name="connsiteX31" fmla="*/ 520395 w 718750"/>
                <a:gd name="connsiteY31" fmla="*/ 102261 h 645814"/>
                <a:gd name="connsiteX32" fmla="*/ 552209 w 718750"/>
                <a:gd name="connsiteY32" fmla="*/ 109078 h 645814"/>
                <a:gd name="connsiteX33" fmla="*/ 562503 w 718750"/>
                <a:gd name="connsiteY33" fmla="*/ 117747 h 645814"/>
                <a:gd name="connsiteX34" fmla="*/ 566495 w 718750"/>
                <a:gd name="connsiteY34" fmla="*/ 118602 h 645814"/>
                <a:gd name="connsiteX35" fmla="*/ 599619 w 718750"/>
                <a:gd name="connsiteY35" fmla="*/ 146496 h 645814"/>
                <a:gd name="connsiteX36" fmla="*/ 622655 w 718750"/>
                <a:gd name="connsiteY36" fmla="*/ 152255 h 645814"/>
                <a:gd name="connsiteX37" fmla="*/ 622655 w 718750"/>
                <a:gd name="connsiteY37" fmla="*/ 158208 h 645814"/>
                <a:gd name="connsiteX38" fmla="*/ 636941 w 718750"/>
                <a:gd name="connsiteY38" fmla="*/ 161779 h 645814"/>
                <a:gd name="connsiteX39" fmla="*/ 636941 w 718750"/>
                <a:gd name="connsiteY39" fmla="*/ 198139 h 645814"/>
                <a:gd name="connsiteX40" fmla="*/ 625579 w 718750"/>
                <a:gd name="connsiteY40" fmla="*/ 252678 h 645814"/>
                <a:gd name="connsiteX41" fmla="*/ 617355 w 718750"/>
                <a:gd name="connsiteY41" fmla="*/ 281462 h 645814"/>
                <a:gd name="connsiteX42" fmla="*/ 618111 w 718750"/>
                <a:gd name="connsiteY42" fmla="*/ 281786 h 645814"/>
                <a:gd name="connsiteX43" fmla="*/ 616572 w 718750"/>
                <a:gd name="connsiteY43" fmla="*/ 284204 h 645814"/>
                <a:gd name="connsiteX44" fmla="*/ 616489 w 718750"/>
                <a:gd name="connsiteY44" fmla="*/ 284492 h 645814"/>
                <a:gd name="connsiteX45" fmla="*/ 632397 w 718750"/>
                <a:gd name="connsiteY45" fmla="*/ 291310 h 645814"/>
                <a:gd name="connsiteX46" fmla="*/ 616489 w 718750"/>
                <a:gd name="connsiteY46" fmla="*/ 316307 h 645814"/>
                <a:gd name="connsiteX47" fmla="*/ 625579 w 718750"/>
                <a:gd name="connsiteY47" fmla="*/ 350394 h 645814"/>
                <a:gd name="connsiteX48" fmla="*/ 630655 w 718750"/>
                <a:gd name="connsiteY48" fmla="*/ 369003 h 645814"/>
                <a:gd name="connsiteX49" fmla="*/ 645380 w 718750"/>
                <a:gd name="connsiteY49" fmla="*/ 372684 h 645814"/>
                <a:gd name="connsiteX50" fmla="*/ 645380 w 718750"/>
                <a:gd name="connsiteY50" fmla="*/ 378637 h 645814"/>
                <a:gd name="connsiteX51" fmla="*/ 659666 w 718750"/>
                <a:gd name="connsiteY51" fmla="*/ 382208 h 645814"/>
                <a:gd name="connsiteX52" fmla="*/ 659666 w 718750"/>
                <a:gd name="connsiteY52" fmla="*/ 414023 h 645814"/>
                <a:gd name="connsiteX53" fmla="*/ 625579 w 718750"/>
                <a:gd name="connsiteY53" fmla="*/ 452655 h 645814"/>
                <a:gd name="connsiteX54" fmla="*/ 641486 w 718750"/>
                <a:gd name="connsiteY54" fmla="*/ 473107 h 645814"/>
                <a:gd name="connsiteX55" fmla="*/ 656585 w 718750"/>
                <a:gd name="connsiteY55" fmla="*/ 495754 h 645814"/>
                <a:gd name="connsiteX56" fmla="*/ 681740 w 718750"/>
                <a:gd name="connsiteY56" fmla="*/ 506760 h 645814"/>
                <a:gd name="connsiteX57" fmla="*/ 681740 w 718750"/>
                <a:gd name="connsiteY57" fmla="*/ 510034 h 645814"/>
                <a:gd name="connsiteX58" fmla="*/ 696026 w 718750"/>
                <a:gd name="connsiteY58" fmla="*/ 516284 h 645814"/>
                <a:gd name="connsiteX59" fmla="*/ 696026 w 718750"/>
                <a:gd name="connsiteY59" fmla="*/ 549473 h 645814"/>
                <a:gd name="connsiteX60" fmla="*/ 697647 w 718750"/>
                <a:gd name="connsiteY60" fmla="*/ 549937 h 645814"/>
                <a:gd name="connsiteX61" fmla="*/ 699652 w 718750"/>
                <a:gd name="connsiteY61" fmla="*/ 555952 h 645814"/>
                <a:gd name="connsiteX62" fmla="*/ 711933 w 718750"/>
                <a:gd name="connsiteY62" fmla="*/ 559461 h 645814"/>
                <a:gd name="connsiteX63" fmla="*/ 718750 w 718750"/>
                <a:gd name="connsiteY63" fmla="*/ 579913 h 645814"/>
                <a:gd name="connsiteX64" fmla="*/ 664211 w 718750"/>
                <a:gd name="connsiteY64" fmla="*/ 602637 h 645814"/>
                <a:gd name="connsiteX65" fmla="*/ 648304 w 718750"/>
                <a:gd name="connsiteY65" fmla="*/ 645814 h 645814"/>
                <a:gd name="connsiteX66" fmla="*/ 582402 w 718750"/>
                <a:gd name="connsiteY66" fmla="*/ 634452 h 645814"/>
                <a:gd name="connsiteX67" fmla="*/ 541498 w 718750"/>
                <a:gd name="connsiteY67" fmla="*/ 629907 h 645814"/>
                <a:gd name="connsiteX68" fmla="*/ 498321 w 718750"/>
                <a:gd name="connsiteY68" fmla="*/ 623090 h 645814"/>
                <a:gd name="connsiteX69" fmla="*/ 496685 w 718750"/>
                <a:gd name="connsiteY69" fmla="*/ 615563 h 645814"/>
                <a:gd name="connsiteX70" fmla="*/ 484035 w 718750"/>
                <a:gd name="connsiteY70" fmla="*/ 613566 h 645814"/>
                <a:gd name="connsiteX71" fmla="*/ 473891 w 718750"/>
                <a:gd name="connsiteY71" fmla="*/ 566903 h 645814"/>
                <a:gd name="connsiteX72" fmla="*/ 464234 w 718750"/>
                <a:gd name="connsiteY72" fmla="*/ 564006 h 645814"/>
                <a:gd name="connsiteX73" fmla="*/ 439237 w 718750"/>
                <a:gd name="connsiteY73" fmla="*/ 570823 h 645814"/>
                <a:gd name="connsiteX74" fmla="*/ 400605 w 718750"/>
                <a:gd name="connsiteY74" fmla="*/ 591275 h 645814"/>
                <a:gd name="connsiteX75" fmla="*/ 357428 w 718750"/>
                <a:gd name="connsiteY75" fmla="*/ 575368 h 645814"/>
                <a:gd name="connsiteX76" fmla="*/ 349017 w 718750"/>
                <a:gd name="connsiteY76" fmla="*/ 568008 h 645814"/>
                <a:gd name="connsiteX77" fmla="*/ 343142 w 718750"/>
                <a:gd name="connsiteY77" fmla="*/ 565844 h 645814"/>
                <a:gd name="connsiteX78" fmla="*/ 315945 w 718750"/>
                <a:gd name="connsiteY78" fmla="*/ 542046 h 645814"/>
                <a:gd name="connsiteX79" fmla="*/ 282437 w 718750"/>
                <a:gd name="connsiteY79" fmla="*/ 532191 h 645814"/>
                <a:gd name="connsiteX80" fmla="*/ 279100 w 718750"/>
                <a:gd name="connsiteY80" fmla="*/ 525887 h 645814"/>
                <a:gd name="connsiteX81" fmla="*/ 268151 w 718750"/>
                <a:gd name="connsiteY81" fmla="*/ 522667 h 645814"/>
                <a:gd name="connsiteX82" fmla="*/ 247699 w 718750"/>
                <a:gd name="connsiteY82" fmla="*/ 484035 h 645814"/>
                <a:gd name="connsiteX83" fmla="*/ 226679 w 718750"/>
                <a:gd name="connsiteY83" fmla="*/ 438493 h 645814"/>
                <a:gd name="connsiteX84" fmla="*/ 211991 w 718750"/>
                <a:gd name="connsiteY84" fmla="*/ 445837 h 645814"/>
                <a:gd name="connsiteX85" fmla="*/ 198947 w 718750"/>
                <a:gd name="connsiteY85" fmla="*/ 435692 h 645814"/>
                <a:gd name="connsiteX86" fmla="*/ 197705 w 718750"/>
                <a:gd name="connsiteY86" fmla="*/ 436313 h 645814"/>
                <a:gd name="connsiteX87" fmla="*/ 190645 w 718750"/>
                <a:gd name="connsiteY87" fmla="*/ 430823 h 645814"/>
                <a:gd name="connsiteX88" fmla="*/ 175631 w 718750"/>
                <a:gd name="connsiteY88" fmla="*/ 445837 h 645814"/>
                <a:gd name="connsiteX89" fmla="*/ 163100 w 718750"/>
                <a:gd name="connsiteY89" fmla="*/ 434559 h 645814"/>
                <a:gd name="connsiteX90" fmla="*/ 161345 w 718750"/>
                <a:gd name="connsiteY90" fmla="*/ 436313 h 645814"/>
                <a:gd name="connsiteX91" fmla="*/ 138621 w 718750"/>
                <a:gd name="connsiteY91" fmla="*/ 415861 h 645814"/>
                <a:gd name="connsiteX92" fmla="*/ 138621 w 718750"/>
                <a:gd name="connsiteY92" fmla="*/ 393136 h 645814"/>
                <a:gd name="connsiteX93" fmla="*/ 129531 w 718750"/>
                <a:gd name="connsiteY93" fmla="*/ 393136 h 645814"/>
                <a:gd name="connsiteX94" fmla="*/ 134076 w 718750"/>
                <a:gd name="connsiteY94" fmla="*/ 361322 h 645814"/>
                <a:gd name="connsiteX95" fmla="*/ 120129 w 718750"/>
                <a:gd name="connsiteY95" fmla="*/ 333429 h 645814"/>
                <a:gd name="connsiteX96" fmla="*/ 82460 w 718750"/>
                <a:gd name="connsiteY96" fmla="*/ 316307 h 645814"/>
                <a:gd name="connsiteX97" fmla="*/ 80079 w 718750"/>
                <a:gd name="connsiteY97" fmla="*/ 312194 h 645814"/>
                <a:gd name="connsiteX98" fmla="*/ 68174 w 718750"/>
                <a:gd name="connsiteY98" fmla="*/ 306783 h 645814"/>
                <a:gd name="connsiteX99" fmla="*/ 43177 w 718750"/>
                <a:gd name="connsiteY99" fmla="*/ 263606 h 645814"/>
                <a:gd name="connsiteX100" fmla="*/ 52267 w 718750"/>
                <a:gd name="connsiteY100" fmla="*/ 227247 h 645814"/>
                <a:gd name="connsiteX101" fmla="*/ 68174 w 718750"/>
                <a:gd name="connsiteY101" fmla="*/ 211339 h 645814"/>
                <a:gd name="connsiteX102" fmla="*/ 68174 w 718750"/>
                <a:gd name="connsiteY102" fmla="*/ 189048 h 645814"/>
                <a:gd name="connsiteX103" fmla="*/ 57463 w 718750"/>
                <a:gd name="connsiteY103" fmla="*/ 182231 h 645814"/>
                <a:gd name="connsiteX104" fmla="*/ 57203 w 718750"/>
                <a:gd name="connsiteY104" fmla="*/ 181633 h 645814"/>
                <a:gd name="connsiteX105" fmla="*/ 43177 w 718750"/>
                <a:gd name="connsiteY105" fmla="*/ 172707 h 645814"/>
                <a:gd name="connsiteX106" fmla="*/ 20452 w 718750"/>
                <a:gd name="connsiteY106" fmla="*/ 120441 h 645814"/>
                <a:gd name="connsiteX107" fmla="*/ 0 w 718750"/>
                <a:gd name="connsiteY107" fmla="*/ 81809 h 645814"/>
                <a:gd name="connsiteX108" fmla="*/ 4545 w 718750"/>
                <a:gd name="connsiteY108" fmla="*/ 65902 h 645814"/>
                <a:gd name="connsiteX109" fmla="*/ 0 w 718750"/>
                <a:gd name="connsiteY109" fmla="*/ 11362 h 64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718750" h="645814">
                  <a:moveTo>
                    <a:pt x="20452" y="0"/>
                  </a:moveTo>
                  <a:lnTo>
                    <a:pt x="25871" y="14450"/>
                  </a:lnTo>
                  <a:lnTo>
                    <a:pt x="34738" y="9524"/>
                  </a:lnTo>
                  <a:lnTo>
                    <a:pt x="41556" y="27704"/>
                  </a:lnTo>
                  <a:lnTo>
                    <a:pt x="53845" y="39993"/>
                  </a:lnTo>
                  <a:lnTo>
                    <a:pt x="68174" y="43177"/>
                  </a:lnTo>
                  <a:lnTo>
                    <a:pt x="86354" y="43177"/>
                  </a:lnTo>
                  <a:lnTo>
                    <a:pt x="129531" y="11362"/>
                  </a:lnTo>
                  <a:lnTo>
                    <a:pt x="138621" y="6818"/>
                  </a:lnTo>
                  <a:lnTo>
                    <a:pt x="147393" y="19099"/>
                  </a:lnTo>
                  <a:lnTo>
                    <a:pt x="152907" y="16342"/>
                  </a:lnTo>
                  <a:lnTo>
                    <a:pt x="164269" y="32249"/>
                  </a:lnTo>
                  <a:lnTo>
                    <a:pt x="152907" y="52701"/>
                  </a:lnTo>
                  <a:lnTo>
                    <a:pt x="166107" y="65902"/>
                  </a:lnTo>
                  <a:lnTo>
                    <a:pt x="170435" y="65902"/>
                  </a:lnTo>
                  <a:lnTo>
                    <a:pt x="172840" y="72634"/>
                  </a:lnTo>
                  <a:lnTo>
                    <a:pt x="175631" y="75426"/>
                  </a:lnTo>
                  <a:lnTo>
                    <a:pt x="184721" y="75426"/>
                  </a:lnTo>
                  <a:lnTo>
                    <a:pt x="193959" y="101293"/>
                  </a:lnTo>
                  <a:lnTo>
                    <a:pt x="220429" y="109078"/>
                  </a:lnTo>
                  <a:lnTo>
                    <a:pt x="232104" y="117834"/>
                  </a:lnTo>
                  <a:lnTo>
                    <a:pt x="234715" y="118602"/>
                  </a:lnTo>
                  <a:lnTo>
                    <a:pt x="250024" y="130084"/>
                  </a:lnTo>
                  <a:lnTo>
                    <a:pt x="295421" y="140893"/>
                  </a:lnTo>
                  <a:lnTo>
                    <a:pt x="354505" y="129531"/>
                  </a:lnTo>
                  <a:lnTo>
                    <a:pt x="359050" y="120441"/>
                  </a:lnTo>
                  <a:lnTo>
                    <a:pt x="390864" y="109078"/>
                  </a:lnTo>
                  <a:lnTo>
                    <a:pt x="418134" y="81809"/>
                  </a:lnTo>
                  <a:lnTo>
                    <a:pt x="440858" y="81809"/>
                  </a:lnTo>
                  <a:lnTo>
                    <a:pt x="456766" y="77264"/>
                  </a:lnTo>
                  <a:lnTo>
                    <a:pt x="484035" y="81809"/>
                  </a:lnTo>
                  <a:lnTo>
                    <a:pt x="520395" y="102261"/>
                  </a:lnTo>
                  <a:lnTo>
                    <a:pt x="552209" y="109078"/>
                  </a:lnTo>
                  <a:lnTo>
                    <a:pt x="562503" y="117747"/>
                  </a:lnTo>
                  <a:lnTo>
                    <a:pt x="566495" y="118602"/>
                  </a:lnTo>
                  <a:lnTo>
                    <a:pt x="599619" y="146496"/>
                  </a:lnTo>
                  <a:lnTo>
                    <a:pt x="622655" y="152255"/>
                  </a:lnTo>
                  <a:lnTo>
                    <a:pt x="622655" y="158208"/>
                  </a:lnTo>
                  <a:lnTo>
                    <a:pt x="636941" y="161779"/>
                  </a:lnTo>
                  <a:lnTo>
                    <a:pt x="636941" y="198139"/>
                  </a:lnTo>
                  <a:lnTo>
                    <a:pt x="625579" y="252678"/>
                  </a:lnTo>
                  <a:lnTo>
                    <a:pt x="617355" y="281462"/>
                  </a:lnTo>
                  <a:lnTo>
                    <a:pt x="618111" y="281786"/>
                  </a:lnTo>
                  <a:lnTo>
                    <a:pt x="616572" y="284204"/>
                  </a:lnTo>
                  <a:lnTo>
                    <a:pt x="616489" y="284492"/>
                  </a:lnTo>
                  <a:lnTo>
                    <a:pt x="632397" y="291310"/>
                  </a:lnTo>
                  <a:lnTo>
                    <a:pt x="616489" y="316307"/>
                  </a:lnTo>
                  <a:lnTo>
                    <a:pt x="625579" y="350394"/>
                  </a:lnTo>
                  <a:lnTo>
                    <a:pt x="630655" y="369003"/>
                  </a:lnTo>
                  <a:lnTo>
                    <a:pt x="645380" y="372684"/>
                  </a:lnTo>
                  <a:lnTo>
                    <a:pt x="645380" y="378637"/>
                  </a:lnTo>
                  <a:lnTo>
                    <a:pt x="659666" y="382208"/>
                  </a:lnTo>
                  <a:lnTo>
                    <a:pt x="659666" y="414023"/>
                  </a:lnTo>
                  <a:lnTo>
                    <a:pt x="625579" y="452655"/>
                  </a:lnTo>
                  <a:lnTo>
                    <a:pt x="641486" y="473107"/>
                  </a:lnTo>
                  <a:lnTo>
                    <a:pt x="656585" y="495754"/>
                  </a:lnTo>
                  <a:lnTo>
                    <a:pt x="681740" y="506760"/>
                  </a:lnTo>
                  <a:lnTo>
                    <a:pt x="681740" y="510034"/>
                  </a:lnTo>
                  <a:lnTo>
                    <a:pt x="696026" y="516284"/>
                  </a:lnTo>
                  <a:lnTo>
                    <a:pt x="696026" y="549473"/>
                  </a:lnTo>
                  <a:lnTo>
                    <a:pt x="697647" y="549937"/>
                  </a:lnTo>
                  <a:lnTo>
                    <a:pt x="699652" y="555952"/>
                  </a:lnTo>
                  <a:lnTo>
                    <a:pt x="711933" y="559461"/>
                  </a:lnTo>
                  <a:lnTo>
                    <a:pt x="718750" y="579913"/>
                  </a:lnTo>
                  <a:lnTo>
                    <a:pt x="664211" y="602637"/>
                  </a:lnTo>
                  <a:lnTo>
                    <a:pt x="648304" y="645814"/>
                  </a:lnTo>
                  <a:lnTo>
                    <a:pt x="582402" y="634452"/>
                  </a:lnTo>
                  <a:lnTo>
                    <a:pt x="541498" y="629907"/>
                  </a:lnTo>
                  <a:lnTo>
                    <a:pt x="498321" y="623090"/>
                  </a:lnTo>
                  <a:lnTo>
                    <a:pt x="496685" y="615563"/>
                  </a:lnTo>
                  <a:lnTo>
                    <a:pt x="484035" y="613566"/>
                  </a:lnTo>
                  <a:lnTo>
                    <a:pt x="473891" y="566903"/>
                  </a:lnTo>
                  <a:lnTo>
                    <a:pt x="464234" y="564006"/>
                  </a:lnTo>
                  <a:lnTo>
                    <a:pt x="439237" y="570823"/>
                  </a:lnTo>
                  <a:lnTo>
                    <a:pt x="400605" y="591275"/>
                  </a:lnTo>
                  <a:lnTo>
                    <a:pt x="357428" y="575368"/>
                  </a:lnTo>
                  <a:lnTo>
                    <a:pt x="349017" y="568008"/>
                  </a:lnTo>
                  <a:lnTo>
                    <a:pt x="343142" y="565844"/>
                  </a:lnTo>
                  <a:lnTo>
                    <a:pt x="315945" y="542046"/>
                  </a:lnTo>
                  <a:lnTo>
                    <a:pt x="282437" y="532191"/>
                  </a:lnTo>
                  <a:lnTo>
                    <a:pt x="279100" y="525887"/>
                  </a:lnTo>
                  <a:lnTo>
                    <a:pt x="268151" y="522667"/>
                  </a:lnTo>
                  <a:lnTo>
                    <a:pt x="247699" y="484035"/>
                  </a:lnTo>
                  <a:lnTo>
                    <a:pt x="226679" y="438493"/>
                  </a:lnTo>
                  <a:lnTo>
                    <a:pt x="211991" y="445837"/>
                  </a:lnTo>
                  <a:lnTo>
                    <a:pt x="198947" y="435692"/>
                  </a:lnTo>
                  <a:lnTo>
                    <a:pt x="197705" y="436313"/>
                  </a:lnTo>
                  <a:lnTo>
                    <a:pt x="190645" y="430823"/>
                  </a:lnTo>
                  <a:lnTo>
                    <a:pt x="175631" y="445837"/>
                  </a:lnTo>
                  <a:lnTo>
                    <a:pt x="163100" y="434559"/>
                  </a:lnTo>
                  <a:lnTo>
                    <a:pt x="161345" y="436313"/>
                  </a:lnTo>
                  <a:lnTo>
                    <a:pt x="138621" y="415861"/>
                  </a:lnTo>
                  <a:lnTo>
                    <a:pt x="138621" y="393136"/>
                  </a:lnTo>
                  <a:lnTo>
                    <a:pt x="129531" y="393136"/>
                  </a:lnTo>
                  <a:lnTo>
                    <a:pt x="134076" y="361322"/>
                  </a:lnTo>
                  <a:lnTo>
                    <a:pt x="120129" y="333429"/>
                  </a:lnTo>
                  <a:lnTo>
                    <a:pt x="82460" y="316307"/>
                  </a:lnTo>
                  <a:lnTo>
                    <a:pt x="80079" y="312194"/>
                  </a:lnTo>
                  <a:lnTo>
                    <a:pt x="68174" y="306783"/>
                  </a:lnTo>
                  <a:lnTo>
                    <a:pt x="43177" y="263606"/>
                  </a:lnTo>
                  <a:lnTo>
                    <a:pt x="52267" y="227247"/>
                  </a:lnTo>
                  <a:lnTo>
                    <a:pt x="68174" y="211339"/>
                  </a:lnTo>
                  <a:lnTo>
                    <a:pt x="68174" y="189048"/>
                  </a:lnTo>
                  <a:lnTo>
                    <a:pt x="57463" y="182231"/>
                  </a:lnTo>
                  <a:lnTo>
                    <a:pt x="57203" y="181633"/>
                  </a:lnTo>
                  <a:lnTo>
                    <a:pt x="43177" y="172707"/>
                  </a:lnTo>
                  <a:lnTo>
                    <a:pt x="20452" y="120441"/>
                  </a:lnTo>
                  <a:lnTo>
                    <a:pt x="0" y="81809"/>
                  </a:lnTo>
                  <a:lnTo>
                    <a:pt x="4545" y="65902"/>
                  </a:lnTo>
                  <a:lnTo>
                    <a:pt x="0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5" name="Freeform 22"/>
            <p:cNvSpPr>
              <a:spLocks noEditPoints="1"/>
            </p:cNvSpPr>
            <p:nvPr/>
          </p:nvSpPr>
          <p:spPr bwMode="auto">
            <a:xfrm>
              <a:off x="5632029" y="2654715"/>
              <a:ext cx="153392" cy="129530"/>
            </a:xfrm>
            <a:custGeom>
              <a:avLst/>
              <a:gdLst>
                <a:gd name="T0" fmla="*/ 3 w 90"/>
                <a:gd name="T1" fmla="*/ 45 h 76"/>
                <a:gd name="T2" fmla="*/ 3 w 90"/>
                <a:gd name="T3" fmla="*/ 45 h 76"/>
                <a:gd name="T4" fmla="*/ 7 w 90"/>
                <a:gd name="T5" fmla="*/ 50 h 76"/>
                <a:gd name="T6" fmla="*/ 17 w 90"/>
                <a:gd name="T7" fmla="*/ 50 h 76"/>
                <a:gd name="T8" fmla="*/ 14 w 90"/>
                <a:gd name="T9" fmla="*/ 55 h 76"/>
                <a:gd name="T10" fmla="*/ 21 w 90"/>
                <a:gd name="T11" fmla="*/ 67 h 76"/>
                <a:gd name="T12" fmla="*/ 10 w 90"/>
                <a:gd name="T13" fmla="*/ 64 h 76"/>
                <a:gd name="T14" fmla="*/ 3 w 90"/>
                <a:gd name="T15" fmla="*/ 53 h 76"/>
                <a:gd name="T16" fmla="*/ 0 w 90"/>
                <a:gd name="T17" fmla="*/ 45 h 76"/>
                <a:gd name="T18" fmla="*/ 3 w 90"/>
                <a:gd name="T19" fmla="*/ 45 h 76"/>
                <a:gd name="T20" fmla="*/ 43 w 90"/>
                <a:gd name="T21" fmla="*/ 12 h 76"/>
                <a:gd name="T22" fmla="*/ 43 w 90"/>
                <a:gd name="T23" fmla="*/ 12 h 76"/>
                <a:gd name="T24" fmla="*/ 50 w 90"/>
                <a:gd name="T25" fmla="*/ 15 h 76"/>
                <a:gd name="T26" fmla="*/ 52 w 90"/>
                <a:gd name="T27" fmla="*/ 10 h 76"/>
                <a:gd name="T28" fmla="*/ 62 w 90"/>
                <a:gd name="T29" fmla="*/ 0 h 76"/>
                <a:gd name="T30" fmla="*/ 69 w 90"/>
                <a:gd name="T31" fmla="*/ 12 h 76"/>
                <a:gd name="T32" fmla="*/ 78 w 90"/>
                <a:gd name="T33" fmla="*/ 29 h 76"/>
                <a:gd name="T34" fmla="*/ 85 w 90"/>
                <a:gd name="T35" fmla="*/ 29 h 76"/>
                <a:gd name="T36" fmla="*/ 90 w 90"/>
                <a:gd name="T37" fmla="*/ 34 h 76"/>
                <a:gd name="T38" fmla="*/ 78 w 90"/>
                <a:gd name="T39" fmla="*/ 36 h 76"/>
                <a:gd name="T40" fmla="*/ 74 w 90"/>
                <a:gd name="T41" fmla="*/ 53 h 76"/>
                <a:gd name="T42" fmla="*/ 71 w 90"/>
                <a:gd name="T43" fmla="*/ 60 h 76"/>
                <a:gd name="T44" fmla="*/ 66 w 90"/>
                <a:gd name="T45" fmla="*/ 64 h 76"/>
                <a:gd name="T46" fmla="*/ 66 w 90"/>
                <a:gd name="T47" fmla="*/ 74 h 76"/>
                <a:gd name="T48" fmla="*/ 62 w 90"/>
                <a:gd name="T49" fmla="*/ 76 h 76"/>
                <a:gd name="T50" fmla="*/ 52 w 90"/>
                <a:gd name="T51" fmla="*/ 64 h 76"/>
                <a:gd name="T52" fmla="*/ 57 w 90"/>
                <a:gd name="T53" fmla="*/ 55 h 76"/>
                <a:gd name="T54" fmla="*/ 52 w 90"/>
                <a:gd name="T55" fmla="*/ 48 h 76"/>
                <a:gd name="T56" fmla="*/ 48 w 90"/>
                <a:gd name="T57" fmla="*/ 50 h 76"/>
                <a:gd name="T58" fmla="*/ 29 w 90"/>
                <a:gd name="T59" fmla="*/ 64 h 76"/>
                <a:gd name="T60" fmla="*/ 29 w 90"/>
                <a:gd name="T61" fmla="*/ 50 h 76"/>
                <a:gd name="T62" fmla="*/ 19 w 90"/>
                <a:gd name="T63" fmla="*/ 48 h 76"/>
                <a:gd name="T64" fmla="*/ 14 w 90"/>
                <a:gd name="T65" fmla="*/ 41 h 76"/>
                <a:gd name="T66" fmla="*/ 19 w 90"/>
                <a:gd name="T67" fmla="*/ 36 h 76"/>
                <a:gd name="T68" fmla="*/ 10 w 90"/>
                <a:gd name="T69" fmla="*/ 29 h 76"/>
                <a:gd name="T70" fmla="*/ 12 w 90"/>
                <a:gd name="T71" fmla="*/ 22 h 76"/>
                <a:gd name="T72" fmla="*/ 5 w 90"/>
                <a:gd name="T73" fmla="*/ 19 h 76"/>
                <a:gd name="T74" fmla="*/ 3 w 90"/>
                <a:gd name="T75" fmla="*/ 12 h 76"/>
                <a:gd name="T76" fmla="*/ 7 w 90"/>
                <a:gd name="T77" fmla="*/ 10 h 76"/>
                <a:gd name="T78" fmla="*/ 19 w 90"/>
                <a:gd name="T79" fmla="*/ 15 h 76"/>
                <a:gd name="T80" fmla="*/ 29 w 90"/>
                <a:gd name="T81" fmla="*/ 17 h 76"/>
                <a:gd name="T82" fmla="*/ 31 w 90"/>
                <a:gd name="T83" fmla="*/ 15 h 76"/>
                <a:gd name="T84" fmla="*/ 21 w 90"/>
                <a:gd name="T85" fmla="*/ 3 h 76"/>
                <a:gd name="T86" fmla="*/ 26 w 90"/>
                <a:gd name="T87" fmla="*/ 0 h 76"/>
                <a:gd name="T88" fmla="*/ 31 w 90"/>
                <a:gd name="T89" fmla="*/ 0 h 76"/>
                <a:gd name="T90" fmla="*/ 43 w 90"/>
                <a:gd name="T91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76">
                  <a:moveTo>
                    <a:pt x="3" y="45"/>
                  </a:moveTo>
                  <a:lnTo>
                    <a:pt x="3" y="45"/>
                  </a:lnTo>
                  <a:lnTo>
                    <a:pt x="7" y="50"/>
                  </a:lnTo>
                  <a:lnTo>
                    <a:pt x="17" y="50"/>
                  </a:lnTo>
                  <a:lnTo>
                    <a:pt x="14" y="55"/>
                  </a:lnTo>
                  <a:lnTo>
                    <a:pt x="21" y="67"/>
                  </a:lnTo>
                  <a:lnTo>
                    <a:pt x="10" y="64"/>
                  </a:lnTo>
                  <a:lnTo>
                    <a:pt x="3" y="53"/>
                  </a:lnTo>
                  <a:lnTo>
                    <a:pt x="0" y="45"/>
                  </a:lnTo>
                  <a:lnTo>
                    <a:pt x="3" y="45"/>
                  </a:lnTo>
                  <a:close/>
                  <a:moveTo>
                    <a:pt x="43" y="12"/>
                  </a:moveTo>
                  <a:lnTo>
                    <a:pt x="43" y="12"/>
                  </a:lnTo>
                  <a:lnTo>
                    <a:pt x="50" y="15"/>
                  </a:lnTo>
                  <a:lnTo>
                    <a:pt x="52" y="10"/>
                  </a:lnTo>
                  <a:lnTo>
                    <a:pt x="62" y="0"/>
                  </a:lnTo>
                  <a:lnTo>
                    <a:pt x="69" y="12"/>
                  </a:lnTo>
                  <a:lnTo>
                    <a:pt x="78" y="29"/>
                  </a:lnTo>
                  <a:lnTo>
                    <a:pt x="85" y="29"/>
                  </a:lnTo>
                  <a:lnTo>
                    <a:pt x="90" y="34"/>
                  </a:lnTo>
                  <a:lnTo>
                    <a:pt x="78" y="36"/>
                  </a:lnTo>
                  <a:lnTo>
                    <a:pt x="74" y="53"/>
                  </a:lnTo>
                  <a:lnTo>
                    <a:pt x="71" y="60"/>
                  </a:lnTo>
                  <a:lnTo>
                    <a:pt x="66" y="64"/>
                  </a:lnTo>
                  <a:lnTo>
                    <a:pt x="66" y="74"/>
                  </a:lnTo>
                  <a:lnTo>
                    <a:pt x="62" y="76"/>
                  </a:lnTo>
                  <a:lnTo>
                    <a:pt x="52" y="64"/>
                  </a:lnTo>
                  <a:lnTo>
                    <a:pt x="57" y="55"/>
                  </a:lnTo>
                  <a:lnTo>
                    <a:pt x="52" y="48"/>
                  </a:lnTo>
                  <a:lnTo>
                    <a:pt x="48" y="50"/>
                  </a:lnTo>
                  <a:lnTo>
                    <a:pt x="29" y="64"/>
                  </a:lnTo>
                  <a:lnTo>
                    <a:pt x="29" y="50"/>
                  </a:lnTo>
                  <a:lnTo>
                    <a:pt x="19" y="48"/>
                  </a:lnTo>
                  <a:lnTo>
                    <a:pt x="14" y="41"/>
                  </a:lnTo>
                  <a:lnTo>
                    <a:pt x="19" y="36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5" y="19"/>
                  </a:lnTo>
                  <a:lnTo>
                    <a:pt x="3" y="12"/>
                  </a:lnTo>
                  <a:lnTo>
                    <a:pt x="7" y="10"/>
                  </a:lnTo>
                  <a:lnTo>
                    <a:pt x="19" y="15"/>
                  </a:lnTo>
                  <a:lnTo>
                    <a:pt x="29" y="17"/>
                  </a:lnTo>
                  <a:lnTo>
                    <a:pt x="31" y="15"/>
                  </a:lnTo>
                  <a:lnTo>
                    <a:pt x="21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43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596075" y="2673381"/>
              <a:ext cx="90737" cy="93983"/>
            </a:xfrm>
            <a:custGeom>
              <a:avLst/>
              <a:gdLst>
                <a:gd name="connsiteX0" fmla="*/ 84498 w 120983"/>
                <a:gd name="connsiteY0" fmla="*/ 86354 h 125311"/>
                <a:gd name="connsiteX1" fmla="*/ 86354 w 120983"/>
                <a:gd name="connsiteY1" fmla="*/ 88952 h 125311"/>
                <a:gd name="connsiteX2" fmla="*/ 91533 w 120983"/>
                <a:gd name="connsiteY2" fmla="*/ 89988 h 125311"/>
                <a:gd name="connsiteX3" fmla="*/ 93714 w 120983"/>
                <a:gd name="connsiteY3" fmla="*/ 86354 h 125311"/>
                <a:gd name="connsiteX4" fmla="*/ 61899 w 120983"/>
                <a:gd name="connsiteY4" fmla="*/ 0 h 125311"/>
                <a:gd name="connsiteX5" fmla="*/ 70989 w 120983"/>
                <a:gd name="connsiteY5" fmla="*/ 15907 h 125311"/>
                <a:gd name="connsiteX6" fmla="*/ 82351 w 120983"/>
                <a:gd name="connsiteY6" fmla="*/ 22725 h 125311"/>
                <a:gd name="connsiteX7" fmla="*/ 77807 w 120983"/>
                <a:gd name="connsiteY7" fmla="*/ 38632 h 125311"/>
                <a:gd name="connsiteX8" fmla="*/ 98259 w 120983"/>
                <a:gd name="connsiteY8" fmla="*/ 49994 h 125311"/>
                <a:gd name="connsiteX9" fmla="*/ 86896 w 120983"/>
                <a:gd name="connsiteY9" fmla="*/ 65902 h 125311"/>
                <a:gd name="connsiteX10" fmla="*/ 98259 w 120983"/>
                <a:gd name="connsiteY10" fmla="*/ 81809 h 125311"/>
                <a:gd name="connsiteX11" fmla="*/ 120983 w 120983"/>
                <a:gd name="connsiteY11" fmla="*/ 86354 h 125311"/>
                <a:gd name="connsiteX12" fmla="*/ 120983 w 120983"/>
                <a:gd name="connsiteY12" fmla="*/ 118168 h 125311"/>
                <a:gd name="connsiteX13" fmla="*/ 109078 w 120983"/>
                <a:gd name="connsiteY13" fmla="*/ 118168 h 125311"/>
                <a:gd name="connsiteX14" fmla="*/ 109078 w 120983"/>
                <a:gd name="connsiteY14" fmla="*/ 125311 h 125311"/>
                <a:gd name="connsiteX15" fmla="*/ 90899 w 120983"/>
                <a:gd name="connsiteY15" fmla="*/ 125311 h 125311"/>
                <a:gd name="connsiteX16" fmla="*/ 74991 w 120983"/>
                <a:gd name="connsiteY16" fmla="*/ 104859 h 125311"/>
                <a:gd name="connsiteX17" fmla="*/ 81809 w 120983"/>
                <a:gd name="connsiteY17" fmla="*/ 93497 h 125311"/>
                <a:gd name="connsiteX18" fmla="*/ 65902 w 120983"/>
                <a:gd name="connsiteY18" fmla="*/ 93497 h 125311"/>
                <a:gd name="connsiteX19" fmla="*/ 54539 w 120983"/>
                <a:gd name="connsiteY19" fmla="*/ 82134 h 125311"/>
                <a:gd name="connsiteX20" fmla="*/ 43177 w 120983"/>
                <a:gd name="connsiteY20" fmla="*/ 82134 h 125311"/>
                <a:gd name="connsiteX21" fmla="*/ 31815 w 120983"/>
                <a:gd name="connsiteY21" fmla="*/ 66227 h 125311"/>
                <a:gd name="connsiteX22" fmla="*/ 0 w 120983"/>
                <a:gd name="connsiteY22" fmla="*/ 57137 h 125311"/>
                <a:gd name="connsiteX23" fmla="*/ 6818 w 120983"/>
                <a:gd name="connsiteY23" fmla="*/ 34413 h 125311"/>
                <a:gd name="connsiteX24" fmla="*/ 0 w 120983"/>
                <a:gd name="connsiteY24" fmla="*/ 18505 h 125311"/>
                <a:gd name="connsiteX25" fmla="*/ 13638 w 120983"/>
                <a:gd name="connsiteY25" fmla="*/ 15406 h 125311"/>
                <a:gd name="connsiteX26" fmla="*/ 11905 w 120983"/>
                <a:gd name="connsiteY26" fmla="*/ 11362 h 125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0983" h="125311">
                  <a:moveTo>
                    <a:pt x="84498" y="86354"/>
                  </a:moveTo>
                  <a:lnTo>
                    <a:pt x="86354" y="88952"/>
                  </a:lnTo>
                  <a:lnTo>
                    <a:pt x="91533" y="89988"/>
                  </a:lnTo>
                  <a:lnTo>
                    <a:pt x="93714" y="86354"/>
                  </a:lnTo>
                  <a:close/>
                  <a:moveTo>
                    <a:pt x="61899" y="0"/>
                  </a:moveTo>
                  <a:lnTo>
                    <a:pt x="70989" y="15907"/>
                  </a:lnTo>
                  <a:lnTo>
                    <a:pt x="82351" y="22725"/>
                  </a:lnTo>
                  <a:lnTo>
                    <a:pt x="77807" y="38632"/>
                  </a:lnTo>
                  <a:lnTo>
                    <a:pt x="98259" y="49994"/>
                  </a:lnTo>
                  <a:lnTo>
                    <a:pt x="86896" y="65902"/>
                  </a:lnTo>
                  <a:lnTo>
                    <a:pt x="98259" y="81809"/>
                  </a:lnTo>
                  <a:lnTo>
                    <a:pt x="120983" y="86354"/>
                  </a:lnTo>
                  <a:lnTo>
                    <a:pt x="120983" y="118168"/>
                  </a:lnTo>
                  <a:lnTo>
                    <a:pt x="109078" y="118168"/>
                  </a:lnTo>
                  <a:lnTo>
                    <a:pt x="109078" y="125311"/>
                  </a:lnTo>
                  <a:lnTo>
                    <a:pt x="90899" y="125311"/>
                  </a:lnTo>
                  <a:lnTo>
                    <a:pt x="74991" y="104859"/>
                  </a:lnTo>
                  <a:lnTo>
                    <a:pt x="81809" y="93497"/>
                  </a:lnTo>
                  <a:lnTo>
                    <a:pt x="65902" y="93497"/>
                  </a:lnTo>
                  <a:lnTo>
                    <a:pt x="54539" y="82134"/>
                  </a:lnTo>
                  <a:lnTo>
                    <a:pt x="43177" y="82134"/>
                  </a:lnTo>
                  <a:lnTo>
                    <a:pt x="31815" y="66227"/>
                  </a:lnTo>
                  <a:lnTo>
                    <a:pt x="0" y="57137"/>
                  </a:lnTo>
                  <a:lnTo>
                    <a:pt x="6818" y="34413"/>
                  </a:lnTo>
                  <a:lnTo>
                    <a:pt x="0" y="18505"/>
                  </a:lnTo>
                  <a:lnTo>
                    <a:pt x="13638" y="15406"/>
                  </a:lnTo>
                  <a:lnTo>
                    <a:pt x="11905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500875" y="2588083"/>
              <a:ext cx="186370" cy="100369"/>
            </a:xfrm>
            <a:custGeom>
              <a:avLst/>
              <a:gdLst>
                <a:gd name="connsiteX0" fmla="*/ 6818 w 248493"/>
                <a:gd name="connsiteY0" fmla="*/ 0 h 133825"/>
                <a:gd name="connsiteX1" fmla="*/ 38632 w 248493"/>
                <a:gd name="connsiteY1" fmla="*/ 9090 h 133825"/>
                <a:gd name="connsiteX2" fmla="*/ 90899 w 248493"/>
                <a:gd name="connsiteY2" fmla="*/ 15907 h 133825"/>
                <a:gd name="connsiteX3" fmla="*/ 140893 w 248493"/>
                <a:gd name="connsiteY3" fmla="*/ 43177 h 133825"/>
                <a:gd name="connsiteX4" fmla="*/ 145438 w 248493"/>
                <a:gd name="connsiteY4" fmla="*/ 52267 h 133825"/>
                <a:gd name="connsiteX5" fmla="*/ 165890 w 248493"/>
                <a:gd name="connsiteY5" fmla="*/ 43177 h 133825"/>
                <a:gd name="connsiteX6" fmla="*/ 204522 w 248493"/>
                <a:gd name="connsiteY6" fmla="*/ 52267 h 133825"/>
                <a:gd name="connsiteX7" fmla="*/ 215885 w 248493"/>
                <a:gd name="connsiteY7" fmla="*/ 74991 h 133825"/>
                <a:gd name="connsiteX8" fmla="*/ 236337 w 248493"/>
                <a:gd name="connsiteY8" fmla="*/ 84081 h 133825"/>
                <a:gd name="connsiteX9" fmla="*/ 226036 w 248493"/>
                <a:gd name="connsiteY9" fmla="*/ 90262 h 133825"/>
                <a:gd name="connsiteX10" fmla="*/ 237131 w 248493"/>
                <a:gd name="connsiteY10" fmla="*/ 95193 h 133825"/>
                <a:gd name="connsiteX11" fmla="*/ 231413 w 248493"/>
                <a:gd name="connsiteY11" fmla="*/ 98624 h 133825"/>
                <a:gd name="connsiteX12" fmla="*/ 247699 w 248493"/>
                <a:gd name="connsiteY12" fmla="*/ 118168 h 133825"/>
                <a:gd name="connsiteX13" fmla="*/ 243154 w 248493"/>
                <a:gd name="connsiteY13" fmla="*/ 122713 h 133825"/>
                <a:gd name="connsiteX14" fmla="*/ 242994 w 248493"/>
                <a:gd name="connsiteY14" fmla="*/ 122681 h 133825"/>
                <a:gd name="connsiteX15" fmla="*/ 248493 w 248493"/>
                <a:gd name="connsiteY15" fmla="*/ 129280 h 133825"/>
                <a:gd name="connsiteX16" fmla="*/ 243948 w 248493"/>
                <a:gd name="connsiteY16" fmla="*/ 133825 h 133825"/>
                <a:gd name="connsiteX17" fmla="*/ 221224 w 248493"/>
                <a:gd name="connsiteY17" fmla="*/ 129280 h 133825"/>
                <a:gd name="connsiteX18" fmla="*/ 193954 w 248493"/>
                <a:gd name="connsiteY18" fmla="*/ 117918 h 133825"/>
                <a:gd name="connsiteX19" fmla="*/ 184864 w 248493"/>
                <a:gd name="connsiteY19" fmla="*/ 129280 h 133825"/>
                <a:gd name="connsiteX20" fmla="*/ 134870 w 248493"/>
                <a:gd name="connsiteY20" fmla="*/ 133825 h 133825"/>
                <a:gd name="connsiteX21" fmla="*/ 98510 w 248493"/>
                <a:gd name="connsiteY21" fmla="*/ 113373 h 133825"/>
                <a:gd name="connsiteX22" fmla="*/ 59878 w 248493"/>
                <a:gd name="connsiteY22" fmla="*/ 113373 h 133825"/>
                <a:gd name="connsiteX23" fmla="*/ 63212 w 248493"/>
                <a:gd name="connsiteY23" fmla="*/ 102261 h 133825"/>
                <a:gd name="connsiteX24" fmla="*/ 59084 w 248493"/>
                <a:gd name="connsiteY24" fmla="*/ 102261 h 133825"/>
                <a:gd name="connsiteX25" fmla="*/ 64452 w 248493"/>
                <a:gd name="connsiteY25" fmla="*/ 84367 h 133825"/>
                <a:gd name="connsiteX26" fmla="*/ 55333 w 248493"/>
                <a:gd name="connsiteY26" fmla="*/ 58834 h 133825"/>
                <a:gd name="connsiteX27" fmla="*/ 39426 w 248493"/>
                <a:gd name="connsiteY27" fmla="*/ 36109 h 133825"/>
                <a:gd name="connsiteX28" fmla="*/ 16702 w 248493"/>
                <a:gd name="connsiteY28" fmla="*/ 31564 h 133825"/>
                <a:gd name="connsiteX29" fmla="*/ 794 w 248493"/>
                <a:gd name="connsiteY29" fmla="*/ 20202 h 133825"/>
                <a:gd name="connsiteX30" fmla="*/ 5944 w 248493"/>
                <a:gd name="connsiteY30" fmla="*/ 13336 h 133825"/>
                <a:gd name="connsiteX31" fmla="*/ 0 w 248493"/>
                <a:gd name="connsiteY31" fmla="*/ 9090 h 13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48493" h="133825">
                  <a:moveTo>
                    <a:pt x="6818" y="0"/>
                  </a:moveTo>
                  <a:lnTo>
                    <a:pt x="38632" y="9090"/>
                  </a:lnTo>
                  <a:lnTo>
                    <a:pt x="90899" y="15907"/>
                  </a:lnTo>
                  <a:lnTo>
                    <a:pt x="140893" y="43177"/>
                  </a:lnTo>
                  <a:lnTo>
                    <a:pt x="145438" y="52267"/>
                  </a:lnTo>
                  <a:lnTo>
                    <a:pt x="165890" y="43177"/>
                  </a:lnTo>
                  <a:lnTo>
                    <a:pt x="204522" y="52267"/>
                  </a:lnTo>
                  <a:lnTo>
                    <a:pt x="215885" y="74991"/>
                  </a:lnTo>
                  <a:lnTo>
                    <a:pt x="236337" y="84081"/>
                  </a:lnTo>
                  <a:lnTo>
                    <a:pt x="226036" y="90262"/>
                  </a:lnTo>
                  <a:lnTo>
                    <a:pt x="237131" y="95193"/>
                  </a:lnTo>
                  <a:lnTo>
                    <a:pt x="231413" y="98624"/>
                  </a:lnTo>
                  <a:lnTo>
                    <a:pt x="247699" y="118168"/>
                  </a:lnTo>
                  <a:lnTo>
                    <a:pt x="243154" y="122713"/>
                  </a:lnTo>
                  <a:lnTo>
                    <a:pt x="242994" y="122681"/>
                  </a:lnTo>
                  <a:lnTo>
                    <a:pt x="248493" y="129280"/>
                  </a:lnTo>
                  <a:lnTo>
                    <a:pt x="243948" y="133825"/>
                  </a:lnTo>
                  <a:lnTo>
                    <a:pt x="221224" y="129280"/>
                  </a:lnTo>
                  <a:lnTo>
                    <a:pt x="193954" y="117918"/>
                  </a:lnTo>
                  <a:lnTo>
                    <a:pt x="184864" y="129280"/>
                  </a:lnTo>
                  <a:lnTo>
                    <a:pt x="134870" y="133825"/>
                  </a:lnTo>
                  <a:lnTo>
                    <a:pt x="98510" y="113373"/>
                  </a:lnTo>
                  <a:lnTo>
                    <a:pt x="59878" y="113373"/>
                  </a:lnTo>
                  <a:lnTo>
                    <a:pt x="63212" y="102261"/>
                  </a:lnTo>
                  <a:lnTo>
                    <a:pt x="59084" y="102261"/>
                  </a:lnTo>
                  <a:lnTo>
                    <a:pt x="64452" y="84367"/>
                  </a:lnTo>
                  <a:lnTo>
                    <a:pt x="55333" y="58834"/>
                  </a:lnTo>
                  <a:lnTo>
                    <a:pt x="39426" y="36109"/>
                  </a:lnTo>
                  <a:lnTo>
                    <a:pt x="16702" y="31564"/>
                  </a:lnTo>
                  <a:lnTo>
                    <a:pt x="794" y="20202"/>
                  </a:lnTo>
                  <a:lnTo>
                    <a:pt x="5944" y="13336"/>
                  </a:lnTo>
                  <a:lnTo>
                    <a:pt x="0" y="909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846777" y="2620465"/>
              <a:ext cx="386888" cy="269695"/>
            </a:xfrm>
            <a:custGeom>
              <a:avLst/>
              <a:gdLst>
                <a:gd name="connsiteX0" fmla="*/ 40905 w 515850"/>
                <a:gd name="connsiteY0" fmla="*/ 31815 h 359593"/>
                <a:gd name="connsiteX1" fmla="*/ 15908 w 515850"/>
                <a:gd name="connsiteY1" fmla="*/ 40905 h 359593"/>
                <a:gd name="connsiteX2" fmla="*/ 15204 w 515850"/>
                <a:gd name="connsiteY2" fmla="*/ 44423 h 359593"/>
                <a:gd name="connsiteX3" fmla="*/ 15908 w 515850"/>
                <a:gd name="connsiteY3" fmla="*/ 43720 h 359593"/>
                <a:gd name="connsiteX4" fmla="*/ 42414 w 515850"/>
                <a:gd name="connsiteY4" fmla="*/ 35436 h 359593"/>
                <a:gd name="connsiteX5" fmla="*/ 224974 w 515850"/>
                <a:gd name="connsiteY5" fmla="*/ 0 h 359593"/>
                <a:gd name="connsiteX6" fmla="*/ 272696 w 515850"/>
                <a:gd name="connsiteY6" fmla="*/ 24997 h 359593"/>
                <a:gd name="connsiteX7" fmla="*/ 279514 w 515850"/>
                <a:gd name="connsiteY7" fmla="*/ 63629 h 359593"/>
                <a:gd name="connsiteX8" fmla="*/ 288604 w 515850"/>
                <a:gd name="connsiteY8" fmla="*/ 74992 h 359593"/>
                <a:gd name="connsiteX9" fmla="*/ 331780 w 515850"/>
                <a:gd name="connsiteY9" fmla="*/ 68174 h 359593"/>
                <a:gd name="connsiteX10" fmla="*/ 343143 w 515850"/>
                <a:gd name="connsiteY10" fmla="*/ 79537 h 359593"/>
                <a:gd name="connsiteX11" fmla="*/ 363595 w 515850"/>
                <a:gd name="connsiteY11" fmla="*/ 127258 h 359593"/>
                <a:gd name="connsiteX12" fmla="*/ 402227 w 515850"/>
                <a:gd name="connsiteY12" fmla="*/ 161346 h 359593"/>
                <a:gd name="connsiteX13" fmla="*/ 429496 w 515850"/>
                <a:gd name="connsiteY13" fmla="*/ 181798 h 359593"/>
                <a:gd name="connsiteX14" fmla="*/ 465856 w 515850"/>
                <a:gd name="connsiteY14" fmla="*/ 209067 h 359593"/>
                <a:gd name="connsiteX15" fmla="*/ 515850 w 515850"/>
                <a:gd name="connsiteY15" fmla="*/ 224975 h 359593"/>
                <a:gd name="connsiteX16" fmla="*/ 515850 w 515850"/>
                <a:gd name="connsiteY16" fmla="*/ 236880 h 359593"/>
                <a:gd name="connsiteX17" fmla="*/ 515850 w 515850"/>
                <a:gd name="connsiteY17" fmla="*/ 252244 h 359593"/>
                <a:gd name="connsiteX18" fmla="*/ 515850 w 515850"/>
                <a:gd name="connsiteY18" fmla="*/ 264149 h 359593"/>
                <a:gd name="connsiteX19" fmla="*/ 504488 w 515850"/>
                <a:gd name="connsiteY19" fmla="*/ 264149 h 359593"/>
                <a:gd name="connsiteX20" fmla="*/ 488581 w 515850"/>
                <a:gd name="connsiteY20" fmla="*/ 252787 h 359593"/>
                <a:gd name="connsiteX21" fmla="*/ 481763 w 515850"/>
                <a:gd name="connsiteY21" fmla="*/ 268694 h 359593"/>
                <a:gd name="connsiteX22" fmla="*/ 449949 w 515850"/>
                <a:gd name="connsiteY22" fmla="*/ 275512 h 359593"/>
                <a:gd name="connsiteX23" fmla="*/ 440859 w 515850"/>
                <a:gd name="connsiteY23" fmla="*/ 311871 h 359593"/>
                <a:gd name="connsiteX24" fmla="*/ 422679 w 515850"/>
                <a:gd name="connsiteY24" fmla="*/ 327779 h 359593"/>
                <a:gd name="connsiteX25" fmla="*/ 390865 w 515850"/>
                <a:gd name="connsiteY25" fmla="*/ 334596 h 359593"/>
                <a:gd name="connsiteX26" fmla="*/ 386320 w 515850"/>
                <a:gd name="connsiteY26" fmla="*/ 355048 h 359593"/>
                <a:gd name="connsiteX27" fmla="*/ 354505 w 515850"/>
                <a:gd name="connsiteY27" fmla="*/ 359593 h 359593"/>
                <a:gd name="connsiteX28" fmla="*/ 315873 w 515850"/>
                <a:gd name="connsiteY28" fmla="*/ 343686 h 359593"/>
                <a:gd name="connsiteX29" fmla="*/ 315873 w 515850"/>
                <a:gd name="connsiteY29" fmla="*/ 331781 h 359593"/>
                <a:gd name="connsiteX30" fmla="*/ 315873 w 515850"/>
                <a:gd name="connsiteY30" fmla="*/ 307326 h 359593"/>
                <a:gd name="connsiteX31" fmla="*/ 288604 w 515850"/>
                <a:gd name="connsiteY31" fmla="*/ 300509 h 359593"/>
                <a:gd name="connsiteX32" fmla="*/ 245427 w 515850"/>
                <a:gd name="connsiteY32" fmla="*/ 264149 h 359593"/>
                <a:gd name="connsiteX33" fmla="*/ 213612 w 515850"/>
                <a:gd name="connsiteY33" fmla="*/ 257332 h 359593"/>
                <a:gd name="connsiteX34" fmla="*/ 177253 w 515850"/>
                <a:gd name="connsiteY34" fmla="*/ 236880 h 359593"/>
                <a:gd name="connsiteX35" fmla="*/ 149983 w 515850"/>
                <a:gd name="connsiteY35" fmla="*/ 232335 h 359593"/>
                <a:gd name="connsiteX36" fmla="*/ 134076 w 515850"/>
                <a:gd name="connsiteY36" fmla="*/ 236880 h 359593"/>
                <a:gd name="connsiteX37" fmla="*/ 111351 w 515850"/>
                <a:gd name="connsiteY37" fmla="*/ 236880 h 359593"/>
                <a:gd name="connsiteX38" fmla="*/ 84082 w 515850"/>
                <a:gd name="connsiteY38" fmla="*/ 264149 h 359593"/>
                <a:gd name="connsiteX39" fmla="*/ 52267 w 515850"/>
                <a:gd name="connsiteY39" fmla="*/ 275512 h 359593"/>
                <a:gd name="connsiteX40" fmla="*/ 40905 w 515850"/>
                <a:gd name="connsiteY40" fmla="*/ 241425 h 359593"/>
                <a:gd name="connsiteX41" fmla="*/ 42095 w 515850"/>
                <a:gd name="connsiteY41" fmla="*/ 233091 h 359593"/>
                <a:gd name="connsiteX42" fmla="*/ 40905 w 515850"/>
                <a:gd name="connsiteY42" fmla="*/ 229520 h 359593"/>
                <a:gd name="connsiteX43" fmla="*/ 46152 w 515850"/>
                <a:gd name="connsiteY43" fmla="*/ 192787 h 359593"/>
                <a:gd name="connsiteX44" fmla="*/ 20452 w 515850"/>
                <a:gd name="connsiteY44" fmla="*/ 177795 h 359593"/>
                <a:gd name="connsiteX45" fmla="*/ 23971 w 515850"/>
                <a:gd name="connsiteY45" fmla="*/ 167943 h 359593"/>
                <a:gd name="connsiteX46" fmla="*/ 20452 w 515850"/>
                <a:gd name="connsiteY46" fmla="*/ 165890 h 359593"/>
                <a:gd name="connsiteX47" fmla="*/ 27911 w 515850"/>
                <a:gd name="connsiteY47" fmla="*/ 145005 h 359593"/>
                <a:gd name="connsiteX48" fmla="*/ 4545 w 515850"/>
                <a:gd name="connsiteY48" fmla="*/ 139163 h 359593"/>
                <a:gd name="connsiteX49" fmla="*/ 7996 w 515850"/>
                <a:gd name="connsiteY49" fmla="*/ 128121 h 359593"/>
                <a:gd name="connsiteX50" fmla="*/ 4545 w 515850"/>
                <a:gd name="connsiteY50" fmla="*/ 127258 h 359593"/>
                <a:gd name="connsiteX51" fmla="*/ 15908 w 515850"/>
                <a:gd name="connsiteY51" fmla="*/ 90899 h 359593"/>
                <a:gd name="connsiteX52" fmla="*/ 47722 w 515850"/>
                <a:gd name="connsiteY52" fmla="*/ 102261 h 359593"/>
                <a:gd name="connsiteX53" fmla="*/ 71537 w 515850"/>
                <a:gd name="connsiteY53" fmla="*/ 88653 h 359593"/>
                <a:gd name="connsiteX54" fmla="*/ 52267 w 515850"/>
                <a:gd name="connsiteY54" fmla="*/ 70989 h 359593"/>
                <a:gd name="connsiteX55" fmla="*/ 40905 w 515850"/>
                <a:gd name="connsiteY55" fmla="*/ 43720 h 359593"/>
                <a:gd name="connsiteX56" fmla="*/ 15908 w 515850"/>
                <a:gd name="connsiteY56" fmla="*/ 52810 h 359593"/>
                <a:gd name="connsiteX57" fmla="*/ 9090 w 515850"/>
                <a:gd name="connsiteY57" fmla="*/ 86897 h 359593"/>
                <a:gd name="connsiteX58" fmla="*/ 0 w 515850"/>
                <a:gd name="connsiteY58" fmla="*/ 59627 h 359593"/>
                <a:gd name="connsiteX59" fmla="*/ 2977 w 515850"/>
                <a:gd name="connsiteY59" fmla="*/ 56651 h 359593"/>
                <a:gd name="connsiteX60" fmla="*/ 0 w 515850"/>
                <a:gd name="connsiteY60" fmla="*/ 47722 h 359593"/>
                <a:gd name="connsiteX61" fmla="*/ 15908 w 515850"/>
                <a:gd name="connsiteY61" fmla="*/ 31815 h 359593"/>
                <a:gd name="connsiteX62" fmla="*/ 52267 w 515850"/>
                <a:gd name="connsiteY62" fmla="*/ 20452 h 359593"/>
                <a:gd name="connsiteX63" fmla="*/ 79537 w 515850"/>
                <a:gd name="connsiteY63" fmla="*/ 31815 h 359593"/>
                <a:gd name="connsiteX64" fmla="*/ 106806 w 515850"/>
                <a:gd name="connsiteY64" fmla="*/ 68174 h 359593"/>
                <a:gd name="connsiteX65" fmla="*/ 122713 w 515850"/>
                <a:gd name="connsiteY65" fmla="*/ 68174 h 359593"/>
                <a:gd name="connsiteX66" fmla="*/ 166467 w 515850"/>
                <a:gd name="connsiteY66" fmla="*/ 68174 h 359593"/>
                <a:gd name="connsiteX67" fmla="*/ 161345 w 515850"/>
                <a:gd name="connsiteY67" fmla="*/ 52810 h 359593"/>
                <a:gd name="connsiteX68" fmla="*/ 164747 w 515850"/>
                <a:gd name="connsiteY68" fmla="*/ 51109 h 359593"/>
                <a:gd name="connsiteX69" fmla="*/ 161345 w 515850"/>
                <a:gd name="connsiteY69" fmla="*/ 40905 h 359593"/>
                <a:gd name="connsiteX70" fmla="*/ 193160 w 515850"/>
                <a:gd name="connsiteY70" fmla="*/ 24997 h 35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515850" h="359593">
                  <a:moveTo>
                    <a:pt x="40905" y="31815"/>
                  </a:moveTo>
                  <a:lnTo>
                    <a:pt x="15908" y="40905"/>
                  </a:lnTo>
                  <a:lnTo>
                    <a:pt x="15204" y="44423"/>
                  </a:lnTo>
                  <a:lnTo>
                    <a:pt x="15908" y="43720"/>
                  </a:lnTo>
                  <a:lnTo>
                    <a:pt x="42414" y="35436"/>
                  </a:lnTo>
                  <a:close/>
                  <a:moveTo>
                    <a:pt x="224974" y="0"/>
                  </a:moveTo>
                  <a:lnTo>
                    <a:pt x="272696" y="24997"/>
                  </a:lnTo>
                  <a:lnTo>
                    <a:pt x="279514" y="63629"/>
                  </a:lnTo>
                  <a:lnTo>
                    <a:pt x="288604" y="74992"/>
                  </a:lnTo>
                  <a:lnTo>
                    <a:pt x="331780" y="68174"/>
                  </a:lnTo>
                  <a:lnTo>
                    <a:pt x="343143" y="79537"/>
                  </a:lnTo>
                  <a:lnTo>
                    <a:pt x="363595" y="127258"/>
                  </a:lnTo>
                  <a:lnTo>
                    <a:pt x="402227" y="161346"/>
                  </a:lnTo>
                  <a:lnTo>
                    <a:pt x="429496" y="181798"/>
                  </a:lnTo>
                  <a:lnTo>
                    <a:pt x="465856" y="209067"/>
                  </a:lnTo>
                  <a:lnTo>
                    <a:pt x="515850" y="224975"/>
                  </a:lnTo>
                  <a:lnTo>
                    <a:pt x="515850" y="236880"/>
                  </a:lnTo>
                  <a:lnTo>
                    <a:pt x="515850" y="252244"/>
                  </a:lnTo>
                  <a:lnTo>
                    <a:pt x="515850" y="264149"/>
                  </a:lnTo>
                  <a:lnTo>
                    <a:pt x="504488" y="264149"/>
                  </a:lnTo>
                  <a:lnTo>
                    <a:pt x="488581" y="252787"/>
                  </a:lnTo>
                  <a:lnTo>
                    <a:pt x="481763" y="268694"/>
                  </a:lnTo>
                  <a:lnTo>
                    <a:pt x="449949" y="275512"/>
                  </a:lnTo>
                  <a:lnTo>
                    <a:pt x="440859" y="311871"/>
                  </a:lnTo>
                  <a:lnTo>
                    <a:pt x="422679" y="327779"/>
                  </a:lnTo>
                  <a:lnTo>
                    <a:pt x="390865" y="334596"/>
                  </a:lnTo>
                  <a:lnTo>
                    <a:pt x="386320" y="355048"/>
                  </a:lnTo>
                  <a:lnTo>
                    <a:pt x="354505" y="359593"/>
                  </a:lnTo>
                  <a:lnTo>
                    <a:pt x="315873" y="343686"/>
                  </a:lnTo>
                  <a:lnTo>
                    <a:pt x="315873" y="331781"/>
                  </a:lnTo>
                  <a:lnTo>
                    <a:pt x="315873" y="307326"/>
                  </a:lnTo>
                  <a:lnTo>
                    <a:pt x="288604" y="300509"/>
                  </a:lnTo>
                  <a:lnTo>
                    <a:pt x="245427" y="264149"/>
                  </a:lnTo>
                  <a:lnTo>
                    <a:pt x="213612" y="257332"/>
                  </a:lnTo>
                  <a:lnTo>
                    <a:pt x="177253" y="236880"/>
                  </a:lnTo>
                  <a:lnTo>
                    <a:pt x="149983" y="232335"/>
                  </a:lnTo>
                  <a:lnTo>
                    <a:pt x="134076" y="236880"/>
                  </a:lnTo>
                  <a:lnTo>
                    <a:pt x="111351" y="236880"/>
                  </a:lnTo>
                  <a:lnTo>
                    <a:pt x="84082" y="264149"/>
                  </a:lnTo>
                  <a:lnTo>
                    <a:pt x="52267" y="275512"/>
                  </a:lnTo>
                  <a:lnTo>
                    <a:pt x="40905" y="241425"/>
                  </a:lnTo>
                  <a:lnTo>
                    <a:pt x="42095" y="233091"/>
                  </a:lnTo>
                  <a:lnTo>
                    <a:pt x="40905" y="229520"/>
                  </a:lnTo>
                  <a:lnTo>
                    <a:pt x="46152" y="192787"/>
                  </a:lnTo>
                  <a:lnTo>
                    <a:pt x="20452" y="177795"/>
                  </a:lnTo>
                  <a:lnTo>
                    <a:pt x="23971" y="167943"/>
                  </a:lnTo>
                  <a:lnTo>
                    <a:pt x="20452" y="165890"/>
                  </a:lnTo>
                  <a:lnTo>
                    <a:pt x="27911" y="145005"/>
                  </a:lnTo>
                  <a:lnTo>
                    <a:pt x="4545" y="139163"/>
                  </a:lnTo>
                  <a:lnTo>
                    <a:pt x="7996" y="128121"/>
                  </a:lnTo>
                  <a:lnTo>
                    <a:pt x="4545" y="127258"/>
                  </a:lnTo>
                  <a:lnTo>
                    <a:pt x="15908" y="90899"/>
                  </a:lnTo>
                  <a:lnTo>
                    <a:pt x="47722" y="102261"/>
                  </a:lnTo>
                  <a:lnTo>
                    <a:pt x="71537" y="88653"/>
                  </a:lnTo>
                  <a:lnTo>
                    <a:pt x="52267" y="70989"/>
                  </a:lnTo>
                  <a:lnTo>
                    <a:pt x="40905" y="43720"/>
                  </a:lnTo>
                  <a:lnTo>
                    <a:pt x="15908" y="52810"/>
                  </a:lnTo>
                  <a:lnTo>
                    <a:pt x="9090" y="86897"/>
                  </a:lnTo>
                  <a:lnTo>
                    <a:pt x="0" y="59627"/>
                  </a:lnTo>
                  <a:lnTo>
                    <a:pt x="2977" y="56651"/>
                  </a:lnTo>
                  <a:lnTo>
                    <a:pt x="0" y="47722"/>
                  </a:lnTo>
                  <a:lnTo>
                    <a:pt x="15908" y="31815"/>
                  </a:lnTo>
                  <a:lnTo>
                    <a:pt x="52267" y="20452"/>
                  </a:lnTo>
                  <a:lnTo>
                    <a:pt x="79537" y="31815"/>
                  </a:lnTo>
                  <a:lnTo>
                    <a:pt x="106806" y="68174"/>
                  </a:lnTo>
                  <a:lnTo>
                    <a:pt x="122713" y="68174"/>
                  </a:lnTo>
                  <a:lnTo>
                    <a:pt x="166467" y="68174"/>
                  </a:lnTo>
                  <a:lnTo>
                    <a:pt x="161345" y="52810"/>
                  </a:lnTo>
                  <a:lnTo>
                    <a:pt x="164747" y="51109"/>
                  </a:lnTo>
                  <a:lnTo>
                    <a:pt x="161345" y="40905"/>
                  </a:lnTo>
                  <a:lnTo>
                    <a:pt x="193160" y="2499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068342" y="2770367"/>
              <a:ext cx="402226" cy="314089"/>
            </a:xfrm>
            <a:custGeom>
              <a:avLst/>
              <a:gdLst>
                <a:gd name="connsiteX0" fmla="*/ 420069 w 536301"/>
                <a:gd name="connsiteY0" fmla="*/ 91466 h 418785"/>
                <a:gd name="connsiteX1" fmla="*/ 413588 w 536301"/>
                <a:gd name="connsiteY1" fmla="*/ 93171 h 418785"/>
                <a:gd name="connsiteX2" fmla="*/ 412499 w 536301"/>
                <a:gd name="connsiteY2" fmla="*/ 94571 h 418785"/>
                <a:gd name="connsiteX3" fmla="*/ 413588 w 536301"/>
                <a:gd name="connsiteY3" fmla="*/ 96095 h 418785"/>
                <a:gd name="connsiteX4" fmla="*/ 374956 w 536301"/>
                <a:gd name="connsiteY4" fmla="*/ 0 h 418785"/>
                <a:gd name="connsiteX5" fmla="*/ 397681 w 536301"/>
                <a:gd name="connsiteY5" fmla="*/ 11362 h 418785"/>
                <a:gd name="connsiteX6" fmla="*/ 392638 w 536301"/>
                <a:gd name="connsiteY6" fmla="*/ 23127 h 418785"/>
                <a:gd name="connsiteX7" fmla="*/ 397681 w 536301"/>
                <a:gd name="connsiteY7" fmla="*/ 25648 h 418785"/>
                <a:gd name="connsiteX8" fmla="*/ 396986 w 536301"/>
                <a:gd name="connsiteY8" fmla="*/ 27270 h 418785"/>
                <a:gd name="connsiteX9" fmla="*/ 402226 w 536301"/>
                <a:gd name="connsiteY9" fmla="*/ 27270 h 418785"/>
                <a:gd name="connsiteX10" fmla="*/ 402226 w 536301"/>
                <a:gd name="connsiteY10" fmla="*/ 41556 h 418785"/>
                <a:gd name="connsiteX11" fmla="*/ 402226 w 536301"/>
                <a:gd name="connsiteY11" fmla="*/ 65902 h 418785"/>
                <a:gd name="connsiteX12" fmla="*/ 413588 w 536301"/>
                <a:gd name="connsiteY12" fmla="*/ 81809 h 418785"/>
                <a:gd name="connsiteX13" fmla="*/ 429495 w 536301"/>
                <a:gd name="connsiteY13" fmla="*/ 70447 h 418785"/>
                <a:gd name="connsiteX14" fmla="*/ 445403 w 536301"/>
                <a:gd name="connsiteY14" fmla="*/ 65902 h 418785"/>
                <a:gd name="connsiteX15" fmla="*/ 465855 w 536301"/>
                <a:gd name="connsiteY15" fmla="*/ 49994 h 418785"/>
                <a:gd name="connsiteX16" fmla="*/ 493124 w 536301"/>
                <a:gd name="connsiteY16" fmla="*/ 49994 h 418785"/>
                <a:gd name="connsiteX17" fmla="*/ 531756 w 536301"/>
                <a:gd name="connsiteY17" fmla="*/ 49994 h 418785"/>
                <a:gd name="connsiteX18" fmla="*/ 536301 w 536301"/>
                <a:gd name="connsiteY18" fmla="*/ 65902 h 418785"/>
                <a:gd name="connsiteX19" fmla="*/ 532463 w 536301"/>
                <a:gd name="connsiteY19" fmla="*/ 66755 h 418785"/>
                <a:gd name="connsiteX20" fmla="*/ 536301 w 536301"/>
                <a:gd name="connsiteY20" fmla="*/ 80188 h 418785"/>
                <a:gd name="connsiteX21" fmla="*/ 515849 w 536301"/>
                <a:gd name="connsiteY21" fmla="*/ 84733 h 418785"/>
                <a:gd name="connsiteX22" fmla="*/ 499942 w 536301"/>
                <a:gd name="connsiteY22" fmla="*/ 91550 h 418785"/>
                <a:gd name="connsiteX23" fmla="*/ 456765 w 536301"/>
                <a:gd name="connsiteY23" fmla="*/ 96095 h 418785"/>
                <a:gd name="connsiteX24" fmla="*/ 413588 w 536301"/>
                <a:gd name="connsiteY24" fmla="*/ 107457 h 418785"/>
                <a:gd name="connsiteX25" fmla="*/ 400666 w 536301"/>
                <a:gd name="connsiteY25" fmla="*/ 124071 h 418785"/>
                <a:gd name="connsiteX26" fmla="*/ 402226 w 536301"/>
                <a:gd name="connsiteY26" fmla="*/ 129531 h 418785"/>
                <a:gd name="connsiteX27" fmla="*/ 406771 w 536301"/>
                <a:gd name="connsiteY27" fmla="*/ 152255 h 418785"/>
                <a:gd name="connsiteX28" fmla="*/ 404498 w 536301"/>
                <a:gd name="connsiteY28" fmla="*/ 155177 h 418785"/>
                <a:gd name="connsiteX29" fmla="*/ 406771 w 536301"/>
                <a:gd name="connsiteY29" fmla="*/ 166541 h 418785"/>
                <a:gd name="connsiteX30" fmla="*/ 390863 w 536301"/>
                <a:gd name="connsiteY30" fmla="*/ 186994 h 418785"/>
                <a:gd name="connsiteX31" fmla="*/ 390863 w 536301"/>
                <a:gd name="connsiteY31" fmla="*/ 188615 h 418785"/>
                <a:gd name="connsiteX32" fmla="*/ 390863 w 536301"/>
                <a:gd name="connsiteY32" fmla="*/ 202901 h 418785"/>
                <a:gd name="connsiteX33" fmla="*/ 381774 w 536301"/>
                <a:gd name="connsiteY33" fmla="*/ 218808 h 418785"/>
                <a:gd name="connsiteX34" fmla="*/ 350731 w 536301"/>
                <a:gd name="connsiteY34" fmla="*/ 215156 h 418785"/>
                <a:gd name="connsiteX35" fmla="*/ 359049 w 536301"/>
                <a:gd name="connsiteY35" fmla="*/ 231792 h 418785"/>
                <a:gd name="connsiteX36" fmla="*/ 353459 w 536301"/>
                <a:gd name="connsiteY36" fmla="*/ 234897 h 418785"/>
                <a:gd name="connsiteX37" fmla="*/ 359049 w 536301"/>
                <a:gd name="connsiteY37" fmla="*/ 246078 h 418785"/>
                <a:gd name="connsiteX38" fmla="*/ 338597 w 536301"/>
                <a:gd name="connsiteY38" fmla="*/ 257440 h 418785"/>
                <a:gd name="connsiteX39" fmla="*/ 322690 w 536301"/>
                <a:gd name="connsiteY39" fmla="*/ 284710 h 418785"/>
                <a:gd name="connsiteX40" fmla="*/ 322690 w 536301"/>
                <a:gd name="connsiteY40" fmla="*/ 297693 h 418785"/>
                <a:gd name="connsiteX41" fmla="*/ 322690 w 536301"/>
                <a:gd name="connsiteY41" fmla="*/ 311979 h 418785"/>
                <a:gd name="connsiteX42" fmla="*/ 304510 w 536301"/>
                <a:gd name="connsiteY42" fmla="*/ 321069 h 418785"/>
                <a:gd name="connsiteX43" fmla="*/ 295420 w 536301"/>
                <a:gd name="connsiteY43" fmla="*/ 316524 h 418785"/>
                <a:gd name="connsiteX44" fmla="*/ 268151 w 536301"/>
                <a:gd name="connsiteY44" fmla="*/ 321069 h 418785"/>
                <a:gd name="connsiteX45" fmla="*/ 263606 w 536301"/>
                <a:gd name="connsiteY45" fmla="*/ 339249 h 418785"/>
                <a:gd name="connsiteX46" fmla="*/ 236336 w 536301"/>
                <a:gd name="connsiteY46" fmla="*/ 339249 h 418785"/>
                <a:gd name="connsiteX47" fmla="*/ 213612 w 536301"/>
                <a:gd name="connsiteY47" fmla="*/ 359701 h 418785"/>
                <a:gd name="connsiteX48" fmla="*/ 213612 w 536301"/>
                <a:gd name="connsiteY48" fmla="*/ 384047 h 418785"/>
                <a:gd name="connsiteX49" fmla="*/ 213612 w 536301"/>
                <a:gd name="connsiteY49" fmla="*/ 398333 h 418785"/>
                <a:gd name="connsiteX50" fmla="*/ 165890 w 536301"/>
                <a:gd name="connsiteY50" fmla="*/ 414240 h 418785"/>
                <a:gd name="connsiteX51" fmla="*/ 138620 w 536301"/>
                <a:gd name="connsiteY51" fmla="*/ 407423 h 418785"/>
                <a:gd name="connsiteX52" fmla="*/ 127258 w 536301"/>
                <a:gd name="connsiteY52" fmla="*/ 418785 h 418785"/>
                <a:gd name="connsiteX53" fmla="*/ 111351 w 536301"/>
                <a:gd name="connsiteY53" fmla="*/ 414240 h 418785"/>
                <a:gd name="connsiteX54" fmla="*/ 74991 w 536301"/>
                <a:gd name="connsiteY54" fmla="*/ 418785 h 418785"/>
                <a:gd name="connsiteX55" fmla="*/ 9090 w 536301"/>
                <a:gd name="connsiteY55" fmla="*/ 398333 h 418785"/>
                <a:gd name="connsiteX56" fmla="*/ 18986 w 536301"/>
                <a:gd name="connsiteY56" fmla="*/ 387118 h 418785"/>
                <a:gd name="connsiteX57" fmla="*/ 9090 w 536301"/>
                <a:gd name="connsiteY57" fmla="*/ 384047 h 418785"/>
                <a:gd name="connsiteX58" fmla="*/ 43177 w 536301"/>
                <a:gd name="connsiteY58" fmla="*/ 345415 h 418785"/>
                <a:gd name="connsiteX59" fmla="*/ 43177 w 536301"/>
                <a:gd name="connsiteY59" fmla="*/ 332431 h 418785"/>
                <a:gd name="connsiteX60" fmla="*/ 15907 w 536301"/>
                <a:gd name="connsiteY60" fmla="*/ 327886 h 418785"/>
                <a:gd name="connsiteX61" fmla="*/ 9090 w 536301"/>
                <a:gd name="connsiteY61" fmla="*/ 296072 h 418785"/>
                <a:gd name="connsiteX62" fmla="*/ 0 w 536301"/>
                <a:gd name="connsiteY62" fmla="*/ 261985 h 418785"/>
                <a:gd name="connsiteX63" fmla="*/ 2837 w 536301"/>
                <a:gd name="connsiteY63" fmla="*/ 258337 h 418785"/>
                <a:gd name="connsiteX64" fmla="*/ 0 w 536301"/>
                <a:gd name="connsiteY64" fmla="*/ 247699 h 418785"/>
                <a:gd name="connsiteX65" fmla="*/ 8764 w 536301"/>
                <a:gd name="connsiteY65" fmla="*/ 236431 h 418785"/>
                <a:gd name="connsiteX66" fmla="*/ 0 w 536301"/>
                <a:gd name="connsiteY66" fmla="*/ 230170 h 418785"/>
                <a:gd name="connsiteX67" fmla="*/ 3390 w 536301"/>
                <a:gd name="connsiteY67" fmla="*/ 218306 h 418785"/>
                <a:gd name="connsiteX68" fmla="*/ 0 w 536301"/>
                <a:gd name="connsiteY68" fmla="*/ 215884 h 418785"/>
                <a:gd name="connsiteX69" fmla="*/ 9090 w 536301"/>
                <a:gd name="connsiteY69" fmla="*/ 184070 h 418785"/>
                <a:gd name="connsiteX70" fmla="*/ 20452 w 536301"/>
                <a:gd name="connsiteY70" fmla="*/ 129531 h 418785"/>
                <a:gd name="connsiteX71" fmla="*/ 59084 w 536301"/>
                <a:gd name="connsiteY71" fmla="*/ 145438 h 418785"/>
                <a:gd name="connsiteX72" fmla="*/ 90899 w 536301"/>
                <a:gd name="connsiteY72" fmla="*/ 140893 h 418785"/>
                <a:gd name="connsiteX73" fmla="*/ 95444 w 536301"/>
                <a:gd name="connsiteY73" fmla="*/ 120441 h 418785"/>
                <a:gd name="connsiteX74" fmla="*/ 127258 w 536301"/>
                <a:gd name="connsiteY74" fmla="*/ 113623 h 418785"/>
                <a:gd name="connsiteX75" fmla="*/ 145438 w 536301"/>
                <a:gd name="connsiteY75" fmla="*/ 97716 h 418785"/>
                <a:gd name="connsiteX76" fmla="*/ 154528 w 536301"/>
                <a:gd name="connsiteY76" fmla="*/ 65902 h 418785"/>
                <a:gd name="connsiteX77" fmla="*/ 186342 w 536301"/>
                <a:gd name="connsiteY77" fmla="*/ 54539 h 418785"/>
                <a:gd name="connsiteX78" fmla="*/ 193160 w 536301"/>
                <a:gd name="connsiteY78" fmla="*/ 38632 h 418785"/>
                <a:gd name="connsiteX79" fmla="*/ 209067 w 536301"/>
                <a:gd name="connsiteY79" fmla="*/ 49994 h 418785"/>
                <a:gd name="connsiteX80" fmla="*/ 220429 w 536301"/>
                <a:gd name="connsiteY80" fmla="*/ 49994 h 418785"/>
                <a:gd name="connsiteX81" fmla="*/ 240881 w 536301"/>
                <a:gd name="connsiteY81" fmla="*/ 49994 h 418785"/>
                <a:gd name="connsiteX82" fmla="*/ 268151 w 536301"/>
                <a:gd name="connsiteY82" fmla="*/ 61357 h 418785"/>
                <a:gd name="connsiteX83" fmla="*/ 279513 w 536301"/>
                <a:gd name="connsiteY83" fmla="*/ 70447 h 418785"/>
                <a:gd name="connsiteX84" fmla="*/ 304510 w 536301"/>
                <a:gd name="connsiteY84" fmla="*/ 54539 h 418785"/>
                <a:gd name="connsiteX85" fmla="*/ 315872 w 536301"/>
                <a:gd name="connsiteY85" fmla="*/ 61357 h 418785"/>
                <a:gd name="connsiteX86" fmla="*/ 331779 w 536301"/>
                <a:gd name="connsiteY86" fmla="*/ 43177 h 418785"/>
                <a:gd name="connsiteX87" fmla="*/ 354504 w 536301"/>
                <a:gd name="connsiteY87" fmla="*/ 43177 h 418785"/>
                <a:gd name="connsiteX88" fmla="*/ 354504 w 536301"/>
                <a:gd name="connsiteY88" fmla="*/ 38632 h 418785"/>
                <a:gd name="connsiteX89" fmla="*/ 359049 w 536301"/>
                <a:gd name="connsiteY89" fmla="*/ 18180 h 41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36301" h="418785">
                  <a:moveTo>
                    <a:pt x="420069" y="91466"/>
                  </a:moveTo>
                  <a:lnTo>
                    <a:pt x="413588" y="93171"/>
                  </a:lnTo>
                  <a:lnTo>
                    <a:pt x="412499" y="94571"/>
                  </a:lnTo>
                  <a:lnTo>
                    <a:pt x="413588" y="96095"/>
                  </a:lnTo>
                  <a:close/>
                  <a:moveTo>
                    <a:pt x="374956" y="0"/>
                  </a:moveTo>
                  <a:lnTo>
                    <a:pt x="397681" y="11362"/>
                  </a:lnTo>
                  <a:lnTo>
                    <a:pt x="392638" y="23127"/>
                  </a:lnTo>
                  <a:lnTo>
                    <a:pt x="397681" y="25648"/>
                  </a:lnTo>
                  <a:lnTo>
                    <a:pt x="396986" y="27270"/>
                  </a:lnTo>
                  <a:lnTo>
                    <a:pt x="402226" y="27270"/>
                  </a:lnTo>
                  <a:lnTo>
                    <a:pt x="402226" y="41556"/>
                  </a:lnTo>
                  <a:lnTo>
                    <a:pt x="402226" y="65902"/>
                  </a:lnTo>
                  <a:lnTo>
                    <a:pt x="413588" y="81809"/>
                  </a:lnTo>
                  <a:lnTo>
                    <a:pt x="429495" y="70447"/>
                  </a:lnTo>
                  <a:lnTo>
                    <a:pt x="445403" y="65902"/>
                  </a:lnTo>
                  <a:lnTo>
                    <a:pt x="465855" y="49994"/>
                  </a:lnTo>
                  <a:lnTo>
                    <a:pt x="493124" y="49994"/>
                  </a:lnTo>
                  <a:lnTo>
                    <a:pt x="531756" y="49994"/>
                  </a:lnTo>
                  <a:lnTo>
                    <a:pt x="536301" y="65902"/>
                  </a:lnTo>
                  <a:lnTo>
                    <a:pt x="532463" y="66755"/>
                  </a:lnTo>
                  <a:lnTo>
                    <a:pt x="536301" y="80188"/>
                  </a:lnTo>
                  <a:lnTo>
                    <a:pt x="515849" y="84733"/>
                  </a:lnTo>
                  <a:lnTo>
                    <a:pt x="499942" y="91550"/>
                  </a:lnTo>
                  <a:lnTo>
                    <a:pt x="456765" y="96095"/>
                  </a:lnTo>
                  <a:lnTo>
                    <a:pt x="413588" y="107457"/>
                  </a:lnTo>
                  <a:lnTo>
                    <a:pt x="400666" y="124071"/>
                  </a:lnTo>
                  <a:lnTo>
                    <a:pt x="402226" y="129531"/>
                  </a:lnTo>
                  <a:lnTo>
                    <a:pt x="406771" y="152255"/>
                  </a:lnTo>
                  <a:lnTo>
                    <a:pt x="404498" y="155177"/>
                  </a:lnTo>
                  <a:lnTo>
                    <a:pt x="406771" y="166541"/>
                  </a:lnTo>
                  <a:lnTo>
                    <a:pt x="390863" y="186994"/>
                  </a:lnTo>
                  <a:lnTo>
                    <a:pt x="390863" y="188615"/>
                  </a:lnTo>
                  <a:lnTo>
                    <a:pt x="390863" y="202901"/>
                  </a:lnTo>
                  <a:lnTo>
                    <a:pt x="381774" y="218808"/>
                  </a:lnTo>
                  <a:lnTo>
                    <a:pt x="350731" y="215156"/>
                  </a:lnTo>
                  <a:lnTo>
                    <a:pt x="359049" y="231792"/>
                  </a:lnTo>
                  <a:lnTo>
                    <a:pt x="353459" y="234897"/>
                  </a:lnTo>
                  <a:lnTo>
                    <a:pt x="359049" y="246078"/>
                  </a:lnTo>
                  <a:lnTo>
                    <a:pt x="338597" y="257440"/>
                  </a:lnTo>
                  <a:lnTo>
                    <a:pt x="322690" y="284710"/>
                  </a:lnTo>
                  <a:lnTo>
                    <a:pt x="322690" y="297693"/>
                  </a:lnTo>
                  <a:lnTo>
                    <a:pt x="322690" y="311979"/>
                  </a:lnTo>
                  <a:lnTo>
                    <a:pt x="304510" y="321069"/>
                  </a:lnTo>
                  <a:lnTo>
                    <a:pt x="295420" y="316524"/>
                  </a:lnTo>
                  <a:lnTo>
                    <a:pt x="268151" y="321069"/>
                  </a:lnTo>
                  <a:lnTo>
                    <a:pt x="263606" y="339249"/>
                  </a:lnTo>
                  <a:lnTo>
                    <a:pt x="236336" y="339249"/>
                  </a:lnTo>
                  <a:lnTo>
                    <a:pt x="213612" y="359701"/>
                  </a:lnTo>
                  <a:lnTo>
                    <a:pt x="213612" y="384047"/>
                  </a:lnTo>
                  <a:lnTo>
                    <a:pt x="213612" y="398333"/>
                  </a:lnTo>
                  <a:lnTo>
                    <a:pt x="165890" y="414240"/>
                  </a:lnTo>
                  <a:lnTo>
                    <a:pt x="138620" y="407423"/>
                  </a:lnTo>
                  <a:lnTo>
                    <a:pt x="127258" y="418785"/>
                  </a:lnTo>
                  <a:lnTo>
                    <a:pt x="111351" y="414240"/>
                  </a:lnTo>
                  <a:lnTo>
                    <a:pt x="74991" y="418785"/>
                  </a:lnTo>
                  <a:lnTo>
                    <a:pt x="9090" y="398333"/>
                  </a:lnTo>
                  <a:lnTo>
                    <a:pt x="18986" y="387118"/>
                  </a:lnTo>
                  <a:lnTo>
                    <a:pt x="9090" y="384047"/>
                  </a:lnTo>
                  <a:lnTo>
                    <a:pt x="43177" y="345415"/>
                  </a:lnTo>
                  <a:lnTo>
                    <a:pt x="43177" y="332431"/>
                  </a:lnTo>
                  <a:lnTo>
                    <a:pt x="15907" y="327886"/>
                  </a:lnTo>
                  <a:lnTo>
                    <a:pt x="9090" y="296072"/>
                  </a:lnTo>
                  <a:lnTo>
                    <a:pt x="0" y="261985"/>
                  </a:lnTo>
                  <a:lnTo>
                    <a:pt x="2837" y="258337"/>
                  </a:lnTo>
                  <a:lnTo>
                    <a:pt x="0" y="247699"/>
                  </a:lnTo>
                  <a:lnTo>
                    <a:pt x="8764" y="236431"/>
                  </a:lnTo>
                  <a:lnTo>
                    <a:pt x="0" y="230170"/>
                  </a:lnTo>
                  <a:lnTo>
                    <a:pt x="3390" y="218306"/>
                  </a:lnTo>
                  <a:lnTo>
                    <a:pt x="0" y="215884"/>
                  </a:lnTo>
                  <a:lnTo>
                    <a:pt x="9090" y="184070"/>
                  </a:lnTo>
                  <a:lnTo>
                    <a:pt x="20452" y="129531"/>
                  </a:lnTo>
                  <a:lnTo>
                    <a:pt x="59084" y="145438"/>
                  </a:lnTo>
                  <a:lnTo>
                    <a:pt x="90899" y="140893"/>
                  </a:lnTo>
                  <a:lnTo>
                    <a:pt x="95444" y="120441"/>
                  </a:lnTo>
                  <a:lnTo>
                    <a:pt x="127258" y="113623"/>
                  </a:lnTo>
                  <a:lnTo>
                    <a:pt x="145438" y="97716"/>
                  </a:lnTo>
                  <a:lnTo>
                    <a:pt x="154528" y="65902"/>
                  </a:lnTo>
                  <a:lnTo>
                    <a:pt x="186342" y="54539"/>
                  </a:lnTo>
                  <a:lnTo>
                    <a:pt x="193160" y="38632"/>
                  </a:lnTo>
                  <a:lnTo>
                    <a:pt x="209067" y="49994"/>
                  </a:lnTo>
                  <a:lnTo>
                    <a:pt x="220429" y="49994"/>
                  </a:lnTo>
                  <a:lnTo>
                    <a:pt x="240881" y="49994"/>
                  </a:lnTo>
                  <a:lnTo>
                    <a:pt x="268151" y="61357"/>
                  </a:lnTo>
                  <a:lnTo>
                    <a:pt x="279513" y="70447"/>
                  </a:lnTo>
                  <a:lnTo>
                    <a:pt x="304510" y="54539"/>
                  </a:lnTo>
                  <a:lnTo>
                    <a:pt x="315872" y="61357"/>
                  </a:lnTo>
                  <a:lnTo>
                    <a:pt x="331779" y="43177"/>
                  </a:lnTo>
                  <a:lnTo>
                    <a:pt x="354504" y="43177"/>
                  </a:lnTo>
                  <a:lnTo>
                    <a:pt x="354504" y="38632"/>
                  </a:lnTo>
                  <a:lnTo>
                    <a:pt x="359049" y="1818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257525" y="2683526"/>
              <a:ext cx="209636" cy="160697"/>
            </a:xfrm>
            <a:custGeom>
              <a:avLst/>
              <a:gdLst>
                <a:gd name="connsiteX0" fmla="*/ 118169 w 279514"/>
                <a:gd name="connsiteY0" fmla="*/ 0 h 214263"/>
                <a:gd name="connsiteX1" fmla="*/ 115169 w 279514"/>
                <a:gd name="connsiteY1" fmla="*/ 15000 h 214263"/>
                <a:gd name="connsiteX2" fmla="*/ 118169 w 279514"/>
                <a:gd name="connsiteY2" fmla="*/ 14286 h 214263"/>
                <a:gd name="connsiteX3" fmla="*/ 115305 w 279514"/>
                <a:gd name="connsiteY3" fmla="*/ 28607 h 214263"/>
                <a:gd name="connsiteX4" fmla="*/ 118169 w 279514"/>
                <a:gd name="connsiteY4" fmla="*/ 38632 h 214263"/>
                <a:gd name="connsiteX5" fmla="*/ 134076 w 279514"/>
                <a:gd name="connsiteY5" fmla="*/ 34087 h 214263"/>
                <a:gd name="connsiteX6" fmla="*/ 118169 w 279514"/>
                <a:gd name="connsiteY6" fmla="*/ 49994 h 214263"/>
                <a:gd name="connsiteX7" fmla="*/ 117289 w 279514"/>
                <a:gd name="connsiteY7" fmla="*/ 49839 h 214263"/>
                <a:gd name="connsiteX8" fmla="*/ 118169 w 279514"/>
                <a:gd name="connsiteY8" fmla="*/ 52918 h 214263"/>
                <a:gd name="connsiteX9" fmla="*/ 134076 w 279514"/>
                <a:gd name="connsiteY9" fmla="*/ 48373 h 214263"/>
                <a:gd name="connsiteX10" fmla="*/ 118169 w 279514"/>
                <a:gd name="connsiteY10" fmla="*/ 64280 h 214263"/>
                <a:gd name="connsiteX11" fmla="*/ 79537 w 279514"/>
                <a:gd name="connsiteY11" fmla="*/ 57463 h 214263"/>
                <a:gd name="connsiteX12" fmla="*/ 77421 w 279514"/>
                <a:gd name="connsiteY12" fmla="*/ 70161 h 214263"/>
                <a:gd name="connsiteX13" fmla="*/ 113624 w 279514"/>
                <a:gd name="connsiteY13" fmla="*/ 65902 h 214263"/>
                <a:gd name="connsiteX14" fmla="*/ 161345 w 279514"/>
                <a:gd name="connsiteY14" fmla="*/ 81809 h 214263"/>
                <a:gd name="connsiteX15" fmla="*/ 231792 w 279514"/>
                <a:gd name="connsiteY15" fmla="*/ 77264 h 214263"/>
                <a:gd name="connsiteX16" fmla="*/ 240882 w 279514"/>
                <a:gd name="connsiteY16" fmla="*/ 118168 h 214263"/>
                <a:gd name="connsiteX17" fmla="*/ 252244 w 279514"/>
                <a:gd name="connsiteY17" fmla="*/ 113623 h 214263"/>
                <a:gd name="connsiteX18" fmla="*/ 272697 w 279514"/>
                <a:gd name="connsiteY18" fmla="*/ 124986 h 214263"/>
                <a:gd name="connsiteX19" fmla="*/ 272697 w 279514"/>
                <a:gd name="connsiteY19" fmla="*/ 139272 h 214263"/>
                <a:gd name="connsiteX20" fmla="*/ 272697 w 279514"/>
                <a:gd name="connsiteY20" fmla="*/ 140893 h 214263"/>
                <a:gd name="connsiteX21" fmla="*/ 279514 w 279514"/>
                <a:gd name="connsiteY21" fmla="*/ 168163 h 214263"/>
                <a:gd name="connsiteX22" fmla="*/ 275943 w 279514"/>
                <a:gd name="connsiteY22" fmla="*/ 168163 h 214263"/>
                <a:gd name="connsiteX23" fmla="*/ 279514 w 279514"/>
                <a:gd name="connsiteY23" fmla="*/ 182449 h 214263"/>
                <a:gd name="connsiteX24" fmla="*/ 240882 w 279514"/>
                <a:gd name="connsiteY24" fmla="*/ 182449 h 214263"/>
                <a:gd name="connsiteX25" fmla="*/ 213612 w 279514"/>
                <a:gd name="connsiteY25" fmla="*/ 175631 h 214263"/>
                <a:gd name="connsiteX26" fmla="*/ 193160 w 279514"/>
                <a:gd name="connsiteY26" fmla="*/ 198356 h 214263"/>
                <a:gd name="connsiteX27" fmla="*/ 177253 w 279514"/>
                <a:gd name="connsiteY27" fmla="*/ 202901 h 214263"/>
                <a:gd name="connsiteX28" fmla="*/ 161345 w 279514"/>
                <a:gd name="connsiteY28" fmla="*/ 214263 h 214263"/>
                <a:gd name="connsiteX29" fmla="*/ 149983 w 279514"/>
                <a:gd name="connsiteY29" fmla="*/ 198356 h 214263"/>
                <a:gd name="connsiteX30" fmla="*/ 149983 w 279514"/>
                <a:gd name="connsiteY30" fmla="*/ 184070 h 214263"/>
                <a:gd name="connsiteX31" fmla="*/ 149983 w 279514"/>
                <a:gd name="connsiteY31" fmla="*/ 159724 h 214263"/>
                <a:gd name="connsiteX32" fmla="*/ 138621 w 279514"/>
                <a:gd name="connsiteY32" fmla="*/ 159724 h 214263"/>
                <a:gd name="connsiteX33" fmla="*/ 144743 w 279514"/>
                <a:gd name="connsiteY33" fmla="*/ 145438 h 214263"/>
                <a:gd name="connsiteX34" fmla="*/ 138621 w 279514"/>
                <a:gd name="connsiteY34" fmla="*/ 145438 h 214263"/>
                <a:gd name="connsiteX35" fmla="*/ 140396 w 279514"/>
                <a:gd name="connsiteY35" fmla="*/ 141296 h 214263"/>
                <a:gd name="connsiteX36" fmla="*/ 122713 w 279514"/>
                <a:gd name="connsiteY36" fmla="*/ 132454 h 214263"/>
                <a:gd name="connsiteX37" fmla="*/ 106806 w 279514"/>
                <a:gd name="connsiteY37" fmla="*/ 150634 h 214263"/>
                <a:gd name="connsiteX38" fmla="*/ 102261 w 279514"/>
                <a:gd name="connsiteY38" fmla="*/ 166541 h 214263"/>
                <a:gd name="connsiteX39" fmla="*/ 102261 w 279514"/>
                <a:gd name="connsiteY39" fmla="*/ 171086 h 214263"/>
                <a:gd name="connsiteX40" fmla="*/ 79537 w 279514"/>
                <a:gd name="connsiteY40" fmla="*/ 171086 h 214263"/>
                <a:gd name="connsiteX41" fmla="*/ 63629 w 279514"/>
                <a:gd name="connsiteY41" fmla="*/ 193811 h 214263"/>
                <a:gd name="connsiteX42" fmla="*/ 52267 w 279514"/>
                <a:gd name="connsiteY42" fmla="*/ 186994 h 214263"/>
                <a:gd name="connsiteX43" fmla="*/ 27270 w 279514"/>
                <a:gd name="connsiteY43" fmla="*/ 202901 h 214263"/>
                <a:gd name="connsiteX44" fmla="*/ 15908 w 279514"/>
                <a:gd name="connsiteY44" fmla="*/ 193811 h 214263"/>
                <a:gd name="connsiteX45" fmla="*/ 20815 w 279514"/>
                <a:gd name="connsiteY45" fmla="*/ 183451 h 214263"/>
                <a:gd name="connsiteX46" fmla="*/ 15908 w 279514"/>
                <a:gd name="connsiteY46" fmla="*/ 179525 h 214263"/>
                <a:gd name="connsiteX47" fmla="*/ 35013 w 279514"/>
                <a:gd name="connsiteY47" fmla="*/ 139190 h 214263"/>
                <a:gd name="connsiteX48" fmla="*/ 31815 w 279514"/>
                <a:gd name="connsiteY48" fmla="*/ 112002 h 214263"/>
                <a:gd name="connsiteX49" fmla="*/ 0 w 279514"/>
                <a:gd name="connsiteY49" fmla="*/ 100640 h 214263"/>
                <a:gd name="connsiteX50" fmla="*/ 6623 w 279514"/>
                <a:gd name="connsiteY50" fmla="*/ 88719 h 214263"/>
                <a:gd name="connsiteX51" fmla="*/ 0 w 279514"/>
                <a:gd name="connsiteY51" fmla="*/ 86354 h 214263"/>
                <a:gd name="connsiteX52" fmla="*/ 11363 w 279514"/>
                <a:gd name="connsiteY52" fmla="*/ 65902 h 214263"/>
                <a:gd name="connsiteX53" fmla="*/ 43177 w 279514"/>
                <a:gd name="connsiteY53" fmla="*/ 70447 h 214263"/>
                <a:gd name="connsiteX54" fmla="*/ 59084 w 279514"/>
                <a:gd name="connsiteY54" fmla="*/ 43177 h 214263"/>
                <a:gd name="connsiteX55" fmla="*/ 70447 w 279514"/>
                <a:gd name="connsiteY55" fmla="*/ 11362 h 21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79514" h="214263">
                  <a:moveTo>
                    <a:pt x="118169" y="0"/>
                  </a:moveTo>
                  <a:lnTo>
                    <a:pt x="115169" y="15000"/>
                  </a:lnTo>
                  <a:lnTo>
                    <a:pt x="118169" y="14286"/>
                  </a:lnTo>
                  <a:lnTo>
                    <a:pt x="115305" y="28607"/>
                  </a:lnTo>
                  <a:lnTo>
                    <a:pt x="118169" y="38632"/>
                  </a:lnTo>
                  <a:lnTo>
                    <a:pt x="134076" y="34087"/>
                  </a:lnTo>
                  <a:lnTo>
                    <a:pt x="118169" y="49994"/>
                  </a:lnTo>
                  <a:lnTo>
                    <a:pt x="117289" y="49839"/>
                  </a:lnTo>
                  <a:lnTo>
                    <a:pt x="118169" y="52918"/>
                  </a:lnTo>
                  <a:lnTo>
                    <a:pt x="134076" y="48373"/>
                  </a:lnTo>
                  <a:lnTo>
                    <a:pt x="118169" y="64280"/>
                  </a:lnTo>
                  <a:lnTo>
                    <a:pt x="79537" y="57463"/>
                  </a:lnTo>
                  <a:lnTo>
                    <a:pt x="77421" y="70161"/>
                  </a:lnTo>
                  <a:lnTo>
                    <a:pt x="113624" y="65902"/>
                  </a:lnTo>
                  <a:lnTo>
                    <a:pt x="161345" y="81809"/>
                  </a:lnTo>
                  <a:lnTo>
                    <a:pt x="231792" y="77264"/>
                  </a:lnTo>
                  <a:lnTo>
                    <a:pt x="240882" y="118168"/>
                  </a:lnTo>
                  <a:lnTo>
                    <a:pt x="252244" y="113623"/>
                  </a:lnTo>
                  <a:lnTo>
                    <a:pt x="272697" y="124986"/>
                  </a:lnTo>
                  <a:lnTo>
                    <a:pt x="272697" y="139272"/>
                  </a:lnTo>
                  <a:lnTo>
                    <a:pt x="272697" y="140893"/>
                  </a:lnTo>
                  <a:lnTo>
                    <a:pt x="279514" y="168163"/>
                  </a:lnTo>
                  <a:lnTo>
                    <a:pt x="275943" y="168163"/>
                  </a:lnTo>
                  <a:lnTo>
                    <a:pt x="279514" y="182449"/>
                  </a:lnTo>
                  <a:lnTo>
                    <a:pt x="240882" y="182449"/>
                  </a:lnTo>
                  <a:lnTo>
                    <a:pt x="213612" y="175631"/>
                  </a:lnTo>
                  <a:lnTo>
                    <a:pt x="193160" y="198356"/>
                  </a:lnTo>
                  <a:lnTo>
                    <a:pt x="177253" y="202901"/>
                  </a:lnTo>
                  <a:lnTo>
                    <a:pt x="161345" y="214263"/>
                  </a:lnTo>
                  <a:lnTo>
                    <a:pt x="149983" y="198356"/>
                  </a:lnTo>
                  <a:lnTo>
                    <a:pt x="149983" y="184070"/>
                  </a:lnTo>
                  <a:lnTo>
                    <a:pt x="149983" y="159724"/>
                  </a:lnTo>
                  <a:lnTo>
                    <a:pt x="138621" y="159724"/>
                  </a:lnTo>
                  <a:lnTo>
                    <a:pt x="144743" y="145438"/>
                  </a:lnTo>
                  <a:lnTo>
                    <a:pt x="138621" y="145438"/>
                  </a:lnTo>
                  <a:lnTo>
                    <a:pt x="140396" y="141296"/>
                  </a:lnTo>
                  <a:lnTo>
                    <a:pt x="122713" y="132454"/>
                  </a:lnTo>
                  <a:lnTo>
                    <a:pt x="106806" y="150634"/>
                  </a:lnTo>
                  <a:lnTo>
                    <a:pt x="102261" y="166541"/>
                  </a:lnTo>
                  <a:lnTo>
                    <a:pt x="102261" y="171086"/>
                  </a:lnTo>
                  <a:lnTo>
                    <a:pt x="79537" y="171086"/>
                  </a:lnTo>
                  <a:lnTo>
                    <a:pt x="63629" y="193811"/>
                  </a:lnTo>
                  <a:lnTo>
                    <a:pt x="52267" y="186994"/>
                  </a:lnTo>
                  <a:lnTo>
                    <a:pt x="27270" y="202901"/>
                  </a:lnTo>
                  <a:lnTo>
                    <a:pt x="15908" y="193811"/>
                  </a:lnTo>
                  <a:lnTo>
                    <a:pt x="20815" y="183451"/>
                  </a:lnTo>
                  <a:lnTo>
                    <a:pt x="15908" y="179525"/>
                  </a:lnTo>
                  <a:lnTo>
                    <a:pt x="35013" y="139190"/>
                  </a:lnTo>
                  <a:lnTo>
                    <a:pt x="31815" y="112002"/>
                  </a:lnTo>
                  <a:lnTo>
                    <a:pt x="0" y="100640"/>
                  </a:lnTo>
                  <a:lnTo>
                    <a:pt x="6623" y="88719"/>
                  </a:lnTo>
                  <a:lnTo>
                    <a:pt x="0" y="86354"/>
                  </a:lnTo>
                  <a:lnTo>
                    <a:pt x="11363" y="65902"/>
                  </a:lnTo>
                  <a:lnTo>
                    <a:pt x="43177" y="70447"/>
                  </a:lnTo>
                  <a:lnTo>
                    <a:pt x="59084" y="43177"/>
                  </a:lnTo>
                  <a:lnTo>
                    <a:pt x="70447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311982" y="2596686"/>
              <a:ext cx="305405" cy="160697"/>
            </a:xfrm>
            <a:custGeom>
              <a:avLst/>
              <a:gdLst>
                <a:gd name="connsiteX0" fmla="*/ 177253 w 407206"/>
                <a:gd name="connsiteY0" fmla="*/ 0 h 214263"/>
                <a:gd name="connsiteX1" fmla="*/ 224974 w 407206"/>
                <a:gd name="connsiteY1" fmla="*/ 22725 h 214263"/>
                <a:gd name="connsiteX2" fmla="*/ 240882 w 407206"/>
                <a:gd name="connsiteY2" fmla="*/ 15907 h 214263"/>
                <a:gd name="connsiteX3" fmla="*/ 299966 w 407206"/>
                <a:gd name="connsiteY3" fmla="*/ 22725 h 214263"/>
                <a:gd name="connsiteX4" fmla="*/ 359050 w 407206"/>
                <a:gd name="connsiteY4" fmla="*/ 27270 h 214263"/>
                <a:gd name="connsiteX5" fmla="*/ 377230 w 407206"/>
                <a:gd name="connsiteY5" fmla="*/ 43177 h 214263"/>
                <a:gd name="connsiteX6" fmla="*/ 397682 w 407206"/>
                <a:gd name="connsiteY6" fmla="*/ 49994 h 214263"/>
                <a:gd name="connsiteX7" fmla="*/ 393137 w 407206"/>
                <a:gd name="connsiteY7" fmla="*/ 59084 h 214263"/>
                <a:gd name="connsiteX8" fmla="*/ 392500 w 407206"/>
                <a:gd name="connsiteY8" fmla="*/ 59378 h 214263"/>
                <a:gd name="connsiteX9" fmla="*/ 407206 w 407206"/>
                <a:gd name="connsiteY9" fmla="*/ 64280 h 214263"/>
                <a:gd name="connsiteX10" fmla="*/ 402661 w 407206"/>
                <a:gd name="connsiteY10" fmla="*/ 73370 h 214263"/>
                <a:gd name="connsiteX11" fmla="*/ 343577 w 407206"/>
                <a:gd name="connsiteY11" fmla="*/ 100640 h 214263"/>
                <a:gd name="connsiteX12" fmla="*/ 332215 w 407206"/>
                <a:gd name="connsiteY12" fmla="*/ 123364 h 214263"/>
                <a:gd name="connsiteX13" fmla="*/ 284493 w 407206"/>
                <a:gd name="connsiteY13" fmla="*/ 127909 h 214263"/>
                <a:gd name="connsiteX14" fmla="*/ 273130 w 407206"/>
                <a:gd name="connsiteY14" fmla="*/ 155179 h 214263"/>
                <a:gd name="connsiteX15" fmla="*/ 229953 w 407206"/>
                <a:gd name="connsiteY15" fmla="*/ 150634 h 214263"/>
                <a:gd name="connsiteX16" fmla="*/ 207229 w 407206"/>
                <a:gd name="connsiteY16" fmla="*/ 159724 h 214263"/>
                <a:gd name="connsiteX17" fmla="*/ 170869 w 407206"/>
                <a:gd name="connsiteY17" fmla="*/ 182449 h 214263"/>
                <a:gd name="connsiteX18" fmla="*/ 175414 w 407206"/>
                <a:gd name="connsiteY18" fmla="*/ 191538 h 214263"/>
                <a:gd name="connsiteX19" fmla="*/ 166324 w 407206"/>
                <a:gd name="connsiteY19" fmla="*/ 202901 h 214263"/>
                <a:gd name="connsiteX20" fmla="*/ 95878 w 407206"/>
                <a:gd name="connsiteY20" fmla="*/ 214263 h 214263"/>
                <a:gd name="connsiteX21" fmla="*/ 48156 w 407206"/>
                <a:gd name="connsiteY21" fmla="*/ 198356 h 214263"/>
                <a:gd name="connsiteX22" fmla="*/ 9524 w 407206"/>
                <a:gd name="connsiteY22" fmla="*/ 198356 h 214263"/>
                <a:gd name="connsiteX23" fmla="*/ 11905 w 407206"/>
                <a:gd name="connsiteY23" fmla="*/ 184070 h 214263"/>
                <a:gd name="connsiteX24" fmla="*/ 0 w 407206"/>
                <a:gd name="connsiteY24" fmla="*/ 184070 h 214263"/>
                <a:gd name="connsiteX25" fmla="*/ 4545 w 407206"/>
                <a:gd name="connsiteY25" fmla="*/ 156800 h 214263"/>
                <a:gd name="connsiteX26" fmla="*/ 43177 w 407206"/>
                <a:gd name="connsiteY26" fmla="*/ 168163 h 214263"/>
                <a:gd name="connsiteX27" fmla="*/ 59084 w 407206"/>
                <a:gd name="connsiteY27" fmla="*/ 152255 h 214263"/>
                <a:gd name="connsiteX28" fmla="*/ 86354 w 407206"/>
                <a:gd name="connsiteY28" fmla="*/ 156800 h 214263"/>
                <a:gd name="connsiteX29" fmla="*/ 127705 w 407206"/>
                <a:gd name="connsiteY29" fmla="*/ 129233 h 214263"/>
                <a:gd name="connsiteX30" fmla="*/ 100423 w 407206"/>
                <a:gd name="connsiteY30" fmla="*/ 112002 h 214263"/>
                <a:gd name="connsiteX31" fmla="*/ 73153 w 407206"/>
                <a:gd name="connsiteY31" fmla="*/ 123364 h 214263"/>
                <a:gd name="connsiteX32" fmla="*/ 48156 w 407206"/>
                <a:gd name="connsiteY32" fmla="*/ 107457 h 214263"/>
                <a:gd name="connsiteX33" fmla="*/ 52972 w 407206"/>
                <a:gd name="connsiteY33" fmla="*/ 102297 h 214263"/>
                <a:gd name="connsiteX34" fmla="*/ 38632 w 407206"/>
                <a:gd name="connsiteY34" fmla="*/ 93171 h 214263"/>
                <a:gd name="connsiteX35" fmla="*/ 66525 w 407206"/>
                <a:gd name="connsiteY35" fmla="*/ 63286 h 214263"/>
                <a:gd name="connsiteX36" fmla="*/ 68624 w 407206"/>
                <a:gd name="connsiteY36" fmla="*/ 58563 h 214263"/>
                <a:gd name="connsiteX37" fmla="*/ 54539 w 407206"/>
                <a:gd name="connsiteY37" fmla="*/ 54539 h 214263"/>
                <a:gd name="connsiteX38" fmla="*/ 63629 w 407206"/>
                <a:gd name="connsiteY38" fmla="*/ 34087 h 214263"/>
                <a:gd name="connsiteX39" fmla="*/ 86354 w 407206"/>
                <a:gd name="connsiteY39" fmla="*/ 27270 h 214263"/>
                <a:gd name="connsiteX40" fmla="*/ 149983 w 407206"/>
                <a:gd name="connsiteY40" fmla="*/ 43177 h 214263"/>
                <a:gd name="connsiteX41" fmla="*/ 156800 w 407206"/>
                <a:gd name="connsiteY41" fmla="*/ 11362 h 21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7206" h="214263">
                  <a:moveTo>
                    <a:pt x="177253" y="0"/>
                  </a:moveTo>
                  <a:lnTo>
                    <a:pt x="224974" y="22725"/>
                  </a:lnTo>
                  <a:lnTo>
                    <a:pt x="240882" y="15907"/>
                  </a:lnTo>
                  <a:lnTo>
                    <a:pt x="299966" y="22725"/>
                  </a:lnTo>
                  <a:lnTo>
                    <a:pt x="359050" y="27270"/>
                  </a:lnTo>
                  <a:lnTo>
                    <a:pt x="377230" y="43177"/>
                  </a:lnTo>
                  <a:lnTo>
                    <a:pt x="397682" y="49994"/>
                  </a:lnTo>
                  <a:lnTo>
                    <a:pt x="393137" y="59084"/>
                  </a:lnTo>
                  <a:lnTo>
                    <a:pt x="392500" y="59378"/>
                  </a:lnTo>
                  <a:lnTo>
                    <a:pt x="407206" y="64280"/>
                  </a:lnTo>
                  <a:lnTo>
                    <a:pt x="402661" y="73370"/>
                  </a:lnTo>
                  <a:lnTo>
                    <a:pt x="343577" y="100640"/>
                  </a:lnTo>
                  <a:lnTo>
                    <a:pt x="332215" y="123364"/>
                  </a:lnTo>
                  <a:lnTo>
                    <a:pt x="284493" y="127909"/>
                  </a:lnTo>
                  <a:lnTo>
                    <a:pt x="273130" y="155179"/>
                  </a:lnTo>
                  <a:lnTo>
                    <a:pt x="229953" y="150634"/>
                  </a:lnTo>
                  <a:lnTo>
                    <a:pt x="207229" y="159724"/>
                  </a:lnTo>
                  <a:lnTo>
                    <a:pt x="170869" y="182449"/>
                  </a:lnTo>
                  <a:lnTo>
                    <a:pt x="175414" y="191538"/>
                  </a:lnTo>
                  <a:lnTo>
                    <a:pt x="166324" y="202901"/>
                  </a:lnTo>
                  <a:lnTo>
                    <a:pt x="95878" y="214263"/>
                  </a:lnTo>
                  <a:lnTo>
                    <a:pt x="48156" y="198356"/>
                  </a:lnTo>
                  <a:lnTo>
                    <a:pt x="9524" y="198356"/>
                  </a:lnTo>
                  <a:lnTo>
                    <a:pt x="11905" y="184070"/>
                  </a:lnTo>
                  <a:lnTo>
                    <a:pt x="0" y="184070"/>
                  </a:lnTo>
                  <a:lnTo>
                    <a:pt x="4545" y="156800"/>
                  </a:lnTo>
                  <a:lnTo>
                    <a:pt x="43177" y="168163"/>
                  </a:lnTo>
                  <a:lnTo>
                    <a:pt x="59084" y="152255"/>
                  </a:lnTo>
                  <a:lnTo>
                    <a:pt x="86354" y="156800"/>
                  </a:lnTo>
                  <a:lnTo>
                    <a:pt x="127705" y="129233"/>
                  </a:lnTo>
                  <a:lnTo>
                    <a:pt x="100423" y="112002"/>
                  </a:lnTo>
                  <a:lnTo>
                    <a:pt x="73153" y="123364"/>
                  </a:lnTo>
                  <a:lnTo>
                    <a:pt x="48156" y="107457"/>
                  </a:lnTo>
                  <a:lnTo>
                    <a:pt x="52972" y="102297"/>
                  </a:lnTo>
                  <a:lnTo>
                    <a:pt x="38632" y="93171"/>
                  </a:lnTo>
                  <a:lnTo>
                    <a:pt x="66525" y="63286"/>
                  </a:lnTo>
                  <a:lnTo>
                    <a:pt x="68624" y="58563"/>
                  </a:lnTo>
                  <a:lnTo>
                    <a:pt x="54539" y="54539"/>
                  </a:lnTo>
                  <a:lnTo>
                    <a:pt x="63629" y="34087"/>
                  </a:lnTo>
                  <a:lnTo>
                    <a:pt x="86354" y="27270"/>
                  </a:lnTo>
                  <a:lnTo>
                    <a:pt x="149983" y="43177"/>
                  </a:lnTo>
                  <a:lnTo>
                    <a:pt x="156800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940435" y="2514959"/>
              <a:ext cx="479248" cy="310355"/>
            </a:xfrm>
            <a:custGeom>
              <a:avLst/>
              <a:gdLst>
                <a:gd name="connsiteX0" fmla="*/ 102695 w 638997"/>
                <a:gd name="connsiteY0" fmla="*/ 0 h 413806"/>
                <a:gd name="connsiteX1" fmla="*/ 107240 w 638997"/>
                <a:gd name="connsiteY1" fmla="*/ 4545 h 413806"/>
                <a:gd name="connsiteX2" fmla="*/ 166324 w 638997"/>
                <a:gd name="connsiteY2" fmla="*/ 36360 h 413806"/>
                <a:gd name="connsiteX3" fmla="*/ 198139 w 638997"/>
                <a:gd name="connsiteY3" fmla="*/ 59084 h 413806"/>
                <a:gd name="connsiteX4" fmla="*/ 229953 w 638997"/>
                <a:gd name="connsiteY4" fmla="*/ 106806 h 413806"/>
                <a:gd name="connsiteX5" fmla="*/ 273130 w 638997"/>
                <a:gd name="connsiteY5" fmla="*/ 95444 h 413806"/>
                <a:gd name="connsiteX6" fmla="*/ 339032 w 638997"/>
                <a:gd name="connsiteY6" fmla="*/ 90899 h 413806"/>
                <a:gd name="connsiteX7" fmla="*/ 382209 w 638997"/>
                <a:gd name="connsiteY7" fmla="*/ 127258 h 413806"/>
                <a:gd name="connsiteX8" fmla="*/ 382209 w 638997"/>
                <a:gd name="connsiteY8" fmla="*/ 177253 h 413806"/>
                <a:gd name="connsiteX9" fmla="*/ 398116 w 638997"/>
                <a:gd name="connsiteY9" fmla="*/ 177253 h 413806"/>
                <a:gd name="connsiteX10" fmla="*/ 402661 w 638997"/>
                <a:gd name="connsiteY10" fmla="*/ 220429 h 413806"/>
                <a:gd name="connsiteX11" fmla="*/ 450383 w 638997"/>
                <a:gd name="connsiteY11" fmla="*/ 220429 h 413806"/>
                <a:gd name="connsiteX12" fmla="*/ 461745 w 638997"/>
                <a:gd name="connsiteY12" fmla="*/ 247699 h 413806"/>
                <a:gd name="connsiteX13" fmla="*/ 466104 w 638997"/>
                <a:gd name="connsiteY13" fmla="*/ 247699 h 413806"/>
                <a:gd name="connsiteX14" fmla="*/ 484035 w 638997"/>
                <a:gd name="connsiteY14" fmla="*/ 213829 h 413806"/>
                <a:gd name="connsiteX15" fmla="*/ 527212 w 638997"/>
                <a:gd name="connsiteY15" fmla="*/ 182015 h 413806"/>
                <a:gd name="connsiteX16" fmla="*/ 536736 w 638997"/>
                <a:gd name="connsiteY16" fmla="*/ 177253 h 413806"/>
                <a:gd name="connsiteX17" fmla="*/ 536736 w 638997"/>
                <a:gd name="connsiteY17" fmla="*/ 177253 h 413806"/>
                <a:gd name="connsiteX18" fmla="*/ 544525 w 638997"/>
                <a:gd name="connsiteY18" fmla="*/ 173358 h 413806"/>
                <a:gd name="connsiteX19" fmla="*/ 549937 w 638997"/>
                <a:gd name="connsiteY19" fmla="*/ 170652 h 413806"/>
                <a:gd name="connsiteX20" fmla="*/ 549937 w 638997"/>
                <a:gd name="connsiteY20" fmla="*/ 170652 h 413806"/>
                <a:gd name="connsiteX21" fmla="*/ 559461 w 638997"/>
                <a:gd name="connsiteY21" fmla="*/ 165890 h 413806"/>
                <a:gd name="connsiteX22" fmla="*/ 568551 w 638997"/>
                <a:gd name="connsiteY22" fmla="*/ 170435 h 413806"/>
                <a:gd name="connsiteX23" fmla="*/ 543553 w 638997"/>
                <a:gd name="connsiteY23" fmla="*/ 204522 h 413806"/>
                <a:gd name="connsiteX24" fmla="*/ 564006 w 638997"/>
                <a:gd name="connsiteY24" fmla="*/ 220429 h 413806"/>
                <a:gd name="connsiteX25" fmla="*/ 595820 w 638997"/>
                <a:gd name="connsiteY25" fmla="*/ 209067 h 413806"/>
                <a:gd name="connsiteX26" fmla="*/ 638997 w 638997"/>
                <a:gd name="connsiteY26" fmla="*/ 236337 h 413806"/>
                <a:gd name="connsiteX27" fmla="*/ 591275 w 638997"/>
                <a:gd name="connsiteY27" fmla="*/ 268151 h 413806"/>
                <a:gd name="connsiteX28" fmla="*/ 589370 w 638997"/>
                <a:gd name="connsiteY28" fmla="*/ 267834 h 413806"/>
                <a:gd name="connsiteX29" fmla="*/ 581751 w 638997"/>
                <a:gd name="connsiteY29" fmla="*/ 272913 h 413806"/>
                <a:gd name="connsiteX30" fmla="*/ 554482 w 638997"/>
                <a:gd name="connsiteY30" fmla="*/ 268368 h 413806"/>
                <a:gd name="connsiteX31" fmla="*/ 538574 w 638997"/>
                <a:gd name="connsiteY31" fmla="*/ 272913 h 413806"/>
                <a:gd name="connsiteX32" fmla="*/ 534029 w 638997"/>
                <a:gd name="connsiteY32" fmla="*/ 257006 h 413806"/>
                <a:gd name="connsiteX33" fmla="*/ 538574 w 638997"/>
                <a:gd name="connsiteY33" fmla="*/ 234281 h 413806"/>
                <a:gd name="connsiteX34" fmla="*/ 499403 w 638997"/>
                <a:gd name="connsiteY34" fmla="*/ 243608 h 413806"/>
                <a:gd name="connsiteX35" fmla="*/ 489014 w 638997"/>
                <a:gd name="connsiteY35" fmla="*/ 272696 h 413806"/>
                <a:gd name="connsiteX36" fmla="*/ 473107 w 638997"/>
                <a:gd name="connsiteY36" fmla="*/ 299966 h 413806"/>
                <a:gd name="connsiteX37" fmla="*/ 466880 w 638997"/>
                <a:gd name="connsiteY37" fmla="*/ 299076 h 413806"/>
                <a:gd name="connsiteX38" fmla="*/ 463583 w 638997"/>
                <a:gd name="connsiteY38" fmla="*/ 304728 h 413806"/>
                <a:gd name="connsiteX39" fmla="*/ 438141 w 638997"/>
                <a:gd name="connsiteY39" fmla="*/ 301093 h 413806"/>
                <a:gd name="connsiteX40" fmla="*/ 429930 w 638997"/>
                <a:gd name="connsiteY40" fmla="*/ 315873 h 413806"/>
                <a:gd name="connsiteX41" fmla="*/ 457200 w 638997"/>
                <a:gd name="connsiteY41" fmla="*/ 327235 h 413806"/>
                <a:gd name="connsiteX42" fmla="*/ 466290 w 638997"/>
                <a:gd name="connsiteY42" fmla="*/ 365867 h 413806"/>
                <a:gd name="connsiteX43" fmla="*/ 445838 w 638997"/>
                <a:gd name="connsiteY43" fmla="*/ 409044 h 413806"/>
                <a:gd name="connsiteX44" fmla="*/ 439767 w 638997"/>
                <a:gd name="connsiteY44" fmla="*/ 406515 h 413806"/>
                <a:gd name="connsiteX45" fmla="*/ 436314 w 638997"/>
                <a:gd name="connsiteY45" fmla="*/ 413806 h 413806"/>
                <a:gd name="connsiteX46" fmla="*/ 409044 w 638997"/>
                <a:gd name="connsiteY46" fmla="*/ 402444 h 413806"/>
                <a:gd name="connsiteX47" fmla="*/ 388592 w 638997"/>
                <a:gd name="connsiteY47" fmla="*/ 402444 h 413806"/>
                <a:gd name="connsiteX48" fmla="*/ 388592 w 638997"/>
                <a:gd name="connsiteY48" fmla="*/ 375174 h 413806"/>
                <a:gd name="connsiteX49" fmla="*/ 338598 w 638997"/>
                <a:gd name="connsiteY49" fmla="*/ 359267 h 413806"/>
                <a:gd name="connsiteX50" fmla="*/ 302238 w 638997"/>
                <a:gd name="connsiteY50" fmla="*/ 331997 h 413806"/>
                <a:gd name="connsiteX51" fmla="*/ 274969 w 638997"/>
                <a:gd name="connsiteY51" fmla="*/ 311545 h 413806"/>
                <a:gd name="connsiteX52" fmla="*/ 236337 w 638997"/>
                <a:gd name="connsiteY52" fmla="*/ 277458 h 413806"/>
                <a:gd name="connsiteX53" fmla="*/ 215884 w 638997"/>
                <a:gd name="connsiteY53" fmla="*/ 229736 h 413806"/>
                <a:gd name="connsiteX54" fmla="*/ 204522 w 638997"/>
                <a:gd name="connsiteY54" fmla="*/ 218374 h 413806"/>
                <a:gd name="connsiteX55" fmla="*/ 161345 w 638997"/>
                <a:gd name="connsiteY55" fmla="*/ 225191 h 413806"/>
                <a:gd name="connsiteX56" fmla="*/ 152255 w 638997"/>
                <a:gd name="connsiteY56" fmla="*/ 213829 h 413806"/>
                <a:gd name="connsiteX57" fmla="*/ 145438 w 638997"/>
                <a:gd name="connsiteY57" fmla="*/ 175197 h 413806"/>
                <a:gd name="connsiteX58" fmla="*/ 99794 w 638997"/>
                <a:gd name="connsiteY58" fmla="*/ 151288 h 413806"/>
                <a:gd name="connsiteX59" fmla="*/ 75426 w 638997"/>
                <a:gd name="connsiteY59" fmla="*/ 170435 h 413806"/>
                <a:gd name="connsiteX60" fmla="*/ 59298 w 638997"/>
                <a:gd name="connsiteY60" fmla="*/ 178499 h 413806"/>
                <a:gd name="connsiteX61" fmla="*/ 43611 w 638997"/>
                <a:gd name="connsiteY61" fmla="*/ 186342 h 413806"/>
                <a:gd name="connsiteX62" fmla="*/ 52701 w 638997"/>
                <a:gd name="connsiteY62" fmla="*/ 213612 h 413806"/>
                <a:gd name="connsiteX63" fmla="*/ 41590 w 638997"/>
                <a:gd name="connsiteY63" fmla="*/ 213612 h 413806"/>
                <a:gd name="connsiteX64" fmla="*/ 43177 w 638997"/>
                <a:gd name="connsiteY64" fmla="*/ 218374 h 413806"/>
                <a:gd name="connsiteX65" fmla="*/ 0 w 638997"/>
                <a:gd name="connsiteY65" fmla="*/ 218374 h 413806"/>
                <a:gd name="connsiteX66" fmla="*/ 0 w 638997"/>
                <a:gd name="connsiteY66" fmla="*/ 29759 h 413806"/>
                <a:gd name="connsiteX67" fmla="*/ 9524 w 638997"/>
                <a:gd name="connsiteY67" fmla="*/ 27204 h 413806"/>
                <a:gd name="connsiteX68" fmla="*/ 9524 w 638997"/>
                <a:gd name="connsiteY68" fmla="*/ 24997 h 41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8997" h="413806">
                  <a:moveTo>
                    <a:pt x="102695" y="0"/>
                  </a:moveTo>
                  <a:lnTo>
                    <a:pt x="107240" y="4545"/>
                  </a:lnTo>
                  <a:lnTo>
                    <a:pt x="166324" y="36360"/>
                  </a:lnTo>
                  <a:lnTo>
                    <a:pt x="198139" y="59084"/>
                  </a:lnTo>
                  <a:lnTo>
                    <a:pt x="229953" y="106806"/>
                  </a:lnTo>
                  <a:lnTo>
                    <a:pt x="273130" y="95444"/>
                  </a:lnTo>
                  <a:lnTo>
                    <a:pt x="339032" y="90899"/>
                  </a:lnTo>
                  <a:lnTo>
                    <a:pt x="382209" y="127258"/>
                  </a:lnTo>
                  <a:lnTo>
                    <a:pt x="382209" y="177253"/>
                  </a:lnTo>
                  <a:lnTo>
                    <a:pt x="398116" y="177253"/>
                  </a:lnTo>
                  <a:lnTo>
                    <a:pt x="402661" y="220429"/>
                  </a:lnTo>
                  <a:lnTo>
                    <a:pt x="450383" y="220429"/>
                  </a:lnTo>
                  <a:lnTo>
                    <a:pt x="461745" y="247699"/>
                  </a:lnTo>
                  <a:lnTo>
                    <a:pt x="466104" y="247699"/>
                  </a:lnTo>
                  <a:lnTo>
                    <a:pt x="484035" y="213829"/>
                  </a:lnTo>
                  <a:lnTo>
                    <a:pt x="527212" y="182015"/>
                  </a:lnTo>
                  <a:lnTo>
                    <a:pt x="536736" y="177253"/>
                  </a:lnTo>
                  <a:lnTo>
                    <a:pt x="536736" y="177253"/>
                  </a:lnTo>
                  <a:lnTo>
                    <a:pt x="544525" y="173358"/>
                  </a:lnTo>
                  <a:lnTo>
                    <a:pt x="549937" y="170652"/>
                  </a:lnTo>
                  <a:lnTo>
                    <a:pt x="549937" y="170652"/>
                  </a:lnTo>
                  <a:lnTo>
                    <a:pt x="559461" y="165890"/>
                  </a:lnTo>
                  <a:lnTo>
                    <a:pt x="568551" y="170435"/>
                  </a:lnTo>
                  <a:lnTo>
                    <a:pt x="543553" y="204522"/>
                  </a:lnTo>
                  <a:lnTo>
                    <a:pt x="564006" y="220429"/>
                  </a:lnTo>
                  <a:lnTo>
                    <a:pt x="595820" y="209067"/>
                  </a:lnTo>
                  <a:lnTo>
                    <a:pt x="638997" y="236337"/>
                  </a:lnTo>
                  <a:lnTo>
                    <a:pt x="591275" y="268151"/>
                  </a:lnTo>
                  <a:lnTo>
                    <a:pt x="589370" y="267834"/>
                  </a:lnTo>
                  <a:lnTo>
                    <a:pt x="581751" y="272913"/>
                  </a:lnTo>
                  <a:lnTo>
                    <a:pt x="554482" y="268368"/>
                  </a:lnTo>
                  <a:lnTo>
                    <a:pt x="538574" y="272913"/>
                  </a:lnTo>
                  <a:lnTo>
                    <a:pt x="534029" y="257006"/>
                  </a:lnTo>
                  <a:lnTo>
                    <a:pt x="538574" y="234281"/>
                  </a:lnTo>
                  <a:lnTo>
                    <a:pt x="499403" y="243608"/>
                  </a:lnTo>
                  <a:lnTo>
                    <a:pt x="489014" y="272696"/>
                  </a:lnTo>
                  <a:lnTo>
                    <a:pt x="473107" y="299966"/>
                  </a:lnTo>
                  <a:lnTo>
                    <a:pt x="466880" y="299076"/>
                  </a:lnTo>
                  <a:lnTo>
                    <a:pt x="463583" y="304728"/>
                  </a:lnTo>
                  <a:lnTo>
                    <a:pt x="438141" y="301093"/>
                  </a:lnTo>
                  <a:lnTo>
                    <a:pt x="429930" y="315873"/>
                  </a:lnTo>
                  <a:lnTo>
                    <a:pt x="457200" y="327235"/>
                  </a:lnTo>
                  <a:lnTo>
                    <a:pt x="466290" y="365867"/>
                  </a:lnTo>
                  <a:lnTo>
                    <a:pt x="445838" y="409044"/>
                  </a:lnTo>
                  <a:lnTo>
                    <a:pt x="439767" y="406515"/>
                  </a:lnTo>
                  <a:lnTo>
                    <a:pt x="436314" y="413806"/>
                  </a:lnTo>
                  <a:lnTo>
                    <a:pt x="409044" y="402444"/>
                  </a:lnTo>
                  <a:lnTo>
                    <a:pt x="388592" y="402444"/>
                  </a:lnTo>
                  <a:lnTo>
                    <a:pt x="388592" y="375174"/>
                  </a:lnTo>
                  <a:lnTo>
                    <a:pt x="338598" y="359267"/>
                  </a:lnTo>
                  <a:lnTo>
                    <a:pt x="302238" y="331997"/>
                  </a:lnTo>
                  <a:lnTo>
                    <a:pt x="274969" y="311545"/>
                  </a:lnTo>
                  <a:lnTo>
                    <a:pt x="236337" y="277458"/>
                  </a:lnTo>
                  <a:lnTo>
                    <a:pt x="215884" y="229736"/>
                  </a:lnTo>
                  <a:lnTo>
                    <a:pt x="204522" y="218374"/>
                  </a:lnTo>
                  <a:lnTo>
                    <a:pt x="161345" y="225191"/>
                  </a:lnTo>
                  <a:lnTo>
                    <a:pt x="152255" y="213829"/>
                  </a:lnTo>
                  <a:lnTo>
                    <a:pt x="145438" y="175197"/>
                  </a:lnTo>
                  <a:lnTo>
                    <a:pt x="99794" y="151288"/>
                  </a:lnTo>
                  <a:lnTo>
                    <a:pt x="75426" y="170435"/>
                  </a:lnTo>
                  <a:lnTo>
                    <a:pt x="59298" y="178499"/>
                  </a:lnTo>
                  <a:lnTo>
                    <a:pt x="43611" y="186342"/>
                  </a:lnTo>
                  <a:lnTo>
                    <a:pt x="52701" y="213612"/>
                  </a:lnTo>
                  <a:lnTo>
                    <a:pt x="41590" y="213612"/>
                  </a:lnTo>
                  <a:lnTo>
                    <a:pt x="43177" y="218374"/>
                  </a:lnTo>
                  <a:lnTo>
                    <a:pt x="0" y="218374"/>
                  </a:lnTo>
                  <a:lnTo>
                    <a:pt x="0" y="29759"/>
                  </a:lnTo>
                  <a:lnTo>
                    <a:pt x="9524" y="27204"/>
                  </a:lnTo>
                  <a:lnTo>
                    <a:pt x="9524" y="2499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674311" y="2085382"/>
              <a:ext cx="1137207" cy="620708"/>
            </a:xfrm>
            <a:custGeom>
              <a:avLst/>
              <a:gdLst>
                <a:gd name="connsiteX0" fmla="*/ 831722 w 1516276"/>
                <a:gd name="connsiteY0" fmla="*/ 0 h 827611"/>
                <a:gd name="connsiteX1" fmla="*/ 897623 w 1516276"/>
                <a:gd name="connsiteY1" fmla="*/ 15907 h 827611"/>
                <a:gd name="connsiteX2" fmla="*/ 898607 w 1516276"/>
                <a:gd name="connsiteY2" fmla="*/ 22795 h 827611"/>
                <a:gd name="connsiteX3" fmla="*/ 909528 w 1516276"/>
                <a:gd name="connsiteY3" fmla="*/ 25431 h 827611"/>
                <a:gd name="connsiteX4" fmla="*/ 916672 w 1516276"/>
                <a:gd name="connsiteY4" fmla="*/ 75436 h 827611"/>
                <a:gd name="connsiteX5" fmla="*/ 945345 w 1516276"/>
                <a:gd name="connsiteY5" fmla="*/ 63629 h 827611"/>
                <a:gd name="connsiteX6" fmla="*/ 993067 w 1516276"/>
                <a:gd name="connsiteY6" fmla="*/ 90899 h 827611"/>
                <a:gd name="connsiteX7" fmla="*/ 992653 w 1516276"/>
                <a:gd name="connsiteY7" fmla="*/ 93383 h 827611"/>
                <a:gd name="connsiteX8" fmla="*/ 1004972 w 1516276"/>
                <a:gd name="connsiteY8" fmla="*/ 100423 h 827611"/>
                <a:gd name="connsiteX9" fmla="*/ 1002014 w 1516276"/>
                <a:gd name="connsiteY9" fmla="*/ 118168 h 827611"/>
                <a:gd name="connsiteX10" fmla="*/ 1024881 w 1516276"/>
                <a:gd name="connsiteY10" fmla="*/ 118168 h 827611"/>
                <a:gd name="connsiteX11" fmla="*/ 1118052 w 1516276"/>
                <a:gd name="connsiteY11" fmla="*/ 59084 h 827611"/>
                <a:gd name="connsiteX12" fmla="*/ 1099873 w 1516276"/>
                <a:gd name="connsiteY12" fmla="*/ 79536 h 827611"/>
                <a:gd name="connsiteX13" fmla="*/ 1104860 w 1516276"/>
                <a:gd name="connsiteY13" fmla="*/ 84523 h 827611"/>
                <a:gd name="connsiteX14" fmla="*/ 1129957 w 1516276"/>
                <a:gd name="connsiteY14" fmla="*/ 68608 h 827611"/>
                <a:gd name="connsiteX15" fmla="*/ 1111777 w 1516276"/>
                <a:gd name="connsiteY15" fmla="*/ 89060 h 827611"/>
                <a:gd name="connsiteX16" fmla="*/ 1161772 w 1516276"/>
                <a:gd name="connsiteY16" fmla="*/ 139055 h 827611"/>
                <a:gd name="connsiteX17" fmla="*/ 1233337 w 1516276"/>
                <a:gd name="connsiteY17" fmla="*/ 274006 h 827611"/>
                <a:gd name="connsiteX18" fmla="*/ 1252127 w 1516276"/>
                <a:gd name="connsiteY18" fmla="*/ 247699 h 827611"/>
                <a:gd name="connsiteX19" fmla="*/ 1304394 w 1516276"/>
                <a:gd name="connsiteY19" fmla="*/ 279513 h 827611"/>
                <a:gd name="connsiteX20" fmla="*/ 1354388 w 1516276"/>
                <a:gd name="connsiteY20" fmla="*/ 263606 h 827611"/>
                <a:gd name="connsiteX21" fmla="*/ 1374841 w 1516276"/>
                <a:gd name="connsiteY21" fmla="*/ 272696 h 827611"/>
                <a:gd name="connsiteX22" fmla="*/ 1376974 w 1516276"/>
                <a:gd name="connsiteY22" fmla="*/ 277877 h 827611"/>
                <a:gd name="connsiteX23" fmla="*/ 1386746 w 1516276"/>
                <a:gd name="connsiteY23" fmla="*/ 282220 h 827611"/>
                <a:gd name="connsiteX24" fmla="*/ 1400385 w 1516276"/>
                <a:gd name="connsiteY24" fmla="*/ 315343 h 827611"/>
                <a:gd name="connsiteX25" fmla="*/ 1418017 w 1516276"/>
                <a:gd name="connsiteY25" fmla="*/ 322690 h 827611"/>
                <a:gd name="connsiteX26" fmla="*/ 1423269 w 1516276"/>
                <a:gd name="connsiteY26" fmla="*/ 329442 h 827611"/>
                <a:gd name="connsiteX27" fmla="*/ 1429922 w 1516276"/>
                <a:gd name="connsiteY27" fmla="*/ 332214 h 827611"/>
                <a:gd name="connsiteX28" fmla="*/ 1438112 w 1516276"/>
                <a:gd name="connsiteY28" fmla="*/ 342743 h 827611"/>
                <a:gd name="connsiteX29" fmla="*/ 1481646 w 1516276"/>
                <a:gd name="connsiteY29" fmla="*/ 338597 h 827611"/>
                <a:gd name="connsiteX30" fmla="*/ 1488774 w 1516276"/>
                <a:gd name="connsiteY30" fmla="*/ 348576 h 827611"/>
                <a:gd name="connsiteX31" fmla="*/ 1493551 w 1516276"/>
                <a:gd name="connsiteY31" fmla="*/ 348121 h 827611"/>
                <a:gd name="connsiteX32" fmla="*/ 1516276 w 1516276"/>
                <a:gd name="connsiteY32" fmla="*/ 379936 h 827611"/>
                <a:gd name="connsiteX33" fmla="*/ 1484461 w 1516276"/>
                <a:gd name="connsiteY33" fmla="*/ 418568 h 827611"/>
                <a:gd name="connsiteX34" fmla="*/ 1457192 w 1516276"/>
                <a:gd name="connsiteY34" fmla="*/ 423113 h 827611"/>
                <a:gd name="connsiteX35" fmla="*/ 1450375 w 1516276"/>
                <a:gd name="connsiteY35" fmla="*/ 477652 h 827611"/>
                <a:gd name="connsiteX36" fmla="*/ 1429922 w 1516276"/>
                <a:gd name="connsiteY36" fmla="*/ 502649 h 827611"/>
                <a:gd name="connsiteX37" fmla="*/ 1359476 w 1516276"/>
                <a:gd name="connsiteY37" fmla="*/ 482197 h 827611"/>
                <a:gd name="connsiteX38" fmla="*/ 1332206 w 1516276"/>
                <a:gd name="connsiteY38" fmla="*/ 579913 h 827611"/>
                <a:gd name="connsiteX39" fmla="*/ 1316299 w 1516276"/>
                <a:gd name="connsiteY39" fmla="*/ 589002 h 827611"/>
                <a:gd name="connsiteX40" fmla="*/ 1241308 w 1516276"/>
                <a:gd name="connsiteY40" fmla="*/ 611727 h 827611"/>
                <a:gd name="connsiteX41" fmla="*/ 1273122 w 1516276"/>
                <a:gd name="connsiteY41" fmla="*/ 698081 h 827611"/>
                <a:gd name="connsiteX42" fmla="*/ 1248125 w 1516276"/>
                <a:gd name="connsiteY42" fmla="*/ 713988 h 827611"/>
                <a:gd name="connsiteX43" fmla="*/ 1252670 w 1516276"/>
                <a:gd name="connsiteY43" fmla="*/ 741258 h 827611"/>
                <a:gd name="connsiteX44" fmla="*/ 1232218 w 1516276"/>
                <a:gd name="connsiteY44" fmla="*/ 734440 h 827611"/>
                <a:gd name="connsiteX45" fmla="*/ 1221961 w 1516276"/>
                <a:gd name="connsiteY45" fmla="*/ 725466 h 827611"/>
                <a:gd name="connsiteX46" fmla="*/ 1220313 w 1516276"/>
                <a:gd name="connsiteY46" fmla="*/ 724916 h 827611"/>
                <a:gd name="connsiteX47" fmla="*/ 1212919 w 1516276"/>
                <a:gd name="connsiteY47" fmla="*/ 718447 h 827611"/>
                <a:gd name="connsiteX48" fmla="*/ 1154954 w 1516276"/>
                <a:gd name="connsiteY48" fmla="*/ 713988 h 827611"/>
                <a:gd name="connsiteX49" fmla="*/ 1095870 w 1516276"/>
                <a:gd name="connsiteY49" fmla="*/ 707171 h 827611"/>
                <a:gd name="connsiteX50" fmla="*/ 1079963 w 1516276"/>
                <a:gd name="connsiteY50" fmla="*/ 713988 h 827611"/>
                <a:gd name="connsiteX51" fmla="*/ 1032241 w 1516276"/>
                <a:gd name="connsiteY51" fmla="*/ 691263 h 827611"/>
                <a:gd name="connsiteX52" fmla="*/ 1011789 w 1516276"/>
                <a:gd name="connsiteY52" fmla="*/ 702626 h 827611"/>
                <a:gd name="connsiteX53" fmla="*/ 1004972 w 1516276"/>
                <a:gd name="connsiteY53" fmla="*/ 734440 h 827611"/>
                <a:gd name="connsiteX54" fmla="*/ 941343 w 1516276"/>
                <a:gd name="connsiteY54" fmla="*/ 718533 h 827611"/>
                <a:gd name="connsiteX55" fmla="*/ 918618 w 1516276"/>
                <a:gd name="connsiteY55" fmla="*/ 725350 h 827611"/>
                <a:gd name="connsiteX56" fmla="*/ 909528 w 1516276"/>
                <a:gd name="connsiteY56" fmla="*/ 745802 h 827611"/>
                <a:gd name="connsiteX57" fmla="*/ 886804 w 1516276"/>
                <a:gd name="connsiteY57" fmla="*/ 757165 h 827611"/>
                <a:gd name="connsiteX58" fmla="*/ 843627 w 1516276"/>
                <a:gd name="connsiteY58" fmla="*/ 788979 h 827611"/>
                <a:gd name="connsiteX59" fmla="*/ 823175 w 1516276"/>
                <a:gd name="connsiteY59" fmla="*/ 827611 h 827611"/>
                <a:gd name="connsiteX60" fmla="*/ 811812 w 1516276"/>
                <a:gd name="connsiteY60" fmla="*/ 827611 h 827611"/>
                <a:gd name="connsiteX61" fmla="*/ 807844 w 1516276"/>
                <a:gd name="connsiteY61" fmla="*/ 818087 h 827611"/>
                <a:gd name="connsiteX62" fmla="*/ 799907 w 1516276"/>
                <a:gd name="connsiteY62" fmla="*/ 818087 h 827611"/>
                <a:gd name="connsiteX63" fmla="*/ 792513 w 1516276"/>
                <a:gd name="connsiteY63" fmla="*/ 800342 h 827611"/>
                <a:gd name="connsiteX64" fmla="*/ 752728 w 1516276"/>
                <a:gd name="connsiteY64" fmla="*/ 800342 h 827611"/>
                <a:gd name="connsiteX65" fmla="*/ 751726 w 1516276"/>
                <a:gd name="connsiteY65" fmla="*/ 790818 h 827611"/>
                <a:gd name="connsiteX66" fmla="*/ 740823 w 1516276"/>
                <a:gd name="connsiteY66" fmla="*/ 790818 h 827611"/>
                <a:gd name="connsiteX67" fmla="*/ 737281 w 1516276"/>
                <a:gd name="connsiteY67" fmla="*/ 757165 h 827611"/>
                <a:gd name="connsiteX68" fmla="*/ 732276 w 1516276"/>
                <a:gd name="connsiteY68" fmla="*/ 757165 h 827611"/>
                <a:gd name="connsiteX69" fmla="*/ 732276 w 1516276"/>
                <a:gd name="connsiteY69" fmla="*/ 747641 h 827611"/>
                <a:gd name="connsiteX70" fmla="*/ 720371 w 1516276"/>
                <a:gd name="connsiteY70" fmla="*/ 747641 h 827611"/>
                <a:gd name="connsiteX71" fmla="*/ 720371 w 1516276"/>
                <a:gd name="connsiteY71" fmla="*/ 697647 h 827611"/>
                <a:gd name="connsiteX72" fmla="*/ 688549 w 1516276"/>
                <a:gd name="connsiteY72" fmla="*/ 670849 h 827611"/>
                <a:gd name="connsiteX73" fmla="*/ 623198 w 1516276"/>
                <a:gd name="connsiteY73" fmla="*/ 675356 h 827611"/>
                <a:gd name="connsiteX74" fmla="*/ 580021 w 1516276"/>
                <a:gd name="connsiteY74" fmla="*/ 686718 h 827611"/>
                <a:gd name="connsiteX75" fmla="*/ 572843 w 1516276"/>
                <a:gd name="connsiteY75" fmla="*/ 675951 h 827611"/>
                <a:gd name="connsiteX76" fmla="*/ 568116 w 1516276"/>
                <a:gd name="connsiteY76" fmla="*/ 677194 h 827611"/>
                <a:gd name="connsiteX77" fmla="*/ 537601 w 1516276"/>
                <a:gd name="connsiteY77" fmla="*/ 631421 h 827611"/>
                <a:gd name="connsiteX78" fmla="*/ 516392 w 1516276"/>
                <a:gd name="connsiteY78" fmla="*/ 616272 h 827611"/>
                <a:gd name="connsiteX79" fmla="*/ 457308 w 1516276"/>
                <a:gd name="connsiteY79" fmla="*/ 584458 h 827611"/>
                <a:gd name="connsiteX80" fmla="*/ 452763 w 1516276"/>
                <a:gd name="connsiteY80" fmla="*/ 579913 h 827611"/>
                <a:gd name="connsiteX81" fmla="*/ 359592 w 1516276"/>
                <a:gd name="connsiteY81" fmla="*/ 604910 h 827611"/>
                <a:gd name="connsiteX82" fmla="*/ 359592 w 1516276"/>
                <a:gd name="connsiteY82" fmla="*/ 793524 h 827611"/>
                <a:gd name="connsiteX83" fmla="*/ 339140 w 1516276"/>
                <a:gd name="connsiteY83" fmla="*/ 793524 h 827611"/>
                <a:gd name="connsiteX84" fmla="*/ 333188 w 1516276"/>
                <a:gd name="connsiteY84" fmla="*/ 784000 h 827611"/>
                <a:gd name="connsiteX85" fmla="*/ 327235 w 1516276"/>
                <a:gd name="connsiteY85" fmla="*/ 784000 h 827611"/>
                <a:gd name="connsiteX86" fmla="*/ 308101 w 1516276"/>
                <a:gd name="connsiteY86" fmla="*/ 753385 h 827611"/>
                <a:gd name="connsiteX87" fmla="*/ 291418 w 1516276"/>
                <a:gd name="connsiteY87" fmla="*/ 745802 h 827611"/>
                <a:gd name="connsiteX88" fmla="*/ 248241 w 1516276"/>
                <a:gd name="connsiteY88" fmla="*/ 750347 h 827611"/>
                <a:gd name="connsiteX89" fmla="*/ 232334 w 1516276"/>
                <a:gd name="connsiteY89" fmla="*/ 766255 h 827611"/>
                <a:gd name="connsiteX90" fmla="*/ 232334 w 1516276"/>
                <a:gd name="connsiteY90" fmla="*/ 757165 h 827611"/>
                <a:gd name="connsiteX91" fmla="*/ 235419 w 1516276"/>
                <a:gd name="connsiteY91" fmla="*/ 741740 h 827611"/>
                <a:gd name="connsiteX92" fmla="*/ 220429 w 1516276"/>
                <a:gd name="connsiteY92" fmla="*/ 756731 h 827611"/>
                <a:gd name="connsiteX93" fmla="*/ 220429 w 1516276"/>
                <a:gd name="connsiteY93" fmla="*/ 747641 h 827611"/>
                <a:gd name="connsiteX94" fmla="*/ 224974 w 1516276"/>
                <a:gd name="connsiteY94" fmla="*/ 724916 h 827611"/>
                <a:gd name="connsiteX95" fmla="*/ 222070 w 1516276"/>
                <a:gd name="connsiteY95" fmla="*/ 714751 h 827611"/>
                <a:gd name="connsiteX96" fmla="*/ 189157 w 1516276"/>
                <a:gd name="connsiteY96" fmla="*/ 702626 h 827611"/>
                <a:gd name="connsiteX97" fmla="*/ 187205 w 1516276"/>
                <a:gd name="connsiteY97" fmla="*/ 696768 h 827611"/>
                <a:gd name="connsiteX98" fmla="*/ 177252 w 1516276"/>
                <a:gd name="connsiteY98" fmla="*/ 693102 h 827611"/>
                <a:gd name="connsiteX99" fmla="*/ 162774 w 1516276"/>
                <a:gd name="connsiteY99" fmla="*/ 649666 h 827611"/>
                <a:gd name="connsiteX100" fmla="*/ 150526 w 1516276"/>
                <a:gd name="connsiteY100" fmla="*/ 643542 h 827611"/>
                <a:gd name="connsiteX101" fmla="*/ 150526 w 1516276"/>
                <a:gd name="connsiteY101" fmla="*/ 639970 h 827611"/>
                <a:gd name="connsiteX102" fmla="*/ 138621 w 1516276"/>
                <a:gd name="connsiteY102" fmla="*/ 634018 h 827611"/>
                <a:gd name="connsiteX103" fmla="*/ 138621 w 1516276"/>
                <a:gd name="connsiteY103" fmla="*/ 618110 h 827611"/>
                <a:gd name="connsiteX104" fmla="*/ 177252 w 1516276"/>
                <a:gd name="connsiteY104" fmla="*/ 622655 h 827611"/>
                <a:gd name="connsiteX105" fmla="*/ 177252 w 1516276"/>
                <a:gd name="connsiteY105" fmla="*/ 586296 h 827611"/>
                <a:gd name="connsiteX106" fmla="*/ 209067 w 1516276"/>
                <a:gd name="connsiteY106" fmla="*/ 579478 h 827611"/>
                <a:gd name="connsiteX107" fmla="*/ 240881 w 1516276"/>
                <a:gd name="connsiteY107" fmla="*/ 586296 h 827611"/>
                <a:gd name="connsiteX108" fmla="*/ 245426 w 1516276"/>
                <a:gd name="connsiteY108" fmla="*/ 531757 h 827611"/>
                <a:gd name="connsiteX109" fmla="*/ 242242 w 1516276"/>
                <a:gd name="connsiteY109" fmla="*/ 509466 h 827611"/>
                <a:gd name="connsiteX110" fmla="*/ 214155 w 1516276"/>
                <a:gd name="connsiteY110" fmla="*/ 509466 h 827611"/>
                <a:gd name="connsiteX111" fmla="*/ 182340 w 1516276"/>
                <a:gd name="connsiteY111" fmla="*/ 498104 h 827611"/>
                <a:gd name="connsiteX112" fmla="*/ 139163 w 1516276"/>
                <a:gd name="connsiteY112" fmla="*/ 525373 h 827611"/>
                <a:gd name="connsiteX113" fmla="*/ 107349 w 1516276"/>
                <a:gd name="connsiteY113" fmla="*/ 536736 h 827611"/>
                <a:gd name="connsiteX114" fmla="*/ 86897 w 1516276"/>
                <a:gd name="connsiteY114" fmla="*/ 525373 h 827611"/>
                <a:gd name="connsiteX115" fmla="*/ 87341 w 1516276"/>
                <a:gd name="connsiteY115" fmla="*/ 522710 h 827611"/>
                <a:gd name="connsiteX116" fmla="*/ 74992 w 1516276"/>
                <a:gd name="connsiteY116" fmla="*/ 515849 h 827611"/>
                <a:gd name="connsiteX117" fmla="*/ 79536 w 1516276"/>
                <a:gd name="connsiteY117" fmla="*/ 488580 h 827611"/>
                <a:gd name="connsiteX118" fmla="*/ 64441 w 1516276"/>
                <a:gd name="connsiteY118" fmla="*/ 461744 h 827611"/>
                <a:gd name="connsiteX119" fmla="*/ 36902 w 1516276"/>
                <a:gd name="connsiteY119" fmla="*/ 461744 h 827611"/>
                <a:gd name="connsiteX120" fmla="*/ 29918 w 1516276"/>
                <a:gd name="connsiteY120" fmla="*/ 452220 h 827611"/>
                <a:gd name="connsiteX121" fmla="*/ 24997 w 1516276"/>
                <a:gd name="connsiteY121" fmla="*/ 452220 h 827611"/>
                <a:gd name="connsiteX122" fmla="*/ 0 w 1516276"/>
                <a:gd name="connsiteY122" fmla="*/ 418133 h 827611"/>
                <a:gd name="connsiteX123" fmla="*/ 20452 w 1516276"/>
                <a:gd name="connsiteY123" fmla="*/ 374957 h 827611"/>
                <a:gd name="connsiteX124" fmla="*/ 9090 w 1516276"/>
                <a:gd name="connsiteY124" fmla="*/ 365867 h 827611"/>
                <a:gd name="connsiteX125" fmla="*/ 36360 w 1516276"/>
                <a:gd name="connsiteY125" fmla="*/ 299965 h 827611"/>
                <a:gd name="connsiteX126" fmla="*/ 48178 w 1516276"/>
                <a:gd name="connsiteY126" fmla="*/ 309698 h 827611"/>
                <a:gd name="connsiteX127" fmla="*/ 48265 w 1516276"/>
                <a:gd name="connsiteY127" fmla="*/ 309489 h 827611"/>
                <a:gd name="connsiteX128" fmla="*/ 75024 w 1516276"/>
                <a:gd name="connsiteY128" fmla="*/ 331526 h 827611"/>
                <a:gd name="connsiteX129" fmla="*/ 79536 w 1516276"/>
                <a:gd name="connsiteY129" fmla="*/ 295420 h 827611"/>
                <a:gd name="connsiteX130" fmla="*/ 154528 w 1516276"/>
                <a:gd name="connsiteY130" fmla="*/ 231791 h 827611"/>
                <a:gd name="connsiteX131" fmla="*/ 213612 w 1516276"/>
                <a:gd name="connsiteY131" fmla="*/ 224974 h 827611"/>
                <a:gd name="connsiteX132" fmla="*/ 295421 w 1516276"/>
                <a:gd name="connsiteY132" fmla="*/ 268151 h 827611"/>
                <a:gd name="connsiteX133" fmla="*/ 338597 w 1516276"/>
                <a:gd name="connsiteY133" fmla="*/ 295420 h 827611"/>
                <a:gd name="connsiteX134" fmla="*/ 374957 w 1516276"/>
                <a:gd name="connsiteY134" fmla="*/ 268151 h 827611"/>
                <a:gd name="connsiteX135" fmla="*/ 434041 w 1516276"/>
                <a:gd name="connsiteY135" fmla="*/ 263606 h 827611"/>
                <a:gd name="connsiteX136" fmla="*/ 481763 w 1516276"/>
                <a:gd name="connsiteY136" fmla="*/ 295420 h 827611"/>
                <a:gd name="connsiteX137" fmla="*/ 493125 w 1516276"/>
                <a:gd name="connsiteY137" fmla="*/ 279513 h 827611"/>
                <a:gd name="connsiteX138" fmla="*/ 547664 w 1516276"/>
                <a:gd name="connsiteY138" fmla="*/ 284058 h 827611"/>
                <a:gd name="connsiteX139" fmla="*/ 551981 w 1516276"/>
                <a:gd name="connsiteY139" fmla="*/ 253835 h 827611"/>
                <a:gd name="connsiteX140" fmla="*/ 505030 w 1516276"/>
                <a:gd name="connsiteY140" fmla="*/ 223136 h 827611"/>
                <a:gd name="connsiteX141" fmla="*/ 506367 w 1516276"/>
                <a:gd name="connsiteY141" fmla="*/ 222270 h 827611"/>
                <a:gd name="connsiteX142" fmla="*/ 493125 w 1516276"/>
                <a:gd name="connsiteY142" fmla="*/ 213612 h 827611"/>
                <a:gd name="connsiteX143" fmla="*/ 531757 w 1516276"/>
                <a:gd name="connsiteY143" fmla="*/ 188615 h 827611"/>
                <a:gd name="connsiteX144" fmla="*/ 520394 w 1516276"/>
                <a:gd name="connsiteY144" fmla="*/ 165890 h 827611"/>
                <a:gd name="connsiteX145" fmla="*/ 559026 w 1516276"/>
                <a:gd name="connsiteY145" fmla="*/ 149983 h 827611"/>
                <a:gd name="connsiteX146" fmla="*/ 531757 w 1516276"/>
                <a:gd name="connsiteY146" fmla="*/ 111351 h 827611"/>
                <a:gd name="connsiteX147" fmla="*/ 547664 w 1516276"/>
                <a:gd name="connsiteY147" fmla="*/ 90899 h 827611"/>
                <a:gd name="connsiteX148" fmla="*/ 686284 w 1516276"/>
                <a:gd name="connsiteY148" fmla="*/ 70447 h 827611"/>
                <a:gd name="connsiteX149" fmla="*/ 702192 w 1516276"/>
                <a:gd name="connsiteY149" fmla="*/ 52267 h 827611"/>
                <a:gd name="connsiteX150" fmla="*/ 795363 w 1516276"/>
                <a:gd name="connsiteY150" fmla="*/ 27270 h 827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1516276" h="827611">
                  <a:moveTo>
                    <a:pt x="831722" y="0"/>
                  </a:moveTo>
                  <a:lnTo>
                    <a:pt x="897623" y="15907"/>
                  </a:lnTo>
                  <a:lnTo>
                    <a:pt x="898607" y="22795"/>
                  </a:lnTo>
                  <a:lnTo>
                    <a:pt x="909528" y="25431"/>
                  </a:lnTo>
                  <a:lnTo>
                    <a:pt x="916672" y="75436"/>
                  </a:lnTo>
                  <a:lnTo>
                    <a:pt x="945345" y="63629"/>
                  </a:lnTo>
                  <a:lnTo>
                    <a:pt x="993067" y="90899"/>
                  </a:lnTo>
                  <a:lnTo>
                    <a:pt x="992653" y="93383"/>
                  </a:lnTo>
                  <a:lnTo>
                    <a:pt x="1004972" y="100423"/>
                  </a:lnTo>
                  <a:lnTo>
                    <a:pt x="1002014" y="118168"/>
                  </a:lnTo>
                  <a:lnTo>
                    <a:pt x="1024881" y="118168"/>
                  </a:lnTo>
                  <a:lnTo>
                    <a:pt x="1118052" y="59084"/>
                  </a:lnTo>
                  <a:lnTo>
                    <a:pt x="1099873" y="79536"/>
                  </a:lnTo>
                  <a:lnTo>
                    <a:pt x="1104860" y="84523"/>
                  </a:lnTo>
                  <a:lnTo>
                    <a:pt x="1129957" y="68608"/>
                  </a:lnTo>
                  <a:lnTo>
                    <a:pt x="1111777" y="89060"/>
                  </a:lnTo>
                  <a:lnTo>
                    <a:pt x="1161772" y="139055"/>
                  </a:lnTo>
                  <a:lnTo>
                    <a:pt x="1233337" y="274006"/>
                  </a:lnTo>
                  <a:lnTo>
                    <a:pt x="1252127" y="247699"/>
                  </a:lnTo>
                  <a:lnTo>
                    <a:pt x="1304394" y="279513"/>
                  </a:lnTo>
                  <a:lnTo>
                    <a:pt x="1354388" y="263606"/>
                  </a:lnTo>
                  <a:lnTo>
                    <a:pt x="1374841" y="272696"/>
                  </a:lnTo>
                  <a:lnTo>
                    <a:pt x="1376974" y="277877"/>
                  </a:lnTo>
                  <a:lnTo>
                    <a:pt x="1386746" y="282220"/>
                  </a:lnTo>
                  <a:lnTo>
                    <a:pt x="1400385" y="315343"/>
                  </a:lnTo>
                  <a:lnTo>
                    <a:pt x="1418017" y="322690"/>
                  </a:lnTo>
                  <a:lnTo>
                    <a:pt x="1423269" y="329442"/>
                  </a:lnTo>
                  <a:lnTo>
                    <a:pt x="1429922" y="332214"/>
                  </a:lnTo>
                  <a:lnTo>
                    <a:pt x="1438112" y="342743"/>
                  </a:lnTo>
                  <a:lnTo>
                    <a:pt x="1481646" y="338597"/>
                  </a:lnTo>
                  <a:lnTo>
                    <a:pt x="1488774" y="348576"/>
                  </a:lnTo>
                  <a:lnTo>
                    <a:pt x="1493551" y="348121"/>
                  </a:lnTo>
                  <a:lnTo>
                    <a:pt x="1516276" y="379936"/>
                  </a:lnTo>
                  <a:lnTo>
                    <a:pt x="1484461" y="418568"/>
                  </a:lnTo>
                  <a:lnTo>
                    <a:pt x="1457192" y="423113"/>
                  </a:lnTo>
                  <a:lnTo>
                    <a:pt x="1450375" y="477652"/>
                  </a:lnTo>
                  <a:lnTo>
                    <a:pt x="1429922" y="502649"/>
                  </a:lnTo>
                  <a:lnTo>
                    <a:pt x="1359476" y="482197"/>
                  </a:lnTo>
                  <a:lnTo>
                    <a:pt x="1332206" y="579913"/>
                  </a:lnTo>
                  <a:lnTo>
                    <a:pt x="1316299" y="589002"/>
                  </a:lnTo>
                  <a:lnTo>
                    <a:pt x="1241308" y="611727"/>
                  </a:lnTo>
                  <a:lnTo>
                    <a:pt x="1273122" y="698081"/>
                  </a:lnTo>
                  <a:lnTo>
                    <a:pt x="1248125" y="713988"/>
                  </a:lnTo>
                  <a:lnTo>
                    <a:pt x="1252670" y="741258"/>
                  </a:lnTo>
                  <a:lnTo>
                    <a:pt x="1232218" y="734440"/>
                  </a:lnTo>
                  <a:lnTo>
                    <a:pt x="1221961" y="725466"/>
                  </a:lnTo>
                  <a:lnTo>
                    <a:pt x="1220313" y="724916"/>
                  </a:lnTo>
                  <a:lnTo>
                    <a:pt x="1212919" y="718447"/>
                  </a:lnTo>
                  <a:lnTo>
                    <a:pt x="1154954" y="713988"/>
                  </a:lnTo>
                  <a:lnTo>
                    <a:pt x="1095870" y="707171"/>
                  </a:lnTo>
                  <a:lnTo>
                    <a:pt x="1079963" y="713988"/>
                  </a:lnTo>
                  <a:lnTo>
                    <a:pt x="1032241" y="691263"/>
                  </a:lnTo>
                  <a:lnTo>
                    <a:pt x="1011789" y="702626"/>
                  </a:lnTo>
                  <a:lnTo>
                    <a:pt x="1004972" y="734440"/>
                  </a:lnTo>
                  <a:lnTo>
                    <a:pt x="941343" y="718533"/>
                  </a:lnTo>
                  <a:lnTo>
                    <a:pt x="918618" y="725350"/>
                  </a:lnTo>
                  <a:lnTo>
                    <a:pt x="909528" y="745802"/>
                  </a:lnTo>
                  <a:lnTo>
                    <a:pt x="886804" y="757165"/>
                  </a:lnTo>
                  <a:lnTo>
                    <a:pt x="843627" y="788979"/>
                  </a:lnTo>
                  <a:lnTo>
                    <a:pt x="823175" y="827611"/>
                  </a:lnTo>
                  <a:lnTo>
                    <a:pt x="811812" y="827611"/>
                  </a:lnTo>
                  <a:lnTo>
                    <a:pt x="807844" y="818087"/>
                  </a:lnTo>
                  <a:lnTo>
                    <a:pt x="799907" y="818087"/>
                  </a:lnTo>
                  <a:lnTo>
                    <a:pt x="792513" y="800342"/>
                  </a:lnTo>
                  <a:lnTo>
                    <a:pt x="752728" y="800342"/>
                  </a:lnTo>
                  <a:lnTo>
                    <a:pt x="751726" y="790818"/>
                  </a:lnTo>
                  <a:lnTo>
                    <a:pt x="740823" y="790818"/>
                  </a:lnTo>
                  <a:lnTo>
                    <a:pt x="737281" y="757165"/>
                  </a:lnTo>
                  <a:lnTo>
                    <a:pt x="732276" y="757165"/>
                  </a:lnTo>
                  <a:lnTo>
                    <a:pt x="732276" y="747641"/>
                  </a:lnTo>
                  <a:lnTo>
                    <a:pt x="720371" y="747641"/>
                  </a:lnTo>
                  <a:lnTo>
                    <a:pt x="720371" y="697647"/>
                  </a:lnTo>
                  <a:lnTo>
                    <a:pt x="688549" y="670849"/>
                  </a:lnTo>
                  <a:lnTo>
                    <a:pt x="623198" y="675356"/>
                  </a:lnTo>
                  <a:lnTo>
                    <a:pt x="580021" y="686718"/>
                  </a:lnTo>
                  <a:lnTo>
                    <a:pt x="572843" y="675951"/>
                  </a:lnTo>
                  <a:lnTo>
                    <a:pt x="568116" y="677194"/>
                  </a:lnTo>
                  <a:lnTo>
                    <a:pt x="537601" y="631421"/>
                  </a:lnTo>
                  <a:lnTo>
                    <a:pt x="516392" y="616272"/>
                  </a:lnTo>
                  <a:lnTo>
                    <a:pt x="457308" y="584458"/>
                  </a:lnTo>
                  <a:lnTo>
                    <a:pt x="452763" y="579913"/>
                  </a:lnTo>
                  <a:lnTo>
                    <a:pt x="359592" y="604910"/>
                  </a:lnTo>
                  <a:lnTo>
                    <a:pt x="359592" y="793524"/>
                  </a:lnTo>
                  <a:lnTo>
                    <a:pt x="339140" y="793524"/>
                  </a:lnTo>
                  <a:lnTo>
                    <a:pt x="333188" y="784000"/>
                  </a:lnTo>
                  <a:lnTo>
                    <a:pt x="327235" y="784000"/>
                  </a:lnTo>
                  <a:lnTo>
                    <a:pt x="308101" y="753385"/>
                  </a:lnTo>
                  <a:lnTo>
                    <a:pt x="291418" y="745802"/>
                  </a:lnTo>
                  <a:lnTo>
                    <a:pt x="248241" y="750347"/>
                  </a:lnTo>
                  <a:lnTo>
                    <a:pt x="232334" y="766255"/>
                  </a:lnTo>
                  <a:lnTo>
                    <a:pt x="232334" y="757165"/>
                  </a:lnTo>
                  <a:lnTo>
                    <a:pt x="235419" y="741740"/>
                  </a:lnTo>
                  <a:lnTo>
                    <a:pt x="220429" y="756731"/>
                  </a:lnTo>
                  <a:lnTo>
                    <a:pt x="220429" y="747641"/>
                  </a:lnTo>
                  <a:lnTo>
                    <a:pt x="224974" y="724916"/>
                  </a:lnTo>
                  <a:lnTo>
                    <a:pt x="222070" y="714751"/>
                  </a:lnTo>
                  <a:lnTo>
                    <a:pt x="189157" y="702626"/>
                  </a:lnTo>
                  <a:lnTo>
                    <a:pt x="187205" y="696768"/>
                  </a:lnTo>
                  <a:lnTo>
                    <a:pt x="177252" y="693102"/>
                  </a:lnTo>
                  <a:lnTo>
                    <a:pt x="162774" y="649666"/>
                  </a:lnTo>
                  <a:lnTo>
                    <a:pt x="150526" y="643542"/>
                  </a:lnTo>
                  <a:lnTo>
                    <a:pt x="150526" y="639970"/>
                  </a:lnTo>
                  <a:lnTo>
                    <a:pt x="138621" y="634018"/>
                  </a:lnTo>
                  <a:lnTo>
                    <a:pt x="138621" y="618110"/>
                  </a:lnTo>
                  <a:lnTo>
                    <a:pt x="177252" y="622655"/>
                  </a:lnTo>
                  <a:lnTo>
                    <a:pt x="177252" y="586296"/>
                  </a:lnTo>
                  <a:lnTo>
                    <a:pt x="209067" y="579478"/>
                  </a:lnTo>
                  <a:lnTo>
                    <a:pt x="240881" y="586296"/>
                  </a:lnTo>
                  <a:lnTo>
                    <a:pt x="245426" y="531757"/>
                  </a:lnTo>
                  <a:lnTo>
                    <a:pt x="242242" y="509466"/>
                  </a:lnTo>
                  <a:lnTo>
                    <a:pt x="214155" y="509466"/>
                  </a:lnTo>
                  <a:lnTo>
                    <a:pt x="182340" y="498104"/>
                  </a:lnTo>
                  <a:lnTo>
                    <a:pt x="139163" y="525373"/>
                  </a:lnTo>
                  <a:lnTo>
                    <a:pt x="107349" y="536736"/>
                  </a:lnTo>
                  <a:lnTo>
                    <a:pt x="86897" y="525373"/>
                  </a:lnTo>
                  <a:lnTo>
                    <a:pt x="87341" y="522710"/>
                  </a:lnTo>
                  <a:lnTo>
                    <a:pt x="74992" y="515849"/>
                  </a:lnTo>
                  <a:lnTo>
                    <a:pt x="79536" y="488580"/>
                  </a:lnTo>
                  <a:lnTo>
                    <a:pt x="64441" y="461744"/>
                  </a:lnTo>
                  <a:lnTo>
                    <a:pt x="36902" y="461744"/>
                  </a:lnTo>
                  <a:lnTo>
                    <a:pt x="29918" y="452220"/>
                  </a:lnTo>
                  <a:lnTo>
                    <a:pt x="24997" y="452220"/>
                  </a:lnTo>
                  <a:lnTo>
                    <a:pt x="0" y="418133"/>
                  </a:lnTo>
                  <a:lnTo>
                    <a:pt x="20452" y="374957"/>
                  </a:lnTo>
                  <a:lnTo>
                    <a:pt x="9090" y="365867"/>
                  </a:lnTo>
                  <a:lnTo>
                    <a:pt x="36360" y="299965"/>
                  </a:lnTo>
                  <a:lnTo>
                    <a:pt x="48178" y="309698"/>
                  </a:lnTo>
                  <a:lnTo>
                    <a:pt x="48265" y="309489"/>
                  </a:lnTo>
                  <a:lnTo>
                    <a:pt x="75024" y="331526"/>
                  </a:lnTo>
                  <a:lnTo>
                    <a:pt x="79536" y="295420"/>
                  </a:lnTo>
                  <a:lnTo>
                    <a:pt x="154528" y="231791"/>
                  </a:lnTo>
                  <a:lnTo>
                    <a:pt x="213612" y="224974"/>
                  </a:lnTo>
                  <a:lnTo>
                    <a:pt x="295421" y="268151"/>
                  </a:lnTo>
                  <a:lnTo>
                    <a:pt x="338597" y="295420"/>
                  </a:lnTo>
                  <a:lnTo>
                    <a:pt x="374957" y="268151"/>
                  </a:lnTo>
                  <a:lnTo>
                    <a:pt x="434041" y="263606"/>
                  </a:lnTo>
                  <a:lnTo>
                    <a:pt x="481763" y="295420"/>
                  </a:lnTo>
                  <a:lnTo>
                    <a:pt x="493125" y="279513"/>
                  </a:lnTo>
                  <a:lnTo>
                    <a:pt x="547664" y="284058"/>
                  </a:lnTo>
                  <a:lnTo>
                    <a:pt x="551981" y="253835"/>
                  </a:lnTo>
                  <a:lnTo>
                    <a:pt x="505030" y="223136"/>
                  </a:lnTo>
                  <a:lnTo>
                    <a:pt x="506367" y="222270"/>
                  </a:lnTo>
                  <a:lnTo>
                    <a:pt x="493125" y="213612"/>
                  </a:lnTo>
                  <a:lnTo>
                    <a:pt x="531757" y="188615"/>
                  </a:lnTo>
                  <a:lnTo>
                    <a:pt x="520394" y="165890"/>
                  </a:lnTo>
                  <a:lnTo>
                    <a:pt x="559026" y="149983"/>
                  </a:lnTo>
                  <a:lnTo>
                    <a:pt x="531757" y="111351"/>
                  </a:lnTo>
                  <a:lnTo>
                    <a:pt x="547664" y="90899"/>
                  </a:lnTo>
                  <a:lnTo>
                    <a:pt x="686284" y="70447"/>
                  </a:lnTo>
                  <a:lnTo>
                    <a:pt x="702192" y="52267"/>
                  </a:lnTo>
                  <a:lnTo>
                    <a:pt x="795363" y="2727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816469" y="2238609"/>
              <a:ext cx="888209" cy="431770"/>
            </a:xfrm>
            <a:custGeom>
              <a:avLst/>
              <a:gdLst>
                <a:gd name="connsiteX0" fmla="*/ 406771 w 1184279"/>
                <a:gd name="connsiteY0" fmla="*/ 0 h 575693"/>
                <a:gd name="connsiteX1" fmla="*/ 449948 w 1184279"/>
                <a:gd name="connsiteY1" fmla="*/ 27270 h 575693"/>
                <a:gd name="connsiteX2" fmla="*/ 481762 w 1184279"/>
                <a:gd name="connsiteY2" fmla="*/ 31815 h 575693"/>
                <a:gd name="connsiteX3" fmla="*/ 524939 w 1184279"/>
                <a:gd name="connsiteY3" fmla="*/ 47722 h 575693"/>
                <a:gd name="connsiteX4" fmla="*/ 527292 w 1184279"/>
                <a:gd name="connsiteY4" fmla="*/ 62624 h 575693"/>
                <a:gd name="connsiteX5" fmla="*/ 532082 w 1184279"/>
                <a:gd name="connsiteY5" fmla="*/ 64389 h 575693"/>
                <a:gd name="connsiteX6" fmla="*/ 536600 w 1184279"/>
                <a:gd name="connsiteY6" fmla="*/ 93005 h 575693"/>
                <a:gd name="connsiteX7" fmla="*/ 584023 w 1184279"/>
                <a:gd name="connsiteY7" fmla="*/ 113623 h 575693"/>
                <a:gd name="connsiteX8" fmla="*/ 622655 w 1184279"/>
                <a:gd name="connsiteY8" fmla="*/ 102261 h 575693"/>
                <a:gd name="connsiteX9" fmla="*/ 665832 w 1184279"/>
                <a:gd name="connsiteY9" fmla="*/ 97716 h 575693"/>
                <a:gd name="connsiteX10" fmla="*/ 702191 w 1184279"/>
                <a:gd name="connsiteY10" fmla="*/ 102261 h 575693"/>
                <a:gd name="connsiteX11" fmla="*/ 740823 w 1184279"/>
                <a:gd name="connsiteY11" fmla="*/ 129531 h 575693"/>
                <a:gd name="connsiteX12" fmla="*/ 761275 w 1184279"/>
                <a:gd name="connsiteY12" fmla="*/ 161345 h 575693"/>
                <a:gd name="connsiteX13" fmla="*/ 795362 w 1184279"/>
                <a:gd name="connsiteY13" fmla="*/ 161345 h 575693"/>
                <a:gd name="connsiteX14" fmla="*/ 843084 w 1184279"/>
                <a:gd name="connsiteY14" fmla="*/ 165890 h 575693"/>
                <a:gd name="connsiteX15" fmla="*/ 874898 w 1184279"/>
                <a:gd name="connsiteY15" fmla="*/ 156800 h 575693"/>
                <a:gd name="connsiteX16" fmla="*/ 922620 w 1184279"/>
                <a:gd name="connsiteY16" fmla="*/ 145438 h 575693"/>
                <a:gd name="connsiteX17" fmla="*/ 977159 w 1184279"/>
                <a:gd name="connsiteY17" fmla="*/ 106806 h 575693"/>
                <a:gd name="connsiteX18" fmla="*/ 1004429 w 1184279"/>
                <a:gd name="connsiteY18" fmla="*/ 113623 h 575693"/>
                <a:gd name="connsiteX19" fmla="*/ 1020336 w 1184279"/>
                <a:gd name="connsiteY19" fmla="*/ 129531 h 575693"/>
                <a:gd name="connsiteX20" fmla="*/ 1063513 w 1184279"/>
                <a:gd name="connsiteY20" fmla="*/ 122713 h 575693"/>
                <a:gd name="connsiteX21" fmla="*/ 1056552 w 1184279"/>
                <a:gd name="connsiteY21" fmla="*/ 141607 h 575693"/>
                <a:gd name="connsiteX22" fmla="*/ 1070656 w 1184279"/>
                <a:gd name="connsiteY22" fmla="*/ 139380 h 575693"/>
                <a:gd name="connsiteX23" fmla="*/ 1054749 w 1184279"/>
                <a:gd name="connsiteY23" fmla="*/ 182557 h 575693"/>
                <a:gd name="connsiteX24" fmla="*/ 1027479 w 1184279"/>
                <a:gd name="connsiteY24" fmla="*/ 237096 h 575693"/>
                <a:gd name="connsiteX25" fmla="*/ 1031859 w 1184279"/>
                <a:gd name="connsiteY25" fmla="*/ 247609 h 575693"/>
                <a:gd name="connsiteX26" fmla="*/ 1052151 w 1184279"/>
                <a:gd name="connsiteY26" fmla="*/ 236336 h 575693"/>
                <a:gd name="connsiteX27" fmla="*/ 1083965 w 1184279"/>
                <a:gd name="connsiteY27" fmla="*/ 247699 h 575693"/>
                <a:gd name="connsiteX28" fmla="*/ 1118052 w 1184279"/>
                <a:gd name="connsiteY28" fmla="*/ 224974 h 575693"/>
                <a:gd name="connsiteX29" fmla="*/ 1143049 w 1184279"/>
                <a:gd name="connsiteY29" fmla="*/ 243154 h 575693"/>
                <a:gd name="connsiteX30" fmla="*/ 1177136 w 1184279"/>
                <a:gd name="connsiteY30" fmla="*/ 279513 h 575693"/>
                <a:gd name="connsiteX31" fmla="*/ 1177136 w 1184279"/>
                <a:gd name="connsiteY31" fmla="*/ 288561 h 575693"/>
                <a:gd name="connsiteX32" fmla="*/ 1184279 w 1184279"/>
                <a:gd name="connsiteY32" fmla="*/ 296180 h 575693"/>
                <a:gd name="connsiteX33" fmla="*/ 1184279 w 1184279"/>
                <a:gd name="connsiteY33" fmla="*/ 318905 h 575693"/>
                <a:gd name="connsiteX34" fmla="*/ 1150192 w 1184279"/>
                <a:gd name="connsiteY34" fmla="*/ 312087 h 575693"/>
                <a:gd name="connsiteX35" fmla="*/ 1097925 w 1184279"/>
                <a:gd name="connsiteY35" fmla="*/ 318905 h 575693"/>
                <a:gd name="connsiteX36" fmla="*/ 1070656 w 1184279"/>
                <a:gd name="connsiteY36" fmla="*/ 334812 h 575693"/>
                <a:gd name="connsiteX37" fmla="*/ 1047931 w 1184279"/>
                <a:gd name="connsiteY37" fmla="*/ 371171 h 575693"/>
                <a:gd name="connsiteX38" fmla="*/ 988847 w 1184279"/>
                <a:gd name="connsiteY38" fmla="*/ 387079 h 575693"/>
                <a:gd name="connsiteX39" fmla="*/ 952488 w 1184279"/>
                <a:gd name="connsiteY39" fmla="*/ 414348 h 575693"/>
                <a:gd name="connsiteX40" fmla="*/ 913856 w 1184279"/>
                <a:gd name="connsiteY40" fmla="*/ 402986 h 575693"/>
                <a:gd name="connsiteX41" fmla="*/ 893404 w 1184279"/>
                <a:gd name="connsiteY41" fmla="*/ 398441 h 575693"/>
                <a:gd name="connsiteX42" fmla="*/ 879238 w 1184279"/>
                <a:gd name="connsiteY42" fmla="*/ 432844 h 575693"/>
                <a:gd name="connsiteX43" fmla="*/ 881716 w 1184279"/>
                <a:gd name="connsiteY43" fmla="*/ 436313 h 575693"/>
                <a:gd name="connsiteX44" fmla="*/ 884891 w 1184279"/>
                <a:gd name="connsiteY44" fmla="*/ 447425 h 575693"/>
                <a:gd name="connsiteX45" fmla="*/ 888859 w 1184279"/>
                <a:gd name="connsiteY45" fmla="*/ 452980 h 575693"/>
                <a:gd name="connsiteX46" fmla="*/ 893404 w 1184279"/>
                <a:gd name="connsiteY46" fmla="*/ 468887 h 575693"/>
                <a:gd name="connsiteX47" fmla="*/ 866134 w 1184279"/>
                <a:gd name="connsiteY47" fmla="*/ 489340 h 575693"/>
                <a:gd name="connsiteX48" fmla="*/ 838865 w 1184279"/>
                <a:gd name="connsiteY48" fmla="*/ 512064 h 575693"/>
                <a:gd name="connsiteX49" fmla="*/ 795688 w 1184279"/>
                <a:gd name="connsiteY49" fmla="*/ 532516 h 575693"/>
                <a:gd name="connsiteX50" fmla="*/ 743421 w 1184279"/>
                <a:gd name="connsiteY50" fmla="*/ 532516 h 575693"/>
                <a:gd name="connsiteX51" fmla="*/ 684337 w 1184279"/>
                <a:gd name="connsiteY51" fmla="*/ 548424 h 575693"/>
                <a:gd name="connsiteX52" fmla="*/ 641160 w 1184279"/>
                <a:gd name="connsiteY52" fmla="*/ 575693 h 575693"/>
                <a:gd name="connsiteX53" fmla="*/ 625253 w 1184279"/>
                <a:gd name="connsiteY53" fmla="*/ 559786 h 575693"/>
                <a:gd name="connsiteX54" fmla="*/ 582076 w 1184279"/>
                <a:gd name="connsiteY54" fmla="*/ 559786 h 575693"/>
                <a:gd name="connsiteX55" fmla="*/ 527537 w 1184279"/>
                <a:gd name="connsiteY55" fmla="*/ 532516 h 575693"/>
                <a:gd name="connsiteX56" fmla="*/ 488905 w 1184279"/>
                <a:gd name="connsiteY56" fmla="*/ 523426 h 575693"/>
                <a:gd name="connsiteX57" fmla="*/ 441183 w 1184279"/>
                <a:gd name="connsiteY57" fmla="*/ 532516 h 575693"/>
                <a:gd name="connsiteX58" fmla="*/ 361647 w 1184279"/>
                <a:gd name="connsiteY58" fmla="*/ 523426 h 575693"/>
                <a:gd name="connsiteX59" fmla="*/ 323015 w 1184279"/>
                <a:gd name="connsiteY59" fmla="*/ 523426 h 575693"/>
                <a:gd name="connsiteX60" fmla="*/ 302563 w 1184279"/>
                <a:gd name="connsiteY60" fmla="*/ 489340 h 575693"/>
                <a:gd name="connsiteX61" fmla="*/ 298018 w 1184279"/>
                <a:gd name="connsiteY61" fmla="*/ 477002 h 575693"/>
                <a:gd name="connsiteX62" fmla="*/ 295420 w 1184279"/>
                <a:gd name="connsiteY62" fmla="*/ 472673 h 575693"/>
                <a:gd name="connsiteX63" fmla="*/ 285574 w 1184279"/>
                <a:gd name="connsiteY63" fmla="*/ 445946 h 575693"/>
                <a:gd name="connsiteX64" fmla="*/ 263931 w 1184279"/>
                <a:gd name="connsiteY64" fmla="*/ 441618 h 575693"/>
                <a:gd name="connsiteX65" fmla="*/ 216210 w 1184279"/>
                <a:gd name="connsiteY65" fmla="*/ 409803 h 575693"/>
                <a:gd name="connsiteX66" fmla="*/ 168488 w 1184279"/>
                <a:gd name="connsiteY66" fmla="*/ 398441 h 575693"/>
                <a:gd name="connsiteX67" fmla="*/ 125311 w 1184279"/>
                <a:gd name="connsiteY67" fmla="*/ 393896 h 575693"/>
                <a:gd name="connsiteX68" fmla="*/ 113949 w 1184279"/>
                <a:gd name="connsiteY68" fmla="*/ 371171 h 575693"/>
                <a:gd name="connsiteX69" fmla="*/ 114262 w 1184279"/>
                <a:gd name="connsiteY69" fmla="*/ 369417 h 575693"/>
                <a:gd name="connsiteX70" fmla="*/ 106806 w 1184279"/>
                <a:gd name="connsiteY70" fmla="*/ 354504 h 575693"/>
                <a:gd name="connsiteX71" fmla="*/ 117422 w 1184279"/>
                <a:gd name="connsiteY71" fmla="*/ 295052 h 575693"/>
                <a:gd name="connsiteX72" fmla="*/ 98042 w 1184279"/>
                <a:gd name="connsiteY72" fmla="*/ 264366 h 575693"/>
                <a:gd name="connsiteX73" fmla="*/ 50320 w 1184279"/>
                <a:gd name="connsiteY73" fmla="*/ 241641 h 575693"/>
                <a:gd name="connsiteX74" fmla="*/ 16233 w 1184279"/>
                <a:gd name="connsiteY74" fmla="*/ 216644 h 575693"/>
                <a:gd name="connsiteX75" fmla="*/ 12983 w 1184279"/>
                <a:gd name="connsiteY75" fmla="*/ 202832 h 575693"/>
                <a:gd name="connsiteX76" fmla="*/ 9090 w 1184279"/>
                <a:gd name="connsiteY76" fmla="*/ 199977 h 575693"/>
                <a:gd name="connsiteX77" fmla="*/ 0 w 1184279"/>
                <a:gd name="connsiteY77" fmla="*/ 161345 h 575693"/>
                <a:gd name="connsiteX78" fmla="*/ 43177 w 1184279"/>
                <a:gd name="connsiteY78" fmla="*/ 149983 h 575693"/>
                <a:gd name="connsiteX79" fmla="*/ 106806 w 1184279"/>
                <a:gd name="connsiteY79" fmla="*/ 102261 h 575693"/>
                <a:gd name="connsiteX80" fmla="*/ 165890 w 1184279"/>
                <a:gd name="connsiteY80" fmla="*/ 74991 h 575693"/>
                <a:gd name="connsiteX81" fmla="*/ 197704 w 1184279"/>
                <a:gd name="connsiteY81" fmla="*/ 90899 h 575693"/>
                <a:gd name="connsiteX82" fmla="*/ 236336 w 1184279"/>
                <a:gd name="connsiteY82" fmla="*/ 90899 h 575693"/>
                <a:gd name="connsiteX83" fmla="*/ 263606 w 1184279"/>
                <a:gd name="connsiteY83" fmla="*/ 118168 h 575693"/>
                <a:gd name="connsiteX84" fmla="*/ 295420 w 1184279"/>
                <a:gd name="connsiteY84" fmla="*/ 118168 h 575693"/>
                <a:gd name="connsiteX85" fmla="*/ 347687 w 1184279"/>
                <a:gd name="connsiteY85" fmla="*/ 134075 h 575693"/>
                <a:gd name="connsiteX86" fmla="*/ 385878 w 1184279"/>
                <a:gd name="connsiteY86" fmla="*/ 98131 h 575693"/>
                <a:gd name="connsiteX87" fmla="*/ 377555 w 1184279"/>
                <a:gd name="connsiteY87" fmla="*/ 80296 h 575693"/>
                <a:gd name="connsiteX88" fmla="*/ 377904 w 1184279"/>
                <a:gd name="connsiteY88" fmla="*/ 79685 h 575693"/>
                <a:gd name="connsiteX89" fmla="*/ 370412 w 1184279"/>
                <a:gd name="connsiteY89" fmla="*/ 63629 h 57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84279" h="575693">
                  <a:moveTo>
                    <a:pt x="406771" y="0"/>
                  </a:moveTo>
                  <a:lnTo>
                    <a:pt x="449948" y="27270"/>
                  </a:lnTo>
                  <a:lnTo>
                    <a:pt x="481762" y="31815"/>
                  </a:lnTo>
                  <a:lnTo>
                    <a:pt x="524939" y="47722"/>
                  </a:lnTo>
                  <a:lnTo>
                    <a:pt x="527292" y="62624"/>
                  </a:lnTo>
                  <a:lnTo>
                    <a:pt x="532082" y="64389"/>
                  </a:lnTo>
                  <a:lnTo>
                    <a:pt x="536600" y="93005"/>
                  </a:lnTo>
                  <a:lnTo>
                    <a:pt x="584023" y="113623"/>
                  </a:lnTo>
                  <a:lnTo>
                    <a:pt x="622655" y="102261"/>
                  </a:lnTo>
                  <a:lnTo>
                    <a:pt x="665832" y="97716"/>
                  </a:lnTo>
                  <a:lnTo>
                    <a:pt x="702191" y="102261"/>
                  </a:lnTo>
                  <a:lnTo>
                    <a:pt x="740823" y="129531"/>
                  </a:lnTo>
                  <a:lnTo>
                    <a:pt x="761275" y="161345"/>
                  </a:lnTo>
                  <a:lnTo>
                    <a:pt x="795362" y="161345"/>
                  </a:lnTo>
                  <a:lnTo>
                    <a:pt x="843084" y="165890"/>
                  </a:lnTo>
                  <a:lnTo>
                    <a:pt x="874898" y="156800"/>
                  </a:lnTo>
                  <a:lnTo>
                    <a:pt x="922620" y="145438"/>
                  </a:lnTo>
                  <a:lnTo>
                    <a:pt x="977159" y="106806"/>
                  </a:lnTo>
                  <a:lnTo>
                    <a:pt x="1004429" y="113623"/>
                  </a:lnTo>
                  <a:lnTo>
                    <a:pt x="1020336" y="129531"/>
                  </a:lnTo>
                  <a:lnTo>
                    <a:pt x="1063513" y="122713"/>
                  </a:lnTo>
                  <a:lnTo>
                    <a:pt x="1056552" y="141607"/>
                  </a:lnTo>
                  <a:lnTo>
                    <a:pt x="1070656" y="139380"/>
                  </a:lnTo>
                  <a:lnTo>
                    <a:pt x="1054749" y="182557"/>
                  </a:lnTo>
                  <a:lnTo>
                    <a:pt x="1027479" y="237096"/>
                  </a:lnTo>
                  <a:lnTo>
                    <a:pt x="1031859" y="247609"/>
                  </a:lnTo>
                  <a:lnTo>
                    <a:pt x="1052151" y="236336"/>
                  </a:lnTo>
                  <a:lnTo>
                    <a:pt x="1083965" y="247699"/>
                  </a:lnTo>
                  <a:lnTo>
                    <a:pt x="1118052" y="224974"/>
                  </a:lnTo>
                  <a:lnTo>
                    <a:pt x="1143049" y="243154"/>
                  </a:lnTo>
                  <a:lnTo>
                    <a:pt x="1177136" y="279513"/>
                  </a:lnTo>
                  <a:lnTo>
                    <a:pt x="1177136" y="288561"/>
                  </a:lnTo>
                  <a:lnTo>
                    <a:pt x="1184279" y="296180"/>
                  </a:lnTo>
                  <a:lnTo>
                    <a:pt x="1184279" y="318905"/>
                  </a:lnTo>
                  <a:lnTo>
                    <a:pt x="1150192" y="312087"/>
                  </a:lnTo>
                  <a:lnTo>
                    <a:pt x="1097925" y="318905"/>
                  </a:lnTo>
                  <a:lnTo>
                    <a:pt x="1070656" y="334812"/>
                  </a:lnTo>
                  <a:lnTo>
                    <a:pt x="1047931" y="371171"/>
                  </a:lnTo>
                  <a:lnTo>
                    <a:pt x="988847" y="387079"/>
                  </a:lnTo>
                  <a:lnTo>
                    <a:pt x="952488" y="414348"/>
                  </a:lnTo>
                  <a:lnTo>
                    <a:pt x="913856" y="402986"/>
                  </a:lnTo>
                  <a:lnTo>
                    <a:pt x="893404" y="398441"/>
                  </a:lnTo>
                  <a:lnTo>
                    <a:pt x="879238" y="432844"/>
                  </a:lnTo>
                  <a:lnTo>
                    <a:pt x="881716" y="436313"/>
                  </a:lnTo>
                  <a:lnTo>
                    <a:pt x="884891" y="447425"/>
                  </a:lnTo>
                  <a:lnTo>
                    <a:pt x="888859" y="452980"/>
                  </a:lnTo>
                  <a:lnTo>
                    <a:pt x="893404" y="468887"/>
                  </a:lnTo>
                  <a:lnTo>
                    <a:pt x="866134" y="489340"/>
                  </a:lnTo>
                  <a:lnTo>
                    <a:pt x="838865" y="512064"/>
                  </a:lnTo>
                  <a:lnTo>
                    <a:pt x="795688" y="532516"/>
                  </a:lnTo>
                  <a:lnTo>
                    <a:pt x="743421" y="532516"/>
                  </a:lnTo>
                  <a:lnTo>
                    <a:pt x="684337" y="548424"/>
                  </a:lnTo>
                  <a:lnTo>
                    <a:pt x="641160" y="575693"/>
                  </a:lnTo>
                  <a:lnTo>
                    <a:pt x="625253" y="559786"/>
                  </a:lnTo>
                  <a:lnTo>
                    <a:pt x="582076" y="559786"/>
                  </a:lnTo>
                  <a:lnTo>
                    <a:pt x="527537" y="532516"/>
                  </a:lnTo>
                  <a:lnTo>
                    <a:pt x="488905" y="523426"/>
                  </a:lnTo>
                  <a:lnTo>
                    <a:pt x="441183" y="532516"/>
                  </a:lnTo>
                  <a:lnTo>
                    <a:pt x="361647" y="523426"/>
                  </a:lnTo>
                  <a:lnTo>
                    <a:pt x="323015" y="523426"/>
                  </a:lnTo>
                  <a:lnTo>
                    <a:pt x="302563" y="489340"/>
                  </a:lnTo>
                  <a:lnTo>
                    <a:pt x="298018" y="477002"/>
                  </a:lnTo>
                  <a:lnTo>
                    <a:pt x="295420" y="472673"/>
                  </a:lnTo>
                  <a:lnTo>
                    <a:pt x="285574" y="445946"/>
                  </a:lnTo>
                  <a:lnTo>
                    <a:pt x="263931" y="441618"/>
                  </a:lnTo>
                  <a:lnTo>
                    <a:pt x="216210" y="409803"/>
                  </a:lnTo>
                  <a:lnTo>
                    <a:pt x="168488" y="398441"/>
                  </a:lnTo>
                  <a:lnTo>
                    <a:pt x="125311" y="393896"/>
                  </a:lnTo>
                  <a:lnTo>
                    <a:pt x="113949" y="371171"/>
                  </a:lnTo>
                  <a:lnTo>
                    <a:pt x="114262" y="369417"/>
                  </a:lnTo>
                  <a:lnTo>
                    <a:pt x="106806" y="354504"/>
                  </a:lnTo>
                  <a:lnTo>
                    <a:pt x="117422" y="295052"/>
                  </a:lnTo>
                  <a:lnTo>
                    <a:pt x="98042" y="264366"/>
                  </a:lnTo>
                  <a:lnTo>
                    <a:pt x="50320" y="241641"/>
                  </a:lnTo>
                  <a:lnTo>
                    <a:pt x="16233" y="216644"/>
                  </a:lnTo>
                  <a:lnTo>
                    <a:pt x="12983" y="202832"/>
                  </a:lnTo>
                  <a:lnTo>
                    <a:pt x="9090" y="199977"/>
                  </a:lnTo>
                  <a:lnTo>
                    <a:pt x="0" y="161345"/>
                  </a:lnTo>
                  <a:lnTo>
                    <a:pt x="43177" y="149983"/>
                  </a:lnTo>
                  <a:lnTo>
                    <a:pt x="106806" y="102261"/>
                  </a:lnTo>
                  <a:lnTo>
                    <a:pt x="165890" y="74991"/>
                  </a:lnTo>
                  <a:lnTo>
                    <a:pt x="197704" y="90899"/>
                  </a:lnTo>
                  <a:lnTo>
                    <a:pt x="236336" y="90899"/>
                  </a:lnTo>
                  <a:lnTo>
                    <a:pt x="263606" y="118168"/>
                  </a:lnTo>
                  <a:lnTo>
                    <a:pt x="295420" y="118168"/>
                  </a:lnTo>
                  <a:lnTo>
                    <a:pt x="347687" y="134075"/>
                  </a:lnTo>
                  <a:lnTo>
                    <a:pt x="385878" y="98131"/>
                  </a:lnTo>
                  <a:lnTo>
                    <a:pt x="377555" y="80296"/>
                  </a:lnTo>
                  <a:lnTo>
                    <a:pt x="377904" y="79685"/>
                  </a:lnTo>
                  <a:lnTo>
                    <a:pt x="370412" y="6362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606835" y="3041358"/>
              <a:ext cx="228708" cy="126367"/>
            </a:xfrm>
            <a:custGeom>
              <a:avLst/>
              <a:gdLst>
                <a:gd name="connsiteX0" fmla="*/ 61791 w 304944"/>
                <a:gd name="connsiteY0" fmla="*/ 0 h 168489"/>
                <a:gd name="connsiteX1" fmla="*/ 89060 w 304944"/>
                <a:gd name="connsiteY1" fmla="*/ 11363 h 168489"/>
                <a:gd name="connsiteX2" fmla="*/ 127692 w 304944"/>
                <a:gd name="connsiteY2" fmla="*/ 38632 h 168489"/>
                <a:gd name="connsiteX3" fmla="*/ 148144 w 304944"/>
                <a:gd name="connsiteY3" fmla="*/ 43177 h 168489"/>
                <a:gd name="connsiteX4" fmla="*/ 159506 w 304944"/>
                <a:gd name="connsiteY4" fmla="*/ 63630 h 168489"/>
                <a:gd name="connsiteX5" fmla="*/ 191321 w 304944"/>
                <a:gd name="connsiteY5" fmla="*/ 70447 h 168489"/>
                <a:gd name="connsiteX6" fmla="*/ 218590 w 304944"/>
                <a:gd name="connsiteY6" fmla="*/ 90899 h 168489"/>
                <a:gd name="connsiteX7" fmla="*/ 261767 w 304944"/>
                <a:gd name="connsiteY7" fmla="*/ 97717 h 168489"/>
                <a:gd name="connsiteX8" fmla="*/ 304944 w 304944"/>
                <a:gd name="connsiteY8" fmla="*/ 102262 h 168489"/>
                <a:gd name="connsiteX9" fmla="*/ 298127 w 304944"/>
                <a:gd name="connsiteY9" fmla="*/ 118169 h 168489"/>
                <a:gd name="connsiteX10" fmla="*/ 304944 w 304944"/>
                <a:gd name="connsiteY10" fmla="*/ 145439 h 168489"/>
                <a:gd name="connsiteX11" fmla="*/ 298127 w 304944"/>
                <a:gd name="connsiteY11" fmla="*/ 161346 h 168489"/>
                <a:gd name="connsiteX12" fmla="*/ 291664 w 304944"/>
                <a:gd name="connsiteY12" fmla="*/ 161346 h 168489"/>
                <a:gd name="connsiteX13" fmla="*/ 288603 w 304944"/>
                <a:gd name="connsiteY13" fmla="*/ 168489 h 168489"/>
                <a:gd name="connsiteX14" fmla="*/ 256788 w 304944"/>
                <a:gd name="connsiteY14" fmla="*/ 168489 h 168489"/>
                <a:gd name="connsiteX15" fmla="*/ 213611 w 304944"/>
                <a:gd name="connsiteY15" fmla="*/ 163944 h 168489"/>
                <a:gd name="connsiteX16" fmla="*/ 186342 w 304944"/>
                <a:gd name="connsiteY16" fmla="*/ 157127 h 168489"/>
                <a:gd name="connsiteX17" fmla="*/ 165890 w 304944"/>
                <a:gd name="connsiteY17" fmla="*/ 136674 h 168489"/>
                <a:gd name="connsiteX18" fmla="*/ 118168 w 304944"/>
                <a:gd name="connsiteY18" fmla="*/ 132129 h 168489"/>
                <a:gd name="connsiteX19" fmla="*/ 68174 w 304944"/>
                <a:gd name="connsiteY19" fmla="*/ 109405 h 168489"/>
                <a:gd name="connsiteX20" fmla="*/ 36359 w 304944"/>
                <a:gd name="connsiteY20" fmla="*/ 88952 h 168489"/>
                <a:gd name="connsiteX21" fmla="*/ 0 w 304944"/>
                <a:gd name="connsiteY21" fmla="*/ 70773 h 168489"/>
                <a:gd name="connsiteX22" fmla="*/ 9090 w 304944"/>
                <a:gd name="connsiteY22" fmla="*/ 34413 h 168489"/>
                <a:gd name="connsiteX23" fmla="*/ 36359 w 304944"/>
                <a:gd name="connsiteY23" fmla="*/ 11688 h 168489"/>
                <a:gd name="connsiteX24" fmla="*/ 37809 w 304944"/>
                <a:gd name="connsiteY24" fmla="*/ 11274 h 168489"/>
                <a:gd name="connsiteX25" fmla="*/ 45883 w 304944"/>
                <a:gd name="connsiteY25" fmla="*/ 4545 h 168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944" h="168489">
                  <a:moveTo>
                    <a:pt x="61791" y="0"/>
                  </a:moveTo>
                  <a:lnTo>
                    <a:pt x="89060" y="11363"/>
                  </a:lnTo>
                  <a:lnTo>
                    <a:pt x="127692" y="38632"/>
                  </a:lnTo>
                  <a:lnTo>
                    <a:pt x="148144" y="43177"/>
                  </a:lnTo>
                  <a:lnTo>
                    <a:pt x="159506" y="63630"/>
                  </a:lnTo>
                  <a:lnTo>
                    <a:pt x="191321" y="70447"/>
                  </a:lnTo>
                  <a:lnTo>
                    <a:pt x="218590" y="90899"/>
                  </a:lnTo>
                  <a:lnTo>
                    <a:pt x="261767" y="97717"/>
                  </a:lnTo>
                  <a:lnTo>
                    <a:pt x="304944" y="102262"/>
                  </a:lnTo>
                  <a:lnTo>
                    <a:pt x="298127" y="118169"/>
                  </a:lnTo>
                  <a:lnTo>
                    <a:pt x="304944" y="145439"/>
                  </a:lnTo>
                  <a:lnTo>
                    <a:pt x="298127" y="161346"/>
                  </a:lnTo>
                  <a:lnTo>
                    <a:pt x="291664" y="161346"/>
                  </a:lnTo>
                  <a:lnTo>
                    <a:pt x="288603" y="168489"/>
                  </a:lnTo>
                  <a:lnTo>
                    <a:pt x="256788" y="168489"/>
                  </a:lnTo>
                  <a:lnTo>
                    <a:pt x="213611" y="163944"/>
                  </a:lnTo>
                  <a:lnTo>
                    <a:pt x="186342" y="157127"/>
                  </a:lnTo>
                  <a:lnTo>
                    <a:pt x="165890" y="136674"/>
                  </a:lnTo>
                  <a:lnTo>
                    <a:pt x="118168" y="132129"/>
                  </a:lnTo>
                  <a:lnTo>
                    <a:pt x="68174" y="109405"/>
                  </a:lnTo>
                  <a:lnTo>
                    <a:pt x="36359" y="88952"/>
                  </a:lnTo>
                  <a:lnTo>
                    <a:pt x="0" y="70773"/>
                  </a:lnTo>
                  <a:lnTo>
                    <a:pt x="9090" y="34413"/>
                  </a:lnTo>
                  <a:lnTo>
                    <a:pt x="36359" y="11688"/>
                  </a:lnTo>
                  <a:lnTo>
                    <a:pt x="37809" y="11274"/>
                  </a:lnTo>
                  <a:lnTo>
                    <a:pt x="45883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277977" y="2871437"/>
              <a:ext cx="813301" cy="827963"/>
            </a:xfrm>
            <a:custGeom>
              <a:avLst/>
              <a:gdLst>
                <a:gd name="connsiteX0" fmla="*/ 364030 w 1084401"/>
                <a:gd name="connsiteY0" fmla="*/ 0 h 1103951"/>
                <a:gd name="connsiteX1" fmla="*/ 400389 w 1084401"/>
                <a:gd name="connsiteY1" fmla="*/ 52267 h 1103951"/>
                <a:gd name="connsiteX2" fmla="*/ 400389 w 1084401"/>
                <a:gd name="connsiteY2" fmla="*/ 86354 h 1103951"/>
                <a:gd name="connsiteX3" fmla="*/ 411751 w 1084401"/>
                <a:gd name="connsiteY3" fmla="*/ 111351 h 1103951"/>
                <a:gd name="connsiteX4" fmla="*/ 411751 w 1084401"/>
                <a:gd name="connsiteY4" fmla="*/ 134076 h 1103951"/>
                <a:gd name="connsiteX5" fmla="*/ 402226 w 1084401"/>
                <a:gd name="connsiteY5" fmla="*/ 130901 h 1103951"/>
                <a:gd name="connsiteX6" fmla="*/ 402226 w 1084401"/>
                <a:gd name="connsiteY6" fmla="*/ 140426 h 1103951"/>
                <a:gd name="connsiteX7" fmla="*/ 392192 w 1084401"/>
                <a:gd name="connsiteY7" fmla="*/ 137081 h 1103951"/>
                <a:gd name="connsiteX8" fmla="*/ 395844 w 1084401"/>
                <a:gd name="connsiteY8" fmla="*/ 177252 h 1103951"/>
                <a:gd name="connsiteX9" fmla="*/ 434476 w 1084401"/>
                <a:gd name="connsiteY9" fmla="*/ 204522 h 1103951"/>
                <a:gd name="connsiteX10" fmla="*/ 486743 w 1084401"/>
                <a:gd name="connsiteY10" fmla="*/ 229519 h 1103951"/>
                <a:gd name="connsiteX11" fmla="*/ 459473 w 1084401"/>
                <a:gd name="connsiteY11" fmla="*/ 252244 h 1103951"/>
                <a:gd name="connsiteX12" fmla="*/ 450383 w 1084401"/>
                <a:gd name="connsiteY12" fmla="*/ 288603 h 1103951"/>
                <a:gd name="connsiteX13" fmla="*/ 482198 w 1084401"/>
                <a:gd name="connsiteY13" fmla="*/ 306783 h 1103951"/>
                <a:gd name="connsiteX14" fmla="*/ 518557 w 1084401"/>
                <a:gd name="connsiteY14" fmla="*/ 327235 h 1103951"/>
                <a:gd name="connsiteX15" fmla="*/ 568551 w 1084401"/>
                <a:gd name="connsiteY15" fmla="*/ 349960 h 1103951"/>
                <a:gd name="connsiteX16" fmla="*/ 616273 w 1084401"/>
                <a:gd name="connsiteY16" fmla="*/ 354505 h 1103951"/>
                <a:gd name="connsiteX17" fmla="*/ 636725 w 1084401"/>
                <a:gd name="connsiteY17" fmla="*/ 374957 h 1103951"/>
                <a:gd name="connsiteX18" fmla="*/ 663995 w 1084401"/>
                <a:gd name="connsiteY18" fmla="*/ 381774 h 1103951"/>
                <a:gd name="connsiteX19" fmla="*/ 713989 w 1084401"/>
                <a:gd name="connsiteY19" fmla="*/ 386319 h 1103951"/>
                <a:gd name="connsiteX20" fmla="*/ 732183 w 1084401"/>
                <a:gd name="connsiteY20" fmla="*/ 386319 h 1103951"/>
                <a:gd name="connsiteX21" fmla="*/ 736279 w 1084401"/>
                <a:gd name="connsiteY21" fmla="*/ 376762 h 1103951"/>
                <a:gd name="connsiteX22" fmla="*/ 729461 w 1084401"/>
                <a:gd name="connsiteY22" fmla="*/ 349492 h 1103951"/>
                <a:gd name="connsiteX23" fmla="*/ 736279 w 1084401"/>
                <a:gd name="connsiteY23" fmla="*/ 333585 h 1103951"/>
                <a:gd name="connsiteX24" fmla="*/ 745209 w 1084401"/>
                <a:gd name="connsiteY24" fmla="*/ 328624 h 1103951"/>
                <a:gd name="connsiteX25" fmla="*/ 745804 w 1084401"/>
                <a:gd name="connsiteY25" fmla="*/ 327235 h 1103951"/>
                <a:gd name="connsiteX26" fmla="*/ 766256 w 1084401"/>
                <a:gd name="connsiteY26" fmla="*/ 315873 h 1103951"/>
                <a:gd name="connsiteX27" fmla="*/ 773073 w 1084401"/>
                <a:gd name="connsiteY27" fmla="*/ 349960 h 1103951"/>
                <a:gd name="connsiteX28" fmla="*/ 773073 w 1084401"/>
                <a:gd name="connsiteY28" fmla="*/ 359050 h 1103951"/>
                <a:gd name="connsiteX29" fmla="*/ 804888 w 1084401"/>
                <a:gd name="connsiteY29" fmla="*/ 374957 h 1103951"/>
                <a:gd name="connsiteX30" fmla="*/ 825340 w 1084401"/>
                <a:gd name="connsiteY30" fmla="*/ 370412 h 1103951"/>
                <a:gd name="connsiteX31" fmla="*/ 857154 w 1084401"/>
                <a:gd name="connsiteY31" fmla="*/ 370412 h 1103951"/>
                <a:gd name="connsiteX32" fmla="*/ 881716 w 1084401"/>
                <a:gd name="connsiteY32" fmla="*/ 370412 h 1103951"/>
                <a:gd name="connsiteX33" fmla="*/ 881716 w 1084401"/>
                <a:gd name="connsiteY33" fmla="*/ 349492 h 1103951"/>
                <a:gd name="connsiteX34" fmla="*/ 863537 w 1084401"/>
                <a:gd name="connsiteY34" fmla="*/ 338130 h 1103951"/>
                <a:gd name="connsiteX35" fmla="*/ 879761 w 1084401"/>
                <a:gd name="connsiteY35" fmla="*/ 335967 h 1103951"/>
                <a:gd name="connsiteX36" fmla="*/ 873062 w 1084401"/>
                <a:gd name="connsiteY36" fmla="*/ 331780 h 1103951"/>
                <a:gd name="connsiteX37" fmla="*/ 903485 w 1084401"/>
                <a:gd name="connsiteY37" fmla="*/ 327724 h 1103951"/>
                <a:gd name="connsiteX38" fmla="*/ 929438 w 1084401"/>
                <a:gd name="connsiteY38" fmla="*/ 301771 h 1103951"/>
                <a:gd name="connsiteX39" fmla="*/ 938056 w 1084401"/>
                <a:gd name="connsiteY39" fmla="*/ 296328 h 1103951"/>
                <a:gd name="connsiteX40" fmla="*/ 938963 w 1084401"/>
                <a:gd name="connsiteY40" fmla="*/ 295421 h 1103951"/>
                <a:gd name="connsiteX41" fmla="*/ 982140 w 1084401"/>
                <a:gd name="connsiteY41" fmla="*/ 268151 h 1103951"/>
                <a:gd name="connsiteX42" fmla="*/ 1013955 w 1084401"/>
                <a:gd name="connsiteY42" fmla="*/ 279513 h 1103951"/>
                <a:gd name="connsiteX43" fmla="*/ 1041224 w 1084401"/>
                <a:gd name="connsiteY43" fmla="*/ 263606 h 1103951"/>
                <a:gd name="connsiteX44" fmla="*/ 1057131 w 1084401"/>
                <a:gd name="connsiteY44" fmla="*/ 288603 h 1103951"/>
                <a:gd name="connsiteX45" fmla="*/ 1045769 w 1084401"/>
                <a:gd name="connsiteY45" fmla="*/ 306783 h 1103951"/>
                <a:gd name="connsiteX46" fmla="*/ 1084401 w 1084401"/>
                <a:gd name="connsiteY46" fmla="*/ 311328 h 1103951"/>
                <a:gd name="connsiteX47" fmla="*/ 1084401 w 1084401"/>
                <a:gd name="connsiteY47" fmla="*/ 327235 h 1103951"/>
                <a:gd name="connsiteX48" fmla="*/ 1074876 w 1084401"/>
                <a:gd name="connsiteY48" fmla="*/ 331045 h 1103951"/>
                <a:gd name="connsiteX49" fmla="*/ 1074876 w 1084401"/>
                <a:gd name="connsiteY49" fmla="*/ 333585 h 1103951"/>
                <a:gd name="connsiteX50" fmla="*/ 1073436 w 1084401"/>
                <a:gd name="connsiteY50" fmla="*/ 334161 h 1103951"/>
                <a:gd name="connsiteX51" fmla="*/ 1077584 w 1084401"/>
                <a:gd name="connsiteY51" fmla="*/ 359050 h 1103951"/>
                <a:gd name="connsiteX52" fmla="*/ 1066471 w 1084401"/>
                <a:gd name="connsiteY52" fmla="*/ 355875 h 1103951"/>
                <a:gd name="connsiteX53" fmla="*/ 1068059 w 1084401"/>
                <a:gd name="connsiteY53" fmla="*/ 365400 h 1103951"/>
                <a:gd name="connsiteX54" fmla="*/ 1036898 w 1084401"/>
                <a:gd name="connsiteY54" fmla="*/ 356497 h 1103951"/>
                <a:gd name="connsiteX55" fmla="*/ 1002592 w 1084401"/>
                <a:gd name="connsiteY55" fmla="*/ 381774 h 1103951"/>
                <a:gd name="connsiteX56" fmla="*/ 1002592 w 1084401"/>
                <a:gd name="connsiteY56" fmla="*/ 402227 h 1103951"/>
                <a:gd name="connsiteX57" fmla="*/ 982140 w 1084401"/>
                <a:gd name="connsiteY57" fmla="*/ 440859 h 1103951"/>
                <a:gd name="connsiteX58" fmla="*/ 982140 w 1084401"/>
                <a:gd name="connsiteY58" fmla="*/ 456766 h 1103951"/>
                <a:gd name="connsiteX59" fmla="*/ 966233 w 1084401"/>
                <a:gd name="connsiteY59" fmla="*/ 488580 h 1103951"/>
                <a:gd name="connsiteX60" fmla="*/ 960280 w 1084401"/>
                <a:gd name="connsiteY60" fmla="*/ 487786 h 1103951"/>
                <a:gd name="connsiteX61" fmla="*/ 956708 w 1084401"/>
                <a:gd name="connsiteY61" fmla="*/ 494930 h 1103951"/>
                <a:gd name="connsiteX62" fmla="*/ 932146 w 1084401"/>
                <a:gd name="connsiteY62" fmla="*/ 491655 h 1103951"/>
                <a:gd name="connsiteX63" fmla="*/ 932146 w 1084401"/>
                <a:gd name="connsiteY63" fmla="*/ 520395 h 1103951"/>
                <a:gd name="connsiteX64" fmla="*/ 923056 w 1084401"/>
                <a:gd name="connsiteY64" fmla="*/ 536302 h 1103951"/>
                <a:gd name="connsiteX65" fmla="*/ 927601 w 1084401"/>
                <a:gd name="connsiteY65" fmla="*/ 552209 h 1103951"/>
                <a:gd name="connsiteX66" fmla="*/ 911694 w 1084401"/>
                <a:gd name="connsiteY66" fmla="*/ 563572 h 1103951"/>
                <a:gd name="connsiteX67" fmla="*/ 911575 w 1084401"/>
                <a:gd name="connsiteY67" fmla="*/ 563203 h 1103951"/>
                <a:gd name="connsiteX68" fmla="*/ 902169 w 1084401"/>
                <a:gd name="connsiteY68" fmla="*/ 569922 h 1103951"/>
                <a:gd name="connsiteX69" fmla="*/ 881716 w 1084401"/>
                <a:gd name="connsiteY69" fmla="*/ 506293 h 1103951"/>
                <a:gd name="connsiteX70" fmla="*/ 878292 w 1084401"/>
                <a:gd name="connsiteY70" fmla="*/ 506293 h 1103951"/>
                <a:gd name="connsiteX71" fmla="*/ 873062 w 1084401"/>
                <a:gd name="connsiteY71" fmla="*/ 527212 h 1103951"/>
                <a:gd name="connsiteX72" fmla="*/ 866850 w 1084401"/>
                <a:gd name="connsiteY72" fmla="*/ 520310 h 1103951"/>
                <a:gd name="connsiteX73" fmla="*/ 863537 w 1084401"/>
                <a:gd name="connsiteY73" fmla="*/ 533562 h 1103951"/>
                <a:gd name="connsiteX74" fmla="*/ 843085 w 1084401"/>
                <a:gd name="connsiteY74" fmla="*/ 510838 h 1103951"/>
                <a:gd name="connsiteX75" fmla="*/ 858992 w 1084401"/>
                <a:gd name="connsiteY75" fmla="*/ 490385 h 1103951"/>
                <a:gd name="connsiteX76" fmla="*/ 865871 w 1084401"/>
                <a:gd name="connsiteY76" fmla="*/ 487437 h 1103951"/>
                <a:gd name="connsiteX77" fmla="*/ 868517 w 1084401"/>
                <a:gd name="connsiteY77" fmla="*/ 484035 h 1103951"/>
                <a:gd name="connsiteX78" fmla="*/ 876342 w 1084401"/>
                <a:gd name="connsiteY78" fmla="*/ 480682 h 1103951"/>
                <a:gd name="connsiteX79" fmla="*/ 890806 w 1084401"/>
                <a:gd name="connsiteY79" fmla="*/ 451754 h 1103951"/>
                <a:gd name="connsiteX80" fmla="*/ 870354 w 1084401"/>
                <a:gd name="connsiteY80" fmla="*/ 447209 h 1103951"/>
                <a:gd name="connsiteX81" fmla="*/ 838540 w 1084401"/>
                <a:gd name="connsiteY81" fmla="*/ 447209 h 1103951"/>
                <a:gd name="connsiteX82" fmla="*/ 799908 w 1084401"/>
                <a:gd name="connsiteY82" fmla="*/ 440391 h 1103951"/>
                <a:gd name="connsiteX83" fmla="*/ 795363 w 1084401"/>
                <a:gd name="connsiteY83" fmla="*/ 408577 h 1103951"/>
                <a:gd name="connsiteX84" fmla="*/ 779456 w 1084401"/>
                <a:gd name="connsiteY84" fmla="*/ 408577 h 1103951"/>
                <a:gd name="connsiteX85" fmla="*/ 756529 w 1084401"/>
                <a:gd name="connsiteY85" fmla="*/ 395203 h 1103951"/>
                <a:gd name="connsiteX86" fmla="*/ 745804 w 1084401"/>
                <a:gd name="connsiteY86" fmla="*/ 413589 h 1103951"/>
                <a:gd name="connsiteX87" fmla="*/ 773073 w 1084401"/>
                <a:gd name="connsiteY87" fmla="*/ 434041 h 1103951"/>
                <a:gd name="connsiteX88" fmla="*/ 750349 w 1084401"/>
                <a:gd name="connsiteY88" fmla="*/ 449948 h 1103951"/>
                <a:gd name="connsiteX89" fmla="*/ 738986 w 1084401"/>
                <a:gd name="connsiteY89" fmla="*/ 461311 h 1103951"/>
                <a:gd name="connsiteX90" fmla="*/ 766256 w 1084401"/>
                <a:gd name="connsiteY90" fmla="*/ 477218 h 1103951"/>
                <a:gd name="connsiteX91" fmla="*/ 761711 w 1084401"/>
                <a:gd name="connsiteY91" fmla="*/ 499943 h 1103951"/>
                <a:gd name="connsiteX92" fmla="*/ 773073 w 1084401"/>
                <a:gd name="connsiteY92" fmla="*/ 531757 h 1103951"/>
                <a:gd name="connsiteX93" fmla="*/ 777618 w 1084401"/>
                <a:gd name="connsiteY93" fmla="*/ 559027 h 1103951"/>
                <a:gd name="connsiteX94" fmla="*/ 773073 w 1084401"/>
                <a:gd name="connsiteY94" fmla="*/ 574934 h 1103951"/>
                <a:gd name="connsiteX95" fmla="*/ 765362 w 1084401"/>
                <a:gd name="connsiteY95" fmla="*/ 574934 h 1103951"/>
                <a:gd name="connsiteX96" fmla="*/ 763548 w 1084401"/>
                <a:gd name="connsiteY96" fmla="*/ 581284 h 1103951"/>
                <a:gd name="connsiteX97" fmla="*/ 736279 w 1084401"/>
                <a:gd name="connsiteY97" fmla="*/ 581284 h 1103951"/>
                <a:gd name="connsiteX98" fmla="*/ 702627 w 1084401"/>
                <a:gd name="connsiteY98" fmla="*/ 590140 h 1103951"/>
                <a:gd name="connsiteX99" fmla="*/ 702627 w 1084401"/>
                <a:gd name="connsiteY99" fmla="*/ 611294 h 1103951"/>
                <a:gd name="connsiteX100" fmla="*/ 686720 w 1084401"/>
                <a:gd name="connsiteY100" fmla="*/ 634018 h 1103951"/>
                <a:gd name="connsiteX101" fmla="*/ 678905 w 1084401"/>
                <a:gd name="connsiteY101" fmla="*/ 637926 h 1103951"/>
                <a:gd name="connsiteX102" fmla="*/ 677195 w 1084401"/>
                <a:gd name="connsiteY102" fmla="*/ 640368 h 1103951"/>
                <a:gd name="connsiteX103" fmla="*/ 629557 w 1084401"/>
                <a:gd name="connsiteY103" fmla="*/ 664187 h 1103951"/>
                <a:gd name="connsiteX104" fmla="*/ 589004 w 1084401"/>
                <a:gd name="connsiteY104" fmla="*/ 709010 h 1103951"/>
                <a:gd name="connsiteX105" fmla="*/ 561734 w 1084401"/>
                <a:gd name="connsiteY105" fmla="*/ 731734 h 1103951"/>
                <a:gd name="connsiteX106" fmla="*/ 525375 w 1084401"/>
                <a:gd name="connsiteY106" fmla="*/ 756731 h 1103951"/>
                <a:gd name="connsiteX107" fmla="*/ 525375 w 1084401"/>
                <a:gd name="connsiteY107" fmla="*/ 774911 h 1103951"/>
                <a:gd name="connsiteX108" fmla="*/ 515850 w 1084401"/>
                <a:gd name="connsiteY108" fmla="*/ 780354 h 1103951"/>
                <a:gd name="connsiteX109" fmla="*/ 515850 w 1084401"/>
                <a:gd name="connsiteY109" fmla="*/ 781261 h 1103951"/>
                <a:gd name="connsiteX110" fmla="*/ 499942 w 1084401"/>
                <a:gd name="connsiteY110" fmla="*/ 790351 h 1103951"/>
                <a:gd name="connsiteX111" fmla="*/ 461310 w 1084401"/>
                <a:gd name="connsiteY111" fmla="*/ 806258 h 1103951"/>
                <a:gd name="connsiteX112" fmla="*/ 452282 w 1084401"/>
                <a:gd name="connsiteY112" fmla="*/ 806258 h 1103951"/>
                <a:gd name="connsiteX113" fmla="*/ 443566 w 1084401"/>
                <a:gd name="connsiteY113" fmla="*/ 827178 h 1103951"/>
                <a:gd name="connsiteX114" fmla="*/ 454928 w 1084401"/>
                <a:gd name="connsiteY114" fmla="*/ 874900 h 1103951"/>
                <a:gd name="connsiteX115" fmla="*/ 454928 w 1084401"/>
                <a:gd name="connsiteY115" fmla="*/ 908987 h 1103951"/>
                <a:gd name="connsiteX116" fmla="*/ 439021 w 1084401"/>
                <a:gd name="connsiteY116" fmla="*/ 945346 h 1103951"/>
                <a:gd name="connsiteX117" fmla="*/ 439021 w 1084401"/>
                <a:gd name="connsiteY117" fmla="*/ 1004430 h 1103951"/>
                <a:gd name="connsiteX118" fmla="*/ 429496 w 1084401"/>
                <a:gd name="connsiteY118" fmla="*/ 1007288 h 1103951"/>
                <a:gd name="connsiteX119" fmla="*/ 429496 w 1084401"/>
                <a:gd name="connsiteY119" fmla="*/ 1010780 h 1103951"/>
                <a:gd name="connsiteX120" fmla="*/ 413549 w 1084401"/>
                <a:gd name="connsiteY120" fmla="*/ 1015564 h 1103951"/>
                <a:gd name="connsiteX121" fmla="*/ 400389 w 1084401"/>
                <a:gd name="connsiteY121" fmla="*/ 1036245 h 1103951"/>
                <a:gd name="connsiteX122" fmla="*/ 411751 w 1084401"/>
                <a:gd name="connsiteY122" fmla="*/ 1047607 h 1103951"/>
                <a:gd name="connsiteX123" fmla="*/ 400054 w 1084401"/>
                <a:gd name="connsiteY123" fmla="*/ 1051785 h 1103951"/>
                <a:gd name="connsiteX124" fmla="*/ 402226 w 1084401"/>
                <a:gd name="connsiteY124" fmla="*/ 1053957 h 1103951"/>
                <a:gd name="connsiteX125" fmla="*/ 378494 w 1084401"/>
                <a:gd name="connsiteY125" fmla="*/ 1062433 h 1103951"/>
                <a:gd name="connsiteX126" fmla="*/ 368574 w 1084401"/>
                <a:gd name="connsiteY126" fmla="*/ 1086239 h 1103951"/>
                <a:gd name="connsiteX127" fmla="*/ 352667 w 1084401"/>
                <a:gd name="connsiteY127" fmla="*/ 1097601 h 1103951"/>
                <a:gd name="connsiteX128" fmla="*/ 352432 w 1084401"/>
                <a:gd name="connsiteY128" fmla="*/ 1097316 h 1103951"/>
                <a:gd name="connsiteX129" fmla="*/ 343142 w 1084401"/>
                <a:gd name="connsiteY129" fmla="*/ 1103951 h 1103951"/>
                <a:gd name="connsiteX130" fmla="*/ 311328 w 1084401"/>
                <a:gd name="connsiteY130" fmla="*/ 1065319 h 1103951"/>
                <a:gd name="connsiteX131" fmla="*/ 288603 w 1084401"/>
                <a:gd name="connsiteY131" fmla="*/ 1017598 h 1103951"/>
                <a:gd name="connsiteX132" fmla="*/ 279513 w 1084401"/>
                <a:gd name="connsiteY132" fmla="*/ 978966 h 1103951"/>
                <a:gd name="connsiteX133" fmla="*/ 263606 w 1084401"/>
                <a:gd name="connsiteY133" fmla="*/ 958513 h 1103951"/>
                <a:gd name="connsiteX134" fmla="*/ 245426 w 1084401"/>
                <a:gd name="connsiteY134" fmla="*/ 924426 h 1103951"/>
                <a:gd name="connsiteX135" fmla="*/ 236336 w 1084401"/>
                <a:gd name="connsiteY135" fmla="*/ 876705 h 1103951"/>
                <a:gd name="connsiteX136" fmla="*/ 229519 w 1084401"/>
                <a:gd name="connsiteY136" fmla="*/ 856252 h 1103951"/>
                <a:gd name="connsiteX137" fmla="*/ 197704 w 1084401"/>
                <a:gd name="connsiteY137" fmla="*/ 801713 h 1103951"/>
                <a:gd name="connsiteX138" fmla="*/ 181797 w 1084401"/>
                <a:gd name="connsiteY138" fmla="*/ 726722 h 1103951"/>
                <a:gd name="connsiteX139" fmla="*/ 170435 w 1084401"/>
                <a:gd name="connsiteY139" fmla="*/ 679000 h 1103951"/>
                <a:gd name="connsiteX140" fmla="*/ 170435 w 1084401"/>
                <a:gd name="connsiteY140" fmla="*/ 635823 h 1103951"/>
                <a:gd name="connsiteX141" fmla="*/ 165890 w 1084401"/>
                <a:gd name="connsiteY141" fmla="*/ 597191 h 1103951"/>
                <a:gd name="connsiteX142" fmla="*/ 111351 w 1084401"/>
                <a:gd name="connsiteY142" fmla="*/ 617644 h 1103951"/>
                <a:gd name="connsiteX143" fmla="*/ 86354 w 1084401"/>
                <a:gd name="connsiteY143" fmla="*/ 613099 h 1103951"/>
                <a:gd name="connsiteX144" fmla="*/ 36359 w 1084401"/>
                <a:gd name="connsiteY144" fmla="*/ 565377 h 1103951"/>
                <a:gd name="connsiteX145" fmla="*/ 52267 w 1084401"/>
                <a:gd name="connsiteY145" fmla="*/ 554014 h 1103951"/>
                <a:gd name="connsiteX146" fmla="*/ 43177 w 1084401"/>
                <a:gd name="connsiteY146" fmla="*/ 538107 h 1103951"/>
                <a:gd name="connsiteX147" fmla="*/ 0 w 1084401"/>
                <a:gd name="connsiteY147" fmla="*/ 499475 h 1103951"/>
                <a:gd name="connsiteX148" fmla="*/ 24997 w 1084401"/>
                <a:gd name="connsiteY148" fmla="*/ 479023 h 1103951"/>
                <a:gd name="connsiteX149" fmla="*/ 26761 w 1084401"/>
                <a:gd name="connsiteY149" fmla="*/ 479023 h 1103951"/>
                <a:gd name="connsiteX150" fmla="*/ 34522 w 1084401"/>
                <a:gd name="connsiteY150" fmla="*/ 472673 h 1103951"/>
                <a:gd name="connsiteX151" fmla="*/ 104938 w 1084401"/>
                <a:gd name="connsiteY151" fmla="*/ 472673 h 1103951"/>
                <a:gd name="connsiteX152" fmla="*/ 95444 w 1084401"/>
                <a:gd name="connsiteY152" fmla="*/ 440391 h 1103951"/>
                <a:gd name="connsiteX153" fmla="*/ 74991 w 1084401"/>
                <a:gd name="connsiteY153" fmla="*/ 419939 h 1103951"/>
                <a:gd name="connsiteX154" fmla="*/ 68174 w 1084401"/>
                <a:gd name="connsiteY154" fmla="*/ 392669 h 1103951"/>
                <a:gd name="connsiteX155" fmla="*/ 47722 w 1084401"/>
                <a:gd name="connsiteY155" fmla="*/ 372217 h 1103951"/>
                <a:gd name="connsiteX156" fmla="*/ 90899 w 1084401"/>
                <a:gd name="connsiteY156" fmla="*/ 329040 h 1103951"/>
                <a:gd name="connsiteX157" fmla="*/ 93772 w 1084401"/>
                <a:gd name="connsiteY157" fmla="*/ 329343 h 1103951"/>
                <a:gd name="connsiteX158" fmla="*/ 100424 w 1084401"/>
                <a:gd name="connsiteY158" fmla="*/ 322690 h 1103951"/>
                <a:gd name="connsiteX159" fmla="*/ 139763 w 1084401"/>
                <a:gd name="connsiteY159" fmla="*/ 326831 h 1103951"/>
                <a:gd name="connsiteX160" fmla="*/ 170435 w 1084401"/>
                <a:gd name="connsiteY160" fmla="*/ 290408 h 1103951"/>
                <a:gd name="connsiteX161" fmla="*/ 193160 w 1084401"/>
                <a:gd name="connsiteY161" fmla="*/ 247232 h 1103951"/>
                <a:gd name="connsiteX162" fmla="*/ 229519 w 1084401"/>
                <a:gd name="connsiteY162" fmla="*/ 204055 h 1103951"/>
                <a:gd name="connsiteX163" fmla="*/ 229519 w 1084401"/>
                <a:gd name="connsiteY163" fmla="*/ 172240 h 1103951"/>
                <a:gd name="connsiteX164" fmla="*/ 256789 w 1084401"/>
                <a:gd name="connsiteY164" fmla="*/ 151788 h 1103951"/>
                <a:gd name="connsiteX165" fmla="*/ 229519 w 1084401"/>
                <a:gd name="connsiteY165" fmla="*/ 124518 h 1103951"/>
                <a:gd name="connsiteX166" fmla="*/ 220429 w 1084401"/>
                <a:gd name="connsiteY166" fmla="*/ 97249 h 1103951"/>
                <a:gd name="connsiteX167" fmla="*/ 204522 w 1084401"/>
                <a:gd name="connsiteY167" fmla="*/ 58617 h 1103951"/>
                <a:gd name="connsiteX168" fmla="*/ 220429 w 1084401"/>
                <a:gd name="connsiteY168" fmla="*/ 38165 h 1103951"/>
                <a:gd name="connsiteX169" fmla="*/ 224419 w 1084401"/>
                <a:gd name="connsiteY169" fmla="*/ 38932 h 1103951"/>
                <a:gd name="connsiteX170" fmla="*/ 229954 w 1084401"/>
                <a:gd name="connsiteY170" fmla="*/ 31815 h 1103951"/>
                <a:gd name="connsiteX171" fmla="*/ 289038 w 1084401"/>
                <a:gd name="connsiteY171" fmla="*/ 43177 h 1103951"/>
                <a:gd name="connsiteX172" fmla="*/ 327610 w 1084401"/>
                <a:gd name="connsiteY172" fmla="*/ 37087 h 1103951"/>
                <a:gd name="connsiteX173" fmla="*/ 354505 w 1084401"/>
                <a:gd name="connsiteY173" fmla="*/ 6350 h 1103951"/>
                <a:gd name="connsiteX174" fmla="*/ 356263 w 1084401"/>
                <a:gd name="connsiteY174" fmla="*/ 8877 h 110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1084401" h="1103951">
                  <a:moveTo>
                    <a:pt x="364030" y="0"/>
                  </a:moveTo>
                  <a:lnTo>
                    <a:pt x="400389" y="52267"/>
                  </a:lnTo>
                  <a:lnTo>
                    <a:pt x="400389" y="86354"/>
                  </a:lnTo>
                  <a:lnTo>
                    <a:pt x="411751" y="111351"/>
                  </a:lnTo>
                  <a:lnTo>
                    <a:pt x="411751" y="134076"/>
                  </a:lnTo>
                  <a:lnTo>
                    <a:pt x="402226" y="130901"/>
                  </a:lnTo>
                  <a:lnTo>
                    <a:pt x="402226" y="140426"/>
                  </a:lnTo>
                  <a:lnTo>
                    <a:pt x="392192" y="137081"/>
                  </a:lnTo>
                  <a:lnTo>
                    <a:pt x="395844" y="177252"/>
                  </a:lnTo>
                  <a:lnTo>
                    <a:pt x="434476" y="204522"/>
                  </a:lnTo>
                  <a:lnTo>
                    <a:pt x="486743" y="229519"/>
                  </a:lnTo>
                  <a:lnTo>
                    <a:pt x="459473" y="252244"/>
                  </a:lnTo>
                  <a:lnTo>
                    <a:pt x="450383" y="288603"/>
                  </a:lnTo>
                  <a:lnTo>
                    <a:pt x="482198" y="306783"/>
                  </a:lnTo>
                  <a:lnTo>
                    <a:pt x="518557" y="327235"/>
                  </a:lnTo>
                  <a:lnTo>
                    <a:pt x="568551" y="349960"/>
                  </a:lnTo>
                  <a:lnTo>
                    <a:pt x="616273" y="354505"/>
                  </a:lnTo>
                  <a:lnTo>
                    <a:pt x="636725" y="374957"/>
                  </a:lnTo>
                  <a:lnTo>
                    <a:pt x="663995" y="381774"/>
                  </a:lnTo>
                  <a:lnTo>
                    <a:pt x="713989" y="386319"/>
                  </a:lnTo>
                  <a:lnTo>
                    <a:pt x="732183" y="386319"/>
                  </a:lnTo>
                  <a:lnTo>
                    <a:pt x="736279" y="376762"/>
                  </a:lnTo>
                  <a:lnTo>
                    <a:pt x="729461" y="349492"/>
                  </a:lnTo>
                  <a:lnTo>
                    <a:pt x="736279" y="333585"/>
                  </a:lnTo>
                  <a:lnTo>
                    <a:pt x="745209" y="328624"/>
                  </a:lnTo>
                  <a:lnTo>
                    <a:pt x="745804" y="327235"/>
                  </a:lnTo>
                  <a:lnTo>
                    <a:pt x="766256" y="315873"/>
                  </a:lnTo>
                  <a:lnTo>
                    <a:pt x="773073" y="349960"/>
                  </a:lnTo>
                  <a:lnTo>
                    <a:pt x="773073" y="359050"/>
                  </a:lnTo>
                  <a:lnTo>
                    <a:pt x="804888" y="374957"/>
                  </a:lnTo>
                  <a:lnTo>
                    <a:pt x="825340" y="370412"/>
                  </a:lnTo>
                  <a:lnTo>
                    <a:pt x="857154" y="370412"/>
                  </a:lnTo>
                  <a:lnTo>
                    <a:pt x="881716" y="370412"/>
                  </a:lnTo>
                  <a:lnTo>
                    <a:pt x="881716" y="349492"/>
                  </a:lnTo>
                  <a:lnTo>
                    <a:pt x="863537" y="338130"/>
                  </a:lnTo>
                  <a:lnTo>
                    <a:pt x="879761" y="335967"/>
                  </a:lnTo>
                  <a:lnTo>
                    <a:pt x="873062" y="331780"/>
                  </a:lnTo>
                  <a:lnTo>
                    <a:pt x="903485" y="327724"/>
                  </a:lnTo>
                  <a:lnTo>
                    <a:pt x="929438" y="301771"/>
                  </a:lnTo>
                  <a:lnTo>
                    <a:pt x="938056" y="296328"/>
                  </a:lnTo>
                  <a:lnTo>
                    <a:pt x="938963" y="295421"/>
                  </a:lnTo>
                  <a:lnTo>
                    <a:pt x="982140" y="268151"/>
                  </a:lnTo>
                  <a:lnTo>
                    <a:pt x="1013955" y="279513"/>
                  </a:lnTo>
                  <a:lnTo>
                    <a:pt x="1041224" y="263606"/>
                  </a:lnTo>
                  <a:lnTo>
                    <a:pt x="1057131" y="288603"/>
                  </a:lnTo>
                  <a:lnTo>
                    <a:pt x="1045769" y="306783"/>
                  </a:lnTo>
                  <a:lnTo>
                    <a:pt x="1084401" y="311328"/>
                  </a:lnTo>
                  <a:lnTo>
                    <a:pt x="1084401" y="327235"/>
                  </a:lnTo>
                  <a:lnTo>
                    <a:pt x="1074876" y="331045"/>
                  </a:lnTo>
                  <a:lnTo>
                    <a:pt x="1074876" y="333585"/>
                  </a:lnTo>
                  <a:lnTo>
                    <a:pt x="1073436" y="334161"/>
                  </a:lnTo>
                  <a:lnTo>
                    <a:pt x="1077584" y="359050"/>
                  </a:lnTo>
                  <a:lnTo>
                    <a:pt x="1066471" y="355875"/>
                  </a:lnTo>
                  <a:lnTo>
                    <a:pt x="1068059" y="365400"/>
                  </a:lnTo>
                  <a:lnTo>
                    <a:pt x="1036898" y="356497"/>
                  </a:lnTo>
                  <a:lnTo>
                    <a:pt x="1002592" y="381774"/>
                  </a:lnTo>
                  <a:lnTo>
                    <a:pt x="1002592" y="402227"/>
                  </a:lnTo>
                  <a:lnTo>
                    <a:pt x="982140" y="440859"/>
                  </a:lnTo>
                  <a:lnTo>
                    <a:pt x="982140" y="456766"/>
                  </a:lnTo>
                  <a:lnTo>
                    <a:pt x="966233" y="488580"/>
                  </a:lnTo>
                  <a:lnTo>
                    <a:pt x="960280" y="487786"/>
                  </a:lnTo>
                  <a:lnTo>
                    <a:pt x="956708" y="494930"/>
                  </a:lnTo>
                  <a:lnTo>
                    <a:pt x="932146" y="491655"/>
                  </a:lnTo>
                  <a:lnTo>
                    <a:pt x="932146" y="520395"/>
                  </a:lnTo>
                  <a:lnTo>
                    <a:pt x="923056" y="536302"/>
                  </a:lnTo>
                  <a:lnTo>
                    <a:pt x="927601" y="552209"/>
                  </a:lnTo>
                  <a:lnTo>
                    <a:pt x="911694" y="563572"/>
                  </a:lnTo>
                  <a:lnTo>
                    <a:pt x="911575" y="563203"/>
                  </a:lnTo>
                  <a:lnTo>
                    <a:pt x="902169" y="569922"/>
                  </a:lnTo>
                  <a:lnTo>
                    <a:pt x="881716" y="506293"/>
                  </a:lnTo>
                  <a:lnTo>
                    <a:pt x="878292" y="506293"/>
                  </a:lnTo>
                  <a:lnTo>
                    <a:pt x="873062" y="527212"/>
                  </a:lnTo>
                  <a:lnTo>
                    <a:pt x="866850" y="520310"/>
                  </a:lnTo>
                  <a:lnTo>
                    <a:pt x="863537" y="533562"/>
                  </a:lnTo>
                  <a:lnTo>
                    <a:pt x="843085" y="510838"/>
                  </a:lnTo>
                  <a:lnTo>
                    <a:pt x="858992" y="490385"/>
                  </a:lnTo>
                  <a:lnTo>
                    <a:pt x="865871" y="487437"/>
                  </a:lnTo>
                  <a:lnTo>
                    <a:pt x="868517" y="484035"/>
                  </a:lnTo>
                  <a:lnTo>
                    <a:pt x="876342" y="480682"/>
                  </a:lnTo>
                  <a:lnTo>
                    <a:pt x="890806" y="451754"/>
                  </a:lnTo>
                  <a:lnTo>
                    <a:pt x="870354" y="447209"/>
                  </a:lnTo>
                  <a:lnTo>
                    <a:pt x="838540" y="447209"/>
                  </a:lnTo>
                  <a:lnTo>
                    <a:pt x="799908" y="440391"/>
                  </a:lnTo>
                  <a:lnTo>
                    <a:pt x="795363" y="408577"/>
                  </a:lnTo>
                  <a:lnTo>
                    <a:pt x="779456" y="408577"/>
                  </a:lnTo>
                  <a:lnTo>
                    <a:pt x="756529" y="395203"/>
                  </a:lnTo>
                  <a:lnTo>
                    <a:pt x="745804" y="413589"/>
                  </a:lnTo>
                  <a:lnTo>
                    <a:pt x="773073" y="434041"/>
                  </a:lnTo>
                  <a:lnTo>
                    <a:pt x="750349" y="449948"/>
                  </a:lnTo>
                  <a:lnTo>
                    <a:pt x="738986" y="461311"/>
                  </a:lnTo>
                  <a:lnTo>
                    <a:pt x="766256" y="477218"/>
                  </a:lnTo>
                  <a:lnTo>
                    <a:pt x="761711" y="499943"/>
                  </a:lnTo>
                  <a:lnTo>
                    <a:pt x="773073" y="531757"/>
                  </a:lnTo>
                  <a:lnTo>
                    <a:pt x="777618" y="559027"/>
                  </a:lnTo>
                  <a:lnTo>
                    <a:pt x="773073" y="574934"/>
                  </a:lnTo>
                  <a:lnTo>
                    <a:pt x="765362" y="574934"/>
                  </a:lnTo>
                  <a:lnTo>
                    <a:pt x="763548" y="581284"/>
                  </a:lnTo>
                  <a:lnTo>
                    <a:pt x="736279" y="581284"/>
                  </a:lnTo>
                  <a:lnTo>
                    <a:pt x="702627" y="590140"/>
                  </a:lnTo>
                  <a:lnTo>
                    <a:pt x="702627" y="611294"/>
                  </a:lnTo>
                  <a:lnTo>
                    <a:pt x="686720" y="634018"/>
                  </a:lnTo>
                  <a:lnTo>
                    <a:pt x="678905" y="637926"/>
                  </a:lnTo>
                  <a:lnTo>
                    <a:pt x="677195" y="640368"/>
                  </a:lnTo>
                  <a:lnTo>
                    <a:pt x="629557" y="664187"/>
                  </a:lnTo>
                  <a:lnTo>
                    <a:pt x="589004" y="709010"/>
                  </a:lnTo>
                  <a:lnTo>
                    <a:pt x="561734" y="731734"/>
                  </a:lnTo>
                  <a:lnTo>
                    <a:pt x="525375" y="756731"/>
                  </a:lnTo>
                  <a:lnTo>
                    <a:pt x="525375" y="774911"/>
                  </a:lnTo>
                  <a:lnTo>
                    <a:pt x="515850" y="780354"/>
                  </a:lnTo>
                  <a:lnTo>
                    <a:pt x="515850" y="781261"/>
                  </a:lnTo>
                  <a:lnTo>
                    <a:pt x="499942" y="790351"/>
                  </a:lnTo>
                  <a:lnTo>
                    <a:pt x="461310" y="806258"/>
                  </a:lnTo>
                  <a:lnTo>
                    <a:pt x="452282" y="806258"/>
                  </a:lnTo>
                  <a:lnTo>
                    <a:pt x="443566" y="827178"/>
                  </a:lnTo>
                  <a:lnTo>
                    <a:pt x="454928" y="874900"/>
                  </a:lnTo>
                  <a:lnTo>
                    <a:pt x="454928" y="908987"/>
                  </a:lnTo>
                  <a:lnTo>
                    <a:pt x="439021" y="945346"/>
                  </a:lnTo>
                  <a:lnTo>
                    <a:pt x="439021" y="1004430"/>
                  </a:lnTo>
                  <a:lnTo>
                    <a:pt x="429496" y="1007288"/>
                  </a:lnTo>
                  <a:lnTo>
                    <a:pt x="429496" y="1010780"/>
                  </a:lnTo>
                  <a:lnTo>
                    <a:pt x="413549" y="1015564"/>
                  </a:lnTo>
                  <a:lnTo>
                    <a:pt x="400389" y="1036245"/>
                  </a:lnTo>
                  <a:lnTo>
                    <a:pt x="411751" y="1047607"/>
                  </a:lnTo>
                  <a:lnTo>
                    <a:pt x="400054" y="1051785"/>
                  </a:lnTo>
                  <a:lnTo>
                    <a:pt x="402226" y="1053957"/>
                  </a:lnTo>
                  <a:lnTo>
                    <a:pt x="378494" y="1062433"/>
                  </a:lnTo>
                  <a:lnTo>
                    <a:pt x="368574" y="1086239"/>
                  </a:lnTo>
                  <a:lnTo>
                    <a:pt x="352667" y="1097601"/>
                  </a:lnTo>
                  <a:lnTo>
                    <a:pt x="352432" y="1097316"/>
                  </a:lnTo>
                  <a:lnTo>
                    <a:pt x="343142" y="1103951"/>
                  </a:lnTo>
                  <a:lnTo>
                    <a:pt x="311328" y="1065319"/>
                  </a:lnTo>
                  <a:lnTo>
                    <a:pt x="288603" y="1017598"/>
                  </a:lnTo>
                  <a:lnTo>
                    <a:pt x="279513" y="978966"/>
                  </a:lnTo>
                  <a:lnTo>
                    <a:pt x="263606" y="958513"/>
                  </a:lnTo>
                  <a:lnTo>
                    <a:pt x="245426" y="924426"/>
                  </a:lnTo>
                  <a:lnTo>
                    <a:pt x="236336" y="876705"/>
                  </a:lnTo>
                  <a:lnTo>
                    <a:pt x="229519" y="856252"/>
                  </a:lnTo>
                  <a:lnTo>
                    <a:pt x="197704" y="801713"/>
                  </a:lnTo>
                  <a:lnTo>
                    <a:pt x="181797" y="726722"/>
                  </a:lnTo>
                  <a:lnTo>
                    <a:pt x="170435" y="679000"/>
                  </a:lnTo>
                  <a:lnTo>
                    <a:pt x="170435" y="635823"/>
                  </a:lnTo>
                  <a:lnTo>
                    <a:pt x="165890" y="597191"/>
                  </a:lnTo>
                  <a:lnTo>
                    <a:pt x="111351" y="617644"/>
                  </a:lnTo>
                  <a:lnTo>
                    <a:pt x="86354" y="613099"/>
                  </a:lnTo>
                  <a:lnTo>
                    <a:pt x="36359" y="565377"/>
                  </a:lnTo>
                  <a:lnTo>
                    <a:pt x="52267" y="554014"/>
                  </a:lnTo>
                  <a:lnTo>
                    <a:pt x="43177" y="538107"/>
                  </a:lnTo>
                  <a:lnTo>
                    <a:pt x="0" y="499475"/>
                  </a:lnTo>
                  <a:lnTo>
                    <a:pt x="24997" y="479023"/>
                  </a:lnTo>
                  <a:lnTo>
                    <a:pt x="26761" y="479023"/>
                  </a:lnTo>
                  <a:lnTo>
                    <a:pt x="34522" y="472673"/>
                  </a:lnTo>
                  <a:lnTo>
                    <a:pt x="104938" y="472673"/>
                  </a:lnTo>
                  <a:lnTo>
                    <a:pt x="95444" y="440391"/>
                  </a:lnTo>
                  <a:lnTo>
                    <a:pt x="74991" y="419939"/>
                  </a:lnTo>
                  <a:lnTo>
                    <a:pt x="68174" y="392669"/>
                  </a:lnTo>
                  <a:lnTo>
                    <a:pt x="47722" y="372217"/>
                  </a:lnTo>
                  <a:lnTo>
                    <a:pt x="90899" y="329040"/>
                  </a:lnTo>
                  <a:lnTo>
                    <a:pt x="93772" y="329343"/>
                  </a:lnTo>
                  <a:lnTo>
                    <a:pt x="100424" y="322690"/>
                  </a:lnTo>
                  <a:lnTo>
                    <a:pt x="139763" y="326831"/>
                  </a:lnTo>
                  <a:lnTo>
                    <a:pt x="170435" y="290408"/>
                  </a:lnTo>
                  <a:lnTo>
                    <a:pt x="193160" y="247232"/>
                  </a:lnTo>
                  <a:lnTo>
                    <a:pt x="229519" y="204055"/>
                  </a:lnTo>
                  <a:lnTo>
                    <a:pt x="229519" y="172240"/>
                  </a:lnTo>
                  <a:lnTo>
                    <a:pt x="256789" y="151788"/>
                  </a:lnTo>
                  <a:lnTo>
                    <a:pt x="229519" y="124518"/>
                  </a:lnTo>
                  <a:lnTo>
                    <a:pt x="220429" y="97249"/>
                  </a:lnTo>
                  <a:lnTo>
                    <a:pt x="204522" y="58617"/>
                  </a:lnTo>
                  <a:lnTo>
                    <a:pt x="220429" y="38165"/>
                  </a:lnTo>
                  <a:lnTo>
                    <a:pt x="224419" y="38932"/>
                  </a:lnTo>
                  <a:lnTo>
                    <a:pt x="229954" y="31815"/>
                  </a:lnTo>
                  <a:lnTo>
                    <a:pt x="289038" y="43177"/>
                  </a:lnTo>
                  <a:lnTo>
                    <a:pt x="327610" y="37087"/>
                  </a:lnTo>
                  <a:lnTo>
                    <a:pt x="354505" y="6350"/>
                  </a:lnTo>
                  <a:lnTo>
                    <a:pt x="356263" y="887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 dirty="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821212" y="3179655"/>
              <a:ext cx="136511" cy="112650"/>
            </a:xfrm>
            <a:custGeom>
              <a:avLst/>
              <a:gdLst>
                <a:gd name="connsiteX0" fmla="*/ 168162 w 182014"/>
                <a:gd name="connsiteY0" fmla="*/ 0 h 150200"/>
                <a:gd name="connsiteX1" fmla="*/ 170781 w 182014"/>
                <a:gd name="connsiteY1" fmla="*/ 6548 h 150200"/>
                <a:gd name="connsiteX2" fmla="*/ 172924 w 182014"/>
                <a:gd name="connsiteY2" fmla="*/ 4762 h 150200"/>
                <a:gd name="connsiteX3" fmla="*/ 177469 w 182014"/>
                <a:gd name="connsiteY3" fmla="*/ 16125 h 150200"/>
                <a:gd name="connsiteX4" fmla="*/ 182014 w 182014"/>
                <a:gd name="connsiteY4" fmla="*/ 47939 h 150200"/>
                <a:gd name="connsiteX5" fmla="*/ 161562 w 182014"/>
                <a:gd name="connsiteY5" fmla="*/ 47939 h 150200"/>
                <a:gd name="connsiteX6" fmla="*/ 161562 w 182014"/>
                <a:gd name="connsiteY6" fmla="*/ 75209 h 150200"/>
                <a:gd name="connsiteX7" fmla="*/ 166107 w 182014"/>
                <a:gd name="connsiteY7" fmla="*/ 79754 h 150200"/>
                <a:gd name="connsiteX8" fmla="*/ 150200 w 182014"/>
                <a:gd name="connsiteY8" fmla="*/ 91116 h 150200"/>
                <a:gd name="connsiteX9" fmla="*/ 150200 w 182014"/>
                <a:gd name="connsiteY9" fmla="*/ 107023 h 150200"/>
                <a:gd name="connsiteX10" fmla="*/ 141110 w 182014"/>
                <a:gd name="connsiteY10" fmla="*/ 122931 h 150200"/>
                <a:gd name="connsiteX11" fmla="*/ 134293 w 182014"/>
                <a:gd name="connsiteY11" fmla="*/ 138838 h 150200"/>
                <a:gd name="connsiteX12" fmla="*/ 129748 w 182014"/>
                <a:gd name="connsiteY12" fmla="*/ 150200 h 150200"/>
                <a:gd name="connsiteX13" fmla="*/ 20669 w 182014"/>
                <a:gd name="connsiteY13" fmla="*/ 129748 h 150200"/>
                <a:gd name="connsiteX14" fmla="*/ 19138 w 182014"/>
                <a:gd name="connsiteY14" fmla="*/ 125592 h 150200"/>
                <a:gd name="connsiteX15" fmla="*/ 15907 w 182014"/>
                <a:gd name="connsiteY15" fmla="*/ 124986 h 150200"/>
                <a:gd name="connsiteX16" fmla="*/ 0 w 182014"/>
                <a:gd name="connsiteY16" fmla="*/ 81809 h 150200"/>
                <a:gd name="connsiteX17" fmla="*/ 0 w 182014"/>
                <a:gd name="connsiteY17" fmla="*/ 70447 h 150200"/>
                <a:gd name="connsiteX18" fmla="*/ 6818 w 182014"/>
                <a:gd name="connsiteY18" fmla="*/ 70447 h 150200"/>
                <a:gd name="connsiteX19" fmla="*/ 6818 w 182014"/>
                <a:gd name="connsiteY19" fmla="*/ 75209 h 150200"/>
                <a:gd name="connsiteX20" fmla="*/ 11580 w 182014"/>
                <a:gd name="connsiteY20" fmla="*/ 75209 h 150200"/>
                <a:gd name="connsiteX21" fmla="*/ 11580 w 182014"/>
                <a:gd name="connsiteY21" fmla="*/ 80789 h 150200"/>
                <a:gd name="connsiteX22" fmla="*/ 38632 w 182014"/>
                <a:gd name="connsiteY22" fmla="*/ 74992 h 150200"/>
                <a:gd name="connsiteX23" fmla="*/ 65902 w 182014"/>
                <a:gd name="connsiteY23" fmla="*/ 74992 h 150200"/>
                <a:gd name="connsiteX24" fmla="*/ 86354 w 182014"/>
                <a:gd name="connsiteY24" fmla="*/ 74992 h 150200"/>
                <a:gd name="connsiteX25" fmla="*/ 113623 w 182014"/>
                <a:gd name="connsiteY25" fmla="*/ 47722 h 150200"/>
                <a:gd name="connsiteX26" fmla="*/ 140893 w 182014"/>
                <a:gd name="connsiteY26" fmla="*/ 22725 h 15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2014" h="150200">
                  <a:moveTo>
                    <a:pt x="168162" y="0"/>
                  </a:moveTo>
                  <a:lnTo>
                    <a:pt x="170781" y="6548"/>
                  </a:lnTo>
                  <a:lnTo>
                    <a:pt x="172924" y="4762"/>
                  </a:lnTo>
                  <a:lnTo>
                    <a:pt x="177469" y="16125"/>
                  </a:lnTo>
                  <a:lnTo>
                    <a:pt x="182014" y="47939"/>
                  </a:lnTo>
                  <a:lnTo>
                    <a:pt x="161562" y="47939"/>
                  </a:lnTo>
                  <a:lnTo>
                    <a:pt x="161562" y="75209"/>
                  </a:lnTo>
                  <a:lnTo>
                    <a:pt x="166107" y="79754"/>
                  </a:lnTo>
                  <a:lnTo>
                    <a:pt x="150200" y="91116"/>
                  </a:lnTo>
                  <a:lnTo>
                    <a:pt x="150200" y="107023"/>
                  </a:lnTo>
                  <a:lnTo>
                    <a:pt x="141110" y="122931"/>
                  </a:lnTo>
                  <a:lnTo>
                    <a:pt x="134293" y="138838"/>
                  </a:lnTo>
                  <a:lnTo>
                    <a:pt x="129748" y="150200"/>
                  </a:lnTo>
                  <a:lnTo>
                    <a:pt x="20669" y="129748"/>
                  </a:lnTo>
                  <a:lnTo>
                    <a:pt x="19138" y="125592"/>
                  </a:lnTo>
                  <a:lnTo>
                    <a:pt x="15907" y="124986"/>
                  </a:lnTo>
                  <a:lnTo>
                    <a:pt x="0" y="81809"/>
                  </a:lnTo>
                  <a:lnTo>
                    <a:pt x="0" y="70447"/>
                  </a:lnTo>
                  <a:lnTo>
                    <a:pt x="6818" y="70447"/>
                  </a:lnTo>
                  <a:lnTo>
                    <a:pt x="6818" y="75209"/>
                  </a:lnTo>
                  <a:lnTo>
                    <a:pt x="11580" y="75209"/>
                  </a:lnTo>
                  <a:lnTo>
                    <a:pt x="11580" y="80789"/>
                  </a:lnTo>
                  <a:lnTo>
                    <a:pt x="38632" y="74992"/>
                  </a:lnTo>
                  <a:lnTo>
                    <a:pt x="65902" y="74992"/>
                  </a:lnTo>
                  <a:lnTo>
                    <a:pt x="86354" y="74992"/>
                  </a:lnTo>
                  <a:lnTo>
                    <a:pt x="113623" y="47722"/>
                  </a:lnTo>
                  <a:lnTo>
                    <a:pt x="140893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28" name="Freeform 241"/>
            <p:cNvSpPr>
              <a:spLocks noEditPoints="1"/>
            </p:cNvSpPr>
            <p:nvPr/>
          </p:nvSpPr>
          <p:spPr bwMode="auto">
            <a:xfrm>
              <a:off x="5833142" y="3167724"/>
              <a:ext cx="214748" cy="291444"/>
            </a:xfrm>
            <a:custGeom>
              <a:avLst/>
              <a:gdLst>
                <a:gd name="T0" fmla="*/ 109 w 126"/>
                <a:gd name="T1" fmla="*/ 95 h 171"/>
                <a:gd name="T2" fmla="*/ 109 w 126"/>
                <a:gd name="T3" fmla="*/ 95 h 171"/>
                <a:gd name="T4" fmla="*/ 105 w 126"/>
                <a:gd name="T5" fmla="*/ 107 h 171"/>
                <a:gd name="T6" fmla="*/ 97 w 126"/>
                <a:gd name="T7" fmla="*/ 104 h 171"/>
                <a:gd name="T8" fmla="*/ 93 w 126"/>
                <a:gd name="T9" fmla="*/ 109 h 171"/>
                <a:gd name="T10" fmla="*/ 90 w 126"/>
                <a:gd name="T11" fmla="*/ 118 h 171"/>
                <a:gd name="T12" fmla="*/ 93 w 126"/>
                <a:gd name="T13" fmla="*/ 128 h 171"/>
                <a:gd name="T14" fmla="*/ 90 w 126"/>
                <a:gd name="T15" fmla="*/ 130 h 171"/>
                <a:gd name="T16" fmla="*/ 83 w 126"/>
                <a:gd name="T17" fmla="*/ 130 h 171"/>
                <a:gd name="T18" fmla="*/ 74 w 126"/>
                <a:gd name="T19" fmla="*/ 137 h 171"/>
                <a:gd name="T20" fmla="*/ 71 w 126"/>
                <a:gd name="T21" fmla="*/ 147 h 171"/>
                <a:gd name="T22" fmla="*/ 69 w 126"/>
                <a:gd name="T23" fmla="*/ 149 h 171"/>
                <a:gd name="T24" fmla="*/ 60 w 126"/>
                <a:gd name="T25" fmla="*/ 149 h 171"/>
                <a:gd name="T26" fmla="*/ 53 w 126"/>
                <a:gd name="T27" fmla="*/ 154 h 171"/>
                <a:gd name="T28" fmla="*/ 53 w 126"/>
                <a:gd name="T29" fmla="*/ 161 h 171"/>
                <a:gd name="T30" fmla="*/ 45 w 126"/>
                <a:gd name="T31" fmla="*/ 166 h 171"/>
                <a:gd name="T32" fmla="*/ 36 w 126"/>
                <a:gd name="T33" fmla="*/ 163 h 171"/>
                <a:gd name="T34" fmla="*/ 24 w 126"/>
                <a:gd name="T35" fmla="*/ 168 h 171"/>
                <a:gd name="T36" fmla="*/ 17 w 126"/>
                <a:gd name="T37" fmla="*/ 171 h 171"/>
                <a:gd name="T38" fmla="*/ 12 w 126"/>
                <a:gd name="T39" fmla="*/ 159 h 171"/>
                <a:gd name="T40" fmla="*/ 0 w 126"/>
                <a:gd name="T41" fmla="*/ 130 h 171"/>
                <a:gd name="T42" fmla="*/ 48 w 126"/>
                <a:gd name="T43" fmla="*/ 114 h 171"/>
                <a:gd name="T44" fmla="*/ 60 w 126"/>
                <a:gd name="T45" fmla="*/ 78 h 171"/>
                <a:gd name="T46" fmla="*/ 50 w 126"/>
                <a:gd name="T47" fmla="*/ 66 h 171"/>
                <a:gd name="T48" fmla="*/ 53 w 126"/>
                <a:gd name="T49" fmla="*/ 59 h 171"/>
                <a:gd name="T50" fmla="*/ 57 w 126"/>
                <a:gd name="T51" fmla="*/ 52 h 171"/>
                <a:gd name="T52" fmla="*/ 57 w 126"/>
                <a:gd name="T53" fmla="*/ 45 h 171"/>
                <a:gd name="T54" fmla="*/ 62 w 126"/>
                <a:gd name="T55" fmla="*/ 40 h 171"/>
                <a:gd name="T56" fmla="*/ 60 w 126"/>
                <a:gd name="T57" fmla="*/ 38 h 171"/>
                <a:gd name="T58" fmla="*/ 62 w 126"/>
                <a:gd name="T59" fmla="*/ 28 h 171"/>
                <a:gd name="T60" fmla="*/ 69 w 126"/>
                <a:gd name="T61" fmla="*/ 28 h 171"/>
                <a:gd name="T62" fmla="*/ 79 w 126"/>
                <a:gd name="T63" fmla="*/ 40 h 171"/>
                <a:gd name="T64" fmla="*/ 86 w 126"/>
                <a:gd name="T65" fmla="*/ 45 h 171"/>
                <a:gd name="T66" fmla="*/ 97 w 126"/>
                <a:gd name="T67" fmla="*/ 47 h 171"/>
                <a:gd name="T68" fmla="*/ 107 w 126"/>
                <a:gd name="T69" fmla="*/ 52 h 171"/>
                <a:gd name="T70" fmla="*/ 114 w 126"/>
                <a:gd name="T71" fmla="*/ 62 h 171"/>
                <a:gd name="T72" fmla="*/ 119 w 126"/>
                <a:gd name="T73" fmla="*/ 66 h 171"/>
                <a:gd name="T74" fmla="*/ 126 w 126"/>
                <a:gd name="T75" fmla="*/ 69 h 171"/>
                <a:gd name="T76" fmla="*/ 126 w 126"/>
                <a:gd name="T77" fmla="*/ 73 h 171"/>
                <a:gd name="T78" fmla="*/ 119 w 126"/>
                <a:gd name="T79" fmla="*/ 83 h 171"/>
                <a:gd name="T80" fmla="*/ 116 w 126"/>
                <a:gd name="T81" fmla="*/ 88 h 171"/>
                <a:gd name="T82" fmla="*/ 109 w 126"/>
                <a:gd name="T83" fmla="*/ 95 h 171"/>
                <a:gd name="T84" fmla="*/ 69 w 126"/>
                <a:gd name="T85" fmla="*/ 10 h 171"/>
                <a:gd name="T86" fmla="*/ 69 w 126"/>
                <a:gd name="T87" fmla="*/ 10 h 171"/>
                <a:gd name="T88" fmla="*/ 67 w 126"/>
                <a:gd name="T89" fmla="*/ 12 h 171"/>
                <a:gd name="T90" fmla="*/ 64 w 126"/>
                <a:gd name="T91" fmla="*/ 7 h 171"/>
                <a:gd name="T92" fmla="*/ 69 w 126"/>
                <a:gd name="T93" fmla="*/ 0 h 171"/>
                <a:gd name="T94" fmla="*/ 71 w 126"/>
                <a:gd name="T95" fmla="*/ 2 h 171"/>
                <a:gd name="T96" fmla="*/ 69 w 126"/>
                <a:gd name="T97" fmla="*/ 1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" h="171">
                  <a:moveTo>
                    <a:pt x="109" y="95"/>
                  </a:moveTo>
                  <a:lnTo>
                    <a:pt x="109" y="95"/>
                  </a:lnTo>
                  <a:lnTo>
                    <a:pt x="105" y="107"/>
                  </a:lnTo>
                  <a:lnTo>
                    <a:pt x="97" y="104"/>
                  </a:lnTo>
                  <a:lnTo>
                    <a:pt x="93" y="109"/>
                  </a:lnTo>
                  <a:lnTo>
                    <a:pt x="90" y="118"/>
                  </a:lnTo>
                  <a:lnTo>
                    <a:pt x="93" y="128"/>
                  </a:lnTo>
                  <a:lnTo>
                    <a:pt x="90" y="130"/>
                  </a:lnTo>
                  <a:lnTo>
                    <a:pt x="83" y="130"/>
                  </a:lnTo>
                  <a:lnTo>
                    <a:pt x="74" y="137"/>
                  </a:lnTo>
                  <a:lnTo>
                    <a:pt x="71" y="147"/>
                  </a:lnTo>
                  <a:lnTo>
                    <a:pt x="69" y="149"/>
                  </a:lnTo>
                  <a:lnTo>
                    <a:pt x="60" y="149"/>
                  </a:lnTo>
                  <a:lnTo>
                    <a:pt x="53" y="154"/>
                  </a:lnTo>
                  <a:lnTo>
                    <a:pt x="53" y="161"/>
                  </a:lnTo>
                  <a:lnTo>
                    <a:pt x="45" y="166"/>
                  </a:lnTo>
                  <a:lnTo>
                    <a:pt x="36" y="163"/>
                  </a:lnTo>
                  <a:lnTo>
                    <a:pt x="24" y="168"/>
                  </a:lnTo>
                  <a:lnTo>
                    <a:pt x="17" y="171"/>
                  </a:lnTo>
                  <a:lnTo>
                    <a:pt x="12" y="159"/>
                  </a:lnTo>
                  <a:lnTo>
                    <a:pt x="0" y="130"/>
                  </a:lnTo>
                  <a:lnTo>
                    <a:pt x="48" y="114"/>
                  </a:lnTo>
                  <a:lnTo>
                    <a:pt x="60" y="78"/>
                  </a:lnTo>
                  <a:lnTo>
                    <a:pt x="50" y="66"/>
                  </a:lnTo>
                  <a:lnTo>
                    <a:pt x="53" y="59"/>
                  </a:lnTo>
                  <a:lnTo>
                    <a:pt x="57" y="52"/>
                  </a:lnTo>
                  <a:lnTo>
                    <a:pt x="57" y="45"/>
                  </a:lnTo>
                  <a:lnTo>
                    <a:pt x="62" y="40"/>
                  </a:lnTo>
                  <a:lnTo>
                    <a:pt x="60" y="38"/>
                  </a:lnTo>
                  <a:lnTo>
                    <a:pt x="62" y="28"/>
                  </a:lnTo>
                  <a:lnTo>
                    <a:pt x="69" y="28"/>
                  </a:lnTo>
                  <a:lnTo>
                    <a:pt x="79" y="40"/>
                  </a:lnTo>
                  <a:lnTo>
                    <a:pt x="86" y="45"/>
                  </a:lnTo>
                  <a:lnTo>
                    <a:pt x="97" y="47"/>
                  </a:lnTo>
                  <a:lnTo>
                    <a:pt x="107" y="52"/>
                  </a:lnTo>
                  <a:lnTo>
                    <a:pt x="114" y="62"/>
                  </a:lnTo>
                  <a:lnTo>
                    <a:pt x="119" y="66"/>
                  </a:lnTo>
                  <a:lnTo>
                    <a:pt x="126" y="69"/>
                  </a:lnTo>
                  <a:lnTo>
                    <a:pt x="126" y="73"/>
                  </a:lnTo>
                  <a:lnTo>
                    <a:pt x="119" y="83"/>
                  </a:lnTo>
                  <a:lnTo>
                    <a:pt x="116" y="88"/>
                  </a:lnTo>
                  <a:lnTo>
                    <a:pt x="109" y="95"/>
                  </a:lnTo>
                  <a:moveTo>
                    <a:pt x="69" y="10"/>
                  </a:moveTo>
                  <a:lnTo>
                    <a:pt x="69" y="10"/>
                  </a:lnTo>
                  <a:lnTo>
                    <a:pt x="67" y="12"/>
                  </a:lnTo>
                  <a:lnTo>
                    <a:pt x="64" y="7"/>
                  </a:lnTo>
                  <a:lnTo>
                    <a:pt x="69" y="0"/>
                  </a:lnTo>
                  <a:lnTo>
                    <a:pt x="71" y="2"/>
                  </a:lnTo>
                  <a:lnTo>
                    <a:pt x="69" y="10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572377" y="3387503"/>
              <a:ext cx="295097" cy="184151"/>
            </a:xfrm>
            <a:custGeom>
              <a:avLst/>
              <a:gdLst>
                <a:gd name="connsiteX0" fmla="*/ 350285 w 393462"/>
                <a:gd name="connsiteY0" fmla="*/ 0 h 245535"/>
                <a:gd name="connsiteX1" fmla="*/ 382100 w 393462"/>
                <a:gd name="connsiteY1" fmla="*/ 65902 h 245535"/>
                <a:gd name="connsiteX2" fmla="*/ 393462 w 393462"/>
                <a:gd name="connsiteY2" fmla="*/ 93171 h 245535"/>
                <a:gd name="connsiteX3" fmla="*/ 366193 w 393462"/>
                <a:gd name="connsiteY3" fmla="*/ 102261 h 245535"/>
                <a:gd name="connsiteX4" fmla="*/ 354830 w 393462"/>
                <a:gd name="connsiteY4" fmla="*/ 118169 h 245535"/>
                <a:gd name="connsiteX5" fmla="*/ 354830 w 393462"/>
                <a:gd name="connsiteY5" fmla="*/ 129531 h 245535"/>
                <a:gd name="connsiteX6" fmla="*/ 323016 w 393462"/>
                <a:gd name="connsiteY6" fmla="*/ 145438 h 245535"/>
                <a:gd name="connsiteX7" fmla="*/ 317857 w 393462"/>
                <a:gd name="connsiteY7" fmla="*/ 146827 h 245535"/>
                <a:gd name="connsiteX8" fmla="*/ 315873 w 393462"/>
                <a:gd name="connsiteY8" fmla="*/ 147819 h 245535"/>
                <a:gd name="connsiteX9" fmla="*/ 263153 w 393462"/>
                <a:gd name="connsiteY9" fmla="*/ 162013 h 245535"/>
                <a:gd name="connsiteX10" fmla="*/ 232117 w 393462"/>
                <a:gd name="connsiteY10" fmla="*/ 188615 h 245535"/>
                <a:gd name="connsiteX11" fmla="*/ 225570 w 393462"/>
                <a:gd name="connsiteY11" fmla="*/ 190486 h 245535"/>
                <a:gd name="connsiteX12" fmla="*/ 224974 w 393462"/>
                <a:gd name="connsiteY12" fmla="*/ 190996 h 245535"/>
                <a:gd name="connsiteX13" fmla="*/ 209067 w 393462"/>
                <a:gd name="connsiteY13" fmla="*/ 195541 h 245535"/>
                <a:gd name="connsiteX14" fmla="*/ 199521 w 393462"/>
                <a:gd name="connsiteY14" fmla="*/ 191723 h 245535"/>
                <a:gd name="connsiteX15" fmla="*/ 177578 w 393462"/>
                <a:gd name="connsiteY15" fmla="*/ 204522 h 245535"/>
                <a:gd name="connsiteX16" fmla="*/ 170435 w 393462"/>
                <a:gd name="connsiteY16" fmla="*/ 206903 h 245535"/>
                <a:gd name="connsiteX17" fmla="*/ 170435 w 393462"/>
                <a:gd name="connsiteY17" fmla="*/ 206903 h 245535"/>
                <a:gd name="connsiteX18" fmla="*/ 149983 w 393462"/>
                <a:gd name="connsiteY18" fmla="*/ 213721 h 245535"/>
                <a:gd name="connsiteX19" fmla="*/ 122713 w 393462"/>
                <a:gd name="connsiteY19" fmla="*/ 218266 h 245535"/>
                <a:gd name="connsiteX20" fmla="*/ 116589 w 393462"/>
                <a:gd name="connsiteY20" fmla="*/ 218266 h 245535"/>
                <a:gd name="connsiteX21" fmla="*/ 109404 w 393462"/>
                <a:gd name="connsiteY21" fmla="*/ 227247 h 245535"/>
                <a:gd name="connsiteX22" fmla="*/ 98042 w 393462"/>
                <a:gd name="connsiteY22" fmla="*/ 231792 h 245535"/>
                <a:gd name="connsiteX23" fmla="*/ 93497 w 393462"/>
                <a:gd name="connsiteY23" fmla="*/ 236337 h 245535"/>
                <a:gd name="connsiteX24" fmla="*/ 88735 w 393462"/>
                <a:gd name="connsiteY24" fmla="*/ 236337 h 245535"/>
                <a:gd name="connsiteX25" fmla="*/ 86354 w 393462"/>
                <a:gd name="connsiteY25" fmla="*/ 238718 h 245535"/>
                <a:gd name="connsiteX26" fmla="*/ 72143 w 393462"/>
                <a:gd name="connsiteY26" fmla="*/ 238718 h 245535"/>
                <a:gd name="connsiteX27" fmla="*/ 66227 w 393462"/>
                <a:gd name="connsiteY27" fmla="*/ 243154 h 245535"/>
                <a:gd name="connsiteX28" fmla="*/ 62259 w 393462"/>
                <a:gd name="connsiteY28" fmla="*/ 243154 h 245535"/>
                <a:gd name="connsiteX29" fmla="*/ 59084 w 393462"/>
                <a:gd name="connsiteY29" fmla="*/ 245535 h 245535"/>
                <a:gd name="connsiteX30" fmla="*/ 31815 w 393462"/>
                <a:gd name="connsiteY30" fmla="*/ 245535 h 245535"/>
                <a:gd name="connsiteX31" fmla="*/ 20452 w 393462"/>
                <a:gd name="connsiteY31" fmla="*/ 222811 h 245535"/>
                <a:gd name="connsiteX32" fmla="*/ 20452 w 393462"/>
                <a:gd name="connsiteY32" fmla="*/ 202358 h 245535"/>
                <a:gd name="connsiteX33" fmla="*/ 15908 w 393462"/>
                <a:gd name="connsiteY33" fmla="*/ 190996 h 245535"/>
                <a:gd name="connsiteX34" fmla="*/ 9090 w 393462"/>
                <a:gd name="connsiteY34" fmla="*/ 159181 h 245535"/>
                <a:gd name="connsiteX35" fmla="*/ 0 w 393462"/>
                <a:gd name="connsiteY35" fmla="*/ 147819 h 245535"/>
                <a:gd name="connsiteX36" fmla="*/ 4545 w 393462"/>
                <a:gd name="connsiteY36" fmla="*/ 143274 h 245535"/>
                <a:gd name="connsiteX37" fmla="*/ 4545 w 393462"/>
                <a:gd name="connsiteY37" fmla="*/ 127367 h 245535"/>
                <a:gd name="connsiteX38" fmla="*/ 9090 w 393462"/>
                <a:gd name="connsiteY38" fmla="*/ 120550 h 245535"/>
                <a:gd name="connsiteX39" fmla="*/ 4545 w 393462"/>
                <a:gd name="connsiteY39" fmla="*/ 104642 h 245535"/>
                <a:gd name="connsiteX40" fmla="*/ 20452 w 393462"/>
                <a:gd name="connsiteY40" fmla="*/ 95552 h 245535"/>
                <a:gd name="connsiteX41" fmla="*/ 15908 w 393462"/>
                <a:gd name="connsiteY41" fmla="*/ 72828 h 245535"/>
                <a:gd name="connsiteX42" fmla="*/ 27270 w 393462"/>
                <a:gd name="connsiteY42" fmla="*/ 56920 h 245535"/>
                <a:gd name="connsiteX43" fmla="*/ 30874 w 393462"/>
                <a:gd name="connsiteY43" fmla="*/ 59494 h 245535"/>
                <a:gd name="connsiteX44" fmla="*/ 34413 w 393462"/>
                <a:gd name="connsiteY44" fmla="*/ 54539 h 245535"/>
                <a:gd name="connsiteX45" fmla="*/ 50320 w 393462"/>
                <a:gd name="connsiteY45" fmla="*/ 65902 h 245535"/>
                <a:gd name="connsiteX46" fmla="*/ 59410 w 393462"/>
                <a:gd name="connsiteY46" fmla="*/ 65902 h 245535"/>
                <a:gd name="connsiteX47" fmla="*/ 102587 w 393462"/>
                <a:gd name="connsiteY47" fmla="*/ 59084 h 245535"/>
                <a:gd name="connsiteX48" fmla="*/ 109404 w 393462"/>
                <a:gd name="connsiteY48" fmla="*/ 65902 h 245535"/>
                <a:gd name="connsiteX49" fmla="*/ 144856 w 393462"/>
                <a:gd name="connsiteY49" fmla="*/ 70333 h 245535"/>
                <a:gd name="connsiteX50" fmla="*/ 149983 w 393462"/>
                <a:gd name="connsiteY50" fmla="*/ 68283 h 245535"/>
                <a:gd name="connsiteX51" fmla="*/ 150380 w 393462"/>
                <a:gd name="connsiteY51" fmla="*/ 68600 h 245535"/>
                <a:gd name="connsiteX52" fmla="*/ 157126 w 393462"/>
                <a:gd name="connsiteY52" fmla="*/ 65902 h 245535"/>
                <a:gd name="connsiteX53" fmla="*/ 168488 w 393462"/>
                <a:gd name="connsiteY53" fmla="*/ 74992 h 245535"/>
                <a:gd name="connsiteX54" fmla="*/ 177553 w 393462"/>
                <a:gd name="connsiteY54" fmla="*/ 72402 h 245535"/>
                <a:gd name="connsiteX55" fmla="*/ 204522 w 393462"/>
                <a:gd name="connsiteY55" fmla="*/ 34196 h 245535"/>
                <a:gd name="connsiteX56" fmla="*/ 236337 w 393462"/>
                <a:gd name="connsiteY56" fmla="*/ 18289 h 245535"/>
                <a:gd name="connsiteX57" fmla="*/ 239728 w 393462"/>
                <a:gd name="connsiteY57" fmla="*/ 17784 h 245535"/>
                <a:gd name="connsiteX58" fmla="*/ 243480 w 393462"/>
                <a:gd name="connsiteY58" fmla="*/ 15908 h 24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93462" h="245535">
                  <a:moveTo>
                    <a:pt x="350285" y="0"/>
                  </a:moveTo>
                  <a:lnTo>
                    <a:pt x="382100" y="65902"/>
                  </a:lnTo>
                  <a:lnTo>
                    <a:pt x="393462" y="93171"/>
                  </a:lnTo>
                  <a:lnTo>
                    <a:pt x="366193" y="102261"/>
                  </a:lnTo>
                  <a:lnTo>
                    <a:pt x="354830" y="118169"/>
                  </a:lnTo>
                  <a:lnTo>
                    <a:pt x="354830" y="129531"/>
                  </a:lnTo>
                  <a:lnTo>
                    <a:pt x="323016" y="145438"/>
                  </a:lnTo>
                  <a:lnTo>
                    <a:pt x="317857" y="146827"/>
                  </a:lnTo>
                  <a:lnTo>
                    <a:pt x="315873" y="147819"/>
                  </a:lnTo>
                  <a:lnTo>
                    <a:pt x="263153" y="162013"/>
                  </a:lnTo>
                  <a:lnTo>
                    <a:pt x="232117" y="188615"/>
                  </a:lnTo>
                  <a:lnTo>
                    <a:pt x="225570" y="190486"/>
                  </a:lnTo>
                  <a:lnTo>
                    <a:pt x="224974" y="190996"/>
                  </a:lnTo>
                  <a:lnTo>
                    <a:pt x="209067" y="195541"/>
                  </a:lnTo>
                  <a:lnTo>
                    <a:pt x="199521" y="191723"/>
                  </a:lnTo>
                  <a:lnTo>
                    <a:pt x="177578" y="204522"/>
                  </a:lnTo>
                  <a:lnTo>
                    <a:pt x="170435" y="206903"/>
                  </a:lnTo>
                  <a:lnTo>
                    <a:pt x="170435" y="206903"/>
                  </a:lnTo>
                  <a:lnTo>
                    <a:pt x="149983" y="213721"/>
                  </a:lnTo>
                  <a:lnTo>
                    <a:pt x="122713" y="218266"/>
                  </a:lnTo>
                  <a:lnTo>
                    <a:pt x="116589" y="218266"/>
                  </a:lnTo>
                  <a:lnTo>
                    <a:pt x="109404" y="227247"/>
                  </a:lnTo>
                  <a:lnTo>
                    <a:pt x="98042" y="231792"/>
                  </a:lnTo>
                  <a:lnTo>
                    <a:pt x="93497" y="236337"/>
                  </a:lnTo>
                  <a:lnTo>
                    <a:pt x="88735" y="236337"/>
                  </a:lnTo>
                  <a:lnTo>
                    <a:pt x="86354" y="238718"/>
                  </a:lnTo>
                  <a:lnTo>
                    <a:pt x="72143" y="238718"/>
                  </a:lnTo>
                  <a:lnTo>
                    <a:pt x="66227" y="243154"/>
                  </a:lnTo>
                  <a:lnTo>
                    <a:pt x="62259" y="243154"/>
                  </a:lnTo>
                  <a:lnTo>
                    <a:pt x="59084" y="245535"/>
                  </a:lnTo>
                  <a:lnTo>
                    <a:pt x="31815" y="245535"/>
                  </a:lnTo>
                  <a:lnTo>
                    <a:pt x="20452" y="222811"/>
                  </a:lnTo>
                  <a:lnTo>
                    <a:pt x="20452" y="202358"/>
                  </a:lnTo>
                  <a:lnTo>
                    <a:pt x="15908" y="190996"/>
                  </a:lnTo>
                  <a:lnTo>
                    <a:pt x="9090" y="159181"/>
                  </a:lnTo>
                  <a:lnTo>
                    <a:pt x="0" y="147819"/>
                  </a:lnTo>
                  <a:lnTo>
                    <a:pt x="4545" y="143274"/>
                  </a:lnTo>
                  <a:lnTo>
                    <a:pt x="4545" y="127367"/>
                  </a:lnTo>
                  <a:lnTo>
                    <a:pt x="9090" y="120550"/>
                  </a:lnTo>
                  <a:lnTo>
                    <a:pt x="4545" y="104642"/>
                  </a:lnTo>
                  <a:lnTo>
                    <a:pt x="20452" y="95552"/>
                  </a:lnTo>
                  <a:lnTo>
                    <a:pt x="15908" y="72828"/>
                  </a:lnTo>
                  <a:lnTo>
                    <a:pt x="27270" y="56920"/>
                  </a:lnTo>
                  <a:lnTo>
                    <a:pt x="30874" y="59494"/>
                  </a:lnTo>
                  <a:lnTo>
                    <a:pt x="34413" y="54539"/>
                  </a:lnTo>
                  <a:lnTo>
                    <a:pt x="50320" y="65902"/>
                  </a:lnTo>
                  <a:lnTo>
                    <a:pt x="59410" y="65902"/>
                  </a:lnTo>
                  <a:lnTo>
                    <a:pt x="102587" y="59084"/>
                  </a:lnTo>
                  <a:lnTo>
                    <a:pt x="109404" y="65902"/>
                  </a:lnTo>
                  <a:lnTo>
                    <a:pt x="144856" y="70333"/>
                  </a:lnTo>
                  <a:lnTo>
                    <a:pt x="149983" y="68283"/>
                  </a:lnTo>
                  <a:lnTo>
                    <a:pt x="150380" y="68600"/>
                  </a:lnTo>
                  <a:lnTo>
                    <a:pt x="157126" y="65902"/>
                  </a:lnTo>
                  <a:lnTo>
                    <a:pt x="168488" y="74992"/>
                  </a:lnTo>
                  <a:lnTo>
                    <a:pt x="177553" y="72402"/>
                  </a:lnTo>
                  <a:lnTo>
                    <a:pt x="204522" y="34196"/>
                  </a:lnTo>
                  <a:lnTo>
                    <a:pt x="236337" y="18289"/>
                  </a:lnTo>
                  <a:lnTo>
                    <a:pt x="239728" y="17784"/>
                  </a:lnTo>
                  <a:lnTo>
                    <a:pt x="243480" y="159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350648" y="2986899"/>
              <a:ext cx="586541" cy="482657"/>
            </a:xfrm>
            <a:custGeom>
              <a:avLst/>
              <a:gdLst>
                <a:gd name="connsiteX0" fmla="*/ 165890 w 782054"/>
                <a:gd name="connsiteY0" fmla="*/ 0 h 643542"/>
                <a:gd name="connsiteX1" fmla="*/ 209067 w 782054"/>
                <a:gd name="connsiteY1" fmla="*/ 11362 h 643542"/>
                <a:gd name="connsiteX2" fmla="*/ 263606 w 782054"/>
                <a:gd name="connsiteY2" fmla="*/ 38632 h 643542"/>
                <a:gd name="connsiteX3" fmla="*/ 370412 w 782054"/>
                <a:gd name="connsiteY3" fmla="*/ 122713 h 643542"/>
                <a:gd name="connsiteX4" fmla="*/ 436314 w 782054"/>
                <a:gd name="connsiteY4" fmla="*/ 129531 h 643542"/>
                <a:gd name="connsiteX5" fmla="*/ 468128 w 782054"/>
                <a:gd name="connsiteY5" fmla="*/ 129531 h 643542"/>
                <a:gd name="connsiteX6" fmla="*/ 473419 w 782054"/>
                <a:gd name="connsiteY6" fmla="*/ 139055 h 643542"/>
                <a:gd name="connsiteX7" fmla="*/ 475271 w 782054"/>
                <a:gd name="connsiteY7" fmla="*/ 139055 h 643542"/>
                <a:gd name="connsiteX8" fmla="*/ 481343 w 782054"/>
                <a:gd name="connsiteY8" fmla="*/ 149983 h 643542"/>
                <a:gd name="connsiteX9" fmla="*/ 504488 w 782054"/>
                <a:gd name="connsiteY9" fmla="*/ 149983 h 643542"/>
                <a:gd name="connsiteX10" fmla="*/ 509250 w 782054"/>
                <a:gd name="connsiteY10" fmla="*/ 159507 h 643542"/>
                <a:gd name="connsiteX11" fmla="*/ 511631 w 782054"/>
                <a:gd name="connsiteY11" fmla="*/ 159507 h 643542"/>
                <a:gd name="connsiteX12" fmla="*/ 523858 w 782054"/>
                <a:gd name="connsiteY12" fmla="*/ 183962 h 643542"/>
                <a:gd name="connsiteX13" fmla="*/ 538575 w 782054"/>
                <a:gd name="connsiteY13" fmla="*/ 193160 h 643542"/>
                <a:gd name="connsiteX14" fmla="*/ 540335 w 782054"/>
                <a:gd name="connsiteY14" fmla="*/ 199319 h 643542"/>
                <a:gd name="connsiteX15" fmla="*/ 545718 w 782054"/>
                <a:gd name="connsiteY15" fmla="*/ 202684 h 643542"/>
                <a:gd name="connsiteX16" fmla="*/ 548426 w 782054"/>
                <a:gd name="connsiteY16" fmla="*/ 212163 h 643542"/>
                <a:gd name="connsiteX17" fmla="*/ 570389 w 782054"/>
                <a:gd name="connsiteY17" fmla="*/ 224974 h 643542"/>
                <a:gd name="connsiteX18" fmla="*/ 570389 w 782054"/>
                <a:gd name="connsiteY18" fmla="*/ 230332 h 643542"/>
                <a:gd name="connsiteX19" fmla="*/ 577532 w 782054"/>
                <a:gd name="connsiteY19" fmla="*/ 234498 h 643542"/>
                <a:gd name="connsiteX20" fmla="*/ 577532 w 782054"/>
                <a:gd name="connsiteY20" fmla="*/ 250406 h 643542"/>
                <a:gd name="connsiteX21" fmla="*/ 577532 w 782054"/>
                <a:gd name="connsiteY21" fmla="*/ 268585 h 643542"/>
                <a:gd name="connsiteX22" fmla="*/ 577532 w 782054"/>
                <a:gd name="connsiteY22" fmla="*/ 277080 h 643542"/>
                <a:gd name="connsiteX23" fmla="*/ 579479 w 782054"/>
                <a:gd name="connsiteY23" fmla="*/ 279514 h 643542"/>
                <a:gd name="connsiteX24" fmla="*/ 580029 w 782054"/>
                <a:gd name="connsiteY24" fmla="*/ 280796 h 643542"/>
                <a:gd name="connsiteX25" fmla="*/ 586622 w 782054"/>
                <a:gd name="connsiteY25" fmla="*/ 289038 h 643542"/>
                <a:gd name="connsiteX26" fmla="*/ 591511 w 782054"/>
                <a:gd name="connsiteY26" fmla="*/ 300444 h 643542"/>
                <a:gd name="connsiteX27" fmla="*/ 606749 w 782054"/>
                <a:gd name="connsiteY27" fmla="*/ 311328 h 643542"/>
                <a:gd name="connsiteX28" fmla="*/ 613566 w 782054"/>
                <a:gd name="connsiteY28" fmla="*/ 306783 h 643542"/>
                <a:gd name="connsiteX29" fmla="*/ 619478 w 782054"/>
                <a:gd name="connsiteY29" fmla="*/ 317128 h 643542"/>
                <a:gd name="connsiteX30" fmla="*/ 620709 w 782054"/>
                <a:gd name="connsiteY30" fmla="*/ 316307 h 643542"/>
                <a:gd name="connsiteX31" fmla="*/ 629799 w 782054"/>
                <a:gd name="connsiteY31" fmla="*/ 332214 h 643542"/>
                <a:gd name="connsiteX32" fmla="*/ 629799 w 782054"/>
                <a:gd name="connsiteY32" fmla="*/ 343577 h 643542"/>
                <a:gd name="connsiteX33" fmla="*/ 642404 w 782054"/>
                <a:gd name="connsiteY33" fmla="*/ 377790 h 643542"/>
                <a:gd name="connsiteX34" fmla="*/ 747642 w 782054"/>
                <a:gd name="connsiteY34" fmla="*/ 393137 h 643542"/>
                <a:gd name="connsiteX35" fmla="*/ 752187 w 782054"/>
                <a:gd name="connsiteY35" fmla="*/ 386319 h 643542"/>
                <a:gd name="connsiteX36" fmla="*/ 774911 w 782054"/>
                <a:gd name="connsiteY36" fmla="*/ 413589 h 643542"/>
                <a:gd name="connsiteX37" fmla="*/ 774670 w 782054"/>
                <a:gd name="connsiteY37" fmla="*/ 414252 h 643542"/>
                <a:gd name="connsiteX38" fmla="*/ 782054 w 782054"/>
                <a:gd name="connsiteY38" fmla="*/ 423113 h 643542"/>
                <a:gd name="connsiteX39" fmla="*/ 754785 w 782054"/>
                <a:gd name="connsiteY39" fmla="*/ 498104 h 643542"/>
                <a:gd name="connsiteX40" fmla="*/ 645706 w 782054"/>
                <a:gd name="connsiteY40" fmla="*/ 541281 h 643542"/>
                <a:gd name="connsiteX41" fmla="*/ 538900 w 782054"/>
                <a:gd name="connsiteY41" fmla="*/ 557189 h 643542"/>
                <a:gd name="connsiteX42" fmla="*/ 502541 w 782054"/>
                <a:gd name="connsiteY42" fmla="*/ 573096 h 643542"/>
                <a:gd name="connsiteX43" fmla="*/ 479816 w 782054"/>
                <a:gd name="connsiteY43" fmla="*/ 611728 h 643542"/>
                <a:gd name="connsiteX44" fmla="*/ 459364 w 782054"/>
                <a:gd name="connsiteY44" fmla="*/ 616273 h 643542"/>
                <a:gd name="connsiteX45" fmla="*/ 452547 w 782054"/>
                <a:gd name="connsiteY45" fmla="*/ 607183 h 643542"/>
                <a:gd name="connsiteX46" fmla="*/ 436639 w 782054"/>
                <a:gd name="connsiteY46" fmla="*/ 607183 h 643542"/>
                <a:gd name="connsiteX47" fmla="*/ 400280 w 782054"/>
                <a:gd name="connsiteY47" fmla="*/ 607183 h 643542"/>
                <a:gd name="connsiteX48" fmla="*/ 393463 w 782054"/>
                <a:gd name="connsiteY48" fmla="*/ 600365 h 643542"/>
                <a:gd name="connsiteX49" fmla="*/ 350286 w 782054"/>
                <a:gd name="connsiteY49" fmla="*/ 600365 h 643542"/>
                <a:gd name="connsiteX50" fmla="*/ 341196 w 782054"/>
                <a:gd name="connsiteY50" fmla="*/ 607183 h 643542"/>
                <a:gd name="connsiteX51" fmla="*/ 325289 w 782054"/>
                <a:gd name="connsiteY51" fmla="*/ 595820 h 643542"/>
                <a:gd name="connsiteX52" fmla="*/ 313926 w 782054"/>
                <a:gd name="connsiteY52" fmla="*/ 611728 h 643542"/>
                <a:gd name="connsiteX53" fmla="*/ 318471 w 782054"/>
                <a:gd name="connsiteY53" fmla="*/ 627635 h 643542"/>
                <a:gd name="connsiteX54" fmla="*/ 302564 w 782054"/>
                <a:gd name="connsiteY54" fmla="*/ 643542 h 643542"/>
                <a:gd name="connsiteX55" fmla="*/ 302564 w 782054"/>
                <a:gd name="connsiteY55" fmla="*/ 627635 h 643542"/>
                <a:gd name="connsiteX56" fmla="*/ 302121 w 782054"/>
                <a:gd name="connsiteY56" fmla="*/ 627319 h 643542"/>
                <a:gd name="connsiteX57" fmla="*/ 295421 w 782054"/>
                <a:gd name="connsiteY57" fmla="*/ 634018 h 643542"/>
                <a:gd name="connsiteX58" fmla="*/ 295421 w 782054"/>
                <a:gd name="connsiteY58" fmla="*/ 622533 h 643542"/>
                <a:gd name="connsiteX59" fmla="*/ 286657 w 782054"/>
                <a:gd name="connsiteY59" fmla="*/ 616273 h 643542"/>
                <a:gd name="connsiteX60" fmla="*/ 286657 w 782054"/>
                <a:gd name="connsiteY60" fmla="*/ 611851 h 643542"/>
                <a:gd name="connsiteX61" fmla="*/ 279514 w 782054"/>
                <a:gd name="connsiteY61" fmla="*/ 606749 h 643542"/>
                <a:gd name="connsiteX62" fmla="*/ 279514 w 782054"/>
                <a:gd name="connsiteY62" fmla="*/ 594810 h 643542"/>
                <a:gd name="connsiteX63" fmla="*/ 266204 w 782054"/>
                <a:gd name="connsiteY63" fmla="*/ 584458 h 643542"/>
                <a:gd name="connsiteX64" fmla="*/ 262123 w 782054"/>
                <a:gd name="connsiteY64" fmla="*/ 577315 h 643542"/>
                <a:gd name="connsiteX65" fmla="*/ 259061 w 782054"/>
                <a:gd name="connsiteY65" fmla="*/ 574934 h 643542"/>
                <a:gd name="connsiteX66" fmla="*/ 240882 w 782054"/>
                <a:gd name="connsiteY66" fmla="*/ 543120 h 643542"/>
                <a:gd name="connsiteX67" fmla="*/ 232744 w 782054"/>
                <a:gd name="connsiteY67" fmla="*/ 514639 h 643542"/>
                <a:gd name="connsiteX68" fmla="*/ 211665 w 782054"/>
                <a:gd name="connsiteY68" fmla="*/ 493559 h 643542"/>
                <a:gd name="connsiteX69" fmla="*/ 195758 w 782054"/>
                <a:gd name="connsiteY69" fmla="*/ 489015 h 643542"/>
                <a:gd name="connsiteX70" fmla="*/ 190467 w 782054"/>
                <a:gd name="connsiteY70" fmla="*/ 480020 h 643542"/>
                <a:gd name="connsiteX71" fmla="*/ 188615 w 782054"/>
                <a:gd name="connsiteY71" fmla="*/ 479491 h 643542"/>
                <a:gd name="connsiteX72" fmla="*/ 165890 w 782054"/>
                <a:gd name="connsiteY72" fmla="*/ 440859 h 643542"/>
                <a:gd name="connsiteX73" fmla="*/ 161345 w 782054"/>
                <a:gd name="connsiteY73" fmla="*/ 413589 h 643542"/>
                <a:gd name="connsiteX74" fmla="*/ 161345 w 782054"/>
                <a:gd name="connsiteY74" fmla="*/ 393137 h 643542"/>
                <a:gd name="connsiteX75" fmla="*/ 141963 w 782054"/>
                <a:gd name="connsiteY75" fmla="*/ 350495 h 643542"/>
                <a:gd name="connsiteX76" fmla="*/ 129856 w 782054"/>
                <a:gd name="connsiteY76" fmla="*/ 343577 h 643542"/>
                <a:gd name="connsiteX77" fmla="*/ 109404 w 782054"/>
                <a:gd name="connsiteY77" fmla="*/ 332214 h 643542"/>
                <a:gd name="connsiteX78" fmla="*/ 105558 w 782054"/>
                <a:gd name="connsiteY78" fmla="*/ 324522 h 643542"/>
                <a:gd name="connsiteX79" fmla="*/ 102261 w 782054"/>
                <a:gd name="connsiteY79" fmla="*/ 322690 h 643542"/>
                <a:gd name="connsiteX80" fmla="*/ 90899 w 782054"/>
                <a:gd name="connsiteY80" fmla="*/ 299966 h 643542"/>
                <a:gd name="connsiteX81" fmla="*/ 90899 w 782054"/>
                <a:gd name="connsiteY81" fmla="*/ 290876 h 643542"/>
                <a:gd name="connsiteX82" fmla="*/ 83505 w 782054"/>
                <a:gd name="connsiteY82" fmla="*/ 276088 h 643542"/>
                <a:gd name="connsiteX83" fmla="*/ 77590 w 782054"/>
                <a:gd name="connsiteY83" fmla="*/ 273130 h 643542"/>
                <a:gd name="connsiteX84" fmla="*/ 73621 w 782054"/>
                <a:gd name="connsiteY84" fmla="*/ 265194 h 643542"/>
                <a:gd name="connsiteX85" fmla="*/ 70447 w 782054"/>
                <a:gd name="connsiteY85" fmla="*/ 263606 h 643542"/>
                <a:gd name="connsiteX86" fmla="*/ 54539 w 782054"/>
                <a:gd name="connsiteY86" fmla="*/ 231792 h 643542"/>
                <a:gd name="connsiteX87" fmla="*/ 38632 w 782054"/>
                <a:gd name="connsiteY87" fmla="*/ 199977 h 643542"/>
                <a:gd name="connsiteX88" fmla="*/ 22257 w 782054"/>
                <a:gd name="connsiteY88" fmla="*/ 175414 h 643542"/>
                <a:gd name="connsiteX89" fmla="*/ 7143 w 782054"/>
                <a:gd name="connsiteY89" fmla="*/ 175414 h 643542"/>
                <a:gd name="connsiteX90" fmla="*/ 9260 w 782054"/>
                <a:gd name="connsiteY90" fmla="*/ 165890 h 643542"/>
                <a:gd name="connsiteX91" fmla="*/ 0 w 782054"/>
                <a:gd name="connsiteY91" fmla="*/ 165890 h 643542"/>
                <a:gd name="connsiteX92" fmla="*/ 4545 w 782054"/>
                <a:gd name="connsiteY92" fmla="*/ 145438 h 643542"/>
                <a:gd name="connsiteX93" fmla="*/ 4545 w 782054"/>
                <a:gd name="connsiteY93" fmla="*/ 134076 h 643542"/>
                <a:gd name="connsiteX94" fmla="*/ 11363 w 782054"/>
                <a:gd name="connsiteY94" fmla="*/ 113623 h 643542"/>
                <a:gd name="connsiteX95" fmla="*/ 47722 w 782054"/>
                <a:gd name="connsiteY95" fmla="*/ 122713 h 643542"/>
                <a:gd name="connsiteX96" fmla="*/ 63629 w 782054"/>
                <a:gd name="connsiteY96" fmla="*/ 106806 h 643542"/>
                <a:gd name="connsiteX97" fmla="*/ 74992 w 782054"/>
                <a:gd name="connsiteY97" fmla="*/ 97716 h 643542"/>
                <a:gd name="connsiteX98" fmla="*/ 102261 w 782054"/>
                <a:gd name="connsiteY98" fmla="*/ 90899 h 643542"/>
                <a:gd name="connsiteX99" fmla="*/ 106806 w 782054"/>
                <a:gd name="connsiteY99" fmla="*/ 74992 h 643542"/>
                <a:gd name="connsiteX100" fmla="*/ 121324 w 782054"/>
                <a:gd name="connsiteY100" fmla="*/ 64621 h 643542"/>
                <a:gd name="connsiteX101" fmla="*/ 93497 w 782054"/>
                <a:gd name="connsiteY101" fmla="*/ 36794 h 643542"/>
                <a:gd name="connsiteX102" fmla="*/ 95324 w 782054"/>
                <a:gd name="connsiteY102" fmla="*/ 36240 h 643542"/>
                <a:gd name="connsiteX103" fmla="*/ 86354 w 782054"/>
                <a:gd name="connsiteY103" fmla="*/ 27270 h 643542"/>
                <a:gd name="connsiteX104" fmla="*/ 161345 w 782054"/>
                <a:gd name="connsiteY104" fmla="*/ 4545 h 643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782054" h="643542">
                  <a:moveTo>
                    <a:pt x="165890" y="0"/>
                  </a:moveTo>
                  <a:lnTo>
                    <a:pt x="209067" y="11362"/>
                  </a:lnTo>
                  <a:lnTo>
                    <a:pt x="263606" y="38632"/>
                  </a:lnTo>
                  <a:lnTo>
                    <a:pt x="370412" y="122713"/>
                  </a:lnTo>
                  <a:lnTo>
                    <a:pt x="436314" y="129531"/>
                  </a:lnTo>
                  <a:lnTo>
                    <a:pt x="468128" y="129531"/>
                  </a:lnTo>
                  <a:lnTo>
                    <a:pt x="473419" y="139055"/>
                  </a:lnTo>
                  <a:lnTo>
                    <a:pt x="475271" y="139055"/>
                  </a:lnTo>
                  <a:lnTo>
                    <a:pt x="481343" y="149983"/>
                  </a:lnTo>
                  <a:lnTo>
                    <a:pt x="504488" y="149983"/>
                  </a:lnTo>
                  <a:lnTo>
                    <a:pt x="509250" y="159507"/>
                  </a:lnTo>
                  <a:lnTo>
                    <a:pt x="511631" y="159507"/>
                  </a:lnTo>
                  <a:lnTo>
                    <a:pt x="523858" y="183962"/>
                  </a:lnTo>
                  <a:lnTo>
                    <a:pt x="538575" y="193160"/>
                  </a:lnTo>
                  <a:lnTo>
                    <a:pt x="540335" y="199319"/>
                  </a:lnTo>
                  <a:lnTo>
                    <a:pt x="545718" y="202684"/>
                  </a:lnTo>
                  <a:lnTo>
                    <a:pt x="548426" y="212163"/>
                  </a:lnTo>
                  <a:lnTo>
                    <a:pt x="570389" y="224974"/>
                  </a:lnTo>
                  <a:lnTo>
                    <a:pt x="570389" y="230332"/>
                  </a:lnTo>
                  <a:lnTo>
                    <a:pt x="577532" y="234498"/>
                  </a:lnTo>
                  <a:lnTo>
                    <a:pt x="577532" y="250406"/>
                  </a:lnTo>
                  <a:lnTo>
                    <a:pt x="577532" y="268585"/>
                  </a:lnTo>
                  <a:lnTo>
                    <a:pt x="577532" y="277080"/>
                  </a:lnTo>
                  <a:lnTo>
                    <a:pt x="579479" y="279514"/>
                  </a:lnTo>
                  <a:lnTo>
                    <a:pt x="580029" y="280796"/>
                  </a:lnTo>
                  <a:lnTo>
                    <a:pt x="586622" y="289038"/>
                  </a:lnTo>
                  <a:lnTo>
                    <a:pt x="591511" y="300444"/>
                  </a:lnTo>
                  <a:lnTo>
                    <a:pt x="606749" y="311328"/>
                  </a:lnTo>
                  <a:lnTo>
                    <a:pt x="613566" y="306783"/>
                  </a:lnTo>
                  <a:lnTo>
                    <a:pt x="619478" y="317128"/>
                  </a:lnTo>
                  <a:lnTo>
                    <a:pt x="620709" y="316307"/>
                  </a:lnTo>
                  <a:lnTo>
                    <a:pt x="629799" y="332214"/>
                  </a:lnTo>
                  <a:lnTo>
                    <a:pt x="629799" y="343577"/>
                  </a:lnTo>
                  <a:lnTo>
                    <a:pt x="642404" y="377790"/>
                  </a:lnTo>
                  <a:lnTo>
                    <a:pt x="747642" y="393137"/>
                  </a:lnTo>
                  <a:lnTo>
                    <a:pt x="752187" y="386319"/>
                  </a:lnTo>
                  <a:lnTo>
                    <a:pt x="774911" y="413589"/>
                  </a:lnTo>
                  <a:lnTo>
                    <a:pt x="774670" y="414252"/>
                  </a:lnTo>
                  <a:lnTo>
                    <a:pt x="782054" y="423113"/>
                  </a:lnTo>
                  <a:lnTo>
                    <a:pt x="754785" y="498104"/>
                  </a:lnTo>
                  <a:lnTo>
                    <a:pt x="645706" y="541281"/>
                  </a:lnTo>
                  <a:lnTo>
                    <a:pt x="538900" y="557189"/>
                  </a:lnTo>
                  <a:lnTo>
                    <a:pt x="502541" y="573096"/>
                  </a:lnTo>
                  <a:lnTo>
                    <a:pt x="479816" y="611728"/>
                  </a:lnTo>
                  <a:lnTo>
                    <a:pt x="459364" y="616273"/>
                  </a:lnTo>
                  <a:lnTo>
                    <a:pt x="452547" y="607183"/>
                  </a:lnTo>
                  <a:lnTo>
                    <a:pt x="436639" y="607183"/>
                  </a:lnTo>
                  <a:lnTo>
                    <a:pt x="400280" y="607183"/>
                  </a:lnTo>
                  <a:lnTo>
                    <a:pt x="393463" y="600365"/>
                  </a:lnTo>
                  <a:lnTo>
                    <a:pt x="350286" y="600365"/>
                  </a:lnTo>
                  <a:lnTo>
                    <a:pt x="341196" y="607183"/>
                  </a:lnTo>
                  <a:lnTo>
                    <a:pt x="325289" y="595820"/>
                  </a:lnTo>
                  <a:lnTo>
                    <a:pt x="313926" y="611728"/>
                  </a:lnTo>
                  <a:lnTo>
                    <a:pt x="318471" y="627635"/>
                  </a:lnTo>
                  <a:lnTo>
                    <a:pt x="302564" y="643542"/>
                  </a:lnTo>
                  <a:lnTo>
                    <a:pt x="302564" y="627635"/>
                  </a:lnTo>
                  <a:lnTo>
                    <a:pt x="302121" y="627319"/>
                  </a:lnTo>
                  <a:lnTo>
                    <a:pt x="295421" y="634018"/>
                  </a:lnTo>
                  <a:lnTo>
                    <a:pt x="295421" y="622533"/>
                  </a:lnTo>
                  <a:lnTo>
                    <a:pt x="286657" y="616273"/>
                  </a:lnTo>
                  <a:lnTo>
                    <a:pt x="286657" y="611851"/>
                  </a:lnTo>
                  <a:lnTo>
                    <a:pt x="279514" y="606749"/>
                  </a:lnTo>
                  <a:lnTo>
                    <a:pt x="279514" y="594810"/>
                  </a:lnTo>
                  <a:lnTo>
                    <a:pt x="266204" y="584458"/>
                  </a:lnTo>
                  <a:lnTo>
                    <a:pt x="262123" y="577315"/>
                  </a:lnTo>
                  <a:lnTo>
                    <a:pt x="259061" y="574934"/>
                  </a:lnTo>
                  <a:lnTo>
                    <a:pt x="240882" y="543120"/>
                  </a:lnTo>
                  <a:lnTo>
                    <a:pt x="232744" y="514639"/>
                  </a:lnTo>
                  <a:lnTo>
                    <a:pt x="211665" y="493559"/>
                  </a:lnTo>
                  <a:lnTo>
                    <a:pt x="195758" y="489015"/>
                  </a:lnTo>
                  <a:lnTo>
                    <a:pt x="190467" y="480020"/>
                  </a:lnTo>
                  <a:lnTo>
                    <a:pt x="188615" y="479491"/>
                  </a:lnTo>
                  <a:lnTo>
                    <a:pt x="165890" y="440859"/>
                  </a:lnTo>
                  <a:lnTo>
                    <a:pt x="161345" y="413589"/>
                  </a:lnTo>
                  <a:lnTo>
                    <a:pt x="161345" y="393137"/>
                  </a:lnTo>
                  <a:lnTo>
                    <a:pt x="141963" y="350495"/>
                  </a:lnTo>
                  <a:lnTo>
                    <a:pt x="129856" y="343577"/>
                  </a:lnTo>
                  <a:lnTo>
                    <a:pt x="109404" y="332214"/>
                  </a:lnTo>
                  <a:lnTo>
                    <a:pt x="105558" y="324522"/>
                  </a:lnTo>
                  <a:lnTo>
                    <a:pt x="102261" y="322690"/>
                  </a:lnTo>
                  <a:lnTo>
                    <a:pt x="90899" y="299966"/>
                  </a:lnTo>
                  <a:lnTo>
                    <a:pt x="90899" y="290876"/>
                  </a:lnTo>
                  <a:lnTo>
                    <a:pt x="83505" y="276088"/>
                  </a:lnTo>
                  <a:lnTo>
                    <a:pt x="77590" y="273130"/>
                  </a:lnTo>
                  <a:lnTo>
                    <a:pt x="73621" y="265194"/>
                  </a:lnTo>
                  <a:lnTo>
                    <a:pt x="70447" y="263606"/>
                  </a:lnTo>
                  <a:lnTo>
                    <a:pt x="54539" y="231792"/>
                  </a:lnTo>
                  <a:lnTo>
                    <a:pt x="38632" y="199977"/>
                  </a:lnTo>
                  <a:lnTo>
                    <a:pt x="22257" y="175414"/>
                  </a:lnTo>
                  <a:lnTo>
                    <a:pt x="7143" y="175414"/>
                  </a:lnTo>
                  <a:lnTo>
                    <a:pt x="9260" y="165890"/>
                  </a:lnTo>
                  <a:lnTo>
                    <a:pt x="0" y="165890"/>
                  </a:lnTo>
                  <a:lnTo>
                    <a:pt x="4545" y="145438"/>
                  </a:lnTo>
                  <a:lnTo>
                    <a:pt x="4545" y="134076"/>
                  </a:lnTo>
                  <a:lnTo>
                    <a:pt x="11363" y="113623"/>
                  </a:lnTo>
                  <a:lnTo>
                    <a:pt x="47722" y="122713"/>
                  </a:lnTo>
                  <a:lnTo>
                    <a:pt x="63629" y="106806"/>
                  </a:lnTo>
                  <a:lnTo>
                    <a:pt x="74992" y="97716"/>
                  </a:lnTo>
                  <a:lnTo>
                    <a:pt x="102261" y="90899"/>
                  </a:lnTo>
                  <a:lnTo>
                    <a:pt x="106806" y="74992"/>
                  </a:lnTo>
                  <a:lnTo>
                    <a:pt x="121324" y="64621"/>
                  </a:lnTo>
                  <a:lnTo>
                    <a:pt x="93497" y="36794"/>
                  </a:lnTo>
                  <a:lnTo>
                    <a:pt x="95324" y="36240"/>
                  </a:lnTo>
                  <a:lnTo>
                    <a:pt x="86354" y="27270"/>
                  </a:lnTo>
                  <a:lnTo>
                    <a:pt x="161345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548516" y="3566541"/>
              <a:ext cx="46099" cy="54621"/>
            </a:xfrm>
            <a:custGeom>
              <a:avLst/>
              <a:gdLst>
                <a:gd name="connsiteX0" fmla="*/ 47722 w 61465"/>
                <a:gd name="connsiteY0" fmla="*/ 0 h 72828"/>
                <a:gd name="connsiteX1" fmla="*/ 50103 w 61465"/>
                <a:gd name="connsiteY1" fmla="*/ 2381 h 72828"/>
                <a:gd name="connsiteX2" fmla="*/ 50103 w 61465"/>
                <a:gd name="connsiteY2" fmla="*/ 2381 h 72828"/>
                <a:gd name="connsiteX3" fmla="*/ 61465 w 61465"/>
                <a:gd name="connsiteY3" fmla="*/ 13744 h 72828"/>
                <a:gd name="connsiteX4" fmla="*/ 54648 w 61465"/>
                <a:gd name="connsiteY4" fmla="*/ 29651 h 72828"/>
                <a:gd name="connsiteX5" fmla="*/ 38741 w 61465"/>
                <a:gd name="connsiteY5" fmla="*/ 41013 h 72828"/>
                <a:gd name="connsiteX6" fmla="*/ 50103 w 61465"/>
                <a:gd name="connsiteY6" fmla="*/ 52376 h 72828"/>
                <a:gd name="connsiteX7" fmla="*/ 38741 w 61465"/>
                <a:gd name="connsiteY7" fmla="*/ 72828 h 72828"/>
                <a:gd name="connsiteX8" fmla="*/ 35320 w 61465"/>
                <a:gd name="connsiteY8" fmla="*/ 69407 h 72828"/>
                <a:gd name="connsiteX9" fmla="*/ 34196 w 61465"/>
                <a:gd name="connsiteY9" fmla="*/ 68283 h 72828"/>
                <a:gd name="connsiteX10" fmla="*/ 22833 w 61465"/>
                <a:gd name="connsiteY10" fmla="*/ 68283 h 72828"/>
                <a:gd name="connsiteX11" fmla="*/ 2381 w 61465"/>
                <a:gd name="connsiteY11" fmla="*/ 68283 h 72828"/>
                <a:gd name="connsiteX12" fmla="*/ 2381 w 61465"/>
                <a:gd name="connsiteY12" fmla="*/ 65902 h 72828"/>
                <a:gd name="connsiteX13" fmla="*/ 0 w 61465"/>
                <a:gd name="connsiteY13" fmla="*/ 65902 h 72828"/>
                <a:gd name="connsiteX14" fmla="*/ 0 w 61465"/>
                <a:gd name="connsiteY14" fmla="*/ 54540 h 72828"/>
                <a:gd name="connsiteX15" fmla="*/ 0 w 61465"/>
                <a:gd name="connsiteY15" fmla="*/ 43177 h 72828"/>
                <a:gd name="connsiteX16" fmla="*/ 9090 w 61465"/>
                <a:gd name="connsiteY16" fmla="*/ 22725 h 72828"/>
                <a:gd name="connsiteX17" fmla="*/ 20452 w 61465"/>
                <a:gd name="connsiteY17" fmla="*/ 6818 h 72828"/>
                <a:gd name="connsiteX18" fmla="*/ 36360 w 61465"/>
                <a:gd name="connsiteY18" fmla="*/ 11363 h 72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1465" h="72828">
                  <a:moveTo>
                    <a:pt x="47722" y="0"/>
                  </a:moveTo>
                  <a:lnTo>
                    <a:pt x="50103" y="2381"/>
                  </a:lnTo>
                  <a:lnTo>
                    <a:pt x="50103" y="2381"/>
                  </a:lnTo>
                  <a:lnTo>
                    <a:pt x="61465" y="13744"/>
                  </a:lnTo>
                  <a:lnTo>
                    <a:pt x="54648" y="29651"/>
                  </a:lnTo>
                  <a:lnTo>
                    <a:pt x="38741" y="41013"/>
                  </a:lnTo>
                  <a:lnTo>
                    <a:pt x="50103" y="52376"/>
                  </a:lnTo>
                  <a:lnTo>
                    <a:pt x="38741" y="72828"/>
                  </a:lnTo>
                  <a:lnTo>
                    <a:pt x="35320" y="69407"/>
                  </a:lnTo>
                  <a:lnTo>
                    <a:pt x="34196" y="68283"/>
                  </a:lnTo>
                  <a:lnTo>
                    <a:pt x="22833" y="68283"/>
                  </a:lnTo>
                  <a:lnTo>
                    <a:pt x="2381" y="68283"/>
                  </a:lnTo>
                  <a:lnTo>
                    <a:pt x="2381" y="65902"/>
                  </a:lnTo>
                  <a:lnTo>
                    <a:pt x="0" y="65902"/>
                  </a:lnTo>
                  <a:lnTo>
                    <a:pt x="0" y="54540"/>
                  </a:lnTo>
                  <a:lnTo>
                    <a:pt x="0" y="43177"/>
                  </a:lnTo>
                  <a:lnTo>
                    <a:pt x="9090" y="22725"/>
                  </a:lnTo>
                  <a:lnTo>
                    <a:pt x="20452" y="6818"/>
                  </a:lnTo>
                  <a:lnTo>
                    <a:pt x="36360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568806" y="3604037"/>
              <a:ext cx="184395" cy="100720"/>
            </a:xfrm>
            <a:custGeom>
              <a:avLst/>
              <a:gdLst>
                <a:gd name="connsiteX0" fmla="*/ 20452 w 245860"/>
                <a:gd name="connsiteY0" fmla="*/ 0 h 134293"/>
                <a:gd name="connsiteX1" fmla="*/ 31815 w 245860"/>
                <a:gd name="connsiteY1" fmla="*/ 4545 h 134293"/>
                <a:gd name="connsiteX2" fmla="*/ 32122 w 245860"/>
                <a:gd name="connsiteY2" fmla="*/ 5621 h 134293"/>
                <a:gd name="connsiteX3" fmla="*/ 41339 w 245860"/>
                <a:gd name="connsiteY3" fmla="*/ 9307 h 134293"/>
                <a:gd name="connsiteX4" fmla="*/ 45884 w 245860"/>
                <a:gd name="connsiteY4" fmla="*/ 25215 h 134293"/>
                <a:gd name="connsiteX5" fmla="*/ 61805 w 245860"/>
                <a:gd name="connsiteY5" fmla="*/ 36360 h 134293"/>
                <a:gd name="connsiteX6" fmla="*/ 74991 w 245860"/>
                <a:gd name="connsiteY6" fmla="*/ 36360 h 134293"/>
                <a:gd name="connsiteX7" fmla="*/ 106806 w 245860"/>
                <a:gd name="connsiteY7" fmla="*/ 27270 h 134293"/>
                <a:gd name="connsiteX8" fmla="*/ 149983 w 245860"/>
                <a:gd name="connsiteY8" fmla="*/ 20453 h 134293"/>
                <a:gd name="connsiteX9" fmla="*/ 181797 w 245860"/>
                <a:gd name="connsiteY9" fmla="*/ 9090 h 134293"/>
                <a:gd name="connsiteX10" fmla="*/ 197704 w 245860"/>
                <a:gd name="connsiteY10" fmla="*/ 9090 h 134293"/>
                <a:gd name="connsiteX11" fmla="*/ 213612 w 245860"/>
                <a:gd name="connsiteY11" fmla="*/ 0 h 134293"/>
                <a:gd name="connsiteX12" fmla="*/ 236336 w 245860"/>
                <a:gd name="connsiteY12" fmla="*/ 0 h 134293"/>
                <a:gd name="connsiteX13" fmla="*/ 236336 w 245860"/>
                <a:gd name="connsiteY13" fmla="*/ 4762 h 134293"/>
                <a:gd name="connsiteX14" fmla="*/ 245860 w 245860"/>
                <a:gd name="connsiteY14" fmla="*/ 4762 h 134293"/>
                <a:gd name="connsiteX15" fmla="*/ 245860 w 245860"/>
                <a:gd name="connsiteY15" fmla="*/ 20670 h 134293"/>
                <a:gd name="connsiteX16" fmla="*/ 245860 w 245860"/>
                <a:gd name="connsiteY16" fmla="*/ 57029 h 134293"/>
                <a:gd name="connsiteX17" fmla="*/ 245860 w 245860"/>
                <a:gd name="connsiteY17" fmla="*/ 79754 h 134293"/>
                <a:gd name="connsiteX18" fmla="*/ 223136 w 245860"/>
                <a:gd name="connsiteY18" fmla="*/ 100206 h 134293"/>
                <a:gd name="connsiteX19" fmla="*/ 202683 w 245860"/>
                <a:gd name="connsiteY19" fmla="*/ 134293 h 134293"/>
                <a:gd name="connsiteX20" fmla="*/ 170869 w 245860"/>
                <a:gd name="connsiteY20" fmla="*/ 134293 h 134293"/>
                <a:gd name="connsiteX21" fmla="*/ 52701 w 245860"/>
                <a:gd name="connsiteY21" fmla="*/ 91116 h 134293"/>
                <a:gd name="connsiteX22" fmla="*/ 51052 w 245860"/>
                <a:gd name="connsiteY22" fmla="*/ 89232 h 134293"/>
                <a:gd name="connsiteX23" fmla="*/ 43177 w 245860"/>
                <a:gd name="connsiteY23" fmla="*/ 86354 h 134293"/>
                <a:gd name="connsiteX24" fmla="*/ 27270 w 245860"/>
                <a:gd name="connsiteY24" fmla="*/ 68174 h 134293"/>
                <a:gd name="connsiteX25" fmla="*/ 15907 w 245860"/>
                <a:gd name="connsiteY25" fmla="*/ 52267 h 134293"/>
                <a:gd name="connsiteX26" fmla="*/ 0 w 245860"/>
                <a:gd name="connsiteY26" fmla="*/ 31815 h 134293"/>
                <a:gd name="connsiteX27" fmla="*/ 9090 w 245860"/>
                <a:gd name="connsiteY27" fmla="*/ 15908 h 13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5860" h="134293">
                  <a:moveTo>
                    <a:pt x="20452" y="0"/>
                  </a:moveTo>
                  <a:lnTo>
                    <a:pt x="31815" y="4545"/>
                  </a:lnTo>
                  <a:lnTo>
                    <a:pt x="32122" y="5621"/>
                  </a:lnTo>
                  <a:lnTo>
                    <a:pt x="41339" y="9307"/>
                  </a:lnTo>
                  <a:lnTo>
                    <a:pt x="45884" y="25215"/>
                  </a:lnTo>
                  <a:lnTo>
                    <a:pt x="61805" y="36360"/>
                  </a:lnTo>
                  <a:lnTo>
                    <a:pt x="74991" y="36360"/>
                  </a:lnTo>
                  <a:lnTo>
                    <a:pt x="106806" y="27270"/>
                  </a:lnTo>
                  <a:lnTo>
                    <a:pt x="149983" y="20453"/>
                  </a:lnTo>
                  <a:lnTo>
                    <a:pt x="181797" y="9090"/>
                  </a:lnTo>
                  <a:lnTo>
                    <a:pt x="197704" y="9090"/>
                  </a:lnTo>
                  <a:lnTo>
                    <a:pt x="213612" y="0"/>
                  </a:lnTo>
                  <a:lnTo>
                    <a:pt x="236336" y="0"/>
                  </a:lnTo>
                  <a:lnTo>
                    <a:pt x="236336" y="4762"/>
                  </a:lnTo>
                  <a:lnTo>
                    <a:pt x="245860" y="4762"/>
                  </a:lnTo>
                  <a:lnTo>
                    <a:pt x="245860" y="20670"/>
                  </a:lnTo>
                  <a:lnTo>
                    <a:pt x="245860" y="57029"/>
                  </a:lnTo>
                  <a:lnTo>
                    <a:pt x="245860" y="79754"/>
                  </a:lnTo>
                  <a:lnTo>
                    <a:pt x="223136" y="100206"/>
                  </a:lnTo>
                  <a:lnTo>
                    <a:pt x="202683" y="134293"/>
                  </a:lnTo>
                  <a:lnTo>
                    <a:pt x="170869" y="134293"/>
                  </a:lnTo>
                  <a:lnTo>
                    <a:pt x="52701" y="91116"/>
                  </a:lnTo>
                  <a:lnTo>
                    <a:pt x="51052" y="89232"/>
                  </a:lnTo>
                  <a:lnTo>
                    <a:pt x="43177" y="86354"/>
                  </a:lnTo>
                  <a:lnTo>
                    <a:pt x="27270" y="68174"/>
                  </a:lnTo>
                  <a:lnTo>
                    <a:pt x="15907" y="52267"/>
                  </a:lnTo>
                  <a:lnTo>
                    <a:pt x="0" y="31815"/>
                  </a:lnTo>
                  <a:lnTo>
                    <a:pt x="9090" y="159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396748" y="3418263"/>
              <a:ext cx="187560" cy="162158"/>
            </a:xfrm>
            <a:custGeom>
              <a:avLst/>
              <a:gdLst>
                <a:gd name="connsiteX0" fmla="*/ 77373 w 250080"/>
                <a:gd name="connsiteY0" fmla="*/ 0 h 216210"/>
                <a:gd name="connsiteX1" fmla="*/ 100097 w 250080"/>
                <a:gd name="connsiteY1" fmla="*/ 47722 h 216210"/>
                <a:gd name="connsiteX2" fmla="*/ 109187 w 250080"/>
                <a:gd name="connsiteY2" fmla="*/ 79537 h 216210"/>
                <a:gd name="connsiteX3" fmla="*/ 131912 w 250080"/>
                <a:gd name="connsiteY3" fmla="*/ 102261 h 216210"/>
                <a:gd name="connsiteX4" fmla="*/ 179634 w 250080"/>
                <a:gd name="connsiteY4" fmla="*/ 134076 h 216210"/>
                <a:gd name="connsiteX5" fmla="*/ 202358 w 250080"/>
                <a:gd name="connsiteY5" fmla="*/ 154528 h 216210"/>
                <a:gd name="connsiteX6" fmla="*/ 222811 w 250080"/>
                <a:gd name="connsiteY6" fmla="*/ 177253 h 216210"/>
                <a:gd name="connsiteX7" fmla="*/ 234173 w 250080"/>
                <a:gd name="connsiteY7" fmla="*/ 193160 h 216210"/>
                <a:gd name="connsiteX8" fmla="*/ 250080 w 250080"/>
                <a:gd name="connsiteY8" fmla="*/ 197705 h 216210"/>
                <a:gd name="connsiteX9" fmla="*/ 243995 w 250080"/>
                <a:gd name="connsiteY9" fmla="*/ 203790 h 216210"/>
                <a:gd name="connsiteX10" fmla="*/ 247699 w 250080"/>
                <a:gd name="connsiteY10" fmla="*/ 204848 h 216210"/>
                <a:gd name="connsiteX11" fmla="*/ 236337 w 250080"/>
                <a:gd name="connsiteY11" fmla="*/ 216210 h 216210"/>
                <a:gd name="connsiteX12" fmla="*/ 220430 w 250080"/>
                <a:gd name="connsiteY12" fmla="*/ 216210 h 216210"/>
                <a:gd name="connsiteX13" fmla="*/ 209067 w 250080"/>
                <a:gd name="connsiteY13" fmla="*/ 204848 h 216210"/>
                <a:gd name="connsiteX14" fmla="*/ 193160 w 250080"/>
                <a:gd name="connsiteY14" fmla="*/ 179851 h 216210"/>
                <a:gd name="connsiteX15" fmla="*/ 177253 w 250080"/>
                <a:gd name="connsiteY15" fmla="*/ 168488 h 216210"/>
                <a:gd name="connsiteX16" fmla="*/ 165890 w 250080"/>
                <a:gd name="connsiteY16" fmla="*/ 157126 h 216210"/>
                <a:gd name="connsiteX17" fmla="*/ 140893 w 250080"/>
                <a:gd name="connsiteY17" fmla="*/ 141219 h 216210"/>
                <a:gd name="connsiteX18" fmla="*/ 113624 w 250080"/>
                <a:gd name="connsiteY18" fmla="*/ 141219 h 216210"/>
                <a:gd name="connsiteX19" fmla="*/ 102261 w 250080"/>
                <a:gd name="connsiteY19" fmla="*/ 129856 h 216210"/>
                <a:gd name="connsiteX20" fmla="*/ 79537 w 250080"/>
                <a:gd name="connsiteY20" fmla="*/ 141219 h 216210"/>
                <a:gd name="connsiteX21" fmla="*/ 59084 w 250080"/>
                <a:gd name="connsiteY21" fmla="*/ 125312 h 216210"/>
                <a:gd name="connsiteX22" fmla="*/ 47722 w 250080"/>
                <a:gd name="connsiteY22" fmla="*/ 152581 h 216210"/>
                <a:gd name="connsiteX23" fmla="*/ 4545 w 250080"/>
                <a:gd name="connsiteY23" fmla="*/ 145764 h 216210"/>
                <a:gd name="connsiteX24" fmla="*/ 0 w 250080"/>
                <a:gd name="connsiteY24" fmla="*/ 129856 h 216210"/>
                <a:gd name="connsiteX25" fmla="*/ 15908 w 250080"/>
                <a:gd name="connsiteY25" fmla="*/ 70772 h 216210"/>
                <a:gd name="connsiteX26" fmla="*/ 15908 w 250080"/>
                <a:gd name="connsiteY26" fmla="*/ 50320 h 216210"/>
                <a:gd name="connsiteX27" fmla="*/ 18289 w 250080"/>
                <a:gd name="connsiteY27" fmla="*/ 47939 h 216210"/>
                <a:gd name="connsiteX28" fmla="*/ 18289 w 250080"/>
                <a:gd name="connsiteY28" fmla="*/ 43177 h 216210"/>
                <a:gd name="connsiteX29" fmla="*/ 34196 w 250080"/>
                <a:gd name="connsiteY29" fmla="*/ 27270 h 216210"/>
                <a:gd name="connsiteX30" fmla="*/ 61465 w 250080"/>
                <a:gd name="connsiteY30" fmla="*/ 20452 h 2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0080" h="216210">
                  <a:moveTo>
                    <a:pt x="77373" y="0"/>
                  </a:moveTo>
                  <a:lnTo>
                    <a:pt x="100097" y="47722"/>
                  </a:lnTo>
                  <a:lnTo>
                    <a:pt x="109187" y="79537"/>
                  </a:lnTo>
                  <a:lnTo>
                    <a:pt x="131912" y="102261"/>
                  </a:lnTo>
                  <a:lnTo>
                    <a:pt x="179634" y="134076"/>
                  </a:lnTo>
                  <a:lnTo>
                    <a:pt x="202358" y="154528"/>
                  </a:lnTo>
                  <a:lnTo>
                    <a:pt x="222811" y="177253"/>
                  </a:lnTo>
                  <a:lnTo>
                    <a:pt x="234173" y="193160"/>
                  </a:lnTo>
                  <a:lnTo>
                    <a:pt x="250080" y="197705"/>
                  </a:lnTo>
                  <a:lnTo>
                    <a:pt x="243995" y="203790"/>
                  </a:lnTo>
                  <a:lnTo>
                    <a:pt x="247699" y="204848"/>
                  </a:lnTo>
                  <a:lnTo>
                    <a:pt x="236337" y="216210"/>
                  </a:lnTo>
                  <a:lnTo>
                    <a:pt x="220430" y="216210"/>
                  </a:lnTo>
                  <a:lnTo>
                    <a:pt x="209067" y="204848"/>
                  </a:lnTo>
                  <a:lnTo>
                    <a:pt x="193160" y="179851"/>
                  </a:lnTo>
                  <a:lnTo>
                    <a:pt x="177253" y="168488"/>
                  </a:lnTo>
                  <a:lnTo>
                    <a:pt x="165890" y="157126"/>
                  </a:lnTo>
                  <a:lnTo>
                    <a:pt x="140893" y="141219"/>
                  </a:lnTo>
                  <a:lnTo>
                    <a:pt x="113624" y="141219"/>
                  </a:lnTo>
                  <a:lnTo>
                    <a:pt x="102261" y="129856"/>
                  </a:lnTo>
                  <a:lnTo>
                    <a:pt x="79537" y="141219"/>
                  </a:lnTo>
                  <a:lnTo>
                    <a:pt x="59084" y="125312"/>
                  </a:lnTo>
                  <a:lnTo>
                    <a:pt x="47722" y="152581"/>
                  </a:lnTo>
                  <a:lnTo>
                    <a:pt x="4545" y="145764"/>
                  </a:lnTo>
                  <a:lnTo>
                    <a:pt x="0" y="129856"/>
                  </a:lnTo>
                  <a:lnTo>
                    <a:pt x="15908" y="70772"/>
                  </a:lnTo>
                  <a:lnTo>
                    <a:pt x="15908" y="50320"/>
                  </a:lnTo>
                  <a:lnTo>
                    <a:pt x="18289" y="47939"/>
                  </a:lnTo>
                  <a:lnTo>
                    <a:pt x="18289" y="43177"/>
                  </a:lnTo>
                  <a:lnTo>
                    <a:pt x="34196" y="27270"/>
                  </a:lnTo>
                  <a:lnTo>
                    <a:pt x="61465" y="204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302928" y="3503481"/>
              <a:ext cx="414320" cy="329265"/>
            </a:xfrm>
            <a:custGeom>
              <a:avLst/>
              <a:gdLst>
                <a:gd name="connsiteX0" fmla="*/ 186559 w 552426"/>
                <a:gd name="connsiteY0" fmla="*/ 0 h 439020"/>
                <a:gd name="connsiteX1" fmla="*/ 207012 w 552426"/>
                <a:gd name="connsiteY1" fmla="*/ 20452 h 439020"/>
                <a:gd name="connsiteX2" fmla="*/ 229736 w 552426"/>
                <a:gd name="connsiteY2" fmla="*/ 9090 h 439020"/>
                <a:gd name="connsiteX3" fmla="*/ 241099 w 552426"/>
                <a:gd name="connsiteY3" fmla="*/ 15908 h 439020"/>
                <a:gd name="connsiteX4" fmla="*/ 268368 w 552426"/>
                <a:gd name="connsiteY4" fmla="*/ 20452 h 439020"/>
                <a:gd name="connsiteX5" fmla="*/ 300183 w 552426"/>
                <a:gd name="connsiteY5" fmla="*/ 31815 h 439020"/>
                <a:gd name="connsiteX6" fmla="*/ 309273 w 552426"/>
                <a:gd name="connsiteY6" fmla="*/ 47722 h 439020"/>
                <a:gd name="connsiteX7" fmla="*/ 320635 w 552426"/>
                <a:gd name="connsiteY7" fmla="*/ 59084 h 439020"/>
                <a:gd name="connsiteX8" fmla="*/ 336542 w 552426"/>
                <a:gd name="connsiteY8" fmla="*/ 79537 h 439020"/>
                <a:gd name="connsiteX9" fmla="*/ 347904 w 552426"/>
                <a:gd name="connsiteY9" fmla="*/ 90899 h 439020"/>
                <a:gd name="connsiteX10" fmla="*/ 341952 w 552426"/>
                <a:gd name="connsiteY10" fmla="*/ 99232 h 439020"/>
                <a:gd name="connsiteX11" fmla="*/ 343142 w 552426"/>
                <a:gd name="connsiteY11" fmla="*/ 100423 h 439020"/>
                <a:gd name="connsiteX12" fmla="*/ 333181 w 552426"/>
                <a:gd name="connsiteY12" fmla="*/ 114370 h 439020"/>
                <a:gd name="connsiteX13" fmla="*/ 327452 w 552426"/>
                <a:gd name="connsiteY13" fmla="*/ 127258 h 439020"/>
                <a:gd name="connsiteX14" fmla="*/ 327452 w 552426"/>
                <a:gd name="connsiteY14" fmla="*/ 138621 h 439020"/>
                <a:gd name="connsiteX15" fmla="*/ 327452 w 552426"/>
                <a:gd name="connsiteY15" fmla="*/ 149983 h 439020"/>
                <a:gd name="connsiteX16" fmla="*/ 347904 w 552426"/>
                <a:gd name="connsiteY16" fmla="*/ 149983 h 439020"/>
                <a:gd name="connsiteX17" fmla="*/ 359267 w 552426"/>
                <a:gd name="connsiteY17" fmla="*/ 143166 h 439020"/>
                <a:gd name="connsiteX18" fmla="*/ 368357 w 552426"/>
                <a:gd name="connsiteY18" fmla="*/ 149983 h 439020"/>
                <a:gd name="connsiteX19" fmla="*/ 363119 w 552426"/>
                <a:gd name="connsiteY19" fmla="*/ 159150 h 439020"/>
                <a:gd name="connsiteX20" fmla="*/ 363595 w 552426"/>
                <a:gd name="connsiteY20" fmla="*/ 159507 h 439020"/>
                <a:gd name="connsiteX21" fmla="*/ 359659 w 552426"/>
                <a:gd name="connsiteY21" fmla="*/ 166394 h 439020"/>
                <a:gd name="connsiteX22" fmla="*/ 375174 w 552426"/>
                <a:gd name="connsiteY22" fmla="*/ 186342 h 439020"/>
                <a:gd name="connsiteX23" fmla="*/ 386536 w 552426"/>
                <a:gd name="connsiteY23" fmla="*/ 202250 h 439020"/>
                <a:gd name="connsiteX24" fmla="*/ 402444 w 552426"/>
                <a:gd name="connsiteY24" fmla="*/ 220429 h 439020"/>
                <a:gd name="connsiteX25" fmla="*/ 520612 w 552426"/>
                <a:gd name="connsiteY25" fmla="*/ 263606 h 439020"/>
                <a:gd name="connsiteX26" fmla="*/ 552426 w 552426"/>
                <a:gd name="connsiteY26" fmla="*/ 263606 h 439020"/>
                <a:gd name="connsiteX27" fmla="*/ 542902 w 552426"/>
                <a:gd name="connsiteY27" fmla="*/ 273130 h 439020"/>
                <a:gd name="connsiteX28" fmla="*/ 547664 w 552426"/>
                <a:gd name="connsiteY28" fmla="*/ 273130 h 439020"/>
                <a:gd name="connsiteX29" fmla="*/ 440858 w 552426"/>
                <a:gd name="connsiteY29" fmla="*/ 379936 h 439020"/>
                <a:gd name="connsiteX30" fmla="*/ 390864 w 552426"/>
                <a:gd name="connsiteY30" fmla="*/ 379936 h 439020"/>
                <a:gd name="connsiteX31" fmla="*/ 359050 w 552426"/>
                <a:gd name="connsiteY31" fmla="*/ 407206 h 439020"/>
                <a:gd name="connsiteX32" fmla="*/ 338597 w 552426"/>
                <a:gd name="connsiteY32" fmla="*/ 407206 h 439020"/>
                <a:gd name="connsiteX33" fmla="*/ 327235 w 552426"/>
                <a:gd name="connsiteY33" fmla="*/ 416296 h 439020"/>
                <a:gd name="connsiteX34" fmla="*/ 304511 w 552426"/>
                <a:gd name="connsiteY34" fmla="*/ 416296 h 439020"/>
                <a:gd name="connsiteX35" fmla="*/ 288603 w 552426"/>
                <a:gd name="connsiteY35" fmla="*/ 407206 h 439020"/>
                <a:gd name="connsiteX36" fmla="*/ 252244 w 552426"/>
                <a:gd name="connsiteY36" fmla="*/ 423113 h 439020"/>
                <a:gd name="connsiteX37" fmla="*/ 240882 w 552426"/>
                <a:gd name="connsiteY37" fmla="*/ 439020 h 439020"/>
                <a:gd name="connsiteX38" fmla="*/ 220429 w 552426"/>
                <a:gd name="connsiteY38" fmla="*/ 434475 h 439020"/>
                <a:gd name="connsiteX39" fmla="*/ 209067 w 552426"/>
                <a:gd name="connsiteY39" fmla="*/ 427658 h 439020"/>
                <a:gd name="connsiteX40" fmla="*/ 202250 w 552426"/>
                <a:gd name="connsiteY40" fmla="*/ 434475 h 439020"/>
                <a:gd name="connsiteX41" fmla="*/ 193160 w 552426"/>
                <a:gd name="connsiteY41" fmla="*/ 434475 h 439020"/>
                <a:gd name="connsiteX42" fmla="*/ 143166 w 552426"/>
                <a:gd name="connsiteY42" fmla="*/ 400388 h 439020"/>
                <a:gd name="connsiteX43" fmla="*/ 118168 w 552426"/>
                <a:gd name="connsiteY43" fmla="*/ 400388 h 439020"/>
                <a:gd name="connsiteX44" fmla="*/ 106806 w 552426"/>
                <a:gd name="connsiteY44" fmla="*/ 391298 h 439020"/>
                <a:gd name="connsiteX45" fmla="*/ 106806 w 552426"/>
                <a:gd name="connsiteY45" fmla="*/ 368574 h 439020"/>
                <a:gd name="connsiteX46" fmla="*/ 84081 w 552426"/>
                <a:gd name="connsiteY46" fmla="*/ 364029 h 439020"/>
                <a:gd name="connsiteX47" fmla="*/ 63629 w 552426"/>
                <a:gd name="connsiteY47" fmla="*/ 320852 h 439020"/>
                <a:gd name="connsiteX48" fmla="*/ 47722 w 552426"/>
                <a:gd name="connsiteY48" fmla="*/ 314035 h 439020"/>
                <a:gd name="connsiteX49" fmla="*/ 43177 w 552426"/>
                <a:gd name="connsiteY49" fmla="*/ 298127 h 439020"/>
                <a:gd name="connsiteX50" fmla="*/ 20452 w 552426"/>
                <a:gd name="connsiteY50" fmla="*/ 282220 h 439020"/>
                <a:gd name="connsiteX51" fmla="*/ 0 w 552426"/>
                <a:gd name="connsiteY51" fmla="*/ 277675 h 439020"/>
                <a:gd name="connsiteX52" fmla="*/ 9090 w 552426"/>
                <a:gd name="connsiteY52" fmla="*/ 254951 h 439020"/>
                <a:gd name="connsiteX53" fmla="*/ 10043 w 552426"/>
                <a:gd name="connsiteY53" fmla="*/ 254951 h 439020"/>
                <a:gd name="connsiteX54" fmla="*/ 13852 w 552426"/>
                <a:gd name="connsiteY54" fmla="*/ 245427 h 439020"/>
                <a:gd name="connsiteX55" fmla="*/ 36360 w 552426"/>
                <a:gd name="connsiteY55" fmla="*/ 245427 h 439020"/>
                <a:gd name="connsiteX56" fmla="*/ 36360 w 552426"/>
                <a:gd name="connsiteY56" fmla="*/ 211774 h 439020"/>
                <a:gd name="connsiteX57" fmla="*/ 47722 w 552426"/>
                <a:gd name="connsiteY57" fmla="*/ 175414 h 439020"/>
                <a:gd name="connsiteX58" fmla="*/ 50021 w 552426"/>
                <a:gd name="connsiteY58" fmla="*/ 173772 h 439020"/>
                <a:gd name="connsiteX59" fmla="*/ 52484 w 552426"/>
                <a:gd name="connsiteY59" fmla="*/ 165890 h 439020"/>
                <a:gd name="connsiteX60" fmla="*/ 65827 w 552426"/>
                <a:gd name="connsiteY60" fmla="*/ 156359 h 439020"/>
                <a:gd name="connsiteX61" fmla="*/ 68174 w 552426"/>
                <a:gd name="connsiteY61" fmla="*/ 148145 h 439020"/>
                <a:gd name="connsiteX62" fmla="*/ 84081 w 552426"/>
                <a:gd name="connsiteY62" fmla="*/ 116330 h 439020"/>
                <a:gd name="connsiteX63" fmla="*/ 84081 w 552426"/>
                <a:gd name="connsiteY63" fmla="*/ 116330 h 439020"/>
                <a:gd name="connsiteX64" fmla="*/ 88843 w 552426"/>
                <a:gd name="connsiteY64" fmla="*/ 106806 h 439020"/>
                <a:gd name="connsiteX65" fmla="*/ 110388 w 552426"/>
                <a:gd name="connsiteY65" fmla="*/ 91725 h 439020"/>
                <a:gd name="connsiteX66" fmla="*/ 122713 w 552426"/>
                <a:gd name="connsiteY66" fmla="*/ 61791 h 439020"/>
                <a:gd name="connsiteX67" fmla="*/ 127258 w 552426"/>
                <a:gd name="connsiteY67" fmla="*/ 29976 h 439020"/>
                <a:gd name="connsiteX68" fmla="*/ 130536 w 552426"/>
                <a:gd name="connsiteY68" fmla="*/ 30839 h 439020"/>
                <a:gd name="connsiteX69" fmla="*/ 132020 w 552426"/>
                <a:gd name="connsiteY69" fmla="*/ 20452 h 439020"/>
                <a:gd name="connsiteX70" fmla="*/ 173953 w 552426"/>
                <a:gd name="connsiteY70" fmla="*/ 31487 h 439020"/>
                <a:gd name="connsiteX71" fmla="*/ 181797 w 552426"/>
                <a:gd name="connsiteY71" fmla="*/ 9524 h 439020"/>
                <a:gd name="connsiteX72" fmla="*/ 182800 w 552426"/>
                <a:gd name="connsiteY72" fmla="*/ 10527 h 439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52426" h="439020">
                  <a:moveTo>
                    <a:pt x="186559" y="0"/>
                  </a:moveTo>
                  <a:lnTo>
                    <a:pt x="207012" y="20452"/>
                  </a:lnTo>
                  <a:lnTo>
                    <a:pt x="229736" y="9090"/>
                  </a:lnTo>
                  <a:lnTo>
                    <a:pt x="241099" y="15908"/>
                  </a:lnTo>
                  <a:lnTo>
                    <a:pt x="268368" y="20452"/>
                  </a:lnTo>
                  <a:lnTo>
                    <a:pt x="300183" y="31815"/>
                  </a:lnTo>
                  <a:lnTo>
                    <a:pt x="309273" y="47722"/>
                  </a:lnTo>
                  <a:lnTo>
                    <a:pt x="320635" y="59084"/>
                  </a:lnTo>
                  <a:lnTo>
                    <a:pt x="336542" y="79537"/>
                  </a:lnTo>
                  <a:lnTo>
                    <a:pt x="347904" y="90899"/>
                  </a:lnTo>
                  <a:lnTo>
                    <a:pt x="341952" y="99232"/>
                  </a:lnTo>
                  <a:lnTo>
                    <a:pt x="343142" y="100423"/>
                  </a:lnTo>
                  <a:lnTo>
                    <a:pt x="333181" y="114370"/>
                  </a:lnTo>
                  <a:lnTo>
                    <a:pt x="327452" y="127258"/>
                  </a:lnTo>
                  <a:lnTo>
                    <a:pt x="327452" y="138621"/>
                  </a:lnTo>
                  <a:lnTo>
                    <a:pt x="327452" y="149983"/>
                  </a:lnTo>
                  <a:lnTo>
                    <a:pt x="347904" y="149983"/>
                  </a:lnTo>
                  <a:lnTo>
                    <a:pt x="359267" y="143166"/>
                  </a:lnTo>
                  <a:lnTo>
                    <a:pt x="368357" y="149983"/>
                  </a:lnTo>
                  <a:lnTo>
                    <a:pt x="363119" y="159150"/>
                  </a:lnTo>
                  <a:lnTo>
                    <a:pt x="363595" y="159507"/>
                  </a:lnTo>
                  <a:lnTo>
                    <a:pt x="359659" y="166394"/>
                  </a:lnTo>
                  <a:lnTo>
                    <a:pt x="375174" y="186342"/>
                  </a:lnTo>
                  <a:lnTo>
                    <a:pt x="386536" y="202250"/>
                  </a:lnTo>
                  <a:lnTo>
                    <a:pt x="402444" y="220429"/>
                  </a:lnTo>
                  <a:lnTo>
                    <a:pt x="520612" y="263606"/>
                  </a:lnTo>
                  <a:lnTo>
                    <a:pt x="552426" y="263606"/>
                  </a:lnTo>
                  <a:lnTo>
                    <a:pt x="542902" y="273130"/>
                  </a:lnTo>
                  <a:lnTo>
                    <a:pt x="547664" y="273130"/>
                  </a:lnTo>
                  <a:lnTo>
                    <a:pt x="440858" y="379936"/>
                  </a:lnTo>
                  <a:lnTo>
                    <a:pt x="390864" y="379936"/>
                  </a:lnTo>
                  <a:lnTo>
                    <a:pt x="359050" y="407206"/>
                  </a:lnTo>
                  <a:lnTo>
                    <a:pt x="338597" y="407206"/>
                  </a:lnTo>
                  <a:lnTo>
                    <a:pt x="327235" y="416296"/>
                  </a:lnTo>
                  <a:lnTo>
                    <a:pt x="304511" y="416296"/>
                  </a:lnTo>
                  <a:lnTo>
                    <a:pt x="288603" y="407206"/>
                  </a:lnTo>
                  <a:lnTo>
                    <a:pt x="252244" y="423113"/>
                  </a:lnTo>
                  <a:lnTo>
                    <a:pt x="240882" y="439020"/>
                  </a:lnTo>
                  <a:lnTo>
                    <a:pt x="220429" y="434475"/>
                  </a:lnTo>
                  <a:lnTo>
                    <a:pt x="209067" y="427658"/>
                  </a:lnTo>
                  <a:lnTo>
                    <a:pt x="202250" y="434475"/>
                  </a:lnTo>
                  <a:lnTo>
                    <a:pt x="193160" y="434475"/>
                  </a:lnTo>
                  <a:lnTo>
                    <a:pt x="143166" y="400388"/>
                  </a:lnTo>
                  <a:lnTo>
                    <a:pt x="118168" y="400388"/>
                  </a:lnTo>
                  <a:lnTo>
                    <a:pt x="106806" y="391298"/>
                  </a:lnTo>
                  <a:lnTo>
                    <a:pt x="106806" y="368574"/>
                  </a:lnTo>
                  <a:lnTo>
                    <a:pt x="84081" y="364029"/>
                  </a:lnTo>
                  <a:lnTo>
                    <a:pt x="63629" y="320852"/>
                  </a:lnTo>
                  <a:lnTo>
                    <a:pt x="47722" y="314035"/>
                  </a:lnTo>
                  <a:lnTo>
                    <a:pt x="43177" y="298127"/>
                  </a:lnTo>
                  <a:lnTo>
                    <a:pt x="20452" y="282220"/>
                  </a:lnTo>
                  <a:lnTo>
                    <a:pt x="0" y="277675"/>
                  </a:lnTo>
                  <a:lnTo>
                    <a:pt x="9090" y="254951"/>
                  </a:lnTo>
                  <a:lnTo>
                    <a:pt x="10043" y="254951"/>
                  </a:lnTo>
                  <a:lnTo>
                    <a:pt x="13852" y="245427"/>
                  </a:lnTo>
                  <a:lnTo>
                    <a:pt x="36360" y="245427"/>
                  </a:lnTo>
                  <a:lnTo>
                    <a:pt x="36360" y="211774"/>
                  </a:lnTo>
                  <a:lnTo>
                    <a:pt x="47722" y="175414"/>
                  </a:lnTo>
                  <a:lnTo>
                    <a:pt x="50021" y="173772"/>
                  </a:lnTo>
                  <a:lnTo>
                    <a:pt x="52484" y="165890"/>
                  </a:lnTo>
                  <a:lnTo>
                    <a:pt x="65827" y="156359"/>
                  </a:lnTo>
                  <a:lnTo>
                    <a:pt x="68174" y="148145"/>
                  </a:lnTo>
                  <a:lnTo>
                    <a:pt x="84081" y="116330"/>
                  </a:lnTo>
                  <a:lnTo>
                    <a:pt x="84081" y="116330"/>
                  </a:lnTo>
                  <a:lnTo>
                    <a:pt x="88843" y="106806"/>
                  </a:lnTo>
                  <a:lnTo>
                    <a:pt x="110388" y="91725"/>
                  </a:lnTo>
                  <a:lnTo>
                    <a:pt x="122713" y="61791"/>
                  </a:lnTo>
                  <a:lnTo>
                    <a:pt x="127258" y="29976"/>
                  </a:lnTo>
                  <a:lnTo>
                    <a:pt x="130536" y="30839"/>
                  </a:lnTo>
                  <a:lnTo>
                    <a:pt x="132020" y="20452"/>
                  </a:lnTo>
                  <a:lnTo>
                    <a:pt x="173953" y="31487"/>
                  </a:lnTo>
                  <a:lnTo>
                    <a:pt x="181797" y="9524"/>
                  </a:lnTo>
                  <a:lnTo>
                    <a:pt x="182800" y="105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999716" y="3300663"/>
              <a:ext cx="455061" cy="528511"/>
            </a:xfrm>
            <a:custGeom>
              <a:avLst/>
              <a:gdLst>
                <a:gd name="connsiteX0" fmla="*/ 113623 w 606748"/>
                <a:gd name="connsiteY0" fmla="*/ 0 h 704681"/>
                <a:gd name="connsiteX1" fmla="*/ 263606 w 606748"/>
                <a:gd name="connsiteY1" fmla="*/ 0 h 704681"/>
                <a:gd name="connsiteX2" fmla="*/ 409044 w 606748"/>
                <a:gd name="connsiteY2" fmla="*/ 0 h 704681"/>
                <a:gd name="connsiteX3" fmla="*/ 547664 w 606748"/>
                <a:gd name="connsiteY3" fmla="*/ 0 h 704681"/>
                <a:gd name="connsiteX4" fmla="*/ 563571 w 606748"/>
                <a:gd name="connsiteY4" fmla="*/ 38632 h 704681"/>
                <a:gd name="connsiteX5" fmla="*/ 561888 w 606748"/>
                <a:gd name="connsiteY5" fmla="*/ 39306 h 704681"/>
                <a:gd name="connsiteX6" fmla="*/ 563571 w 606748"/>
                <a:gd name="connsiteY6" fmla="*/ 43394 h 704681"/>
                <a:gd name="connsiteX7" fmla="*/ 552916 w 606748"/>
                <a:gd name="connsiteY7" fmla="*/ 47656 h 704681"/>
                <a:gd name="connsiteX8" fmla="*/ 559026 w 606748"/>
                <a:gd name="connsiteY8" fmla="*/ 86354 h 704681"/>
                <a:gd name="connsiteX9" fmla="*/ 574934 w 606748"/>
                <a:gd name="connsiteY9" fmla="*/ 134076 h 704681"/>
                <a:gd name="connsiteX10" fmla="*/ 590841 w 606748"/>
                <a:gd name="connsiteY10" fmla="*/ 140893 h 704681"/>
                <a:gd name="connsiteX11" fmla="*/ 606748 w 606748"/>
                <a:gd name="connsiteY11" fmla="*/ 156800 h 704681"/>
                <a:gd name="connsiteX12" fmla="*/ 604665 w 606748"/>
                <a:gd name="connsiteY12" fmla="*/ 159479 h 704681"/>
                <a:gd name="connsiteX13" fmla="*/ 606748 w 606748"/>
                <a:gd name="connsiteY13" fmla="*/ 161562 h 704681"/>
                <a:gd name="connsiteX14" fmla="*/ 590841 w 606748"/>
                <a:gd name="connsiteY14" fmla="*/ 182014 h 704681"/>
                <a:gd name="connsiteX15" fmla="*/ 563571 w 606748"/>
                <a:gd name="connsiteY15" fmla="*/ 188832 h 704681"/>
                <a:gd name="connsiteX16" fmla="*/ 547664 w 606748"/>
                <a:gd name="connsiteY16" fmla="*/ 197922 h 704681"/>
                <a:gd name="connsiteX17" fmla="*/ 547664 w 606748"/>
                <a:gd name="connsiteY17" fmla="*/ 220429 h 704681"/>
                <a:gd name="connsiteX18" fmla="*/ 547664 w 606748"/>
                <a:gd name="connsiteY18" fmla="*/ 225191 h 704681"/>
                <a:gd name="connsiteX19" fmla="*/ 532444 w 606748"/>
                <a:gd name="connsiteY19" fmla="*/ 277374 h 704681"/>
                <a:gd name="connsiteX20" fmla="*/ 536302 w 606748"/>
                <a:gd name="connsiteY20" fmla="*/ 290876 h 704681"/>
                <a:gd name="connsiteX21" fmla="*/ 535848 w 606748"/>
                <a:gd name="connsiteY21" fmla="*/ 294050 h 704681"/>
                <a:gd name="connsiteX22" fmla="*/ 536302 w 606748"/>
                <a:gd name="connsiteY22" fmla="*/ 295638 h 704681"/>
                <a:gd name="connsiteX23" fmla="*/ 531757 w 606748"/>
                <a:gd name="connsiteY23" fmla="*/ 327452 h 704681"/>
                <a:gd name="connsiteX24" fmla="*/ 515850 w 606748"/>
                <a:gd name="connsiteY24" fmla="*/ 366084 h 704681"/>
                <a:gd name="connsiteX25" fmla="*/ 493125 w 606748"/>
                <a:gd name="connsiteY25" fmla="*/ 381991 h 704681"/>
                <a:gd name="connsiteX26" fmla="*/ 477218 w 606748"/>
                <a:gd name="connsiteY26" fmla="*/ 413806 h 704681"/>
                <a:gd name="connsiteX27" fmla="*/ 472673 w 606748"/>
                <a:gd name="connsiteY27" fmla="*/ 429713 h 704681"/>
                <a:gd name="connsiteX28" fmla="*/ 456766 w 606748"/>
                <a:gd name="connsiteY28" fmla="*/ 441075 h 704681"/>
                <a:gd name="connsiteX29" fmla="*/ 445403 w 606748"/>
                <a:gd name="connsiteY29" fmla="*/ 477435 h 704681"/>
                <a:gd name="connsiteX30" fmla="*/ 445403 w 606748"/>
                <a:gd name="connsiteY30" fmla="*/ 506760 h 704681"/>
                <a:gd name="connsiteX31" fmla="*/ 445403 w 606748"/>
                <a:gd name="connsiteY31" fmla="*/ 511522 h 704681"/>
                <a:gd name="connsiteX32" fmla="*/ 440858 w 606748"/>
                <a:gd name="connsiteY32" fmla="*/ 520612 h 704681"/>
                <a:gd name="connsiteX33" fmla="*/ 418134 w 606748"/>
                <a:gd name="connsiteY33" fmla="*/ 520612 h 704681"/>
                <a:gd name="connsiteX34" fmla="*/ 410793 w 606748"/>
                <a:gd name="connsiteY34" fmla="*/ 538963 h 704681"/>
                <a:gd name="connsiteX35" fmla="*/ 429496 w 606748"/>
                <a:gd name="connsiteY35" fmla="*/ 543119 h 704681"/>
                <a:gd name="connsiteX36" fmla="*/ 445403 w 606748"/>
                <a:gd name="connsiteY36" fmla="*/ 559026 h 704681"/>
                <a:gd name="connsiteX37" fmla="*/ 456766 w 606748"/>
                <a:gd name="connsiteY37" fmla="*/ 574934 h 704681"/>
                <a:gd name="connsiteX38" fmla="*/ 472673 w 606748"/>
                <a:gd name="connsiteY38" fmla="*/ 581751 h 704681"/>
                <a:gd name="connsiteX39" fmla="*/ 493125 w 606748"/>
                <a:gd name="connsiteY39" fmla="*/ 624928 h 704681"/>
                <a:gd name="connsiteX40" fmla="*/ 491500 w 606748"/>
                <a:gd name="connsiteY40" fmla="*/ 626258 h 704681"/>
                <a:gd name="connsiteX41" fmla="*/ 493125 w 606748"/>
                <a:gd name="connsiteY41" fmla="*/ 629690 h 704681"/>
                <a:gd name="connsiteX42" fmla="*/ 468128 w 606748"/>
                <a:gd name="connsiteY42" fmla="*/ 650142 h 704681"/>
                <a:gd name="connsiteX43" fmla="*/ 445403 w 606748"/>
                <a:gd name="connsiteY43" fmla="*/ 672867 h 704681"/>
                <a:gd name="connsiteX44" fmla="*/ 424951 w 606748"/>
                <a:gd name="connsiteY44" fmla="*/ 693319 h 704681"/>
                <a:gd name="connsiteX45" fmla="*/ 397682 w 606748"/>
                <a:gd name="connsiteY45" fmla="*/ 693319 h 704681"/>
                <a:gd name="connsiteX46" fmla="*/ 365867 w 606748"/>
                <a:gd name="connsiteY46" fmla="*/ 700136 h 704681"/>
                <a:gd name="connsiteX47" fmla="*/ 343142 w 606748"/>
                <a:gd name="connsiteY47" fmla="*/ 693319 h 704681"/>
                <a:gd name="connsiteX48" fmla="*/ 334053 w 606748"/>
                <a:gd name="connsiteY48" fmla="*/ 704681 h 704681"/>
                <a:gd name="connsiteX49" fmla="*/ 295421 w 606748"/>
                <a:gd name="connsiteY49" fmla="*/ 677412 h 704681"/>
                <a:gd name="connsiteX50" fmla="*/ 290876 w 606748"/>
                <a:gd name="connsiteY50" fmla="*/ 661504 h 704681"/>
                <a:gd name="connsiteX51" fmla="*/ 268151 w 606748"/>
                <a:gd name="connsiteY51" fmla="*/ 666049 h 704681"/>
                <a:gd name="connsiteX52" fmla="*/ 252244 w 606748"/>
                <a:gd name="connsiteY52" fmla="*/ 666049 h 704681"/>
                <a:gd name="connsiteX53" fmla="*/ 240881 w 606748"/>
                <a:gd name="connsiteY53" fmla="*/ 672867 h 704681"/>
                <a:gd name="connsiteX54" fmla="*/ 224974 w 606748"/>
                <a:gd name="connsiteY54" fmla="*/ 666049 h 704681"/>
                <a:gd name="connsiteX55" fmla="*/ 204522 w 606748"/>
                <a:gd name="connsiteY55" fmla="*/ 638780 h 704681"/>
                <a:gd name="connsiteX56" fmla="*/ 197705 w 606748"/>
                <a:gd name="connsiteY56" fmla="*/ 629690 h 704681"/>
                <a:gd name="connsiteX57" fmla="*/ 165890 w 606748"/>
                <a:gd name="connsiteY57" fmla="*/ 613783 h 704681"/>
                <a:gd name="connsiteX58" fmla="*/ 161345 w 606748"/>
                <a:gd name="connsiteY58" fmla="*/ 591058 h 704681"/>
                <a:gd name="connsiteX59" fmla="*/ 145438 w 606748"/>
                <a:gd name="connsiteY59" fmla="*/ 575151 h 704681"/>
                <a:gd name="connsiteX60" fmla="*/ 118168 w 606748"/>
                <a:gd name="connsiteY60" fmla="*/ 554699 h 704681"/>
                <a:gd name="connsiteX61" fmla="*/ 118168 w 606748"/>
                <a:gd name="connsiteY61" fmla="*/ 549937 h 704681"/>
                <a:gd name="connsiteX62" fmla="*/ 118168 w 606748"/>
                <a:gd name="connsiteY62" fmla="*/ 543336 h 704681"/>
                <a:gd name="connsiteX63" fmla="*/ 95444 w 606748"/>
                <a:gd name="connsiteY63" fmla="*/ 527429 h 704681"/>
                <a:gd name="connsiteX64" fmla="*/ 70447 w 606748"/>
                <a:gd name="connsiteY64" fmla="*/ 511522 h 704681"/>
                <a:gd name="connsiteX65" fmla="*/ 59084 w 606748"/>
                <a:gd name="connsiteY65" fmla="*/ 500159 h 704681"/>
                <a:gd name="connsiteX66" fmla="*/ 54539 w 606748"/>
                <a:gd name="connsiteY66" fmla="*/ 488797 h 704681"/>
                <a:gd name="connsiteX67" fmla="*/ 55660 w 606748"/>
                <a:gd name="connsiteY67" fmla="*/ 486836 h 704681"/>
                <a:gd name="connsiteX68" fmla="*/ 54539 w 606748"/>
                <a:gd name="connsiteY68" fmla="*/ 484035 h 704681"/>
                <a:gd name="connsiteX69" fmla="*/ 63629 w 606748"/>
                <a:gd name="connsiteY69" fmla="*/ 468128 h 704681"/>
                <a:gd name="connsiteX70" fmla="*/ 63629 w 606748"/>
                <a:gd name="connsiteY70" fmla="*/ 461528 h 704681"/>
                <a:gd name="connsiteX71" fmla="*/ 36360 w 606748"/>
                <a:gd name="connsiteY71" fmla="*/ 436530 h 704681"/>
                <a:gd name="connsiteX72" fmla="*/ 36360 w 606748"/>
                <a:gd name="connsiteY72" fmla="*/ 431768 h 704681"/>
                <a:gd name="connsiteX73" fmla="*/ 36360 w 606748"/>
                <a:gd name="connsiteY73" fmla="*/ 418351 h 704681"/>
                <a:gd name="connsiteX74" fmla="*/ 36360 w 606748"/>
                <a:gd name="connsiteY74" fmla="*/ 413806 h 704681"/>
                <a:gd name="connsiteX75" fmla="*/ 20452 w 606748"/>
                <a:gd name="connsiteY75" fmla="*/ 397899 h 704681"/>
                <a:gd name="connsiteX76" fmla="*/ 20452 w 606748"/>
                <a:gd name="connsiteY76" fmla="*/ 393137 h 704681"/>
                <a:gd name="connsiteX77" fmla="*/ 20452 w 606748"/>
                <a:gd name="connsiteY77" fmla="*/ 377446 h 704681"/>
                <a:gd name="connsiteX78" fmla="*/ 15908 w 606748"/>
                <a:gd name="connsiteY78" fmla="*/ 366084 h 704681"/>
                <a:gd name="connsiteX79" fmla="*/ 0 w 606748"/>
                <a:gd name="connsiteY79" fmla="*/ 366084 h 704681"/>
                <a:gd name="connsiteX80" fmla="*/ 1905 w 606748"/>
                <a:gd name="connsiteY80" fmla="*/ 361322 h 704681"/>
                <a:gd name="connsiteX81" fmla="*/ 0 w 606748"/>
                <a:gd name="connsiteY81" fmla="*/ 361322 h 704681"/>
                <a:gd name="connsiteX82" fmla="*/ 4545 w 606748"/>
                <a:gd name="connsiteY82" fmla="*/ 349960 h 704681"/>
                <a:gd name="connsiteX83" fmla="*/ 14936 w 606748"/>
                <a:gd name="connsiteY83" fmla="*/ 335413 h 704681"/>
                <a:gd name="connsiteX84" fmla="*/ 11363 w 606748"/>
                <a:gd name="connsiteY84" fmla="*/ 322907 h 704681"/>
                <a:gd name="connsiteX85" fmla="*/ 12365 w 606748"/>
                <a:gd name="connsiteY85" fmla="*/ 321654 h 704681"/>
                <a:gd name="connsiteX86" fmla="*/ 11363 w 606748"/>
                <a:gd name="connsiteY86" fmla="*/ 318145 h 704681"/>
                <a:gd name="connsiteX87" fmla="*/ 19182 w 606748"/>
                <a:gd name="connsiteY87" fmla="*/ 308370 h 704681"/>
                <a:gd name="connsiteX88" fmla="*/ 15908 w 606748"/>
                <a:gd name="connsiteY88" fmla="*/ 300183 h 704681"/>
                <a:gd name="connsiteX89" fmla="*/ 16921 w 606748"/>
                <a:gd name="connsiteY89" fmla="*/ 297954 h 704681"/>
                <a:gd name="connsiteX90" fmla="*/ 15908 w 606748"/>
                <a:gd name="connsiteY90" fmla="*/ 295421 h 704681"/>
                <a:gd name="connsiteX91" fmla="*/ 27270 w 606748"/>
                <a:gd name="connsiteY91" fmla="*/ 270423 h 704681"/>
                <a:gd name="connsiteX92" fmla="*/ 43177 w 606748"/>
                <a:gd name="connsiteY92" fmla="*/ 243154 h 704681"/>
                <a:gd name="connsiteX93" fmla="*/ 74992 w 606748"/>
                <a:gd name="connsiteY93" fmla="*/ 247699 h 704681"/>
                <a:gd name="connsiteX94" fmla="*/ 74992 w 606748"/>
                <a:gd name="connsiteY94" fmla="*/ 102478 h 704681"/>
                <a:gd name="connsiteX95" fmla="*/ 74992 w 606748"/>
                <a:gd name="connsiteY95" fmla="*/ 97716 h 704681"/>
                <a:gd name="connsiteX96" fmla="*/ 74992 w 606748"/>
                <a:gd name="connsiteY96" fmla="*/ 79754 h 704681"/>
                <a:gd name="connsiteX97" fmla="*/ 74992 w 606748"/>
                <a:gd name="connsiteY97" fmla="*/ 74992 h 704681"/>
                <a:gd name="connsiteX98" fmla="*/ 113623 w 606748"/>
                <a:gd name="connsiteY98" fmla="*/ 74992 h 704681"/>
                <a:gd name="connsiteX99" fmla="*/ 113623 w 606748"/>
                <a:gd name="connsiteY99" fmla="*/ 4762 h 70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606748" h="704681">
                  <a:moveTo>
                    <a:pt x="113623" y="0"/>
                  </a:moveTo>
                  <a:lnTo>
                    <a:pt x="263606" y="0"/>
                  </a:lnTo>
                  <a:lnTo>
                    <a:pt x="409044" y="0"/>
                  </a:lnTo>
                  <a:lnTo>
                    <a:pt x="547664" y="0"/>
                  </a:lnTo>
                  <a:lnTo>
                    <a:pt x="563571" y="38632"/>
                  </a:lnTo>
                  <a:lnTo>
                    <a:pt x="561888" y="39306"/>
                  </a:lnTo>
                  <a:lnTo>
                    <a:pt x="563571" y="43394"/>
                  </a:lnTo>
                  <a:lnTo>
                    <a:pt x="552916" y="47656"/>
                  </a:lnTo>
                  <a:lnTo>
                    <a:pt x="559026" y="86354"/>
                  </a:lnTo>
                  <a:lnTo>
                    <a:pt x="574934" y="134076"/>
                  </a:lnTo>
                  <a:lnTo>
                    <a:pt x="590841" y="140893"/>
                  </a:lnTo>
                  <a:lnTo>
                    <a:pt x="606748" y="156800"/>
                  </a:lnTo>
                  <a:lnTo>
                    <a:pt x="604665" y="159479"/>
                  </a:lnTo>
                  <a:lnTo>
                    <a:pt x="606748" y="161562"/>
                  </a:lnTo>
                  <a:lnTo>
                    <a:pt x="590841" y="182014"/>
                  </a:lnTo>
                  <a:lnTo>
                    <a:pt x="563571" y="188832"/>
                  </a:lnTo>
                  <a:lnTo>
                    <a:pt x="547664" y="197922"/>
                  </a:lnTo>
                  <a:lnTo>
                    <a:pt x="547664" y="220429"/>
                  </a:lnTo>
                  <a:lnTo>
                    <a:pt x="547664" y="225191"/>
                  </a:lnTo>
                  <a:lnTo>
                    <a:pt x="532444" y="277374"/>
                  </a:lnTo>
                  <a:lnTo>
                    <a:pt x="536302" y="290876"/>
                  </a:lnTo>
                  <a:lnTo>
                    <a:pt x="535848" y="294050"/>
                  </a:lnTo>
                  <a:lnTo>
                    <a:pt x="536302" y="295638"/>
                  </a:lnTo>
                  <a:lnTo>
                    <a:pt x="531757" y="327452"/>
                  </a:lnTo>
                  <a:lnTo>
                    <a:pt x="515850" y="366084"/>
                  </a:lnTo>
                  <a:lnTo>
                    <a:pt x="493125" y="381991"/>
                  </a:lnTo>
                  <a:lnTo>
                    <a:pt x="477218" y="413806"/>
                  </a:lnTo>
                  <a:lnTo>
                    <a:pt x="472673" y="429713"/>
                  </a:lnTo>
                  <a:lnTo>
                    <a:pt x="456766" y="441075"/>
                  </a:lnTo>
                  <a:lnTo>
                    <a:pt x="445403" y="477435"/>
                  </a:lnTo>
                  <a:lnTo>
                    <a:pt x="445403" y="506760"/>
                  </a:lnTo>
                  <a:lnTo>
                    <a:pt x="445403" y="511522"/>
                  </a:lnTo>
                  <a:lnTo>
                    <a:pt x="440858" y="520612"/>
                  </a:lnTo>
                  <a:lnTo>
                    <a:pt x="418134" y="520612"/>
                  </a:lnTo>
                  <a:lnTo>
                    <a:pt x="410793" y="538963"/>
                  </a:lnTo>
                  <a:lnTo>
                    <a:pt x="429496" y="543119"/>
                  </a:lnTo>
                  <a:lnTo>
                    <a:pt x="445403" y="559026"/>
                  </a:lnTo>
                  <a:lnTo>
                    <a:pt x="456766" y="574934"/>
                  </a:lnTo>
                  <a:lnTo>
                    <a:pt x="472673" y="581751"/>
                  </a:lnTo>
                  <a:lnTo>
                    <a:pt x="493125" y="624928"/>
                  </a:lnTo>
                  <a:lnTo>
                    <a:pt x="491500" y="626258"/>
                  </a:lnTo>
                  <a:lnTo>
                    <a:pt x="493125" y="629690"/>
                  </a:lnTo>
                  <a:lnTo>
                    <a:pt x="468128" y="650142"/>
                  </a:lnTo>
                  <a:lnTo>
                    <a:pt x="445403" y="672867"/>
                  </a:lnTo>
                  <a:lnTo>
                    <a:pt x="424951" y="693319"/>
                  </a:lnTo>
                  <a:lnTo>
                    <a:pt x="397682" y="693319"/>
                  </a:lnTo>
                  <a:lnTo>
                    <a:pt x="365867" y="700136"/>
                  </a:lnTo>
                  <a:lnTo>
                    <a:pt x="343142" y="693319"/>
                  </a:lnTo>
                  <a:lnTo>
                    <a:pt x="334053" y="704681"/>
                  </a:lnTo>
                  <a:lnTo>
                    <a:pt x="295421" y="677412"/>
                  </a:lnTo>
                  <a:lnTo>
                    <a:pt x="290876" y="661504"/>
                  </a:lnTo>
                  <a:lnTo>
                    <a:pt x="268151" y="666049"/>
                  </a:lnTo>
                  <a:lnTo>
                    <a:pt x="252244" y="666049"/>
                  </a:lnTo>
                  <a:lnTo>
                    <a:pt x="240881" y="672867"/>
                  </a:lnTo>
                  <a:lnTo>
                    <a:pt x="224974" y="666049"/>
                  </a:lnTo>
                  <a:lnTo>
                    <a:pt x="204522" y="638780"/>
                  </a:lnTo>
                  <a:lnTo>
                    <a:pt x="197705" y="629690"/>
                  </a:lnTo>
                  <a:lnTo>
                    <a:pt x="165890" y="613783"/>
                  </a:lnTo>
                  <a:lnTo>
                    <a:pt x="161345" y="591058"/>
                  </a:lnTo>
                  <a:lnTo>
                    <a:pt x="145438" y="575151"/>
                  </a:lnTo>
                  <a:lnTo>
                    <a:pt x="118168" y="554699"/>
                  </a:lnTo>
                  <a:lnTo>
                    <a:pt x="118168" y="549937"/>
                  </a:lnTo>
                  <a:lnTo>
                    <a:pt x="118168" y="543336"/>
                  </a:lnTo>
                  <a:lnTo>
                    <a:pt x="95444" y="527429"/>
                  </a:lnTo>
                  <a:lnTo>
                    <a:pt x="70447" y="511522"/>
                  </a:lnTo>
                  <a:lnTo>
                    <a:pt x="59084" y="500159"/>
                  </a:lnTo>
                  <a:lnTo>
                    <a:pt x="54539" y="488797"/>
                  </a:lnTo>
                  <a:lnTo>
                    <a:pt x="55660" y="486836"/>
                  </a:lnTo>
                  <a:lnTo>
                    <a:pt x="54539" y="484035"/>
                  </a:lnTo>
                  <a:lnTo>
                    <a:pt x="63629" y="468128"/>
                  </a:lnTo>
                  <a:lnTo>
                    <a:pt x="63629" y="461528"/>
                  </a:lnTo>
                  <a:lnTo>
                    <a:pt x="36360" y="436530"/>
                  </a:lnTo>
                  <a:lnTo>
                    <a:pt x="36360" y="431768"/>
                  </a:lnTo>
                  <a:lnTo>
                    <a:pt x="36360" y="418351"/>
                  </a:lnTo>
                  <a:lnTo>
                    <a:pt x="36360" y="413806"/>
                  </a:lnTo>
                  <a:lnTo>
                    <a:pt x="20452" y="397899"/>
                  </a:lnTo>
                  <a:lnTo>
                    <a:pt x="20452" y="393137"/>
                  </a:lnTo>
                  <a:lnTo>
                    <a:pt x="20452" y="377446"/>
                  </a:lnTo>
                  <a:lnTo>
                    <a:pt x="15908" y="366084"/>
                  </a:lnTo>
                  <a:lnTo>
                    <a:pt x="0" y="366084"/>
                  </a:lnTo>
                  <a:lnTo>
                    <a:pt x="1905" y="361322"/>
                  </a:lnTo>
                  <a:lnTo>
                    <a:pt x="0" y="361322"/>
                  </a:lnTo>
                  <a:lnTo>
                    <a:pt x="4545" y="349960"/>
                  </a:lnTo>
                  <a:lnTo>
                    <a:pt x="14936" y="335413"/>
                  </a:lnTo>
                  <a:lnTo>
                    <a:pt x="11363" y="322907"/>
                  </a:lnTo>
                  <a:lnTo>
                    <a:pt x="12365" y="321654"/>
                  </a:lnTo>
                  <a:lnTo>
                    <a:pt x="11363" y="318145"/>
                  </a:lnTo>
                  <a:lnTo>
                    <a:pt x="19182" y="308370"/>
                  </a:lnTo>
                  <a:lnTo>
                    <a:pt x="15908" y="300183"/>
                  </a:lnTo>
                  <a:lnTo>
                    <a:pt x="16921" y="297954"/>
                  </a:lnTo>
                  <a:lnTo>
                    <a:pt x="15908" y="295421"/>
                  </a:lnTo>
                  <a:lnTo>
                    <a:pt x="27270" y="270423"/>
                  </a:lnTo>
                  <a:lnTo>
                    <a:pt x="43177" y="243154"/>
                  </a:lnTo>
                  <a:lnTo>
                    <a:pt x="74992" y="247699"/>
                  </a:lnTo>
                  <a:lnTo>
                    <a:pt x="74992" y="102478"/>
                  </a:lnTo>
                  <a:lnTo>
                    <a:pt x="74992" y="97716"/>
                  </a:lnTo>
                  <a:lnTo>
                    <a:pt x="74992" y="79754"/>
                  </a:lnTo>
                  <a:lnTo>
                    <a:pt x="74992" y="74992"/>
                  </a:lnTo>
                  <a:lnTo>
                    <a:pt x="113623" y="74992"/>
                  </a:lnTo>
                  <a:lnTo>
                    <a:pt x="113623" y="47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5212758" y="3798169"/>
              <a:ext cx="151769" cy="160372"/>
            </a:xfrm>
            <a:custGeom>
              <a:avLst/>
              <a:gdLst>
                <a:gd name="connsiteX0" fmla="*/ 163726 w 202358"/>
                <a:gd name="connsiteY0" fmla="*/ 0 h 213829"/>
                <a:gd name="connsiteX1" fmla="*/ 179634 w 202358"/>
                <a:gd name="connsiteY1" fmla="*/ 27270 h 213829"/>
                <a:gd name="connsiteX2" fmla="*/ 186451 w 202358"/>
                <a:gd name="connsiteY2" fmla="*/ 43177 h 213829"/>
                <a:gd name="connsiteX3" fmla="*/ 202358 w 202358"/>
                <a:gd name="connsiteY3" fmla="*/ 86354 h 213829"/>
                <a:gd name="connsiteX4" fmla="*/ 190996 w 202358"/>
                <a:gd name="connsiteY4" fmla="*/ 111351 h 213829"/>
                <a:gd name="connsiteX5" fmla="*/ 190446 w 202358"/>
                <a:gd name="connsiteY5" fmla="*/ 112084 h 213829"/>
                <a:gd name="connsiteX6" fmla="*/ 188615 w 202358"/>
                <a:gd name="connsiteY6" fmla="*/ 116113 h 213829"/>
                <a:gd name="connsiteX7" fmla="*/ 168163 w 202358"/>
                <a:gd name="connsiteY7" fmla="*/ 143383 h 213829"/>
                <a:gd name="connsiteX8" fmla="*/ 159181 w 202358"/>
                <a:gd name="connsiteY8" fmla="*/ 155957 h 213829"/>
                <a:gd name="connsiteX9" fmla="*/ 159181 w 202358"/>
                <a:gd name="connsiteY9" fmla="*/ 193160 h 213829"/>
                <a:gd name="connsiteX10" fmla="*/ 156800 w 202358"/>
                <a:gd name="connsiteY10" fmla="*/ 193160 h 213829"/>
                <a:gd name="connsiteX11" fmla="*/ 156800 w 202358"/>
                <a:gd name="connsiteY11" fmla="*/ 197922 h 213829"/>
                <a:gd name="connsiteX12" fmla="*/ 86354 w 202358"/>
                <a:gd name="connsiteY12" fmla="*/ 197922 h 213829"/>
                <a:gd name="connsiteX13" fmla="*/ 43177 w 202358"/>
                <a:gd name="connsiteY13" fmla="*/ 197922 h 213829"/>
                <a:gd name="connsiteX14" fmla="*/ 31815 w 202358"/>
                <a:gd name="connsiteY14" fmla="*/ 202467 h 213829"/>
                <a:gd name="connsiteX15" fmla="*/ 11363 w 202358"/>
                <a:gd name="connsiteY15" fmla="*/ 213829 h 213829"/>
                <a:gd name="connsiteX16" fmla="*/ 0 w 202358"/>
                <a:gd name="connsiteY16" fmla="*/ 209284 h 213829"/>
                <a:gd name="connsiteX17" fmla="*/ 0 w 202358"/>
                <a:gd name="connsiteY17" fmla="*/ 182015 h 213829"/>
                <a:gd name="connsiteX18" fmla="*/ 2381 w 202358"/>
                <a:gd name="connsiteY18" fmla="*/ 178681 h 213829"/>
                <a:gd name="connsiteX19" fmla="*/ 2381 w 202358"/>
                <a:gd name="connsiteY19" fmla="*/ 177253 h 213829"/>
                <a:gd name="connsiteX20" fmla="*/ 11363 w 202358"/>
                <a:gd name="connsiteY20" fmla="*/ 164679 h 213829"/>
                <a:gd name="connsiteX21" fmla="*/ 11363 w 202358"/>
                <a:gd name="connsiteY21" fmla="*/ 138838 h 213829"/>
                <a:gd name="connsiteX22" fmla="*/ 13744 w 202358"/>
                <a:gd name="connsiteY22" fmla="*/ 135504 h 213829"/>
                <a:gd name="connsiteX23" fmla="*/ 13744 w 202358"/>
                <a:gd name="connsiteY23" fmla="*/ 134076 h 213829"/>
                <a:gd name="connsiteX24" fmla="*/ 24023 w 202358"/>
                <a:gd name="connsiteY24" fmla="*/ 119684 h 213829"/>
                <a:gd name="connsiteX25" fmla="*/ 31815 w 202358"/>
                <a:gd name="connsiteY25" fmla="*/ 100206 h 213829"/>
                <a:gd name="connsiteX26" fmla="*/ 32344 w 202358"/>
                <a:gd name="connsiteY26" fmla="*/ 100073 h 213829"/>
                <a:gd name="connsiteX27" fmla="*/ 34196 w 202358"/>
                <a:gd name="connsiteY27" fmla="*/ 95444 h 213829"/>
                <a:gd name="connsiteX28" fmla="*/ 52375 w 202358"/>
                <a:gd name="connsiteY28" fmla="*/ 90899 h 213829"/>
                <a:gd name="connsiteX29" fmla="*/ 58811 w 202358"/>
                <a:gd name="connsiteY29" fmla="*/ 79637 h 213829"/>
                <a:gd name="connsiteX30" fmla="*/ 43177 w 202358"/>
                <a:gd name="connsiteY30" fmla="*/ 72936 h 213829"/>
                <a:gd name="connsiteX31" fmla="*/ 49994 w 202358"/>
                <a:gd name="connsiteY31" fmla="*/ 32032 h 213829"/>
                <a:gd name="connsiteX32" fmla="*/ 51999 w 202358"/>
                <a:gd name="connsiteY32" fmla="*/ 29526 h 213829"/>
                <a:gd name="connsiteX33" fmla="*/ 52375 w 202358"/>
                <a:gd name="connsiteY33" fmla="*/ 27270 h 213829"/>
                <a:gd name="connsiteX34" fmla="*/ 61465 w 202358"/>
                <a:gd name="connsiteY34" fmla="*/ 15908 h 213829"/>
                <a:gd name="connsiteX35" fmla="*/ 88735 w 202358"/>
                <a:gd name="connsiteY35" fmla="*/ 27270 h 213829"/>
                <a:gd name="connsiteX36" fmla="*/ 116005 w 202358"/>
                <a:gd name="connsiteY36" fmla="*/ 15908 h 213829"/>
                <a:gd name="connsiteX37" fmla="*/ 143274 w 202358"/>
                <a:gd name="connsiteY37" fmla="*/ 15908 h 21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2358" h="213829">
                  <a:moveTo>
                    <a:pt x="163726" y="0"/>
                  </a:moveTo>
                  <a:lnTo>
                    <a:pt x="179634" y="27270"/>
                  </a:lnTo>
                  <a:lnTo>
                    <a:pt x="186451" y="43177"/>
                  </a:lnTo>
                  <a:lnTo>
                    <a:pt x="202358" y="86354"/>
                  </a:lnTo>
                  <a:lnTo>
                    <a:pt x="190996" y="111351"/>
                  </a:lnTo>
                  <a:lnTo>
                    <a:pt x="190446" y="112084"/>
                  </a:lnTo>
                  <a:lnTo>
                    <a:pt x="188615" y="116113"/>
                  </a:lnTo>
                  <a:lnTo>
                    <a:pt x="168163" y="143383"/>
                  </a:lnTo>
                  <a:lnTo>
                    <a:pt x="159181" y="155957"/>
                  </a:lnTo>
                  <a:lnTo>
                    <a:pt x="159181" y="193160"/>
                  </a:lnTo>
                  <a:lnTo>
                    <a:pt x="156800" y="193160"/>
                  </a:lnTo>
                  <a:lnTo>
                    <a:pt x="156800" y="197922"/>
                  </a:lnTo>
                  <a:lnTo>
                    <a:pt x="86354" y="197922"/>
                  </a:lnTo>
                  <a:lnTo>
                    <a:pt x="43177" y="197922"/>
                  </a:lnTo>
                  <a:lnTo>
                    <a:pt x="31815" y="202467"/>
                  </a:lnTo>
                  <a:lnTo>
                    <a:pt x="11363" y="213829"/>
                  </a:lnTo>
                  <a:lnTo>
                    <a:pt x="0" y="209284"/>
                  </a:lnTo>
                  <a:lnTo>
                    <a:pt x="0" y="182015"/>
                  </a:lnTo>
                  <a:lnTo>
                    <a:pt x="2381" y="178681"/>
                  </a:lnTo>
                  <a:lnTo>
                    <a:pt x="2381" y="177253"/>
                  </a:lnTo>
                  <a:lnTo>
                    <a:pt x="11363" y="164679"/>
                  </a:lnTo>
                  <a:lnTo>
                    <a:pt x="11363" y="138838"/>
                  </a:lnTo>
                  <a:lnTo>
                    <a:pt x="13744" y="135504"/>
                  </a:lnTo>
                  <a:lnTo>
                    <a:pt x="13744" y="134076"/>
                  </a:lnTo>
                  <a:lnTo>
                    <a:pt x="24023" y="119684"/>
                  </a:lnTo>
                  <a:lnTo>
                    <a:pt x="31815" y="100206"/>
                  </a:lnTo>
                  <a:lnTo>
                    <a:pt x="32344" y="100073"/>
                  </a:lnTo>
                  <a:lnTo>
                    <a:pt x="34196" y="95444"/>
                  </a:lnTo>
                  <a:lnTo>
                    <a:pt x="52375" y="90899"/>
                  </a:lnTo>
                  <a:lnTo>
                    <a:pt x="58811" y="79637"/>
                  </a:lnTo>
                  <a:lnTo>
                    <a:pt x="43177" y="72936"/>
                  </a:lnTo>
                  <a:lnTo>
                    <a:pt x="49994" y="32032"/>
                  </a:lnTo>
                  <a:lnTo>
                    <a:pt x="51999" y="29526"/>
                  </a:lnTo>
                  <a:lnTo>
                    <a:pt x="52375" y="27270"/>
                  </a:lnTo>
                  <a:lnTo>
                    <a:pt x="61465" y="15908"/>
                  </a:lnTo>
                  <a:lnTo>
                    <a:pt x="88735" y="27270"/>
                  </a:lnTo>
                  <a:lnTo>
                    <a:pt x="116005" y="15908"/>
                  </a:lnTo>
                  <a:lnTo>
                    <a:pt x="143274" y="1590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26788" y="3760430"/>
              <a:ext cx="226922" cy="288524"/>
            </a:xfrm>
            <a:custGeom>
              <a:avLst/>
              <a:gdLst>
                <a:gd name="connsiteX0" fmla="*/ 59410 w 302563"/>
                <a:gd name="connsiteY0" fmla="*/ 0 h 384698"/>
                <a:gd name="connsiteX1" fmla="*/ 82134 w 302563"/>
                <a:gd name="connsiteY1" fmla="*/ 4545 h 384698"/>
                <a:gd name="connsiteX2" fmla="*/ 82134 w 302563"/>
                <a:gd name="connsiteY2" fmla="*/ 27270 h 384698"/>
                <a:gd name="connsiteX3" fmla="*/ 93497 w 302563"/>
                <a:gd name="connsiteY3" fmla="*/ 36360 h 384698"/>
                <a:gd name="connsiteX4" fmla="*/ 118494 w 302563"/>
                <a:gd name="connsiteY4" fmla="*/ 36360 h 384698"/>
                <a:gd name="connsiteX5" fmla="*/ 161671 w 302563"/>
                <a:gd name="connsiteY5" fmla="*/ 70447 h 384698"/>
                <a:gd name="connsiteX6" fmla="*/ 177578 w 302563"/>
                <a:gd name="connsiteY6" fmla="*/ 70447 h 384698"/>
                <a:gd name="connsiteX7" fmla="*/ 184395 w 302563"/>
                <a:gd name="connsiteY7" fmla="*/ 70447 h 384698"/>
                <a:gd name="connsiteX8" fmla="*/ 195758 w 302563"/>
                <a:gd name="connsiteY8" fmla="*/ 70447 h 384698"/>
                <a:gd name="connsiteX9" fmla="*/ 216210 w 302563"/>
                <a:gd name="connsiteY9" fmla="*/ 74992 h 384698"/>
                <a:gd name="connsiteX10" fmla="*/ 227572 w 302563"/>
                <a:gd name="connsiteY10" fmla="*/ 59084 h 384698"/>
                <a:gd name="connsiteX11" fmla="*/ 263931 w 302563"/>
                <a:gd name="connsiteY11" fmla="*/ 43177 h 384698"/>
                <a:gd name="connsiteX12" fmla="*/ 279839 w 302563"/>
                <a:gd name="connsiteY12" fmla="*/ 59084 h 384698"/>
                <a:gd name="connsiteX13" fmla="*/ 302563 w 302563"/>
                <a:gd name="connsiteY13" fmla="*/ 59084 h 384698"/>
                <a:gd name="connsiteX14" fmla="*/ 290063 w 302563"/>
                <a:gd name="connsiteY14" fmla="*/ 73370 h 384698"/>
                <a:gd name="connsiteX15" fmla="*/ 295420 w 302563"/>
                <a:gd name="connsiteY15" fmla="*/ 73370 h 384698"/>
                <a:gd name="connsiteX16" fmla="*/ 270749 w 302563"/>
                <a:gd name="connsiteY16" fmla="*/ 101566 h 384698"/>
                <a:gd name="connsiteX17" fmla="*/ 270749 w 302563"/>
                <a:gd name="connsiteY17" fmla="*/ 231792 h 384698"/>
                <a:gd name="connsiteX18" fmla="*/ 291201 w 302563"/>
                <a:gd name="connsiteY18" fmla="*/ 263606 h 384698"/>
                <a:gd name="connsiteX19" fmla="*/ 278502 w 302563"/>
                <a:gd name="connsiteY19" fmla="*/ 269250 h 384698"/>
                <a:gd name="connsiteX20" fmla="*/ 284058 w 302563"/>
                <a:gd name="connsiteY20" fmla="*/ 277892 h 384698"/>
                <a:gd name="connsiteX21" fmla="*/ 263606 w 302563"/>
                <a:gd name="connsiteY21" fmla="*/ 286982 h 384698"/>
                <a:gd name="connsiteX22" fmla="*/ 252243 w 302563"/>
                <a:gd name="connsiteY22" fmla="*/ 305162 h 384698"/>
                <a:gd name="connsiteX23" fmla="*/ 241336 w 302563"/>
                <a:gd name="connsiteY23" fmla="*/ 308278 h 384698"/>
                <a:gd name="connsiteX24" fmla="*/ 238934 w 302563"/>
                <a:gd name="connsiteY24" fmla="*/ 322690 h 384698"/>
                <a:gd name="connsiteX25" fmla="*/ 233220 w 302563"/>
                <a:gd name="connsiteY25" fmla="*/ 328405 h 384698"/>
                <a:gd name="connsiteX26" fmla="*/ 231791 w 302563"/>
                <a:gd name="connsiteY26" fmla="*/ 336976 h 384698"/>
                <a:gd name="connsiteX27" fmla="*/ 224894 w 302563"/>
                <a:gd name="connsiteY27" fmla="*/ 343874 h 384698"/>
                <a:gd name="connsiteX28" fmla="*/ 220755 w 302563"/>
                <a:gd name="connsiteY28" fmla="*/ 359050 h 384698"/>
                <a:gd name="connsiteX29" fmla="*/ 216722 w 302563"/>
                <a:gd name="connsiteY29" fmla="*/ 361930 h 384698"/>
                <a:gd name="connsiteX30" fmla="*/ 213612 w 302563"/>
                <a:gd name="connsiteY30" fmla="*/ 373336 h 384698"/>
                <a:gd name="connsiteX31" fmla="*/ 197704 w 302563"/>
                <a:gd name="connsiteY31" fmla="*/ 384698 h 384698"/>
                <a:gd name="connsiteX32" fmla="*/ 145438 w 302563"/>
                <a:gd name="connsiteY32" fmla="*/ 348339 h 384698"/>
                <a:gd name="connsiteX33" fmla="*/ 138620 w 302563"/>
                <a:gd name="connsiteY33" fmla="*/ 330159 h 384698"/>
                <a:gd name="connsiteX34" fmla="*/ 4545 w 302563"/>
                <a:gd name="connsiteY34" fmla="*/ 255168 h 384698"/>
                <a:gd name="connsiteX35" fmla="*/ 0 w 302563"/>
                <a:gd name="connsiteY35" fmla="*/ 250623 h 384698"/>
                <a:gd name="connsiteX36" fmla="*/ 0 w 302563"/>
                <a:gd name="connsiteY36" fmla="*/ 211991 h 384698"/>
                <a:gd name="connsiteX37" fmla="*/ 7143 w 302563"/>
                <a:gd name="connsiteY37" fmla="*/ 201991 h 384698"/>
                <a:gd name="connsiteX38" fmla="*/ 7143 w 302563"/>
                <a:gd name="connsiteY38" fmla="*/ 197705 h 384698"/>
                <a:gd name="connsiteX39" fmla="*/ 18506 w 302563"/>
                <a:gd name="connsiteY39" fmla="*/ 181798 h 384698"/>
                <a:gd name="connsiteX40" fmla="*/ 37310 w 302563"/>
                <a:gd name="connsiteY40" fmla="*/ 156725 h 384698"/>
                <a:gd name="connsiteX41" fmla="*/ 43177 w 302563"/>
                <a:gd name="connsiteY41" fmla="*/ 143817 h 384698"/>
                <a:gd name="connsiteX42" fmla="*/ 27270 w 302563"/>
                <a:gd name="connsiteY42" fmla="*/ 100640 h 384698"/>
                <a:gd name="connsiteX43" fmla="*/ 20452 w 302563"/>
                <a:gd name="connsiteY43" fmla="*/ 84733 h 384698"/>
                <a:gd name="connsiteX44" fmla="*/ 4545 w 302563"/>
                <a:gd name="connsiteY44" fmla="*/ 57463 h 384698"/>
                <a:gd name="connsiteX45" fmla="*/ 14320 w 302563"/>
                <a:gd name="connsiteY45" fmla="*/ 47689 h 384698"/>
                <a:gd name="connsiteX46" fmla="*/ 11688 w 302563"/>
                <a:gd name="connsiteY46" fmla="*/ 43177 h 384698"/>
                <a:gd name="connsiteX47" fmla="*/ 34413 w 302563"/>
                <a:gd name="connsiteY47" fmla="*/ 20452 h 38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02563" h="384698">
                  <a:moveTo>
                    <a:pt x="59410" y="0"/>
                  </a:moveTo>
                  <a:lnTo>
                    <a:pt x="82134" y="4545"/>
                  </a:lnTo>
                  <a:lnTo>
                    <a:pt x="82134" y="27270"/>
                  </a:lnTo>
                  <a:lnTo>
                    <a:pt x="93497" y="36360"/>
                  </a:lnTo>
                  <a:lnTo>
                    <a:pt x="118494" y="36360"/>
                  </a:lnTo>
                  <a:lnTo>
                    <a:pt x="161671" y="70447"/>
                  </a:lnTo>
                  <a:lnTo>
                    <a:pt x="177578" y="70447"/>
                  </a:lnTo>
                  <a:lnTo>
                    <a:pt x="184395" y="70447"/>
                  </a:lnTo>
                  <a:lnTo>
                    <a:pt x="195758" y="70447"/>
                  </a:lnTo>
                  <a:lnTo>
                    <a:pt x="216210" y="74992"/>
                  </a:lnTo>
                  <a:lnTo>
                    <a:pt x="227572" y="59084"/>
                  </a:lnTo>
                  <a:lnTo>
                    <a:pt x="263931" y="43177"/>
                  </a:lnTo>
                  <a:lnTo>
                    <a:pt x="279839" y="59084"/>
                  </a:lnTo>
                  <a:lnTo>
                    <a:pt x="302563" y="59084"/>
                  </a:lnTo>
                  <a:lnTo>
                    <a:pt x="290063" y="73370"/>
                  </a:lnTo>
                  <a:lnTo>
                    <a:pt x="295420" y="73370"/>
                  </a:lnTo>
                  <a:lnTo>
                    <a:pt x="270749" y="101566"/>
                  </a:lnTo>
                  <a:lnTo>
                    <a:pt x="270749" y="231792"/>
                  </a:lnTo>
                  <a:lnTo>
                    <a:pt x="291201" y="263606"/>
                  </a:lnTo>
                  <a:lnTo>
                    <a:pt x="278502" y="269250"/>
                  </a:lnTo>
                  <a:lnTo>
                    <a:pt x="284058" y="277892"/>
                  </a:lnTo>
                  <a:lnTo>
                    <a:pt x="263606" y="286982"/>
                  </a:lnTo>
                  <a:lnTo>
                    <a:pt x="252243" y="305162"/>
                  </a:lnTo>
                  <a:lnTo>
                    <a:pt x="241336" y="308278"/>
                  </a:lnTo>
                  <a:lnTo>
                    <a:pt x="238934" y="322690"/>
                  </a:lnTo>
                  <a:lnTo>
                    <a:pt x="233220" y="328405"/>
                  </a:lnTo>
                  <a:lnTo>
                    <a:pt x="231791" y="336976"/>
                  </a:lnTo>
                  <a:lnTo>
                    <a:pt x="224894" y="343874"/>
                  </a:lnTo>
                  <a:lnTo>
                    <a:pt x="220755" y="359050"/>
                  </a:lnTo>
                  <a:lnTo>
                    <a:pt x="216722" y="361930"/>
                  </a:lnTo>
                  <a:lnTo>
                    <a:pt x="213612" y="373336"/>
                  </a:lnTo>
                  <a:lnTo>
                    <a:pt x="197704" y="384698"/>
                  </a:lnTo>
                  <a:lnTo>
                    <a:pt x="145438" y="348339"/>
                  </a:lnTo>
                  <a:lnTo>
                    <a:pt x="138620" y="330159"/>
                  </a:lnTo>
                  <a:lnTo>
                    <a:pt x="4545" y="255168"/>
                  </a:lnTo>
                  <a:lnTo>
                    <a:pt x="0" y="250623"/>
                  </a:lnTo>
                  <a:lnTo>
                    <a:pt x="0" y="211991"/>
                  </a:lnTo>
                  <a:lnTo>
                    <a:pt x="7143" y="201991"/>
                  </a:lnTo>
                  <a:lnTo>
                    <a:pt x="7143" y="197705"/>
                  </a:lnTo>
                  <a:lnTo>
                    <a:pt x="18506" y="181798"/>
                  </a:lnTo>
                  <a:lnTo>
                    <a:pt x="37310" y="156725"/>
                  </a:lnTo>
                  <a:lnTo>
                    <a:pt x="43177" y="143817"/>
                  </a:lnTo>
                  <a:lnTo>
                    <a:pt x="27270" y="100640"/>
                  </a:lnTo>
                  <a:lnTo>
                    <a:pt x="20452" y="84733"/>
                  </a:lnTo>
                  <a:lnTo>
                    <a:pt x="4545" y="57463"/>
                  </a:lnTo>
                  <a:lnTo>
                    <a:pt x="14320" y="47689"/>
                  </a:lnTo>
                  <a:lnTo>
                    <a:pt x="11688" y="43177"/>
                  </a:lnTo>
                  <a:lnTo>
                    <a:pt x="34413" y="204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197421" y="3948234"/>
              <a:ext cx="51293" cy="54784"/>
            </a:xfrm>
            <a:custGeom>
              <a:avLst/>
              <a:gdLst>
                <a:gd name="connsiteX0" fmla="*/ 57029 w 68391"/>
                <a:gd name="connsiteY0" fmla="*/ 0 h 73045"/>
                <a:gd name="connsiteX1" fmla="*/ 68391 w 68391"/>
                <a:gd name="connsiteY1" fmla="*/ 22725 h 73045"/>
                <a:gd name="connsiteX2" fmla="*/ 68391 w 68391"/>
                <a:gd name="connsiteY2" fmla="*/ 43177 h 73045"/>
                <a:gd name="connsiteX3" fmla="*/ 63629 w 68391"/>
                <a:gd name="connsiteY3" fmla="*/ 46034 h 73045"/>
                <a:gd name="connsiteX4" fmla="*/ 63629 w 68391"/>
                <a:gd name="connsiteY4" fmla="*/ 50320 h 73045"/>
                <a:gd name="connsiteX5" fmla="*/ 52267 w 68391"/>
                <a:gd name="connsiteY5" fmla="*/ 57138 h 73045"/>
                <a:gd name="connsiteX6" fmla="*/ 36360 w 68391"/>
                <a:gd name="connsiteY6" fmla="*/ 50320 h 73045"/>
                <a:gd name="connsiteX7" fmla="*/ 20452 w 68391"/>
                <a:gd name="connsiteY7" fmla="*/ 73045 h 73045"/>
                <a:gd name="connsiteX8" fmla="*/ 0 w 68391"/>
                <a:gd name="connsiteY8" fmla="*/ 73045 h 73045"/>
                <a:gd name="connsiteX9" fmla="*/ 4545 w 68391"/>
                <a:gd name="connsiteY9" fmla="*/ 50320 h 73045"/>
                <a:gd name="connsiteX10" fmla="*/ 8712 w 68391"/>
                <a:gd name="connsiteY10" fmla="*/ 46153 h 73045"/>
                <a:gd name="connsiteX11" fmla="*/ 9090 w 68391"/>
                <a:gd name="connsiteY11" fmla="*/ 44262 h 73045"/>
                <a:gd name="connsiteX12" fmla="*/ 9090 w 68391"/>
                <a:gd name="connsiteY12" fmla="*/ 23051 h 73045"/>
                <a:gd name="connsiteX13" fmla="*/ 13852 w 68391"/>
                <a:gd name="connsiteY13" fmla="*/ 19241 h 73045"/>
                <a:gd name="connsiteX14" fmla="*/ 13852 w 68391"/>
                <a:gd name="connsiteY14" fmla="*/ 15908 h 73045"/>
                <a:gd name="connsiteX15" fmla="*/ 25214 w 68391"/>
                <a:gd name="connsiteY15" fmla="*/ 6817 h 73045"/>
                <a:gd name="connsiteX16" fmla="*/ 36577 w 68391"/>
                <a:gd name="connsiteY16" fmla="*/ 11363 h 7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8391" h="73045">
                  <a:moveTo>
                    <a:pt x="57029" y="0"/>
                  </a:moveTo>
                  <a:lnTo>
                    <a:pt x="68391" y="22725"/>
                  </a:lnTo>
                  <a:lnTo>
                    <a:pt x="68391" y="43177"/>
                  </a:lnTo>
                  <a:lnTo>
                    <a:pt x="63629" y="46034"/>
                  </a:lnTo>
                  <a:lnTo>
                    <a:pt x="63629" y="50320"/>
                  </a:lnTo>
                  <a:lnTo>
                    <a:pt x="52267" y="57138"/>
                  </a:lnTo>
                  <a:lnTo>
                    <a:pt x="36360" y="50320"/>
                  </a:lnTo>
                  <a:lnTo>
                    <a:pt x="20452" y="73045"/>
                  </a:lnTo>
                  <a:lnTo>
                    <a:pt x="0" y="73045"/>
                  </a:lnTo>
                  <a:lnTo>
                    <a:pt x="4545" y="50320"/>
                  </a:lnTo>
                  <a:lnTo>
                    <a:pt x="8712" y="46153"/>
                  </a:lnTo>
                  <a:lnTo>
                    <a:pt x="9090" y="44262"/>
                  </a:lnTo>
                  <a:lnTo>
                    <a:pt x="9090" y="23051"/>
                  </a:lnTo>
                  <a:lnTo>
                    <a:pt x="13852" y="19241"/>
                  </a:lnTo>
                  <a:lnTo>
                    <a:pt x="13852" y="15908"/>
                  </a:lnTo>
                  <a:lnTo>
                    <a:pt x="25214" y="6817"/>
                  </a:lnTo>
                  <a:lnTo>
                    <a:pt x="36577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200667" y="3943039"/>
              <a:ext cx="310517" cy="301996"/>
            </a:xfrm>
            <a:custGeom>
              <a:avLst/>
              <a:gdLst>
                <a:gd name="connsiteX0" fmla="*/ 54539 w 414022"/>
                <a:gd name="connsiteY0" fmla="*/ 0 h 402661"/>
                <a:gd name="connsiteX1" fmla="*/ 97716 w 414022"/>
                <a:gd name="connsiteY1" fmla="*/ 0 h 402661"/>
                <a:gd name="connsiteX2" fmla="*/ 172707 w 414022"/>
                <a:gd name="connsiteY2" fmla="*/ 0 h 402661"/>
                <a:gd name="connsiteX3" fmla="*/ 172707 w 414022"/>
                <a:gd name="connsiteY3" fmla="*/ 4545 h 402661"/>
                <a:gd name="connsiteX4" fmla="*/ 181609 w 414022"/>
                <a:gd name="connsiteY4" fmla="*/ 9524 h 402661"/>
                <a:gd name="connsiteX5" fmla="*/ 182231 w 414022"/>
                <a:gd name="connsiteY5" fmla="*/ 9524 h 402661"/>
                <a:gd name="connsiteX6" fmla="*/ 182231 w 414022"/>
                <a:gd name="connsiteY6" fmla="*/ 9872 h 402661"/>
                <a:gd name="connsiteX7" fmla="*/ 306782 w 414022"/>
                <a:gd name="connsiteY7" fmla="*/ 79537 h 402661"/>
                <a:gd name="connsiteX8" fmla="*/ 308774 w 414022"/>
                <a:gd name="connsiteY8" fmla="*/ 84848 h 402661"/>
                <a:gd name="connsiteX9" fmla="*/ 316306 w 414022"/>
                <a:gd name="connsiteY9" fmla="*/ 89061 h 402661"/>
                <a:gd name="connsiteX10" fmla="*/ 321653 w 414022"/>
                <a:gd name="connsiteY10" fmla="*/ 103319 h 402661"/>
                <a:gd name="connsiteX11" fmla="*/ 365866 w 414022"/>
                <a:gd name="connsiteY11" fmla="*/ 134076 h 402661"/>
                <a:gd name="connsiteX12" fmla="*/ 365016 w 414022"/>
                <a:gd name="connsiteY12" fmla="*/ 136383 h 402661"/>
                <a:gd name="connsiteX13" fmla="*/ 375390 w 414022"/>
                <a:gd name="connsiteY13" fmla="*/ 143600 h 402661"/>
                <a:gd name="connsiteX14" fmla="*/ 359483 w 414022"/>
                <a:gd name="connsiteY14" fmla="*/ 186777 h 402661"/>
                <a:gd name="connsiteX15" fmla="*/ 359483 w 414022"/>
                <a:gd name="connsiteY15" fmla="*/ 205324 h 402661"/>
                <a:gd name="connsiteX16" fmla="*/ 372684 w 414022"/>
                <a:gd name="connsiteY16" fmla="*/ 215885 h 402661"/>
                <a:gd name="connsiteX17" fmla="*/ 377229 w 414022"/>
                <a:gd name="connsiteY17" fmla="*/ 220430 h 402661"/>
                <a:gd name="connsiteX18" fmla="*/ 376918 w 414022"/>
                <a:gd name="connsiteY18" fmla="*/ 221177 h 402661"/>
                <a:gd name="connsiteX19" fmla="*/ 382208 w 414022"/>
                <a:gd name="connsiteY19" fmla="*/ 225409 h 402661"/>
                <a:gd name="connsiteX20" fmla="*/ 386753 w 414022"/>
                <a:gd name="connsiteY20" fmla="*/ 229954 h 402661"/>
                <a:gd name="connsiteX21" fmla="*/ 375390 w 414022"/>
                <a:gd name="connsiteY21" fmla="*/ 257223 h 402661"/>
                <a:gd name="connsiteX22" fmla="*/ 375390 w 414022"/>
                <a:gd name="connsiteY22" fmla="*/ 268586 h 402661"/>
                <a:gd name="connsiteX23" fmla="*/ 375390 w 414022"/>
                <a:gd name="connsiteY23" fmla="*/ 284493 h 402661"/>
                <a:gd name="connsiteX24" fmla="*/ 386753 w 414022"/>
                <a:gd name="connsiteY24" fmla="*/ 304945 h 402661"/>
                <a:gd name="connsiteX25" fmla="*/ 401490 w 414022"/>
                <a:gd name="connsiteY25" fmla="*/ 340736 h 402661"/>
                <a:gd name="connsiteX26" fmla="*/ 404498 w 414022"/>
                <a:gd name="connsiteY26" fmla="*/ 343143 h 402661"/>
                <a:gd name="connsiteX27" fmla="*/ 403332 w 414022"/>
                <a:gd name="connsiteY27" fmla="*/ 344115 h 402661"/>
                <a:gd name="connsiteX28" fmla="*/ 414022 w 414022"/>
                <a:gd name="connsiteY28" fmla="*/ 352667 h 402661"/>
                <a:gd name="connsiteX29" fmla="*/ 386753 w 414022"/>
                <a:gd name="connsiteY29" fmla="*/ 375392 h 402661"/>
                <a:gd name="connsiteX30" fmla="*/ 348121 w 414022"/>
                <a:gd name="connsiteY30" fmla="*/ 386754 h 402661"/>
                <a:gd name="connsiteX31" fmla="*/ 323124 w 414022"/>
                <a:gd name="connsiteY31" fmla="*/ 386754 h 402661"/>
                <a:gd name="connsiteX32" fmla="*/ 311762 w 414022"/>
                <a:gd name="connsiteY32" fmla="*/ 395844 h 402661"/>
                <a:gd name="connsiteX33" fmla="*/ 284492 w 414022"/>
                <a:gd name="connsiteY33" fmla="*/ 395844 h 402661"/>
                <a:gd name="connsiteX34" fmla="*/ 273130 w 414022"/>
                <a:gd name="connsiteY34" fmla="*/ 402661 h 402661"/>
                <a:gd name="connsiteX35" fmla="*/ 229953 w 414022"/>
                <a:gd name="connsiteY35" fmla="*/ 395844 h 402661"/>
                <a:gd name="connsiteX36" fmla="*/ 204956 w 414022"/>
                <a:gd name="connsiteY36" fmla="*/ 395844 h 402661"/>
                <a:gd name="connsiteX37" fmla="*/ 202688 w 414022"/>
                <a:gd name="connsiteY37" fmla="*/ 386320 h 402661"/>
                <a:gd name="connsiteX38" fmla="*/ 195432 w 414022"/>
                <a:gd name="connsiteY38" fmla="*/ 386320 h 402661"/>
                <a:gd name="connsiteX39" fmla="*/ 184070 w 414022"/>
                <a:gd name="connsiteY39" fmla="*/ 338598 h 402661"/>
                <a:gd name="connsiteX40" fmla="*/ 173532 w 414022"/>
                <a:gd name="connsiteY40" fmla="*/ 319630 h 402661"/>
                <a:gd name="connsiteX41" fmla="*/ 139055 w 414022"/>
                <a:gd name="connsiteY41" fmla="*/ 309490 h 402661"/>
                <a:gd name="connsiteX42" fmla="*/ 118602 w 414022"/>
                <a:gd name="connsiteY42" fmla="*/ 300400 h 402661"/>
                <a:gd name="connsiteX43" fmla="*/ 91333 w 414022"/>
                <a:gd name="connsiteY43" fmla="*/ 293583 h 402661"/>
                <a:gd name="connsiteX44" fmla="*/ 79971 w 414022"/>
                <a:gd name="connsiteY44" fmla="*/ 289038 h 402661"/>
                <a:gd name="connsiteX45" fmla="*/ 64063 w 414022"/>
                <a:gd name="connsiteY45" fmla="*/ 277675 h 402661"/>
                <a:gd name="connsiteX46" fmla="*/ 62383 w 414022"/>
                <a:gd name="connsiteY46" fmla="*/ 273754 h 402661"/>
                <a:gd name="connsiteX47" fmla="*/ 54539 w 414022"/>
                <a:gd name="connsiteY47" fmla="*/ 268151 h 402661"/>
                <a:gd name="connsiteX48" fmla="*/ 35836 w 414022"/>
                <a:gd name="connsiteY48" fmla="*/ 224511 h 402661"/>
                <a:gd name="connsiteX49" fmla="*/ 20887 w 414022"/>
                <a:gd name="connsiteY49" fmla="*/ 214046 h 402661"/>
                <a:gd name="connsiteX50" fmla="*/ 20348 w 414022"/>
                <a:gd name="connsiteY50" fmla="*/ 210812 h 402661"/>
                <a:gd name="connsiteX51" fmla="*/ 11363 w 414022"/>
                <a:gd name="connsiteY51" fmla="*/ 204522 h 402661"/>
                <a:gd name="connsiteX52" fmla="*/ 6817 w 414022"/>
                <a:gd name="connsiteY52" fmla="*/ 177253 h 402661"/>
                <a:gd name="connsiteX53" fmla="*/ 11363 w 414022"/>
                <a:gd name="connsiteY53" fmla="*/ 161345 h 402661"/>
                <a:gd name="connsiteX54" fmla="*/ 0 w 414022"/>
                <a:gd name="connsiteY54" fmla="*/ 129531 h 402661"/>
                <a:gd name="connsiteX55" fmla="*/ 18180 w 414022"/>
                <a:gd name="connsiteY55" fmla="*/ 129531 h 402661"/>
                <a:gd name="connsiteX56" fmla="*/ 34087 w 414022"/>
                <a:gd name="connsiteY56" fmla="*/ 113624 h 402661"/>
                <a:gd name="connsiteX57" fmla="*/ 43177 w 414022"/>
                <a:gd name="connsiteY57" fmla="*/ 90899 h 402661"/>
                <a:gd name="connsiteX58" fmla="*/ 54539 w 414022"/>
                <a:gd name="connsiteY58" fmla="*/ 86354 h 402661"/>
                <a:gd name="connsiteX59" fmla="*/ 54539 w 414022"/>
                <a:gd name="connsiteY59" fmla="*/ 74992 h 402661"/>
                <a:gd name="connsiteX60" fmla="*/ 49994 w 414022"/>
                <a:gd name="connsiteY60" fmla="*/ 63629 h 402661"/>
                <a:gd name="connsiteX61" fmla="*/ 43177 w 414022"/>
                <a:gd name="connsiteY61" fmla="*/ 54539 h 402661"/>
                <a:gd name="connsiteX62" fmla="*/ 54539 w 414022"/>
                <a:gd name="connsiteY62" fmla="*/ 47722 h 402661"/>
                <a:gd name="connsiteX63" fmla="*/ 61357 w 414022"/>
                <a:gd name="connsiteY63" fmla="*/ 27270 h 402661"/>
                <a:gd name="connsiteX64" fmla="*/ 43177 w 414022"/>
                <a:gd name="connsiteY64" fmla="*/ 4545 h 402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4022" h="402661">
                  <a:moveTo>
                    <a:pt x="54539" y="0"/>
                  </a:moveTo>
                  <a:lnTo>
                    <a:pt x="97716" y="0"/>
                  </a:lnTo>
                  <a:lnTo>
                    <a:pt x="172707" y="0"/>
                  </a:lnTo>
                  <a:lnTo>
                    <a:pt x="172707" y="4545"/>
                  </a:lnTo>
                  <a:lnTo>
                    <a:pt x="181609" y="9524"/>
                  </a:lnTo>
                  <a:lnTo>
                    <a:pt x="182231" y="9524"/>
                  </a:lnTo>
                  <a:lnTo>
                    <a:pt x="182231" y="9872"/>
                  </a:lnTo>
                  <a:lnTo>
                    <a:pt x="306782" y="79537"/>
                  </a:lnTo>
                  <a:lnTo>
                    <a:pt x="308774" y="84848"/>
                  </a:lnTo>
                  <a:lnTo>
                    <a:pt x="316306" y="89061"/>
                  </a:lnTo>
                  <a:lnTo>
                    <a:pt x="321653" y="103319"/>
                  </a:lnTo>
                  <a:lnTo>
                    <a:pt x="365866" y="134076"/>
                  </a:lnTo>
                  <a:lnTo>
                    <a:pt x="365016" y="136383"/>
                  </a:lnTo>
                  <a:lnTo>
                    <a:pt x="375390" y="143600"/>
                  </a:lnTo>
                  <a:lnTo>
                    <a:pt x="359483" y="186777"/>
                  </a:lnTo>
                  <a:lnTo>
                    <a:pt x="359483" y="205324"/>
                  </a:lnTo>
                  <a:lnTo>
                    <a:pt x="372684" y="215885"/>
                  </a:lnTo>
                  <a:lnTo>
                    <a:pt x="377229" y="220430"/>
                  </a:lnTo>
                  <a:lnTo>
                    <a:pt x="376918" y="221177"/>
                  </a:lnTo>
                  <a:lnTo>
                    <a:pt x="382208" y="225409"/>
                  </a:lnTo>
                  <a:lnTo>
                    <a:pt x="386753" y="229954"/>
                  </a:lnTo>
                  <a:lnTo>
                    <a:pt x="375390" y="257223"/>
                  </a:lnTo>
                  <a:lnTo>
                    <a:pt x="375390" y="268586"/>
                  </a:lnTo>
                  <a:lnTo>
                    <a:pt x="375390" y="284493"/>
                  </a:lnTo>
                  <a:lnTo>
                    <a:pt x="386753" y="304945"/>
                  </a:lnTo>
                  <a:lnTo>
                    <a:pt x="401490" y="340736"/>
                  </a:lnTo>
                  <a:lnTo>
                    <a:pt x="404498" y="343143"/>
                  </a:lnTo>
                  <a:lnTo>
                    <a:pt x="403332" y="344115"/>
                  </a:lnTo>
                  <a:lnTo>
                    <a:pt x="414022" y="352667"/>
                  </a:lnTo>
                  <a:lnTo>
                    <a:pt x="386753" y="375392"/>
                  </a:lnTo>
                  <a:lnTo>
                    <a:pt x="348121" y="386754"/>
                  </a:lnTo>
                  <a:lnTo>
                    <a:pt x="323124" y="386754"/>
                  </a:lnTo>
                  <a:lnTo>
                    <a:pt x="311762" y="395844"/>
                  </a:lnTo>
                  <a:lnTo>
                    <a:pt x="284492" y="395844"/>
                  </a:lnTo>
                  <a:lnTo>
                    <a:pt x="273130" y="402661"/>
                  </a:lnTo>
                  <a:lnTo>
                    <a:pt x="229953" y="395844"/>
                  </a:lnTo>
                  <a:lnTo>
                    <a:pt x="204956" y="395844"/>
                  </a:lnTo>
                  <a:lnTo>
                    <a:pt x="202688" y="386320"/>
                  </a:lnTo>
                  <a:lnTo>
                    <a:pt x="195432" y="386320"/>
                  </a:lnTo>
                  <a:lnTo>
                    <a:pt x="184070" y="338598"/>
                  </a:lnTo>
                  <a:lnTo>
                    <a:pt x="173532" y="319630"/>
                  </a:lnTo>
                  <a:lnTo>
                    <a:pt x="139055" y="309490"/>
                  </a:lnTo>
                  <a:lnTo>
                    <a:pt x="118602" y="300400"/>
                  </a:lnTo>
                  <a:lnTo>
                    <a:pt x="91333" y="293583"/>
                  </a:lnTo>
                  <a:lnTo>
                    <a:pt x="79971" y="289038"/>
                  </a:lnTo>
                  <a:lnTo>
                    <a:pt x="64063" y="277675"/>
                  </a:lnTo>
                  <a:lnTo>
                    <a:pt x="62383" y="273754"/>
                  </a:lnTo>
                  <a:lnTo>
                    <a:pt x="54539" y="268151"/>
                  </a:lnTo>
                  <a:lnTo>
                    <a:pt x="35836" y="224511"/>
                  </a:lnTo>
                  <a:lnTo>
                    <a:pt x="20887" y="214046"/>
                  </a:lnTo>
                  <a:lnTo>
                    <a:pt x="20348" y="210812"/>
                  </a:lnTo>
                  <a:lnTo>
                    <a:pt x="11363" y="204522"/>
                  </a:lnTo>
                  <a:lnTo>
                    <a:pt x="6817" y="177253"/>
                  </a:lnTo>
                  <a:lnTo>
                    <a:pt x="11363" y="161345"/>
                  </a:lnTo>
                  <a:lnTo>
                    <a:pt x="0" y="129531"/>
                  </a:lnTo>
                  <a:lnTo>
                    <a:pt x="18180" y="129531"/>
                  </a:lnTo>
                  <a:lnTo>
                    <a:pt x="34087" y="113624"/>
                  </a:lnTo>
                  <a:lnTo>
                    <a:pt x="43177" y="90899"/>
                  </a:lnTo>
                  <a:lnTo>
                    <a:pt x="54539" y="86354"/>
                  </a:lnTo>
                  <a:lnTo>
                    <a:pt x="54539" y="74992"/>
                  </a:lnTo>
                  <a:lnTo>
                    <a:pt x="49994" y="63629"/>
                  </a:lnTo>
                  <a:lnTo>
                    <a:pt x="43177" y="54539"/>
                  </a:lnTo>
                  <a:lnTo>
                    <a:pt x="54539" y="47722"/>
                  </a:lnTo>
                  <a:lnTo>
                    <a:pt x="61357" y="27270"/>
                  </a:lnTo>
                  <a:lnTo>
                    <a:pt x="4317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297976" y="4166228"/>
              <a:ext cx="88789" cy="220105"/>
            </a:xfrm>
            <a:custGeom>
              <a:avLst/>
              <a:gdLst>
                <a:gd name="connsiteX0" fmla="*/ 9307 w 118385"/>
                <a:gd name="connsiteY0" fmla="*/ 0 h 293473"/>
                <a:gd name="connsiteX1" fmla="*/ 47939 w 118385"/>
                <a:gd name="connsiteY1" fmla="*/ 11363 h 293473"/>
                <a:gd name="connsiteX2" fmla="*/ 52484 w 118385"/>
                <a:gd name="connsiteY2" fmla="*/ 22725 h 293473"/>
                <a:gd name="connsiteX3" fmla="*/ 63846 w 118385"/>
                <a:gd name="connsiteY3" fmla="*/ 38632 h 293473"/>
                <a:gd name="connsiteX4" fmla="*/ 75209 w 118385"/>
                <a:gd name="connsiteY4" fmla="*/ 86354 h 293473"/>
                <a:gd name="connsiteX5" fmla="*/ 63846 w 118385"/>
                <a:gd name="connsiteY5" fmla="*/ 120441 h 293473"/>
                <a:gd name="connsiteX6" fmla="*/ 75209 w 118385"/>
                <a:gd name="connsiteY6" fmla="*/ 161345 h 293473"/>
                <a:gd name="connsiteX7" fmla="*/ 91116 w 118385"/>
                <a:gd name="connsiteY7" fmla="*/ 161345 h 293473"/>
                <a:gd name="connsiteX8" fmla="*/ 100206 w 118385"/>
                <a:gd name="connsiteY8" fmla="*/ 179525 h 293473"/>
                <a:gd name="connsiteX9" fmla="*/ 118385 w 118385"/>
                <a:gd name="connsiteY9" fmla="*/ 204522 h 293473"/>
                <a:gd name="connsiteX10" fmla="*/ 118385 w 118385"/>
                <a:gd name="connsiteY10" fmla="*/ 254516 h 293473"/>
                <a:gd name="connsiteX11" fmla="*/ 113623 w 118385"/>
                <a:gd name="connsiteY11" fmla="*/ 255706 h 293473"/>
                <a:gd name="connsiteX12" fmla="*/ 113623 w 118385"/>
                <a:gd name="connsiteY12" fmla="*/ 261659 h 293473"/>
                <a:gd name="connsiteX13" fmla="*/ 98041 w 118385"/>
                <a:gd name="connsiteY13" fmla="*/ 265554 h 293473"/>
                <a:gd name="connsiteX14" fmla="*/ 91116 w 118385"/>
                <a:gd name="connsiteY14" fmla="*/ 286330 h 293473"/>
                <a:gd name="connsiteX15" fmla="*/ 89330 w 118385"/>
                <a:gd name="connsiteY15" fmla="*/ 284545 h 293473"/>
                <a:gd name="connsiteX16" fmla="*/ 86354 w 118385"/>
                <a:gd name="connsiteY16" fmla="*/ 293473 h 293473"/>
                <a:gd name="connsiteX17" fmla="*/ 63629 w 118385"/>
                <a:gd name="connsiteY17" fmla="*/ 270749 h 293473"/>
                <a:gd name="connsiteX18" fmla="*/ 59084 w 118385"/>
                <a:gd name="connsiteY18" fmla="*/ 245752 h 293473"/>
                <a:gd name="connsiteX19" fmla="*/ 70447 w 118385"/>
                <a:gd name="connsiteY19" fmla="*/ 227572 h 293473"/>
                <a:gd name="connsiteX20" fmla="*/ 63629 w 118385"/>
                <a:gd name="connsiteY20" fmla="*/ 211665 h 293473"/>
                <a:gd name="connsiteX21" fmla="*/ 54539 w 118385"/>
                <a:gd name="connsiteY21" fmla="*/ 202575 h 293473"/>
                <a:gd name="connsiteX22" fmla="*/ 43177 w 118385"/>
                <a:gd name="connsiteY22" fmla="*/ 202575 h 293473"/>
                <a:gd name="connsiteX23" fmla="*/ 20452 w 118385"/>
                <a:gd name="connsiteY23" fmla="*/ 186668 h 293473"/>
                <a:gd name="connsiteX24" fmla="*/ 0 w 118385"/>
                <a:gd name="connsiteY24" fmla="*/ 175305 h 293473"/>
                <a:gd name="connsiteX25" fmla="*/ 15907 w 118385"/>
                <a:gd name="connsiteY25" fmla="*/ 143491 h 293473"/>
                <a:gd name="connsiteX26" fmla="*/ 20452 w 118385"/>
                <a:gd name="connsiteY26" fmla="*/ 132129 h 293473"/>
                <a:gd name="connsiteX27" fmla="*/ 15907 w 118385"/>
                <a:gd name="connsiteY27" fmla="*/ 100314 h 293473"/>
                <a:gd name="connsiteX28" fmla="*/ 20452 w 118385"/>
                <a:gd name="connsiteY28" fmla="*/ 66227 h 293473"/>
                <a:gd name="connsiteX29" fmla="*/ 24717 w 118385"/>
                <a:gd name="connsiteY29" fmla="*/ 62816 h 293473"/>
                <a:gd name="connsiteX30" fmla="*/ 25214 w 118385"/>
                <a:gd name="connsiteY30" fmla="*/ 59084 h 293473"/>
                <a:gd name="connsiteX31" fmla="*/ 30773 w 118385"/>
                <a:gd name="connsiteY31" fmla="*/ 54637 h 293473"/>
                <a:gd name="connsiteX32" fmla="*/ 20452 w 118385"/>
                <a:gd name="connsiteY32" fmla="*/ 29868 h 293473"/>
                <a:gd name="connsiteX33" fmla="*/ 4545 w 118385"/>
                <a:gd name="connsiteY33" fmla="*/ 7143 h 293473"/>
                <a:gd name="connsiteX34" fmla="*/ 16838 w 118385"/>
                <a:gd name="connsiteY34" fmla="*/ 10759 h 29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8385" h="293473">
                  <a:moveTo>
                    <a:pt x="9307" y="0"/>
                  </a:moveTo>
                  <a:lnTo>
                    <a:pt x="47939" y="11363"/>
                  </a:lnTo>
                  <a:lnTo>
                    <a:pt x="52484" y="22725"/>
                  </a:lnTo>
                  <a:lnTo>
                    <a:pt x="63846" y="38632"/>
                  </a:lnTo>
                  <a:lnTo>
                    <a:pt x="75209" y="86354"/>
                  </a:lnTo>
                  <a:lnTo>
                    <a:pt x="63846" y="120441"/>
                  </a:lnTo>
                  <a:lnTo>
                    <a:pt x="75209" y="161345"/>
                  </a:lnTo>
                  <a:lnTo>
                    <a:pt x="91116" y="161345"/>
                  </a:lnTo>
                  <a:lnTo>
                    <a:pt x="100206" y="179525"/>
                  </a:lnTo>
                  <a:lnTo>
                    <a:pt x="118385" y="204522"/>
                  </a:lnTo>
                  <a:lnTo>
                    <a:pt x="118385" y="254516"/>
                  </a:lnTo>
                  <a:lnTo>
                    <a:pt x="113623" y="255706"/>
                  </a:lnTo>
                  <a:lnTo>
                    <a:pt x="113623" y="261659"/>
                  </a:lnTo>
                  <a:lnTo>
                    <a:pt x="98041" y="265554"/>
                  </a:lnTo>
                  <a:lnTo>
                    <a:pt x="91116" y="286330"/>
                  </a:lnTo>
                  <a:lnTo>
                    <a:pt x="89330" y="284545"/>
                  </a:lnTo>
                  <a:lnTo>
                    <a:pt x="86354" y="293473"/>
                  </a:lnTo>
                  <a:lnTo>
                    <a:pt x="63629" y="270749"/>
                  </a:lnTo>
                  <a:lnTo>
                    <a:pt x="59084" y="245752"/>
                  </a:lnTo>
                  <a:lnTo>
                    <a:pt x="70447" y="227572"/>
                  </a:lnTo>
                  <a:lnTo>
                    <a:pt x="63629" y="211665"/>
                  </a:lnTo>
                  <a:lnTo>
                    <a:pt x="54539" y="202575"/>
                  </a:lnTo>
                  <a:lnTo>
                    <a:pt x="43177" y="202575"/>
                  </a:lnTo>
                  <a:lnTo>
                    <a:pt x="20452" y="186668"/>
                  </a:lnTo>
                  <a:lnTo>
                    <a:pt x="0" y="175305"/>
                  </a:lnTo>
                  <a:lnTo>
                    <a:pt x="15907" y="143491"/>
                  </a:lnTo>
                  <a:lnTo>
                    <a:pt x="20452" y="132129"/>
                  </a:lnTo>
                  <a:lnTo>
                    <a:pt x="15907" y="100314"/>
                  </a:lnTo>
                  <a:lnTo>
                    <a:pt x="20452" y="66227"/>
                  </a:lnTo>
                  <a:lnTo>
                    <a:pt x="24717" y="62816"/>
                  </a:lnTo>
                  <a:lnTo>
                    <a:pt x="25214" y="59084"/>
                  </a:lnTo>
                  <a:lnTo>
                    <a:pt x="30773" y="54637"/>
                  </a:lnTo>
                  <a:lnTo>
                    <a:pt x="20452" y="29868"/>
                  </a:lnTo>
                  <a:lnTo>
                    <a:pt x="4545" y="7143"/>
                  </a:lnTo>
                  <a:lnTo>
                    <a:pt x="16838" y="1075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5224446" y="4202181"/>
              <a:ext cx="300291" cy="484361"/>
            </a:xfrm>
            <a:custGeom>
              <a:avLst/>
              <a:gdLst>
                <a:gd name="connsiteX0" fmla="*/ 379936 w 400388"/>
                <a:gd name="connsiteY0" fmla="*/ 0 h 645815"/>
                <a:gd name="connsiteX1" fmla="*/ 391298 w 400388"/>
                <a:gd name="connsiteY1" fmla="*/ 15907 h 645815"/>
                <a:gd name="connsiteX2" fmla="*/ 384481 w 400388"/>
                <a:gd name="connsiteY2" fmla="*/ 54539 h 645815"/>
                <a:gd name="connsiteX3" fmla="*/ 391298 w 400388"/>
                <a:gd name="connsiteY3" fmla="*/ 86354 h 645815"/>
                <a:gd name="connsiteX4" fmla="*/ 395843 w 400388"/>
                <a:gd name="connsiteY4" fmla="*/ 145438 h 645815"/>
                <a:gd name="connsiteX5" fmla="*/ 400388 w 400388"/>
                <a:gd name="connsiteY5" fmla="*/ 161345 h 645815"/>
                <a:gd name="connsiteX6" fmla="*/ 391298 w 400388"/>
                <a:gd name="connsiteY6" fmla="*/ 188615 h 645815"/>
                <a:gd name="connsiteX7" fmla="*/ 375391 w 400388"/>
                <a:gd name="connsiteY7" fmla="*/ 215884 h 645815"/>
                <a:gd name="connsiteX8" fmla="*/ 352666 w 400388"/>
                <a:gd name="connsiteY8" fmla="*/ 243154 h 645815"/>
                <a:gd name="connsiteX9" fmla="*/ 351616 w 400388"/>
                <a:gd name="connsiteY9" fmla="*/ 243463 h 645815"/>
                <a:gd name="connsiteX10" fmla="*/ 347904 w 400388"/>
                <a:gd name="connsiteY10" fmla="*/ 247917 h 645815"/>
                <a:gd name="connsiteX11" fmla="*/ 346853 w 400388"/>
                <a:gd name="connsiteY11" fmla="*/ 248226 h 645815"/>
                <a:gd name="connsiteX12" fmla="*/ 343142 w 400388"/>
                <a:gd name="connsiteY12" fmla="*/ 252679 h 645815"/>
                <a:gd name="connsiteX13" fmla="*/ 304511 w 400388"/>
                <a:gd name="connsiteY13" fmla="*/ 264041 h 645815"/>
                <a:gd name="connsiteX14" fmla="*/ 268151 w 400388"/>
                <a:gd name="connsiteY14" fmla="*/ 284493 h 645815"/>
                <a:gd name="connsiteX15" fmla="*/ 224974 w 400388"/>
                <a:gd name="connsiteY15" fmla="*/ 323125 h 645815"/>
                <a:gd name="connsiteX16" fmla="*/ 210868 w 400388"/>
                <a:gd name="connsiteY16" fmla="*/ 327156 h 645815"/>
                <a:gd name="connsiteX17" fmla="*/ 191321 w 400388"/>
                <a:gd name="connsiteY17" fmla="*/ 349960 h 645815"/>
                <a:gd name="connsiteX18" fmla="*/ 189923 w 400388"/>
                <a:gd name="connsiteY18" fmla="*/ 350799 h 645815"/>
                <a:gd name="connsiteX19" fmla="*/ 186559 w 400388"/>
                <a:gd name="connsiteY19" fmla="*/ 354723 h 645815"/>
                <a:gd name="connsiteX20" fmla="*/ 185159 w 400388"/>
                <a:gd name="connsiteY20" fmla="*/ 355563 h 645815"/>
                <a:gd name="connsiteX21" fmla="*/ 181797 w 400388"/>
                <a:gd name="connsiteY21" fmla="*/ 359485 h 645815"/>
                <a:gd name="connsiteX22" fmla="*/ 179182 w 400388"/>
                <a:gd name="connsiteY22" fmla="*/ 361054 h 645815"/>
                <a:gd name="connsiteX23" fmla="*/ 175414 w 400388"/>
                <a:gd name="connsiteY23" fmla="*/ 381774 h 645815"/>
                <a:gd name="connsiteX24" fmla="*/ 191321 w 400388"/>
                <a:gd name="connsiteY24" fmla="*/ 415861 h 645815"/>
                <a:gd name="connsiteX25" fmla="*/ 202684 w 400388"/>
                <a:gd name="connsiteY25" fmla="*/ 436313 h 645815"/>
                <a:gd name="connsiteX26" fmla="*/ 202684 w 400388"/>
                <a:gd name="connsiteY26" fmla="*/ 447676 h 645815"/>
                <a:gd name="connsiteX27" fmla="*/ 207229 w 400388"/>
                <a:gd name="connsiteY27" fmla="*/ 447676 h 645815"/>
                <a:gd name="connsiteX28" fmla="*/ 207229 w 400388"/>
                <a:gd name="connsiteY28" fmla="*/ 484035 h 645815"/>
                <a:gd name="connsiteX29" fmla="*/ 202684 w 400388"/>
                <a:gd name="connsiteY29" fmla="*/ 506760 h 645815"/>
                <a:gd name="connsiteX30" fmla="*/ 207229 w 400388"/>
                <a:gd name="connsiteY30" fmla="*/ 511305 h 645815"/>
                <a:gd name="connsiteX31" fmla="*/ 202684 w 400388"/>
                <a:gd name="connsiteY31" fmla="*/ 527212 h 645815"/>
                <a:gd name="connsiteX32" fmla="*/ 197923 w 400388"/>
                <a:gd name="connsiteY32" fmla="*/ 531974 h 645815"/>
                <a:gd name="connsiteX33" fmla="*/ 197922 w 400388"/>
                <a:gd name="connsiteY33" fmla="*/ 531975 h 645815"/>
                <a:gd name="connsiteX34" fmla="*/ 182015 w 400388"/>
                <a:gd name="connsiteY34" fmla="*/ 547882 h 645815"/>
                <a:gd name="connsiteX35" fmla="*/ 182014 w 400388"/>
                <a:gd name="connsiteY35" fmla="*/ 547882 h 645815"/>
                <a:gd name="connsiteX36" fmla="*/ 177253 w 400388"/>
                <a:gd name="connsiteY36" fmla="*/ 552644 h 645815"/>
                <a:gd name="connsiteX37" fmla="*/ 149983 w 400388"/>
                <a:gd name="connsiteY37" fmla="*/ 564007 h 645815"/>
                <a:gd name="connsiteX38" fmla="*/ 106806 w 400388"/>
                <a:gd name="connsiteY38" fmla="*/ 586731 h 645815"/>
                <a:gd name="connsiteX39" fmla="*/ 100423 w 400388"/>
                <a:gd name="connsiteY39" fmla="*/ 593114 h 645815"/>
                <a:gd name="connsiteX40" fmla="*/ 100423 w 400388"/>
                <a:gd name="connsiteY40" fmla="*/ 609021 h 645815"/>
                <a:gd name="connsiteX41" fmla="*/ 111785 w 400388"/>
                <a:gd name="connsiteY41" fmla="*/ 613566 h 645815"/>
                <a:gd name="connsiteX42" fmla="*/ 104968 w 400388"/>
                <a:gd name="connsiteY42" fmla="*/ 636290 h 645815"/>
                <a:gd name="connsiteX43" fmla="*/ 101868 w 400388"/>
                <a:gd name="connsiteY43" fmla="*/ 635515 h 645815"/>
                <a:gd name="connsiteX44" fmla="*/ 100206 w 400388"/>
                <a:gd name="connsiteY44" fmla="*/ 641053 h 645815"/>
                <a:gd name="connsiteX45" fmla="*/ 97105 w 400388"/>
                <a:gd name="connsiteY45" fmla="*/ 640278 h 645815"/>
                <a:gd name="connsiteX46" fmla="*/ 95444 w 400388"/>
                <a:gd name="connsiteY46" fmla="*/ 645815 h 645815"/>
                <a:gd name="connsiteX47" fmla="*/ 68174 w 400388"/>
                <a:gd name="connsiteY47" fmla="*/ 638998 h 645815"/>
                <a:gd name="connsiteX48" fmla="*/ 68174 w 400388"/>
                <a:gd name="connsiteY48" fmla="*/ 623091 h 645815"/>
                <a:gd name="connsiteX49" fmla="*/ 63629 w 400388"/>
                <a:gd name="connsiteY49" fmla="*/ 607183 h 645815"/>
                <a:gd name="connsiteX50" fmla="*/ 59084 w 400388"/>
                <a:gd name="connsiteY50" fmla="*/ 591276 h 645815"/>
                <a:gd name="connsiteX51" fmla="*/ 63629 w 400388"/>
                <a:gd name="connsiteY51" fmla="*/ 548099 h 645815"/>
                <a:gd name="connsiteX52" fmla="*/ 52267 w 400388"/>
                <a:gd name="connsiteY52" fmla="*/ 520830 h 645815"/>
                <a:gd name="connsiteX53" fmla="*/ 36360 w 400388"/>
                <a:gd name="connsiteY53" fmla="*/ 461746 h 645815"/>
                <a:gd name="connsiteX54" fmla="*/ 74992 w 400388"/>
                <a:gd name="connsiteY54" fmla="*/ 418569 h 645815"/>
                <a:gd name="connsiteX55" fmla="*/ 86354 w 400388"/>
                <a:gd name="connsiteY55" fmla="*/ 391299 h 645815"/>
                <a:gd name="connsiteX56" fmla="*/ 90899 w 400388"/>
                <a:gd name="connsiteY56" fmla="*/ 386754 h 645815"/>
                <a:gd name="connsiteX57" fmla="*/ 95444 w 400388"/>
                <a:gd name="connsiteY57" fmla="*/ 366302 h 645815"/>
                <a:gd name="connsiteX58" fmla="*/ 90899 w 400388"/>
                <a:gd name="connsiteY58" fmla="*/ 354940 h 645815"/>
                <a:gd name="connsiteX59" fmla="*/ 90899 w 400388"/>
                <a:gd name="connsiteY59" fmla="*/ 323125 h 645815"/>
                <a:gd name="connsiteX60" fmla="*/ 102261 w 400388"/>
                <a:gd name="connsiteY60" fmla="*/ 300401 h 645815"/>
                <a:gd name="connsiteX61" fmla="*/ 102261 w 400388"/>
                <a:gd name="connsiteY61" fmla="*/ 248134 h 645815"/>
                <a:gd name="connsiteX62" fmla="*/ 79537 w 400388"/>
                <a:gd name="connsiteY62" fmla="*/ 236772 h 645815"/>
                <a:gd name="connsiteX63" fmla="*/ 63629 w 400388"/>
                <a:gd name="connsiteY63" fmla="*/ 229954 h 645815"/>
                <a:gd name="connsiteX64" fmla="*/ 52267 w 400388"/>
                <a:gd name="connsiteY64" fmla="*/ 225409 h 645815"/>
                <a:gd name="connsiteX65" fmla="*/ 36360 w 400388"/>
                <a:gd name="connsiteY65" fmla="*/ 214047 h 645815"/>
                <a:gd name="connsiteX66" fmla="*/ 4545 w 400388"/>
                <a:gd name="connsiteY66" fmla="*/ 214047 h 645815"/>
                <a:gd name="connsiteX67" fmla="*/ 4545 w 400388"/>
                <a:gd name="connsiteY67" fmla="*/ 204957 h 645815"/>
                <a:gd name="connsiteX68" fmla="*/ 0 w 400388"/>
                <a:gd name="connsiteY68" fmla="*/ 177688 h 645815"/>
                <a:gd name="connsiteX69" fmla="*/ 5303 w 400388"/>
                <a:gd name="connsiteY69" fmla="*/ 176173 h 645815"/>
                <a:gd name="connsiteX70" fmla="*/ 4762 w 400388"/>
                <a:gd name="connsiteY70" fmla="*/ 172926 h 645815"/>
                <a:gd name="connsiteX71" fmla="*/ 4762 w 400388"/>
                <a:gd name="connsiteY71" fmla="*/ 172926 h 645815"/>
                <a:gd name="connsiteX72" fmla="*/ 4762 w 400388"/>
                <a:gd name="connsiteY72" fmla="*/ 172925 h 645815"/>
                <a:gd name="connsiteX73" fmla="*/ 10065 w 400388"/>
                <a:gd name="connsiteY73" fmla="*/ 171410 h 645815"/>
                <a:gd name="connsiteX74" fmla="*/ 9524 w 400388"/>
                <a:gd name="connsiteY74" fmla="*/ 168163 h 645815"/>
                <a:gd name="connsiteX75" fmla="*/ 120875 w 400388"/>
                <a:gd name="connsiteY75" fmla="*/ 136348 h 645815"/>
                <a:gd name="connsiteX76" fmla="*/ 143600 w 400388"/>
                <a:gd name="connsiteY76" fmla="*/ 152255 h 645815"/>
                <a:gd name="connsiteX77" fmla="*/ 154962 w 400388"/>
                <a:gd name="connsiteY77" fmla="*/ 152255 h 645815"/>
                <a:gd name="connsiteX78" fmla="*/ 170869 w 400388"/>
                <a:gd name="connsiteY78" fmla="*/ 156800 h 645815"/>
                <a:gd name="connsiteX79" fmla="*/ 170869 w 400388"/>
                <a:gd name="connsiteY79" fmla="*/ 172708 h 645815"/>
                <a:gd name="connsiteX80" fmla="*/ 159507 w 400388"/>
                <a:gd name="connsiteY80" fmla="*/ 195432 h 645815"/>
                <a:gd name="connsiteX81" fmla="*/ 164052 w 400388"/>
                <a:gd name="connsiteY81" fmla="*/ 215884 h 645815"/>
                <a:gd name="connsiteX82" fmla="*/ 182242 w 400388"/>
                <a:gd name="connsiteY82" fmla="*/ 237712 h 645815"/>
                <a:gd name="connsiteX83" fmla="*/ 186342 w 400388"/>
                <a:gd name="connsiteY83" fmla="*/ 225409 h 645815"/>
                <a:gd name="connsiteX84" fmla="*/ 189743 w 400388"/>
                <a:gd name="connsiteY84" fmla="*/ 224729 h 645815"/>
                <a:gd name="connsiteX85" fmla="*/ 191104 w 400388"/>
                <a:gd name="connsiteY85" fmla="*/ 220646 h 645815"/>
                <a:gd name="connsiteX86" fmla="*/ 194506 w 400388"/>
                <a:gd name="connsiteY86" fmla="*/ 219966 h 645815"/>
                <a:gd name="connsiteX87" fmla="*/ 195866 w 400388"/>
                <a:gd name="connsiteY87" fmla="*/ 215884 h 645815"/>
                <a:gd name="connsiteX88" fmla="*/ 208443 w 400388"/>
                <a:gd name="connsiteY88" fmla="*/ 213369 h 645815"/>
                <a:gd name="connsiteX89" fmla="*/ 204522 w 400388"/>
                <a:gd name="connsiteY89" fmla="*/ 166325 h 645815"/>
                <a:gd name="connsiteX90" fmla="*/ 186342 w 400388"/>
                <a:gd name="connsiteY90" fmla="*/ 139056 h 645815"/>
                <a:gd name="connsiteX91" fmla="*/ 177253 w 400388"/>
                <a:gd name="connsiteY91" fmla="*/ 127693 h 645815"/>
                <a:gd name="connsiteX92" fmla="*/ 161345 w 400388"/>
                <a:gd name="connsiteY92" fmla="*/ 127693 h 645815"/>
                <a:gd name="connsiteX93" fmla="*/ 149983 w 400388"/>
                <a:gd name="connsiteY93" fmla="*/ 79972 h 645815"/>
                <a:gd name="connsiteX94" fmla="*/ 161345 w 400388"/>
                <a:gd name="connsiteY94" fmla="*/ 52702 h 645815"/>
                <a:gd name="connsiteX95" fmla="*/ 164123 w 400388"/>
                <a:gd name="connsiteY95" fmla="*/ 52702 h 645815"/>
                <a:gd name="connsiteX96" fmla="*/ 166107 w 400388"/>
                <a:gd name="connsiteY96" fmla="*/ 47939 h 645815"/>
                <a:gd name="connsiteX97" fmla="*/ 168885 w 400388"/>
                <a:gd name="connsiteY97" fmla="*/ 47939 h 645815"/>
                <a:gd name="connsiteX98" fmla="*/ 170869 w 400388"/>
                <a:gd name="connsiteY98" fmla="*/ 43177 h 645815"/>
                <a:gd name="connsiteX99" fmla="*/ 195866 w 400388"/>
                <a:gd name="connsiteY99" fmla="*/ 43177 h 645815"/>
                <a:gd name="connsiteX100" fmla="*/ 239043 w 400388"/>
                <a:gd name="connsiteY100" fmla="*/ 49994 h 645815"/>
                <a:gd name="connsiteX101" fmla="*/ 250406 w 400388"/>
                <a:gd name="connsiteY101" fmla="*/ 43177 h 645815"/>
                <a:gd name="connsiteX102" fmla="*/ 277675 w 400388"/>
                <a:gd name="connsiteY102" fmla="*/ 43177 h 645815"/>
                <a:gd name="connsiteX103" fmla="*/ 293582 w 400388"/>
                <a:gd name="connsiteY103" fmla="*/ 34087 h 645815"/>
                <a:gd name="connsiteX104" fmla="*/ 314035 w 400388"/>
                <a:gd name="connsiteY104" fmla="*/ 34087 h 645815"/>
                <a:gd name="connsiteX105" fmla="*/ 352666 w 400388"/>
                <a:gd name="connsiteY105" fmla="*/ 22725 h 645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00388" h="645815">
                  <a:moveTo>
                    <a:pt x="379936" y="0"/>
                  </a:moveTo>
                  <a:lnTo>
                    <a:pt x="391298" y="15907"/>
                  </a:lnTo>
                  <a:lnTo>
                    <a:pt x="384481" y="54539"/>
                  </a:lnTo>
                  <a:lnTo>
                    <a:pt x="391298" y="86354"/>
                  </a:lnTo>
                  <a:lnTo>
                    <a:pt x="395843" y="145438"/>
                  </a:lnTo>
                  <a:lnTo>
                    <a:pt x="400388" y="161345"/>
                  </a:lnTo>
                  <a:lnTo>
                    <a:pt x="391298" y="188615"/>
                  </a:lnTo>
                  <a:lnTo>
                    <a:pt x="375391" y="215884"/>
                  </a:lnTo>
                  <a:lnTo>
                    <a:pt x="352666" y="243154"/>
                  </a:lnTo>
                  <a:lnTo>
                    <a:pt x="351616" y="243463"/>
                  </a:lnTo>
                  <a:lnTo>
                    <a:pt x="347904" y="247917"/>
                  </a:lnTo>
                  <a:lnTo>
                    <a:pt x="346853" y="248226"/>
                  </a:lnTo>
                  <a:lnTo>
                    <a:pt x="343142" y="252679"/>
                  </a:lnTo>
                  <a:lnTo>
                    <a:pt x="304511" y="264041"/>
                  </a:lnTo>
                  <a:lnTo>
                    <a:pt x="268151" y="284493"/>
                  </a:lnTo>
                  <a:lnTo>
                    <a:pt x="224974" y="323125"/>
                  </a:lnTo>
                  <a:lnTo>
                    <a:pt x="210868" y="327156"/>
                  </a:lnTo>
                  <a:lnTo>
                    <a:pt x="191321" y="349960"/>
                  </a:lnTo>
                  <a:lnTo>
                    <a:pt x="189923" y="350799"/>
                  </a:lnTo>
                  <a:lnTo>
                    <a:pt x="186559" y="354723"/>
                  </a:lnTo>
                  <a:lnTo>
                    <a:pt x="185159" y="355563"/>
                  </a:lnTo>
                  <a:lnTo>
                    <a:pt x="181797" y="359485"/>
                  </a:lnTo>
                  <a:lnTo>
                    <a:pt x="179182" y="361054"/>
                  </a:lnTo>
                  <a:lnTo>
                    <a:pt x="175414" y="381774"/>
                  </a:lnTo>
                  <a:lnTo>
                    <a:pt x="191321" y="415861"/>
                  </a:lnTo>
                  <a:lnTo>
                    <a:pt x="202684" y="436313"/>
                  </a:lnTo>
                  <a:lnTo>
                    <a:pt x="202684" y="447676"/>
                  </a:lnTo>
                  <a:lnTo>
                    <a:pt x="207229" y="447676"/>
                  </a:lnTo>
                  <a:lnTo>
                    <a:pt x="207229" y="484035"/>
                  </a:lnTo>
                  <a:lnTo>
                    <a:pt x="202684" y="506760"/>
                  </a:lnTo>
                  <a:lnTo>
                    <a:pt x="207229" y="511305"/>
                  </a:lnTo>
                  <a:lnTo>
                    <a:pt x="202684" y="527212"/>
                  </a:lnTo>
                  <a:lnTo>
                    <a:pt x="197923" y="531974"/>
                  </a:lnTo>
                  <a:lnTo>
                    <a:pt x="197922" y="531975"/>
                  </a:lnTo>
                  <a:lnTo>
                    <a:pt x="182015" y="547882"/>
                  </a:lnTo>
                  <a:lnTo>
                    <a:pt x="182014" y="547882"/>
                  </a:lnTo>
                  <a:lnTo>
                    <a:pt x="177253" y="552644"/>
                  </a:lnTo>
                  <a:lnTo>
                    <a:pt x="149983" y="564007"/>
                  </a:lnTo>
                  <a:lnTo>
                    <a:pt x="106806" y="586731"/>
                  </a:lnTo>
                  <a:lnTo>
                    <a:pt x="100423" y="593114"/>
                  </a:lnTo>
                  <a:lnTo>
                    <a:pt x="100423" y="609021"/>
                  </a:lnTo>
                  <a:lnTo>
                    <a:pt x="111785" y="613566"/>
                  </a:lnTo>
                  <a:lnTo>
                    <a:pt x="104968" y="636290"/>
                  </a:lnTo>
                  <a:lnTo>
                    <a:pt x="101868" y="635515"/>
                  </a:lnTo>
                  <a:lnTo>
                    <a:pt x="100206" y="641053"/>
                  </a:lnTo>
                  <a:lnTo>
                    <a:pt x="97105" y="640278"/>
                  </a:lnTo>
                  <a:lnTo>
                    <a:pt x="95444" y="645815"/>
                  </a:lnTo>
                  <a:lnTo>
                    <a:pt x="68174" y="638998"/>
                  </a:lnTo>
                  <a:lnTo>
                    <a:pt x="68174" y="623091"/>
                  </a:lnTo>
                  <a:lnTo>
                    <a:pt x="63629" y="607183"/>
                  </a:lnTo>
                  <a:lnTo>
                    <a:pt x="59084" y="591276"/>
                  </a:lnTo>
                  <a:lnTo>
                    <a:pt x="63629" y="548099"/>
                  </a:lnTo>
                  <a:lnTo>
                    <a:pt x="52267" y="520830"/>
                  </a:lnTo>
                  <a:lnTo>
                    <a:pt x="36360" y="461746"/>
                  </a:lnTo>
                  <a:lnTo>
                    <a:pt x="74992" y="418569"/>
                  </a:lnTo>
                  <a:lnTo>
                    <a:pt x="86354" y="391299"/>
                  </a:lnTo>
                  <a:lnTo>
                    <a:pt x="90899" y="386754"/>
                  </a:lnTo>
                  <a:lnTo>
                    <a:pt x="95444" y="366302"/>
                  </a:lnTo>
                  <a:lnTo>
                    <a:pt x="90899" y="354940"/>
                  </a:lnTo>
                  <a:lnTo>
                    <a:pt x="90899" y="323125"/>
                  </a:lnTo>
                  <a:lnTo>
                    <a:pt x="102261" y="300401"/>
                  </a:lnTo>
                  <a:lnTo>
                    <a:pt x="102261" y="248134"/>
                  </a:lnTo>
                  <a:lnTo>
                    <a:pt x="79537" y="236772"/>
                  </a:lnTo>
                  <a:lnTo>
                    <a:pt x="63629" y="229954"/>
                  </a:lnTo>
                  <a:lnTo>
                    <a:pt x="52267" y="225409"/>
                  </a:lnTo>
                  <a:lnTo>
                    <a:pt x="36360" y="214047"/>
                  </a:lnTo>
                  <a:lnTo>
                    <a:pt x="4545" y="214047"/>
                  </a:lnTo>
                  <a:lnTo>
                    <a:pt x="4545" y="204957"/>
                  </a:lnTo>
                  <a:lnTo>
                    <a:pt x="0" y="177688"/>
                  </a:lnTo>
                  <a:lnTo>
                    <a:pt x="5303" y="176173"/>
                  </a:lnTo>
                  <a:lnTo>
                    <a:pt x="4762" y="172926"/>
                  </a:lnTo>
                  <a:lnTo>
                    <a:pt x="4762" y="172926"/>
                  </a:lnTo>
                  <a:lnTo>
                    <a:pt x="4762" y="172925"/>
                  </a:lnTo>
                  <a:lnTo>
                    <a:pt x="10065" y="171410"/>
                  </a:lnTo>
                  <a:lnTo>
                    <a:pt x="9524" y="168163"/>
                  </a:lnTo>
                  <a:lnTo>
                    <a:pt x="120875" y="136348"/>
                  </a:lnTo>
                  <a:lnTo>
                    <a:pt x="143600" y="152255"/>
                  </a:lnTo>
                  <a:lnTo>
                    <a:pt x="154962" y="152255"/>
                  </a:lnTo>
                  <a:lnTo>
                    <a:pt x="170869" y="156800"/>
                  </a:lnTo>
                  <a:lnTo>
                    <a:pt x="170869" y="172708"/>
                  </a:lnTo>
                  <a:lnTo>
                    <a:pt x="159507" y="195432"/>
                  </a:lnTo>
                  <a:lnTo>
                    <a:pt x="164052" y="215884"/>
                  </a:lnTo>
                  <a:lnTo>
                    <a:pt x="182242" y="237712"/>
                  </a:lnTo>
                  <a:lnTo>
                    <a:pt x="186342" y="225409"/>
                  </a:lnTo>
                  <a:lnTo>
                    <a:pt x="189743" y="224729"/>
                  </a:lnTo>
                  <a:lnTo>
                    <a:pt x="191104" y="220646"/>
                  </a:lnTo>
                  <a:lnTo>
                    <a:pt x="194506" y="219966"/>
                  </a:lnTo>
                  <a:lnTo>
                    <a:pt x="195866" y="215884"/>
                  </a:lnTo>
                  <a:lnTo>
                    <a:pt x="208443" y="213369"/>
                  </a:lnTo>
                  <a:lnTo>
                    <a:pt x="204522" y="166325"/>
                  </a:lnTo>
                  <a:lnTo>
                    <a:pt x="186342" y="139056"/>
                  </a:lnTo>
                  <a:lnTo>
                    <a:pt x="177253" y="127693"/>
                  </a:lnTo>
                  <a:lnTo>
                    <a:pt x="161345" y="127693"/>
                  </a:lnTo>
                  <a:lnTo>
                    <a:pt x="149983" y="79972"/>
                  </a:lnTo>
                  <a:lnTo>
                    <a:pt x="161345" y="52702"/>
                  </a:lnTo>
                  <a:lnTo>
                    <a:pt x="164123" y="52702"/>
                  </a:lnTo>
                  <a:lnTo>
                    <a:pt x="166107" y="47939"/>
                  </a:lnTo>
                  <a:lnTo>
                    <a:pt x="168885" y="47939"/>
                  </a:lnTo>
                  <a:lnTo>
                    <a:pt x="170869" y="43177"/>
                  </a:lnTo>
                  <a:lnTo>
                    <a:pt x="195866" y="43177"/>
                  </a:lnTo>
                  <a:lnTo>
                    <a:pt x="239043" y="49994"/>
                  </a:lnTo>
                  <a:lnTo>
                    <a:pt x="250406" y="43177"/>
                  </a:lnTo>
                  <a:lnTo>
                    <a:pt x="277675" y="43177"/>
                  </a:lnTo>
                  <a:lnTo>
                    <a:pt x="293582" y="34087"/>
                  </a:lnTo>
                  <a:lnTo>
                    <a:pt x="314035" y="34087"/>
                  </a:lnTo>
                  <a:lnTo>
                    <a:pt x="352666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5195634" y="3982403"/>
              <a:ext cx="49508" cy="77223"/>
            </a:xfrm>
            <a:custGeom>
              <a:avLst/>
              <a:gdLst>
                <a:gd name="connsiteX0" fmla="*/ 38741 w 66010"/>
                <a:gd name="connsiteY0" fmla="*/ 0 h 102964"/>
                <a:gd name="connsiteX1" fmla="*/ 54648 w 66010"/>
                <a:gd name="connsiteY1" fmla="*/ 6818 h 102964"/>
                <a:gd name="connsiteX2" fmla="*/ 61465 w 66010"/>
                <a:gd name="connsiteY2" fmla="*/ 15908 h 102964"/>
                <a:gd name="connsiteX3" fmla="*/ 66010 w 66010"/>
                <a:gd name="connsiteY3" fmla="*/ 27270 h 102964"/>
                <a:gd name="connsiteX4" fmla="*/ 66010 w 66010"/>
                <a:gd name="connsiteY4" fmla="*/ 38632 h 102964"/>
                <a:gd name="connsiteX5" fmla="*/ 63629 w 66010"/>
                <a:gd name="connsiteY5" fmla="*/ 39585 h 102964"/>
                <a:gd name="connsiteX6" fmla="*/ 63629 w 66010"/>
                <a:gd name="connsiteY6" fmla="*/ 49878 h 102964"/>
                <a:gd name="connsiteX7" fmla="*/ 52267 w 66010"/>
                <a:gd name="connsiteY7" fmla="*/ 55466 h 102964"/>
                <a:gd name="connsiteX8" fmla="*/ 43177 w 66010"/>
                <a:gd name="connsiteY8" fmla="*/ 83406 h 102964"/>
                <a:gd name="connsiteX9" fmla="*/ 27270 w 66010"/>
                <a:gd name="connsiteY9" fmla="*/ 94582 h 102964"/>
                <a:gd name="connsiteX10" fmla="*/ 9090 w 66010"/>
                <a:gd name="connsiteY10" fmla="*/ 102964 h 102964"/>
                <a:gd name="connsiteX11" fmla="*/ 9090 w 66010"/>
                <a:gd name="connsiteY11" fmla="*/ 49878 h 102964"/>
                <a:gd name="connsiteX12" fmla="*/ 0 w 66010"/>
                <a:gd name="connsiteY12" fmla="*/ 30320 h 102964"/>
                <a:gd name="connsiteX13" fmla="*/ 6722 w 66010"/>
                <a:gd name="connsiteY13" fmla="*/ 30320 h 102964"/>
                <a:gd name="connsiteX14" fmla="*/ 2381 w 66010"/>
                <a:gd name="connsiteY14" fmla="*/ 22725 h 102964"/>
                <a:gd name="connsiteX15" fmla="*/ 22833 w 66010"/>
                <a:gd name="connsiteY15" fmla="*/ 22725 h 102964"/>
                <a:gd name="connsiteX16" fmla="*/ 33245 w 66010"/>
                <a:gd name="connsiteY16" fmla="*/ 7852 h 102964"/>
                <a:gd name="connsiteX17" fmla="*/ 36360 w 66010"/>
                <a:gd name="connsiteY17" fmla="*/ 2380 h 102964"/>
                <a:gd name="connsiteX18" fmla="*/ 36882 w 66010"/>
                <a:gd name="connsiteY18" fmla="*/ 2655 h 10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6010" h="102964">
                  <a:moveTo>
                    <a:pt x="38741" y="0"/>
                  </a:moveTo>
                  <a:lnTo>
                    <a:pt x="54648" y="6818"/>
                  </a:lnTo>
                  <a:lnTo>
                    <a:pt x="61465" y="15908"/>
                  </a:lnTo>
                  <a:lnTo>
                    <a:pt x="66010" y="27270"/>
                  </a:lnTo>
                  <a:lnTo>
                    <a:pt x="66010" y="38632"/>
                  </a:lnTo>
                  <a:lnTo>
                    <a:pt x="63629" y="39585"/>
                  </a:lnTo>
                  <a:lnTo>
                    <a:pt x="63629" y="49878"/>
                  </a:lnTo>
                  <a:lnTo>
                    <a:pt x="52267" y="55466"/>
                  </a:lnTo>
                  <a:lnTo>
                    <a:pt x="43177" y="83406"/>
                  </a:lnTo>
                  <a:lnTo>
                    <a:pt x="27270" y="94582"/>
                  </a:lnTo>
                  <a:lnTo>
                    <a:pt x="9090" y="102964"/>
                  </a:lnTo>
                  <a:lnTo>
                    <a:pt x="9090" y="49878"/>
                  </a:lnTo>
                  <a:lnTo>
                    <a:pt x="0" y="30320"/>
                  </a:lnTo>
                  <a:lnTo>
                    <a:pt x="6722" y="30320"/>
                  </a:lnTo>
                  <a:lnTo>
                    <a:pt x="2381" y="22725"/>
                  </a:lnTo>
                  <a:lnTo>
                    <a:pt x="22833" y="22725"/>
                  </a:lnTo>
                  <a:lnTo>
                    <a:pt x="33245" y="7852"/>
                  </a:lnTo>
                  <a:lnTo>
                    <a:pt x="36360" y="2380"/>
                  </a:lnTo>
                  <a:lnTo>
                    <a:pt x="36882" y="265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997931" y="4145938"/>
              <a:ext cx="325694" cy="276349"/>
            </a:xfrm>
            <a:custGeom>
              <a:avLst/>
              <a:gdLst>
                <a:gd name="connsiteX0" fmla="*/ 316090 w 434258"/>
                <a:gd name="connsiteY0" fmla="*/ 0 h 368465"/>
                <a:gd name="connsiteX1" fmla="*/ 331997 w 434258"/>
                <a:gd name="connsiteY1" fmla="*/ 0 h 368465"/>
                <a:gd name="connsiteX2" fmla="*/ 347905 w 434258"/>
                <a:gd name="connsiteY2" fmla="*/ 11363 h 368465"/>
                <a:gd name="connsiteX3" fmla="*/ 359267 w 434258"/>
                <a:gd name="connsiteY3" fmla="*/ 15908 h 368465"/>
                <a:gd name="connsiteX4" fmla="*/ 386536 w 434258"/>
                <a:gd name="connsiteY4" fmla="*/ 27270 h 368465"/>
                <a:gd name="connsiteX5" fmla="*/ 406989 w 434258"/>
                <a:gd name="connsiteY5" fmla="*/ 31815 h 368465"/>
                <a:gd name="connsiteX6" fmla="*/ 422896 w 434258"/>
                <a:gd name="connsiteY6" fmla="*/ 54539 h 368465"/>
                <a:gd name="connsiteX7" fmla="*/ 434258 w 434258"/>
                <a:gd name="connsiteY7" fmla="*/ 81809 h 368465"/>
                <a:gd name="connsiteX8" fmla="*/ 428454 w 434258"/>
                <a:gd name="connsiteY8" fmla="*/ 86452 h 368465"/>
                <a:gd name="connsiteX9" fmla="*/ 429496 w 434258"/>
                <a:gd name="connsiteY9" fmla="*/ 88952 h 368465"/>
                <a:gd name="connsiteX10" fmla="*/ 422398 w 434258"/>
                <a:gd name="connsiteY10" fmla="*/ 94630 h 368465"/>
                <a:gd name="connsiteX11" fmla="*/ 418351 w 434258"/>
                <a:gd name="connsiteY11" fmla="*/ 124986 h 368465"/>
                <a:gd name="connsiteX12" fmla="*/ 422896 w 434258"/>
                <a:gd name="connsiteY12" fmla="*/ 156800 h 368465"/>
                <a:gd name="connsiteX13" fmla="*/ 417989 w 434258"/>
                <a:gd name="connsiteY13" fmla="*/ 162933 h 368465"/>
                <a:gd name="connsiteX14" fmla="*/ 418134 w 434258"/>
                <a:gd name="connsiteY14" fmla="*/ 163943 h 368465"/>
                <a:gd name="connsiteX15" fmla="*/ 413038 w 434258"/>
                <a:gd name="connsiteY15" fmla="*/ 170313 h 368465"/>
                <a:gd name="connsiteX16" fmla="*/ 402444 w 434258"/>
                <a:gd name="connsiteY16" fmla="*/ 199977 h 368465"/>
                <a:gd name="connsiteX17" fmla="*/ 422896 w 434258"/>
                <a:gd name="connsiteY17" fmla="*/ 211340 h 368465"/>
                <a:gd name="connsiteX18" fmla="*/ 411260 w 434258"/>
                <a:gd name="connsiteY18" fmla="*/ 214664 h 368465"/>
                <a:gd name="connsiteX19" fmla="*/ 418134 w 434258"/>
                <a:gd name="connsiteY19" fmla="*/ 218483 h 368465"/>
                <a:gd name="connsiteX20" fmla="*/ 312465 w 434258"/>
                <a:gd name="connsiteY20" fmla="*/ 248674 h 368465"/>
                <a:gd name="connsiteX21" fmla="*/ 316090 w 434258"/>
                <a:gd name="connsiteY21" fmla="*/ 270424 h 368465"/>
                <a:gd name="connsiteX22" fmla="*/ 310276 w 434258"/>
                <a:gd name="connsiteY22" fmla="*/ 271254 h 368465"/>
                <a:gd name="connsiteX23" fmla="*/ 311328 w 434258"/>
                <a:gd name="connsiteY23" fmla="*/ 277567 h 368465"/>
                <a:gd name="connsiteX24" fmla="*/ 279514 w 434258"/>
                <a:gd name="connsiteY24" fmla="*/ 282112 h 368465"/>
                <a:gd name="connsiteX25" fmla="*/ 264797 w 434258"/>
                <a:gd name="connsiteY25" fmla="*/ 296828 h 368465"/>
                <a:gd name="connsiteX26" fmla="*/ 261551 w 434258"/>
                <a:gd name="connsiteY26" fmla="*/ 302238 h 368465"/>
                <a:gd name="connsiteX27" fmla="*/ 260976 w 434258"/>
                <a:gd name="connsiteY27" fmla="*/ 302402 h 368465"/>
                <a:gd name="connsiteX28" fmla="*/ 256789 w 434258"/>
                <a:gd name="connsiteY28" fmla="*/ 309381 h 368465"/>
                <a:gd name="connsiteX29" fmla="*/ 240882 w 434258"/>
                <a:gd name="connsiteY29" fmla="*/ 313926 h 368465"/>
                <a:gd name="connsiteX30" fmla="*/ 209067 w 434258"/>
                <a:gd name="connsiteY30" fmla="*/ 345741 h 368465"/>
                <a:gd name="connsiteX31" fmla="*/ 193160 w 434258"/>
                <a:gd name="connsiteY31" fmla="*/ 368465 h 368465"/>
                <a:gd name="connsiteX32" fmla="*/ 177253 w 434258"/>
                <a:gd name="connsiteY32" fmla="*/ 368465 h 368465"/>
                <a:gd name="connsiteX33" fmla="*/ 165890 w 434258"/>
                <a:gd name="connsiteY33" fmla="*/ 368465 h 368465"/>
                <a:gd name="connsiteX34" fmla="*/ 122713 w 434258"/>
                <a:gd name="connsiteY34" fmla="*/ 361648 h 368465"/>
                <a:gd name="connsiteX35" fmla="*/ 118168 w 434258"/>
                <a:gd name="connsiteY35" fmla="*/ 357103 h 368465"/>
                <a:gd name="connsiteX36" fmla="*/ 102261 w 434258"/>
                <a:gd name="connsiteY36" fmla="*/ 345741 h 368465"/>
                <a:gd name="connsiteX37" fmla="*/ 79537 w 434258"/>
                <a:gd name="connsiteY37" fmla="*/ 345741 h 368465"/>
                <a:gd name="connsiteX38" fmla="*/ 47722 w 434258"/>
                <a:gd name="connsiteY38" fmla="*/ 352558 h 368465"/>
                <a:gd name="connsiteX39" fmla="*/ 27270 w 434258"/>
                <a:gd name="connsiteY39" fmla="*/ 329833 h 368465"/>
                <a:gd name="connsiteX40" fmla="*/ 0 w 434258"/>
                <a:gd name="connsiteY40" fmla="*/ 298019 h 368465"/>
                <a:gd name="connsiteX41" fmla="*/ 4545 w 434258"/>
                <a:gd name="connsiteY41" fmla="*/ 179851 h 368465"/>
                <a:gd name="connsiteX42" fmla="*/ 9033 w 434258"/>
                <a:gd name="connsiteY42" fmla="*/ 179851 h 368465"/>
                <a:gd name="connsiteX43" fmla="*/ 9307 w 434258"/>
                <a:gd name="connsiteY43" fmla="*/ 172708 h 368465"/>
                <a:gd name="connsiteX44" fmla="*/ 79537 w 434258"/>
                <a:gd name="connsiteY44" fmla="*/ 172708 h 368465"/>
                <a:gd name="connsiteX45" fmla="*/ 79537 w 434258"/>
                <a:gd name="connsiteY45" fmla="*/ 168488 h 368465"/>
                <a:gd name="connsiteX46" fmla="*/ 86354 w 434258"/>
                <a:gd name="connsiteY46" fmla="*/ 152581 h 368465"/>
                <a:gd name="connsiteX47" fmla="*/ 74992 w 434258"/>
                <a:gd name="connsiteY47" fmla="*/ 132129 h 368465"/>
                <a:gd name="connsiteX48" fmla="*/ 79537 w 434258"/>
                <a:gd name="connsiteY48" fmla="*/ 116222 h 368465"/>
                <a:gd name="connsiteX49" fmla="*/ 74992 w 434258"/>
                <a:gd name="connsiteY49" fmla="*/ 104859 h 368465"/>
                <a:gd name="connsiteX50" fmla="*/ 82611 w 434258"/>
                <a:gd name="connsiteY50" fmla="*/ 104859 h 368465"/>
                <a:gd name="connsiteX51" fmla="*/ 79754 w 434258"/>
                <a:gd name="connsiteY51" fmla="*/ 97716 h 368465"/>
                <a:gd name="connsiteX52" fmla="*/ 95661 w 434258"/>
                <a:gd name="connsiteY52" fmla="*/ 97716 h 368465"/>
                <a:gd name="connsiteX53" fmla="*/ 95661 w 434258"/>
                <a:gd name="connsiteY53" fmla="*/ 113624 h 368465"/>
                <a:gd name="connsiteX54" fmla="*/ 111568 w 434258"/>
                <a:gd name="connsiteY54" fmla="*/ 109079 h 368465"/>
                <a:gd name="connsiteX55" fmla="*/ 138838 w 434258"/>
                <a:gd name="connsiteY55" fmla="*/ 113624 h 368465"/>
                <a:gd name="connsiteX56" fmla="*/ 150200 w 434258"/>
                <a:gd name="connsiteY56" fmla="*/ 129531 h 368465"/>
                <a:gd name="connsiteX57" fmla="*/ 177470 w 434258"/>
                <a:gd name="connsiteY57" fmla="*/ 134076 h 368465"/>
                <a:gd name="connsiteX58" fmla="*/ 202467 w 434258"/>
                <a:gd name="connsiteY58" fmla="*/ 124986 h 368465"/>
                <a:gd name="connsiteX59" fmla="*/ 209284 w 434258"/>
                <a:gd name="connsiteY59" fmla="*/ 140893 h 368465"/>
                <a:gd name="connsiteX60" fmla="*/ 236554 w 434258"/>
                <a:gd name="connsiteY60" fmla="*/ 145438 h 368465"/>
                <a:gd name="connsiteX61" fmla="*/ 252461 w 434258"/>
                <a:gd name="connsiteY61" fmla="*/ 161345 h 368465"/>
                <a:gd name="connsiteX62" fmla="*/ 268368 w 434258"/>
                <a:gd name="connsiteY62" fmla="*/ 184070 h 368465"/>
                <a:gd name="connsiteX63" fmla="*/ 289615 w 434258"/>
                <a:gd name="connsiteY63" fmla="*/ 184070 h 368465"/>
                <a:gd name="connsiteX64" fmla="*/ 284058 w 434258"/>
                <a:gd name="connsiteY64" fmla="*/ 152581 h 368465"/>
                <a:gd name="connsiteX65" fmla="*/ 272696 w 434258"/>
                <a:gd name="connsiteY65" fmla="*/ 159398 h 368465"/>
                <a:gd name="connsiteX66" fmla="*/ 252244 w 434258"/>
                <a:gd name="connsiteY66" fmla="*/ 141219 h 368465"/>
                <a:gd name="connsiteX67" fmla="*/ 240882 w 434258"/>
                <a:gd name="connsiteY67" fmla="*/ 136674 h 368465"/>
                <a:gd name="connsiteX68" fmla="*/ 247699 w 434258"/>
                <a:gd name="connsiteY68" fmla="*/ 98042 h 368465"/>
                <a:gd name="connsiteX69" fmla="*/ 252244 w 434258"/>
                <a:gd name="connsiteY69" fmla="*/ 57137 h 368465"/>
                <a:gd name="connsiteX70" fmla="*/ 240882 w 434258"/>
                <a:gd name="connsiteY70" fmla="*/ 38958 h 368465"/>
                <a:gd name="connsiteX71" fmla="*/ 252244 w 434258"/>
                <a:gd name="connsiteY71" fmla="*/ 18506 h 368465"/>
                <a:gd name="connsiteX72" fmla="*/ 253264 w 434258"/>
                <a:gd name="connsiteY72" fmla="*/ 18098 h 368465"/>
                <a:gd name="connsiteX73" fmla="*/ 257006 w 434258"/>
                <a:gd name="connsiteY73" fmla="*/ 11363 h 368465"/>
                <a:gd name="connsiteX74" fmla="*/ 268368 w 434258"/>
                <a:gd name="connsiteY74" fmla="*/ 6818 h 36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34258" h="368465">
                  <a:moveTo>
                    <a:pt x="316090" y="0"/>
                  </a:moveTo>
                  <a:lnTo>
                    <a:pt x="331997" y="0"/>
                  </a:lnTo>
                  <a:lnTo>
                    <a:pt x="347905" y="11363"/>
                  </a:lnTo>
                  <a:lnTo>
                    <a:pt x="359267" y="15908"/>
                  </a:lnTo>
                  <a:lnTo>
                    <a:pt x="386536" y="27270"/>
                  </a:lnTo>
                  <a:lnTo>
                    <a:pt x="406989" y="31815"/>
                  </a:lnTo>
                  <a:lnTo>
                    <a:pt x="422896" y="54539"/>
                  </a:lnTo>
                  <a:lnTo>
                    <a:pt x="434258" y="81809"/>
                  </a:lnTo>
                  <a:lnTo>
                    <a:pt x="428454" y="86452"/>
                  </a:lnTo>
                  <a:lnTo>
                    <a:pt x="429496" y="88952"/>
                  </a:lnTo>
                  <a:lnTo>
                    <a:pt x="422398" y="94630"/>
                  </a:lnTo>
                  <a:lnTo>
                    <a:pt x="418351" y="124986"/>
                  </a:lnTo>
                  <a:lnTo>
                    <a:pt x="422896" y="156800"/>
                  </a:lnTo>
                  <a:lnTo>
                    <a:pt x="417989" y="162933"/>
                  </a:lnTo>
                  <a:lnTo>
                    <a:pt x="418134" y="163943"/>
                  </a:lnTo>
                  <a:lnTo>
                    <a:pt x="413038" y="170313"/>
                  </a:lnTo>
                  <a:lnTo>
                    <a:pt x="402444" y="199977"/>
                  </a:lnTo>
                  <a:lnTo>
                    <a:pt x="422896" y="211340"/>
                  </a:lnTo>
                  <a:lnTo>
                    <a:pt x="411260" y="214664"/>
                  </a:lnTo>
                  <a:lnTo>
                    <a:pt x="418134" y="218483"/>
                  </a:lnTo>
                  <a:lnTo>
                    <a:pt x="312465" y="248674"/>
                  </a:lnTo>
                  <a:lnTo>
                    <a:pt x="316090" y="270424"/>
                  </a:lnTo>
                  <a:lnTo>
                    <a:pt x="310276" y="271254"/>
                  </a:lnTo>
                  <a:lnTo>
                    <a:pt x="311328" y="277567"/>
                  </a:lnTo>
                  <a:lnTo>
                    <a:pt x="279514" y="282112"/>
                  </a:lnTo>
                  <a:lnTo>
                    <a:pt x="264797" y="296828"/>
                  </a:lnTo>
                  <a:lnTo>
                    <a:pt x="261551" y="302238"/>
                  </a:lnTo>
                  <a:lnTo>
                    <a:pt x="260976" y="302402"/>
                  </a:lnTo>
                  <a:lnTo>
                    <a:pt x="256789" y="309381"/>
                  </a:lnTo>
                  <a:lnTo>
                    <a:pt x="240882" y="313926"/>
                  </a:lnTo>
                  <a:lnTo>
                    <a:pt x="209067" y="345741"/>
                  </a:lnTo>
                  <a:lnTo>
                    <a:pt x="193160" y="368465"/>
                  </a:lnTo>
                  <a:lnTo>
                    <a:pt x="177253" y="368465"/>
                  </a:lnTo>
                  <a:lnTo>
                    <a:pt x="165890" y="368465"/>
                  </a:lnTo>
                  <a:lnTo>
                    <a:pt x="122713" y="361648"/>
                  </a:lnTo>
                  <a:lnTo>
                    <a:pt x="118168" y="357103"/>
                  </a:lnTo>
                  <a:lnTo>
                    <a:pt x="102261" y="345741"/>
                  </a:lnTo>
                  <a:lnTo>
                    <a:pt x="79537" y="345741"/>
                  </a:lnTo>
                  <a:lnTo>
                    <a:pt x="47722" y="352558"/>
                  </a:lnTo>
                  <a:lnTo>
                    <a:pt x="27270" y="329833"/>
                  </a:lnTo>
                  <a:lnTo>
                    <a:pt x="0" y="298019"/>
                  </a:lnTo>
                  <a:lnTo>
                    <a:pt x="4545" y="179851"/>
                  </a:lnTo>
                  <a:lnTo>
                    <a:pt x="9033" y="179851"/>
                  </a:lnTo>
                  <a:lnTo>
                    <a:pt x="9307" y="172708"/>
                  </a:lnTo>
                  <a:lnTo>
                    <a:pt x="79537" y="172708"/>
                  </a:lnTo>
                  <a:lnTo>
                    <a:pt x="79537" y="168488"/>
                  </a:lnTo>
                  <a:lnTo>
                    <a:pt x="86354" y="152581"/>
                  </a:lnTo>
                  <a:lnTo>
                    <a:pt x="74992" y="132129"/>
                  </a:lnTo>
                  <a:lnTo>
                    <a:pt x="79537" y="116222"/>
                  </a:lnTo>
                  <a:lnTo>
                    <a:pt x="74992" y="104859"/>
                  </a:lnTo>
                  <a:lnTo>
                    <a:pt x="82611" y="104859"/>
                  </a:lnTo>
                  <a:lnTo>
                    <a:pt x="79754" y="97716"/>
                  </a:lnTo>
                  <a:lnTo>
                    <a:pt x="95661" y="97716"/>
                  </a:lnTo>
                  <a:lnTo>
                    <a:pt x="95661" y="113624"/>
                  </a:lnTo>
                  <a:lnTo>
                    <a:pt x="111568" y="109079"/>
                  </a:lnTo>
                  <a:lnTo>
                    <a:pt x="138838" y="113624"/>
                  </a:lnTo>
                  <a:lnTo>
                    <a:pt x="150200" y="129531"/>
                  </a:lnTo>
                  <a:lnTo>
                    <a:pt x="177470" y="134076"/>
                  </a:lnTo>
                  <a:lnTo>
                    <a:pt x="202467" y="124986"/>
                  </a:lnTo>
                  <a:lnTo>
                    <a:pt x="209284" y="140893"/>
                  </a:lnTo>
                  <a:lnTo>
                    <a:pt x="236554" y="145438"/>
                  </a:lnTo>
                  <a:lnTo>
                    <a:pt x="252461" y="161345"/>
                  </a:lnTo>
                  <a:lnTo>
                    <a:pt x="268368" y="184070"/>
                  </a:lnTo>
                  <a:lnTo>
                    <a:pt x="289615" y="184070"/>
                  </a:lnTo>
                  <a:lnTo>
                    <a:pt x="284058" y="152581"/>
                  </a:lnTo>
                  <a:lnTo>
                    <a:pt x="272696" y="159398"/>
                  </a:lnTo>
                  <a:lnTo>
                    <a:pt x="252244" y="141219"/>
                  </a:lnTo>
                  <a:lnTo>
                    <a:pt x="240882" y="136674"/>
                  </a:lnTo>
                  <a:lnTo>
                    <a:pt x="247699" y="98042"/>
                  </a:lnTo>
                  <a:lnTo>
                    <a:pt x="252244" y="57137"/>
                  </a:lnTo>
                  <a:lnTo>
                    <a:pt x="240882" y="38958"/>
                  </a:lnTo>
                  <a:lnTo>
                    <a:pt x="252244" y="18506"/>
                  </a:lnTo>
                  <a:lnTo>
                    <a:pt x="253264" y="18098"/>
                  </a:lnTo>
                  <a:lnTo>
                    <a:pt x="257006" y="11363"/>
                  </a:lnTo>
                  <a:lnTo>
                    <a:pt x="268368" y="68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938113" y="4401264"/>
              <a:ext cx="281952" cy="292258"/>
            </a:xfrm>
            <a:custGeom>
              <a:avLst/>
              <a:gdLst>
                <a:gd name="connsiteX0" fmla="*/ 214591 w 375936"/>
                <a:gd name="connsiteY0" fmla="*/ 0 h 389677"/>
                <a:gd name="connsiteX1" fmla="*/ 219136 w 375936"/>
                <a:gd name="connsiteY1" fmla="*/ 4545 h 389677"/>
                <a:gd name="connsiteX2" fmla="*/ 235044 w 375936"/>
                <a:gd name="connsiteY2" fmla="*/ 31815 h 389677"/>
                <a:gd name="connsiteX3" fmla="*/ 241861 w 375936"/>
                <a:gd name="connsiteY3" fmla="*/ 43177 h 389677"/>
                <a:gd name="connsiteX4" fmla="*/ 250951 w 375936"/>
                <a:gd name="connsiteY4" fmla="*/ 65902 h 389677"/>
                <a:gd name="connsiteX5" fmla="*/ 294128 w 375936"/>
                <a:gd name="connsiteY5" fmla="*/ 106806 h 389677"/>
                <a:gd name="connsiteX6" fmla="*/ 310035 w 375936"/>
                <a:gd name="connsiteY6" fmla="*/ 113624 h 389677"/>
                <a:gd name="connsiteX7" fmla="*/ 310035 w 375936"/>
                <a:gd name="connsiteY7" fmla="*/ 124986 h 389677"/>
                <a:gd name="connsiteX8" fmla="*/ 321397 w 375936"/>
                <a:gd name="connsiteY8" fmla="*/ 149983 h 389677"/>
                <a:gd name="connsiteX9" fmla="*/ 353212 w 375936"/>
                <a:gd name="connsiteY9" fmla="*/ 156800 h 389677"/>
                <a:gd name="connsiteX10" fmla="*/ 375936 w 375936"/>
                <a:gd name="connsiteY10" fmla="*/ 172708 h 389677"/>
                <a:gd name="connsiteX11" fmla="*/ 368328 w 375936"/>
                <a:gd name="connsiteY11" fmla="*/ 177146 h 389677"/>
                <a:gd name="connsiteX12" fmla="*/ 368791 w 375936"/>
                <a:gd name="connsiteY12" fmla="*/ 177470 h 389677"/>
                <a:gd name="connsiteX13" fmla="*/ 365824 w 375936"/>
                <a:gd name="connsiteY13" fmla="*/ 179201 h 389677"/>
                <a:gd name="connsiteX14" fmla="*/ 373555 w 375936"/>
                <a:gd name="connsiteY14" fmla="*/ 184613 h 389677"/>
                <a:gd name="connsiteX15" fmla="*/ 365947 w 375936"/>
                <a:gd name="connsiteY15" fmla="*/ 189051 h 389677"/>
                <a:gd name="connsiteX16" fmla="*/ 366410 w 375936"/>
                <a:gd name="connsiteY16" fmla="*/ 189375 h 389677"/>
                <a:gd name="connsiteX17" fmla="*/ 354350 w 375936"/>
                <a:gd name="connsiteY17" fmla="*/ 196410 h 389677"/>
                <a:gd name="connsiteX18" fmla="*/ 354504 w 375936"/>
                <a:gd name="connsiteY18" fmla="*/ 196518 h 389677"/>
                <a:gd name="connsiteX19" fmla="*/ 316125 w 375936"/>
                <a:gd name="connsiteY19" fmla="*/ 218906 h 389677"/>
                <a:gd name="connsiteX20" fmla="*/ 287202 w 375936"/>
                <a:gd name="connsiteY20" fmla="*/ 243697 h 389677"/>
                <a:gd name="connsiteX21" fmla="*/ 275839 w 375936"/>
                <a:gd name="connsiteY21" fmla="*/ 270966 h 389677"/>
                <a:gd name="connsiteX22" fmla="*/ 266750 w 375936"/>
                <a:gd name="connsiteY22" fmla="*/ 286874 h 389677"/>
                <a:gd name="connsiteX23" fmla="*/ 261755 w 375936"/>
                <a:gd name="connsiteY23" fmla="*/ 287873 h 389677"/>
                <a:gd name="connsiteX24" fmla="*/ 259605 w 375936"/>
                <a:gd name="connsiteY24" fmla="*/ 291636 h 389677"/>
                <a:gd name="connsiteX25" fmla="*/ 255766 w 375936"/>
                <a:gd name="connsiteY25" fmla="*/ 292404 h 389677"/>
                <a:gd name="connsiteX26" fmla="*/ 254844 w 375936"/>
                <a:gd name="connsiteY26" fmla="*/ 294017 h 389677"/>
                <a:gd name="connsiteX27" fmla="*/ 249849 w 375936"/>
                <a:gd name="connsiteY27" fmla="*/ 295016 h 389677"/>
                <a:gd name="connsiteX28" fmla="*/ 247699 w 375936"/>
                <a:gd name="connsiteY28" fmla="*/ 298779 h 389677"/>
                <a:gd name="connsiteX29" fmla="*/ 241572 w 375936"/>
                <a:gd name="connsiteY29" fmla="*/ 300005 h 389677"/>
                <a:gd name="connsiteX30" fmla="*/ 239480 w 375936"/>
                <a:gd name="connsiteY30" fmla="*/ 307326 h 389677"/>
                <a:gd name="connsiteX31" fmla="*/ 232663 w 375936"/>
                <a:gd name="connsiteY31" fmla="*/ 318688 h 389677"/>
                <a:gd name="connsiteX32" fmla="*/ 226232 w 375936"/>
                <a:gd name="connsiteY32" fmla="*/ 322261 h 389677"/>
                <a:gd name="connsiteX33" fmla="*/ 225518 w 375936"/>
                <a:gd name="connsiteY33" fmla="*/ 323450 h 389677"/>
                <a:gd name="connsiteX34" fmla="*/ 214089 w 375936"/>
                <a:gd name="connsiteY34" fmla="*/ 329799 h 389677"/>
                <a:gd name="connsiteX35" fmla="*/ 213612 w 375936"/>
                <a:gd name="connsiteY35" fmla="*/ 330593 h 389677"/>
                <a:gd name="connsiteX36" fmla="*/ 193159 w 375936"/>
                <a:gd name="connsiteY36" fmla="*/ 341955 h 389677"/>
                <a:gd name="connsiteX37" fmla="*/ 161345 w 375936"/>
                <a:gd name="connsiteY37" fmla="*/ 341955 h 389677"/>
                <a:gd name="connsiteX38" fmla="*/ 145438 w 375936"/>
                <a:gd name="connsiteY38" fmla="*/ 330593 h 389677"/>
                <a:gd name="connsiteX39" fmla="*/ 129531 w 375936"/>
                <a:gd name="connsiteY39" fmla="*/ 326048 h 389677"/>
                <a:gd name="connsiteX40" fmla="*/ 128500 w 375936"/>
                <a:gd name="connsiteY40" fmla="*/ 326564 h 389677"/>
                <a:gd name="connsiteX41" fmla="*/ 121312 w 375936"/>
                <a:gd name="connsiteY41" fmla="*/ 339140 h 389677"/>
                <a:gd name="connsiteX42" fmla="*/ 105405 w 375936"/>
                <a:gd name="connsiteY42" fmla="*/ 350503 h 389677"/>
                <a:gd name="connsiteX43" fmla="*/ 82680 w 375936"/>
                <a:gd name="connsiteY43" fmla="*/ 373227 h 389677"/>
                <a:gd name="connsiteX44" fmla="*/ 79821 w 375936"/>
                <a:gd name="connsiteY44" fmla="*/ 373704 h 389677"/>
                <a:gd name="connsiteX45" fmla="*/ 75535 w 375936"/>
                <a:gd name="connsiteY45" fmla="*/ 377989 h 389677"/>
                <a:gd name="connsiteX46" fmla="*/ 72679 w 375936"/>
                <a:gd name="connsiteY46" fmla="*/ 378465 h 389677"/>
                <a:gd name="connsiteX47" fmla="*/ 70774 w 375936"/>
                <a:gd name="connsiteY47" fmla="*/ 380370 h 389677"/>
                <a:gd name="connsiteX48" fmla="*/ 67915 w 375936"/>
                <a:gd name="connsiteY48" fmla="*/ 380847 h 389677"/>
                <a:gd name="connsiteX49" fmla="*/ 63629 w 375936"/>
                <a:gd name="connsiteY49" fmla="*/ 385132 h 389677"/>
                <a:gd name="connsiteX50" fmla="*/ 36360 w 375936"/>
                <a:gd name="connsiteY50" fmla="*/ 389677 h 389677"/>
                <a:gd name="connsiteX51" fmla="*/ 31815 w 375936"/>
                <a:gd name="connsiteY51" fmla="*/ 373770 h 389677"/>
                <a:gd name="connsiteX52" fmla="*/ 36360 w 375936"/>
                <a:gd name="connsiteY52" fmla="*/ 346500 h 389677"/>
                <a:gd name="connsiteX53" fmla="*/ 9090 w 375936"/>
                <a:gd name="connsiteY53" fmla="*/ 310141 h 389677"/>
                <a:gd name="connsiteX54" fmla="*/ 0 w 375936"/>
                <a:gd name="connsiteY54" fmla="*/ 303324 h 389677"/>
                <a:gd name="connsiteX55" fmla="*/ 0 w 375936"/>
                <a:gd name="connsiteY55" fmla="*/ 185155 h 389677"/>
                <a:gd name="connsiteX56" fmla="*/ 2381 w 375936"/>
                <a:gd name="connsiteY56" fmla="*/ 185155 h 389677"/>
                <a:gd name="connsiteX57" fmla="*/ 2381 w 375936"/>
                <a:gd name="connsiteY57" fmla="*/ 173250 h 389677"/>
                <a:gd name="connsiteX58" fmla="*/ 9526 w 375936"/>
                <a:gd name="connsiteY58" fmla="*/ 173250 h 389677"/>
                <a:gd name="connsiteX59" fmla="*/ 9526 w 375936"/>
                <a:gd name="connsiteY59" fmla="*/ 168488 h 389677"/>
                <a:gd name="connsiteX60" fmla="*/ 14287 w 375936"/>
                <a:gd name="connsiteY60" fmla="*/ 168488 h 389677"/>
                <a:gd name="connsiteX61" fmla="*/ 14287 w 375936"/>
                <a:gd name="connsiteY61" fmla="*/ 166107 h 389677"/>
                <a:gd name="connsiteX62" fmla="*/ 21432 w 375936"/>
                <a:gd name="connsiteY62" fmla="*/ 166107 h 389677"/>
                <a:gd name="connsiteX63" fmla="*/ 21432 w 375936"/>
                <a:gd name="connsiteY63" fmla="*/ 161345 h 389677"/>
                <a:gd name="connsiteX64" fmla="*/ 37531 w 375936"/>
                <a:gd name="connsiteY64" fmla="*/ 161345 h 389677"/>
                <a:gd name="connsiteX65" fmla="*/ 43177 w 375936"/>
                <a:gd name="connsiteY65" fmla="*/ 46535 h 389677"/>
                <a:gd name="connsiteX66" fmla="*/ 44973 w 375936"/>
                <a:gd name="connsiteY66" fmla="*/ 46535 h 389677"/>
                <a:gd name="connsiteX67" fmla="*/ 45558 w 375936"/>
                <a:gd name="connsiteY67" fmla="*/ 34630 h 389677"/>
                <a:gd name="connsiteX68" fmla="*/ 52469 w 375936"/>
                <a:gd name="connsiteY68" fmla="*/ 34630 h 389677"/>
                <a:gd name="connsiteX69" fmla="*/ 52703 w 375936"/>
                <a:gd name="connsiteY69" fmla="*/ 29868 h 389677"/>
                <a:gd name="connsiteX70" fmla="*/ 57347 w 375936"/>
                <a:gd name="connsiteY70" fmla="*/ 29868 h 389677"/>
                <a:gd name="connsiteX71" fmla="*/ 57464 w 375936"/>
                <a:gd name="connsiteY71" fmla="*/ 27487 h 389677"/>
                <a:gd name="connsiteX72" fmla="*/ 64375 w 375936"/>
                <a:gd name="connsiteY72" fmla="*/ 27487 h 389677"/>
                <a:gd name="connsiteX73" fmla="*/ 64609 w 375936"/>
                <a:gd name="connsiteY73" fmla="*/ 22725 h 389677"/>
                <a:gd name="connsiteX74" fmla="*/ 89606 w 375936"/>
                <a:gd name="connsiteY74" fmla="*/ 22725 h 389677"/>
                <a:gd name="connsiteX75" fmla="*/ 144145 w 375936"/>
                <a:gd name="connsiteY75" fmla="*/ 11363 h 389677"/>
                <a:gd name="connsiteX76" fmla="*/ 160052 w 375936"/>
                <a:gd name="connsiteY76" fmla="*/ 22725 h 389677"/>
                <a:gd name="connsiteX77" fmla="*/ 182777 w 375936"/>
                <a:gd name="connsiteY77" fmla="*/ 11363 h 389677"/>
                <a:gd name="connsiteX78" fmla="*/ 191867 w 375936"/>
                <a:gd name="connsiteY78" fmla="*/ 11363 h 389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75936" h="389677">
                  <a:moveTo>
                    <a:pt x="214591" y="0"/>
                  </a:moveTo>
                  <a:lnTo>
                    <a:pt x="219136" y="4545"/>
                  </a:lnTo>
                  <a:lnTo>
                    <a:pt x="235044" y="31815"/>
                  </a:lnTo>
                  <a:lnTo>
                    <a:pt x="241861" y="43177"/>
                  </a:lnTo>
                  <a:lnTo>
                    <a:pt x="250951" y="65902"/>
                  </a:lnTo>
                  <a:lnTo>
                    <a:pt x="294128" y="106806"/>
                  </a:lnTo>
                  <a:lnTo>
                    <a:pt x="310035" y="113624"/>
                  </a:lnTo>
                  <a:lnTo>
                    <a:pt x="310035" y="124986"/>
                  </a:lnTo>
                  <a:lnTo>
                    <a:pt x="321397" y="149983"/>
                  </a:lnTo>
                  <a:lnTo>
                    <a:pt x="353212" y="156800"/>
                  </a:lnTo>
                  <a:lnTo>
                    <a:pt x="375936" y="172708"/>
                  </a:lnTo>
                  <a:lnTo>
                    <a:pt x="368328" y="177146"/>
                  </a:lnTo>
                  <a:lnTo>
                    <a:pt x="368791" y="177470"/>
                  </a:lnTo>
                  <a:lnTo>
                    <a:pt x="365824" y="179201"/>
                  </a:lnTo>
                  <a:lnTo>
                    <a:pt x="373555" y="184613"/>
                  </a:lnTo>
                  <a:lnTo>
                    <a:pt x="365947" y="189051"/>
                  </a:lnTo>
                  <a:lnTo>
                    <a:pt x="366410" y="189375"/>
                  </a:lnTo>
                  <a:lnTo>
                    <a:pt x="354350" y="196410"/>
                  </a:lnTo>
                  <a:lnTo>
                    <a:pt x="354504" y="196518"/>
                  </a:lnTo>
                  <a:lnTo>
                    <a:pt x="316125" y="218906"/>
                  </a:lnTo>
                  <a:lnTo>
                    <a:pt x="287202" y="243697"/>
                  </a:lnTo>
                  <a:lnTo>
                    <a:pt x="275839" y="270966"/>
                  </a:lnTo>
                  <a:lnTo>
                    <a:pt x="266750" y="286874"/>
                  </a:lnTo>
                  <a:lnTo>
                    <a:pt x="261755" y="287873"/>
                  </a:lnTo>
                  <a:lnTo>
                    <a:pt x="259605" y="291636"/>
                  </a:lnTo>
                  <a:lnTo>
                    <a:pt x="255766" y="292404"/>
                  </a:lnTo>
                  <a:lnTo>
                    <a:pt x="254844" y="294017"/>
                  </a:lnTo>
                  <a:lnTo>
                    <a:pt x="249849" y="295016"/>
                  </a:lnTo>
                  <a:lnTo>
                    <a:pt x="247699" y="298779"/>
                  </a:lnTo>
                  <a:lnTo>
                    <a:pt x="241572" y="300005"/>
                  </a:lnTo>
                  <a:lnTo>
                    <a:pt x="239480" y="307326"/>
                  </a:lnTo>
                  <a:lnTo>
                    <a:pt x="232663" y="318688"/>
                  </a:lnTo>
                  <a:lnTo>
                    <a:pt x="226232" y="322261"/>
                  </a:lnTo>
                  <a:lnTo>
                    <a:pt x="225518" y="323450"/>
                  </a:lnTo>
                  <a:lnTo>
                    <a:pt x="214089" y="329799"/>
                  </a:lnTo>
                  <a:lnTo>
                    <a:pt x="213612" y="330593"/>
                  </a:lnTo>
                  <a:lnTo>
                    <a:pt x="193159" y="341955"/>
                  </a:lnTo>
                  <a:lnTo>
                    <a:pt x="161345" y="341955"/>
                  </a:lnTo>
                  <a:lnTo>
                    <a:pt x="145438" y="330593"/>
                  </a:lnTo>
                  <a:lnTo>
                    <a:pt x="129531" y="326048"/>
                  </a:lnTo>
                  <a:lnTo>
                    <a:pt x="128500" y="326564"/>
                  </a:lnTo>
                  <a:lnTo>
                    <a:pt x="121312" y="339140"/>
                  </a:lnTo>
                  <a:lnTo>
                    <a:pt x="105405" y="350503"/>
                  </a:lnTo>
                  <a:lnTo>
                    <a:pt x="82680" y="373227"/>
                  </a:lnTo>
                  <a:lnTo>
                    <a:pt x="79821" y="373704"/>
                  </a:lnTo>
                  <a:lnTo>
                    <a:pt x="75535" y="377989"/>
                  </a:lnTo>
                  <a:lnTo>
                    <a:pt x="72679" y="378465"/>
                  </a:lnTo>
                  <a:lnTo>
                    <a:pt x="70774" y="380370"/>
                  </a:lnTo>
                  <a:lnTo>
                    <a:pt x="67915" y="380847"/>
                  </a:lnTo>
                  <a:lnTo>
                    <a:pt x="63629" y="385132"/>
                  </a:lnTo>
                  <a:lnTo>
                    <a:pt x="36360" y="389677"/>
                  </a:lnTo>
                  <a:lnTo>
                    <a:pt x="31815" y="373770"/>
                  </a:lnTo>
                  <a:lnTo>
                    <a:pt x="36360" y="346500"/>
                  </a:lnTo>
                  <a:lnTo>
                    <a:pt x="9090" y="310141"/>
                  </a:lnTo>
                  <a:lnTo>
                    <a:pt x="0" y="303324"/>
                  </a:lnTo>
                  <a:lnTo>
                    <a:pt x="0" y="185155"/>
                  </a:lnTo>
                  <a:lnTo>
                    <a:pt x="2381" y="185155"/>
                  </a:lnTo>
                  <a:lnTo>
                    <a:pt x="2381" y="173250"/>
                  </a:lnTo>
                  <a:lnTo>
                    <a:pt x="9526" y="173250"/>
                  </a:lnTo>
                  <a:lnTo>
                    <a:pt x="9526" y="168488"/>
                  </a:lnTo>
                  <a:lnTo>
                    <a:pt x="14287" y="168488"/>
                  </a:lnTo>
                  <a:lnTo>
                    <a:pt x="14287" y="166107"/>
                  </a:lnTo>
                  <a:lnTo>
                    <a:pt x="21432" y="166107"/>
                  </a:lnTo>
                  <a:lnTo>
                    <a:pt x="21432" y="161345"/>
                  </a:lnTo>
                  <a:lnTo>
                    <a:pt x="37531" y="161345"/>
                  </a:lnTo>
                  <a:lnTo>
                    <a:pt x="43177" y="46535"/>
                  </a:lnTo>
                  <a:lnTo>
                    <a:pt x="44973" y="46535"/>
                  </a:lnTo>
                  <a:lnTo>
                    <a:pt x="45558" y="34630"/>
                  </a:lnTo>
                  <a:lnTo>
                    <a:pt x="52469" y="34630"/>
                  </a:lnTo>
                  <a:lnTo>
                    <a:pt x="52703" y="29868"/>
                  </a:lnTo>
                  <a:lnTo>
                    <a:pt x="57347" y="29868"/>
                  </a:lnTo>
                  <a:lnTo>
                    <a:pt x="57464" y="27487"/>
                  </a:lnTo>
                  <a:lnTo>
                    <a:pt x="64375" y="27487"/>
                  </a:lnTo>
                  <a:lnTo>
                    <a:pt x="64609" y="22725"/>
                  </a:lnTo>
                  <a:lnTo>
                    <a:pt x="89606" y="22725"/>
                  </a:lnTo>
                  <a:lnTo>
                    <a:pt x="144145" y="11363"/>
                  </a:lnTo>
                  <a:lnTo>
                    <a:pt x="160052" y="22725"/>
                  </a:lnTo>
                  <a:lnTo>
                    <a:pt x="182777" y="11363"/>
                  </a:lnTo>
                  <a:lnTo>
                    <a:pt x="191867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091751" y="4341016"/>
              <a:ext cx="214398" cy="214373"/>
            </a:xfrm>
            <a:custGeom>
              <a:avLst/>
              <a:gdLst>
                <a:gd name="connsiteX0" fmla="*/ 194965 w 285864"/>
                <a:gd name="connsiteY0" fmla="*/ 0 h 285831"/>
                <a:gd name="connsiteX1" fmla="*/ 194965 w 285864"/>
                <a:gd name="connsiteY1" fmla="*/ 15908 h 285831"/>
                <a:gd name="connsiteX2" fmla="*/ 226780 w 285864"/>
                <a:gd name="connsiteY2" fmla="*/ 15908 h 285831"/>
                <a:gd name="connsiteX3" fmla="*/ 242687 w 285864"/>
                <a:gd name="connsiteY3" fmla="*/ 20452 h 285831"/>
                <a:gd name="connsiteX4" fmla="*/ 249505 w 285864"/>
                <a:gd name="connsiteY4" fmla="*/ 31815 h 285831"/>
                <a:gd name="connsiteX5" fmla="*/ 269957 w 285864"/>
                <a:gd name="connsiteY5" fmla="*/ 31815 h 285831"/>
                <a:gd name="connsiteX6" fmla="*/ 285864 w 285864"/>
                <a:gd name="connsiteY6" fmla="*/ 43177 h 285831"/>
                <a:gd name="connsiteX7" fmla="*/ 285864 w 285864"/>
                <a:gd name="connsiteY7" fmla="*/ 95444 h 285831"/>
                <a:gd name="connsiteX8" fmla="*/ 281319 w 285864"/>
                <a:gd name="connsiteY8" fmla="*/ 122713 h 285831"/>
                <a:gd name="connsiteX9" fmla="*/ 281319 w 285864"/>
                <a:gd name="connsiteY9" fmla="*/ 149983 h 285831"/>
                <a:gd name="connsiteX10" fmla="*/ 285864 w 285864"/>
                <a:gd name="connsiteY10" fmla="*/ 161345 h 285831"/>
                <a:gd name="connsiteX11" fmla="*/ 281319 w 285864"/>
                <a:gd name="connsiteY11" fmla="*/ 181797 h 285831"/>
                <a:gd name="connsiteX12" fmla="*/ 279505 w 285864"/>
                <a:gd name="connsiteY12" fmla="*/ 183611 h 285831"/>
                <a:gd name="connsiteX13" fmla="*/ 274969 w 285864"/>
                <a:gd name="connsiteY13" fmla="*/ 204022 h 285831"/>
                <a:gd name="connsiteX14" fmla="*/ 270424 w 285864"/>
                <a:gd name="connsiteY14" fmla="*/ 208567 h 285831"/>
                <a:gd name="connsiteX15" fmla="*/ 259062 w 285864"/>
                <a:gd name="connsiteY15" fmla="*/ 235837 h 285831"/>
                <a:gd name="connsiteX16" fmla="*/ 220430 w 285864"/>
                <a:gd name="connsiteY16" fmla="*/ 285831 h 285831"/>
                <a:gd name="connsiteX17" fmla="*/ 199978 w 285864"/>
                <a:gd name="connsiteY17" fmla="*/ 279014 h 285831"/>
                <a:gd name="connsiteX18" fmla="*/ 188615 w 285864"/>
                <a:gd name="connsiteY18" fmla="*/ 285831 h 285831"/>
                <a:gd name="connsiteX19" fmla="*/ 172708 w 285864"/>
                <a:gd name="connsiteY19" fmla="*/ 274469 h 285831"/>
                <a:gd name="connsiteX20" fmla="*/ 156801 w 285864"/>
                <a:gd name="connsiteY20" fmla="*/ 274469 h 285831"/>
                <a:gd name="connsiteX21" fmla="*/ 134076 w 285864"/>
                <a:gd name="connsiteY21" fmla="*/ 258562 h 285831"/>
                <a:gd name="connsiteX22" fmla="*/ 102261 w 285864"/>
                <a:gd name="connsiteY22" fmla="*/ 251744 h 285831"/>
                <a:gd name="connsiteX23" fmla="*/ 90899 w 285864"/>
                <a:gd name="connsiteY23" fmla="*/ 226747 h 285831"/>
                <a:gd name="connsiteX24" fmla="*/ 90899 w 285864"/>
                <a:gd name="connsiteY24" fmla="*/ 215385 h 285831"/>
                <a:gd name="connsiteX25" fmla="*/ 74992 w 285864"/>
                <a:gd name="connsiteY25" fmla="*/ 208567 h 285831"/>
                <a:gd name="connsiteX26" fmla="*/ 31815 w 285864"/>
                <a:gd name="connsiteY26" fmla="*/ 167663 h 285831"/>
                <a:gd name="connsiteX27" fmla="*/ 27270 w 285864"/>
                <a:gd name="connsiteY27" fmla="*/ 144938 h 285831"/>
                <a:gd name="connsiteX28" fmla="*/ 15908 w 285864"/>
                <a:gd name="connsiteY28" fmla="*/ 140393 h 285831"/>
                <a:gd name="connsiteX29" fmla="*/ 0 w 285864"/>
                <a:gd name="connsiteY29" fmla="*/ 106306 h 285831"/>
                <a:gd name="connsiteX30" fmla="*/ 18052 w 285864"/>
                <a:gd name="connsiteY30" fmla="*/ 109157 h 285831"/>
                <a:gd name="connsiteX31" fmla="*/ 6350 w 285864"/>
                <a:gd name="connsiteY31" fmla="*/ 84081 h 285831"/>
                <a:gd name="connsiteX32" fmla="*/ 49527 w 285864"/>
                <a:gd name="connsiteY32" fmla="*/ 90899 h 285831"/>
                <a:gd name="connsiteX33" fmla="*/ 60890 w 285864"/>
                <a:gd name="connsiteY33" fmla="*/ 90899 h 285831"/>
                <a:gd name="connsiteX34" fmla="*/ 76797 w 285864"/>
                <a:gd name="connsiteY34" fmla="*/ 90899 h 285831"/>
                <a:gd name="connsiteX35" fmla="*/ 92704 w 285864"/>
                <a:gd name="connsiteY35" fmla="*/ 68174 h 285831"/>
                <a:gd name="connsiteX36" fmla="*/ 124519 w 285864"/>
                <a:gd name="connsiteY36" fmla="*/ 36360 h 285831"/>
                <a:gd name="connsiteX37" fmla="*/ 140426 w 285864"/>
                <a:gd name="connsiteY37" fmla="*/ 31815 h 285831"/>
                <a:gd name="connsiteX38" fmla="*/ 140426 w 285864"/>
                <a:gd name="connsiteY38" fmla="*/ 20452 h 285831"/>
                <a:gd name="connsiteX39" fmla="*/ 163151 w 285864"/>
                <a:gd name="connsiteY39" fmla="*/ 4545 h 28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5864" h="285831">
                  <a:moveTo>
                    <a:pt x="194965" y="0"/>
                  </a:moveTo>
                  <a:lnTo>
                    <a:pt x="194965" y="15908"/>
                  </a:lnTo>
                  <a:lnTo>
                    <a:pt x="226780" y="15908"/>
                  </a:lnTo>
                  <a:lnTo>
                    <a:pt x="242687" y="20452"/>
                  </a:lnTo>
                  <a:lnTo>
                    <a:pt x="249505" y="31815"/>
                  </a:lnTo>
                  <a:lnTo>
                    <a:pt x="269957" y="31815"/>
                  </a:lnTo>
                  <a:lnTo>
                    <a:pt x="285864" y="43177"/>
                  </a:lnTo>
                  <a:lnTo>
                    <a:pt x="285864" y="95444"/>
                  </a:lnTo>
                  <a:lnTo>
                    <a:pt x="281319" y="122713"/>
                  </a:lnTo>
                  <a:lnTo>
                    <a:pt x="281319" y="149983"/>
                  </a:lnTo>
                  <a:lnTo>
                    <a:pt x="285864" y="161345"/>
                  </a:lnTo>
                  <a:lnTo>
                    <a:pt x="281319" y="181797"/>
                  </a:lnTo>
                  <a:lnTo>
                    <a:pt x="279505" y="183611"/>
                  </a:lnTo>
                  <a:lnTo>
                    <a:pt x="274969" y="204022"/>
                  </a:lnTo>
                  <a:lnTo>
                    <a:pt x="270424" y="208567"/>
                  </a:lnTo>
                  <a:lnTo>
                    <a:pt x="259062" y="235837"/>
                  </a:lnTo>
                  <a:lnTo>
                    <a:pt x="220430" y="285831"/>
                  </a:lnTo>
                  <a:lnTo>
                    <a:pt x="199978" y="279014"/>
                  </a:lnTo>
                  <a:lnTo>
                    <a:pt x="188615" y="285831"/>
                  </a:lnTo>
                  <a:lnTo>
                    <a:pt x="172708" y="274469"/>
                  </a:lnTo>
                  <a:lnTo>
                    <a:pt x="156801" y="274469"/>
                  </a:lnTo>
                  <a:lnTo>
                    <a:pt x="134076" y="258562"/>
                  </a:lnTo>
                  <a:lnTo>
                    <a:pt x="102261" y="251744"/>
                  </a:lnTo>
                  <a:lnTo>
                    <a:pt x="90899" y="226747"/>
                  </a:lnTo>
                  <a:lnTo>
                    <a:pt x="90899" y="215385"/>
                  </a:lnTo>
                  <a:lnTo>
                    <a:pt x="74992" y="208567"/>
                  </a:lnTo>
                  <a:lnTo>
                    <a:pt x="31815" y="167663"/>
                  </a:lnTo>
                  <a:lnTo>
                    <a:pt x="27270" y="144938"/>
                  </a:lnTo>
                  <a:lnTo>
                    <a:pt x="15908" y="140393"/>
                  </a:lnTo>
                  <a:lnTo>
                    <a:pt x="0" y="106306"/>
                  </a:lnTo>
                  <a:lnTo>
                    <a:pt x="18052" y="109157"/>
                  </a:lnTo>
                  <a:lnTo>
                    <a:pt x="6350" y="84081"/>
                  </a:lnTo>
                  <a:lnTo>
                    <a:pt x="49527" y="90899"/>
                  </a:lnTo>
                  <a:lnTo>
                    <a:pt x="60890" y="90899"/>
                  </a:lnTo>
                  <a:lnTo>
                    <a:pt x="76797" y="90899"/>
                  </a:lnTo>
                  <a:lnTo>
                    <a:pt x="92704" y="68174"/>
                  </a:lnTo>
                  <a:lnTo>
                    <a:pt x="124519" y="36360"/>
                  </a:lnTo>
                  <a:lnTo>
                    <a:pt x="140426" y="31815"/>
                  </a:lnTo>
                  <a:lnTo>
                    <a:pt x="140426" y="20452"/>
                  </a:lnTo>
                  <a:lnTo>
                    <a:pt x="163151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6" name="Freeform 351"/>
            <p:cNvSpPr>
              <a:spLocks noEditPoints="1"/>
            </p:cNvSpPr>
            <p:nvPr/>
          </p:nvSpPr>
          <p:spPr bwMode="auto">
            <a:xfrm>
              <a:off x="4846325" y="4543296"/>
              <a:ext cx="455061" cy="398818"/>
            </a:xfrm>
            <a:custGeom>
              <a:avLst/>
              <a:gdLst>
                <a:gd name="T0" fmla="*/ 220 w 267"/>
                <a:gd name="T1" fmla="*/ 0 h 234"/>
                <a:gd name="T2" fmla="*/ 234 w 267"/>
                <a:gd name="T3" fmla="*/ 2 h 234"/>
                <a:gd name="T4" fmla="*/ 248 w 267"/>
                <a:gd name="T5" fmla="*/ 28 h 234"/>
                <a:gd name="T6" fmla="*/ 251 w 267"/>
                <a:gd name="T7" fmla="*/ 59 h 234"/>
                <a:gd name="T8" fmla="*/ 244 w 267"/>
                <a:gd name="T9" fmla="*/ 64 h 234"/>
                <a:gd name="T10" fmla="*/ 239 w 267"/>
                <a:gd name="T11" fmla="*/ 68 h 234"/>
                <a:gd name="T12" fmla="*/ 234 w 267"/>
                <a:gd name="T13" fmla="*/ 83 h 234"/>
                <a:gd name="T14" fmla="*/ 253 w 267"/>
                <a:gd name="T15" fmla="*/ 90 h 234"/>
                <a:gd name="T16" fmla="*/ 267 w 267"/>
                <a:gd name="T17" fmla="*/ 83 h 234"/>
                <a:gd name="T18" fmla="*/ 263 w 267"/>
                <a:gd name="T19" fmla="*/ 111 h 234"/>
                <a:gd name="T20" fmla="*/ 246 w 267"/>
                <a:gd name="T21" fmla="*/ 128 h 234"/>
                <a:gd name="T22" fmla="*/ 237 w 267"/>
                <a:gd name="T23" fmla="*/ 139 h 234"/>
                <a:gd name="T24" fmla="*/ 222 w 267"/>
                <a:gd name="T25" fmla="*/ 163 h 234"/>
                <a:gd name="T26" fmla="*/ 194 w 267"/>
                <a:gd name="T27" fmla="*/ 194 h 234"/>
                <a:gd name="T28" fmla="*/ 163 w 267"/>
                <a:gd name="T29" fmla="*/ 211 h 234"/>
                <a:gd name="T30" fmla="*/ 154 w 267"/>
                <a:gd name="T31" fmla="*/ 218 h 234"/>
                <a:gd name="T32" fmla="*/ 135 w 267"/>
                <a:gd name="T33" fmla="*/ 218 h 234"/>
                <a:gd name="T34" fmla="*/ 109 w 267"/>
                <a:gd name="T35" fmla="*/ 218 h 234"/>
                <a:gd name="T36" fmla="*/ 85 w 267"/>
                <a:gd name="T37" fmla="*/ 225 h 234"/>
                <a:gd name="T38" fmla="*/ 61 w 267"/>
                <a:gd name="T39" fmla="*/ 234 h 234"/>
                <a:gd name="T40" fmla="*/ 47 w 267"/>
                <a:gd name="T41" fmla="*/ 227 h 234"/>
                <a:gd name="T42" fmla="*/ 35 w 267"/>
                <a:gd name="T43" fmla="*/ 218 h 234"/>
                <a:gd name="T44" fmla="*/ 31 w 267"/>
                <a:gd name="T45" fmla="*/ 215 h 234"/>
                <a:gd name="T46" fmla="*/ 26 w 267"/>
                <a:gd name="T47" fmla="*/ 192 h 234"/>
                <a:gd name="T48" fmla="*/ 31 w 267"/>
                <a:gd name="T49" fmla="*/ 173 h 234"/>
                <a:gd name="T50" fmla="*/ 14 w 267"/>
                <a:gd name="T51" fmla="*/ 139 h 234"/>
                <a:gd name="T52" fmla="*/ 0 w 267"/>
                <a:gd name="T53" fmla="*/ 116 h 234"/>
                <a:gd name="T54" fmla="*/ 14 w 267"/>
                <a:gd name="T55" fmla="*/ 111 h 234"/>
                <a:gd name="T56" fmla="*/ 26 w 267"/>
                <a:gd name="T57" fmla="*/ 121 h 234"/>
                <a:gd name="T58" fmla="*/ 45 w 267"/>
                <a:gd name="T59" fmla="*/ 123 h 234"/>
                <a:gd name="T60" fmla="*/ 59 w 267"/>
                <a:gd name="T61" fmla="*/ 47 h 234"/>
                <a:gd name="T62" fmla="*/ 73 w 267"/>
                <a:gd name="T63" fmla="*/ 66 h 234"/>
                <a:gd name="T64" fmla="*/ 76 w 267"/>
                <a:gd name="T65" fmla="*/ 85 h 234"/>
                <a:gd name="T66" fmla="*/ 95 w 267"/>
                <a:gd name="T67" fmla="*/ 73 h 234"/>
                <a:gd name="T68" fmla="*/ 106 w 267"/>
                <a:gd name="T69" fmla="*/ 61 h 234"/>
                <a:gd name="T70" fmla="*/ 121 w 267"/>
                <a:gd name="T71" fmla="*/ 59 h 234"/>
                <a:gd name="T72" fmla="*/ 142 w 267"/>
                <a:gd name="T73" fmla="*/ 64 h 234"/>
                <a:gd name="T74" fmla="*/ 154 w 267"/>
                <a:gd name="T75" fmla="*/ 54 h 234"/>
                <a:gd name="T76" fmla="*/ 166 w 267"/>
                <a:gd name="T77" fmla="*/ 45 h 234"/>
                <a:gd name="T78" fmla="*/ 175 w 267"/>
                <a:gd name="T79" fmla="*/ 26 h 234"/>
                <a:gd name="T80" fmla="*/ 213 w 267"/>
                <a:gd name="T81" fmla="*/ 0 h 234"/>
                <a:gd name="T82" fmla="*/ 192 w 267"/>
                <a:gd name="T83" fmla="*/ 121 h 234"/>
                <a:gd name="T84" fmla="*/ 182 w 267"/>
                <a:gd name="T85" fmla="*/ 128 h 234"/>
                <a:gd name="T86" fmla="*/ 187 w 267"/>
                <a:gd name="T87" fmla="*/ 154 h 234"/>
                <a:gd name="T88" fmla="*/ 194 w 267"/>
                <a:gd name="T89" fmla="*/ 147 h 234"/>
                <a:gd name="T90" fmla="*/ 206 w 267"/>
                <a:gd name="T91" fmla="*/ 137 h 234"/>
                <a:gd name="T92" fmla="*/ 206 w 267"/>
                <a:gd name="T93" fmla="*/ 123 h 234"/>
                <a:gd name="T94" fmla="*/ 192 w 267"/>
                <a:gd name="T95" fmla="*/ 12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34">
                  <a:moveTo>
                    <a:pt x="220" y="0"/>
                  </a:moveTo>
                  <a:lnTo>
                    <a:pt x="220" y="0"/>
                  </a:lnTo>
                  <a:lnTo>
                    <a:pt x="227" y="2"/>
                  </a:lnTo>
                  <a:lnTo>
                    <a:pt x="234" y="2"/>
                  </a:lnTo>
                  <a:lnTo>
                    <a:pt x="241" y="2"/>
                  </a:lnTo>
                  <a:lnTo>
                    <a:pt x="248" y="28"/>
                  </a:lnTo>
                  <a:lnTo>
                    <a:pt x="253" y="40"/>
                  </a:lnTo>
                  <a:lnTo>
                    <a:pt x="251" y="59"/>
                  </a:lnTo>
                  <a:lnTo>
                    <a:pt x="253" y="66"/>
                  </a:lnTo>
                  <a:lnTo>
                    <a:pt x="244" y="64"/>
                  </a:lnTo>
                  <a:lnTo>
                    <a:pt x="239" y="64"/>
                  </a:lnTo>
                  <a:lnTo>
                    <a:pt x="239" y="68"/>
                  </a:lnTo>
                  <a:lnTo>
                    <a:pt x="234" y="76"/>
                  </a:lnTo>
                  <a:lnTo>
                    <a:pt x="234" y="83"/>
                  </a:lnTo>
                  <a:lnTo>
                    <a:pt x="244" y="92"/>
                  </a:lnTo>
                  <a:lnTo>
                    <a:pt x="253" y="90"/>
                  </a:lnTo>
                  <a:lnTo>
                    <a:pt x="255" y="83"/>
                  </a:lnTo>
                  <a:lnTo>
                    <a:pt x="267" y="83"/>
                  </a:lnTo>
                  <a:lnTo>
                    <a:pt x="265" y="95"/>
                  </a:lnTo>
                  <a:lnTo>
                    <a:pt x="263" y="111"/>
                  </a:lnTo>
                  <a:lnTo>
                    <a:pt x="258" y="118"/>
                  </a:lnTo>
                  <a:lnTo>
                    <a:pt x="246" y="128"/>
                  </a:lnTo>
                  <a:lnTo>
                    <a:pt x="244" y="132"/>
                  </a:lnTo>
                  <a:lnTo>
                    <a:pt x="237" y="139"/>
                  </a:lnTo>
                  <a:lnTo>
                    <a:pt x="232" y="149"/>
                  </a:lnTo>
                  <a:lnTo>
                    <a:pt x="222" y="163"/>
                  </a:lnTo>
                  <a:lnTo>
                    <a:pt x="206" y="182"/>
                  </a:lnTo>
                  <a:lnTo>
                    <a:pt x="194" y="194"/>
                  </a:lnTo>
                  <a:lnTo>
                    <a:pt x="182" y="203"/>
                  </a:lnTo>
                  <a:lnTo>
                    <a:pt x="163" y="211"/>
                  </a:lnTo>
                  <a:lnTo>
                    <a:pt x="156" y="211"/>
                  </a:lnTo>
                  <a:lnTo>
                    <a:pt x="154" y="218"/>
                  </a:lnTo>
                  <a:lnTo>
                    <a:pt x="144" y="215"/>
                  </a:lnTo>
                  <a:lnTo>
                    <a:pt x="135" y="218"/>
                  </a:lnTo>
                  <a:lnTo>
                    <a:pt x="118" y="215"/>
                  </a:lnTo>
                  <a:lnTo>
                    <a:pt x="109" y="218"/>
                  </a:lnTo>
                  <a:lnTo>
                    <a:pt x="102" y="215"/>
                  </a:lnTo>
                  <a:lnTo>
                    <a:pt x="85" y="225"/>
                  </a:lnTo>
                  <a:lnTo>
                    <a:pt x="71" y="225"/>
                  </a:lnTo>
                  <a:lnTo>
                    <a:pt x="61" y="234"/>
                  </a:lnTo>
                  <a:lnTo>
                    <a:pt x="54" y="234"/>
                  </a:lnTo>
                  <a:lnTo>
                    <a:pt x="47" y="227"/>
                  </a:lnTo>
                  <a:lnTo>
                    <a:pt x="43" y="227"/>
                  </a:lnTo>
                  <a:lnTo>
                    <a:pt x="35" y="218"/>
                  </a:lnTo>
                  <a:lnTo>
                    <a:pt x="33" y="222"/>
                  </a:lnTo>
                  <a:lnTo>
                    <a:pt x="31" y="215"/>
                  </a:lnTo>
                  <a:lnTo>
                    <a:pt x="31" y="203"/>
                  </a:lnTo>
                  <a:lnTo>
                    <a:pt x="26" y="192"/>
                  </a:lnTo>
                  <a:lnTo>
                    <a:pt x="31" y="187"/>
                  </a:lnTo>
                  <a:lnTo>
                    <a:pt x="31" y="173"/>
                  </a:lnTo>
                  <a:lnTo>
                    <a:pt x="21" y="156"/>
                  </a:lnTo>
                  <a:lnTo>
                    <a:pt x="14" y="139"/>
                  </a:lnTo>
                  <a:lnTo>
                    <a:pt x="12" y="139"/>
                  </a:lnTo>
                  <a:lnTo>
                    <a:pt x="0" y="116"/>
                  </a:lnTo>
                  <a:lnTo>
                    <a:pt x="9" y="106"/>
                  </a:lnTo>
                  <a:lnTo>
                    <a:pt x="14" y="111"/>
                  </a:lnTo>
                  <a:lnTo>
                    <a:pt x="19" y="121"/>
                  </a:lnTo>
                  <a:lnTo>
                    <a:pt x="26" y="121"/>
                  </a:lnTo>
                  <a:lnTo>
                    <a:pt x="35" y="125"/>
                  </a:lnTo>
                  <a:lnTo>
                    <a:pt x="45" y="123"/>
                  </a:lnTo>
                  <a:lnTo>
                    <a:pt x="59" y="113"/>
                  </a:lnTo>
                  <a:lnTo>
                    <a:pt x="59" y="47"/>
                  </a:lnTo>
                  <a:lnTo>
                    <a:pt x="61" y="50"/>
                  </a:lnTo>
                  <a:lnTo>
                    <a:pt x="73" y="66"/>
                  </a:lnTo>
                  <a:lnTo>
                    <a:pt x="71" y="78"/>
                  </a:lnTo>
                  <a:lnTo>
                    <a:pt x="76" y="85"/>
                  </a:lnTo>
                  <a:lnTo>
                    <a:pt x="85" y="83"/>
                  </a:lnTo>
                  <a:lnTo>
                    <a:pt x="95" y="73"/>
                  </a:lnTo>
                  <a:lnTo>
                    <a:pt x="102" y="68"/>
                  </a:lnTo>
                  <a:lnTo>
                    <a:pt x="106" y="61"/>
                  </a:lnTo>
                  <a:lnTo>
                    <a:pt x="114" y="57"/>
                  </a:lnTo>
                  <a:lnTo>
                    <a:pt x="121" y="59"/>
                  </a:lnTo>
                  <a:lnTo>
                    <a:pt x="130" y="64"/>
                  </a:lnTo>
                  <a:lnTo>
                    <a:pt x="142" y="64"/>
                  </a:lnTo>
                  <a:lnTo>
                    <a:pt x="151" y="59"/>
                  </a:lnTo>
                  <a:lnTo>
                    <a:pt x="154" y="54"/>
                  </a:lnTo>
                  <a:lnTo>
                    <a:pt x="156" y="45"/>
                  </a:lnTo>
                  <a:lnTo>
                    <a:pt x="166" y="45"/>
                  </a:lnTo>
                  <a:lnTo>
                    <a:pt x="170" y="38"/>
                  </a:lnTo>
                  <a:lnTo>
                    <a:pt x="175" y="26"/>
                  </a:lnTo>
                  <a:lnTo>
                    <a:pt x="189" y="14"/>
                  </a:lnTo>
                  <a:lnTo>
                    <a:pt x="213" y="0"/>
                  </a:lnTo>
                  <a:lnTo>
                    <a:pt x="220" y="0"/>
                  </a:lnTo>
                  <a:moveTo>
                    <a:pt x="192" y="121"/>
                  </a:moveTo>
                  <a:lnTo>
                    <a:pt x="192" y="121"/>
                  </a:lnTo>
                  <a:lnTo>
                    <a:pt x="182" y="128"/>
                  </a:lnTo>
                  <a:lnTo>
                    <a:pt x="173" y="139"/>
                  </a:lnTo>
                  <a:lnTo>
                    <a:pt x="187" y="154"/>
                  </a:lnTo>
                  <a:lnTo>
                    <a:pt x="192" y="151"/>
                  </a:lnTo>
                  <a:lnTo>
                    <a:pt x="194" y="147"/>
                  </a:lnTo>
                  <a:lnTo>
                    <a:pt x="203" y="144"/>
                  </a:lnTo>
                  <a:lnTo>
                    <a:pt x="206" y="137"/>
                  </a:lnTo>
                  <a:lnTo>
                    <a:pt x="210" y="128"/>
                  </a:lnTo>
                  <a:lnTo>
                    <a:pt x="206" y="123"/>
                  </a:lnTo>
                  <a:lnTo>
                    <a:pt x="199" y="116"/>
                  </a:lnTo>
                  <a:lnTo>
                    <a:pt x="192" y="121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721907" y="4384384"/>
              <a:ext cx="366435" cy="370333"/>
            </a:xfrm>
            <a:custGeom>
              <a:avLst/>
              <a:gdLst>
                <a:gd name="connsiteX0" fmla="*/ 379218 w 488580"/>
                <a:gd name="connsiteY0" fmla="*/ 46740 h 493777"/>
                <a:gd name="connsiteX1" fmla="*/ 363595 w 488580"/>
                <a:gd name="connsiteY1" fmla="*/ 49995 h 493777"/>
                <a:gd name="connsiteX2" fmla="*/ 338598 w 488580"/>
                <a:gd name="connsiteY2" fmla="*/ 49995 h 493777"/>
                <a:gd name="connsiteX3" fmla="*/ 338513 w 488580"/>
                <a:gd name="connsiteY3" fmla="*/ 51719 h 493777"/>
                <a:gd name="connsiteX4" fmla="*/ 354505 w 488580"/>
                <a:gd name="connsiteY4" fmla="*/ 52918 h 493777"/>
                <a:gd name="connsiteX5" fmla="*/ 36360 w 488580"/>
                <a:gd name="connsiteY5" fmla="*/ 0 h 493777"/>
                <a:gd name="connsiteX6" fmla="*/ 59084 w 488580"/>
                <a:gd name="connsiteY6" fmla="*/ 6817 h 493777"/>
                <a:gd name="connsiteX7" fmla="*/ 79537 w 488580"/>
                <a:gd name="connsiteY7" fmla="*/ 22725 h 493777"/>
                <a:gd name="connsiteX8" fmla="*/ 90899 w 488580"/>
                <a:gd name="connsiteY8" fmla="*/ 15908 h 493777"/>
                <a:gd name="connsiteX9" fmla="*/ 236337 w 488580"/>
                <a:gd name="connsiteY9" fmla="*/ 15908 h 493777"/>
                <a:gd name="connsiteX10" fmla="*/ 263606 w 488580"/>
                <a:gd name="connsiteY10" fmla="*/ 31815 h 493777"/>
                <a:gd name="connsiteX11" fmla="*/ 354505 w 488580"/>
                <a:gd name="connsiteY11" fmla="*/ 38632 h 493777"/>
                <a:gd name="connsiteX12" fmla="*/ 418134 w 488580"/>
                <a:gd name="connsiteY12" fmla="*/ 22725 h 493777"/>
                <a:gd name="connsiteX13" fmla="*/ 449948 w 488580"/>
                <a:gd name="connsiteY13" fmla="*/ 15908 h 493777"/>
                <a:gd name="connsiteX14" fmla="*/ 472673 w 488580"/>
                <a:gd name="connsiteY14" fmla="*/ 15908 h 493777"/>
                <a:gd name="connsiteX15" fmla="*/ 488580 w 488580"/>
                <a:gd name="connsiteY15" fmla="*/ 27270 h 493777"/>
                <a:gd name="connsiteX16" fmla="*/ 478580 w 488580"/>
                <a:gd name="connsiteY16" fmla="*/ 34413 h 493777"/>
                <a:gd name="connsiteX17" fmla="*/ 488580 w 488580"/>
                <a:gd name="connsiteY17" fmla="*/ 41556 h 493777"/>
                <a:gd name="connsiteX18" fmla="*/ 472673 w 488580"/>
                <a:gd name="connsiteY18" fmla="*/ 52918 h 493777"/>
                <a:gd name="connsiteX19" fmla="*/ 461311 w 488580"/>
                <a:gd name="connsiteY19" fmla="*/ 52918 h 493777"/>
                <a:gd name="connsiteX20" fmla="*/ 434041 w 488580"/>
                <a:gd name="connsiteY20" fmla="*/ 68826 h 493777"/>
                <a:gd name="connsiteX21" fmla="*/ 418134 w 488580"/>
                <a:gd name="connsiteY21" fmla="*/ 52918 h 493777"/>
                <a:gd name="connsiteX22" fmla="*/ 363595 w 488580"/>
                <a:gd name="connsiteY22" fmla="*/ 64281 h 493777"/>
                <a:gd name="connsiteX23" fmla="*/ 338598 w 488580"/>
                <a:gd name="connsiteY23" fmla="*/ 64281 h 493777"/>
                <a:gd name="connsiteX24" fmla="*/ 331780 w 488580"/>
                <a:gd name="connsiteY24" fmla="*/ 202901 h 493777"/>
                <a:gd name="connsiteX25" fmla="*/ 299966 w 488580"/>
                <a:gd name="connsiteY25" fmla="*/ 202901 h 493777"/>
                <a:gd name="connsiteX26" fmla="*/ 299966 w 488580"/>
                <a:gd name="connsiteY26" fmla="*/ 306784 h 493777"/>
                <a:gd name="connsiteX27" fmla="*/ 299966 w 488580"/>
                <a:gd name="connsiteY27" fmla="*/ 321070 h 493777"/>
                <a:gd name="connsiteX28" fmla="*/ 299966 w 488580"/>
                <a:gd name="connsiteY28" fmla="*/ 456767 h 493777"/>
                <a:gd name="connsiteX29" fmla="*/ 299966 w 488580"/>
                <a:gd name="connsiteY29" fmla="*/ 471053 h 493777"/>
                <a:gd name="connsiteX30" fmla="*/ 263606 w 488580"/>
                <a:gd name="connsiteY30" fmla="*/ 493777 h 493777"/>
                <a:gd name="connsiteX31" fmla="*/ 245426 w 488580"/>
                <a:gd name="connsiteY31" fmla="*/ 493777 h 493777"/>
                <a:gd name="connsiteX32" fmla="*/ 224974 w 488580"/>
                <a:gd name="connsiteY32" fmla="*/ 489232 h 493777"/>
                <a:gd name="connsiteX33" fmla="*/ 204522 w 488580"/>
                <a:gd name="connsiteY33" fmla="*/ 489232 h 493777"/>
                <a:gd name="connsiteX34" fmla="*/ 197705 w 488580"/>
                <a:gd name="connsiteY34" fmla="*/ 466508 h 493777"/>
                <a:gd name="connsiteX35" fmla="*/ 186342 w 488580"/>
                <a:gd name="connsiteY35" fmla="*/ 455145 h 493777"/>
                <a:gd name="connsiteX36" fmla="*/ 165890 w 488580"/>
                <a:gd name="connsiteY36" fmla="*/ 477870 h 493777"/>
                <a:gd name="connsiteX37" fmla="*/ 138621 w 488580"/>
                <a:gd name="connsiteY37" fmla="*/ 446055 h 493777"/>
                <a:gd name="connsiteX38" fmla="*/ 122713 w 488580"/>
                <a:gd name="connsiteY38" fmla="*/ 411968 h 493777"/>
                <a:gd name="connsiteX39" fmla="*/ 118168 w 488580"/>
                <a:gd name="connsiteY39" fmla="*/ 375609 h 493777"/>
                <a:gd name="connsiteX40" fmla="*/ 106806 w 488580"/>
                <a:gd name="connsiteY40" fmla="*/ 348339 h 493777"/>
                <a:gd name="connsiteX41" fmla="*/ 95444 w 488580"/>
                <a:gd name="connsiteY41" fmla="*/ 284710 h 493777"/>
                <a:gd name="connsiteX42" fmla="*/ 95444 w 488580"/>
                <a:gd name="connsiteY42" fmla="*/ 270424 h 493777"/>
                <a:gd name="connsiteX43" fmla="*/ 95444 w 488580"/>
                <a:gd name="connsiteY43" fmla="*/ 234716 h 493777"/>
                <a:gd name="connsiteX44" fmla="*/ 90899 w 488580"/>
                <a:gd name="connsiteY44" fmla="*/ 214264 h 493777"/>
                <a:gd name="connsiteX45" fmla="*/ 74992 w 488580"/>
                <a:gd name="connsiteY45" fmla="*/ 198356 h 493777"/>
                <a:gd name="connsiteX46" fmla="*/ 59084 w 488580"/>
                <a:gd name="connsiteY46" fmla="*/ 166542 h 493777"/>
                <a:gd name="connsiteX47" fmla="*/ 36360 w 488580"/>
                <a:gd name="connsiteY47" fmla="*/ 123365 h 493777"/>
                <a:gd name="connsiteX48" fmla="*/ 31815 w 488580"/>
                <a:gd name="connsiteY48" fmla="*/ 96095 h 493777"/>
                <a:gd name="connsiteX49" fmla="*/ 0 w 488580"/>
                <a:gd name="connsiteY49" fmla="*/ 64281 h 493777"/>
                <a:gd name="connsiteX50" fmla="*/ 0 w 488580"/>
                <a:gd name="connsiteY50" fmla="*/ 49995 h 493777"/>
                <a:gd name="connsiteX51" fmla="*/ 0 w 488580"/>
                <a:gd name="connsiteY51" fmla="*/ 30194 h 493777"/>
                <a:gd name="connsiteX52" fmla="*/ 0 w 488580"/>
                <a:gd name="connsiteY52" fmla="*/ 15908 h 493777"/>
                <a:gd name="connsiteX53" fmla="*/ 15908 w 488580"/>
                <a:gd name="connsiteY53" fmla="*/ 6817 h 493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88580" h="493777">
                  <a:moveTo>
                    <a:pt x="379218" y="46740"/>
                  </a:moveTo>
                  <a:lnTo>
                    <a:pt x="363595" y="49995"/>
                  </a:lnTo>
                  <a:lnTo>
                    <a:pt x="338598" y="49995"/>
                  </a:lnTo>
                  <a:lnTo>
                    <a:pt x="338513" y="51719"/>
                  </a:lnTo>
                  <a:lnTo>
                    <a:pt x="354505" y="52918"/>
                  </a:lnTo>
                  <a:close/>
                  <a:moveTo>
                    <a:pt x="36360" y="0"/>
                  </a:moveTo>
                  <a:lnTo>
                    <a:pt x="59084" y="6817"/>
                  </a:lnTo>
                  <a:lnTo>
                    <a:pt x="79537" y="22725"/>
                  </a:lnTo>
                  <a:lnTo>
                    <a:pt x="90899" y="15908"/>
                  </a:lnTo>
                  <a:lnTo>
                    <a:pt x="236337" y="15908"/>
                  </a:lnTo>
                  <a:lnTo>
                    <a:pt x="263606" y="31815"/>
                  </a:lnTo>
                  <a:lnTo>
                    <a:pt x="354505" y="38632"/>
                  </a:lnTo>
                  <a:lnTo>
                    <a:pt x="418134" y="22725"/>
                  </a:lnTo>
                  <a:lnTo>
                    <a:pt x="449948" y="15908"/>
                  </a:lnTo>
                  <a:lnTo>
                    <a:pt x="472673" y="15908"/>
                  </a:lnTo>
                  <a:lnTo>
                    <a:pt x="488580" y="27270"/>
                  </a:lnTo>
                  <a:lnTo>
                    <a:pt x="478580" y="34413"/>
                  </a:lnTo>
                  <a:lnTo>
                    <a:pt x="488580" y="41556"/>
                  </a:lnTo>
                  <a:lnTo>
                    <a:pt x="472673" y="52918"/>
                  </a:lnTo>
                  <a:lnTo>
                    <a:pt x="461311" y="52918"/>
                  </a:lnTo>
                  <a:lnTo>
                    <a:pt x="434041" y="68826"/>
                  </a:lnTo>
                  <a:lnTo>
                    <a:pt x="418134" y="52918"/>
                  </a:lnTo>
                  <a:lnTo>
                    <a:pt x="363595" y="64281"/>
                  </a:lnTo>
                  <a:lnTo>
                    <a:pt x="338598" y="64281"/>
                  </a:lnTo>
                  <a:lnTo>
                    <a:pt x="331780" y="202901"/>
                  </a:lnTo>
                  <a:lnTo>
                    <a:pt x="299966" y="202901"/>
                  </a:lnTo>
                  <a:lnTo>
                    <a:pt x="299966" y="306784"/>
                  </a:lnTo>
                  <a:lnTo>
                    <a:pt x="299966" y="321070"/>
                  </a:lnTo>
                  <a:lnTo>
                    <a:pt x="299966" y="456767"/>
                  </a:lnTo>
                  <a:lnTo>
                    <a:pt x="299966" y="471053"/>
                  </a:lnTo>
                  <a:lnTo>
                    <a:pt x="263606" y="493777"/>
                  </a:lnTo>
                  <a:lnTo>
                    <a:pt x="245426" y="493777"/>
                  </a:lnTo>
                  <a:lnTo>
                    <a:pt x="224974" y="489232"/>
                  </a:lnTo>
                  <a:lnTo>
                    <a:pt x="204522" y="489232"/>
                  </a:lnTo>
                  <a:lnTo>
                    <a:pt x="197705" y="466508"/>
                  </a:lnTo>
                  <a:lnTo>
                    <a:pt x="186342" y="455145"/>
                  </a:lnTo>
                  <a:lnTo>
                    <a:pt x="165890" y="477870"/>
                  </a:lnTo>
                  <a:lnTo>
                    <a:pt x="138621" y="446055"/>
                  </a:lnTo>
                  <a:lnTo>
                    <a:pt x="122713" y="411968"/>
                  </a:lnTo>
                  <a:lnTo>
                    <a:pt x="118168" y="375609"/>
                  </a:lnTo>
                  <a:lnTo>
                    <a:pt x="106806" y="348339"/>
                  </a:lnTo>
                  <a:lnTo>
                    <a:pt x="95444" y="284710"/>
                  </a:lnTo>
                  <a:lnTo>
                    <a:pt x="95444" y="270424"/>
                  </a:lnTo>
                  <a:lnTo>
                    <a:pt x="95444" y="234716"/>
                  </a:lnTo>
                  <a:lnTo>
                    <a:pt x="90899" y="214264"/>
                  </a:lnTo>
                  <a:lnTo>
                    <a:pt x="74992" y="198356"/>
                  </a:lnTo>
                  <a:lnTo>
                    <a:pt x="59084" y="166542"/>
                  </a:lnTo>
                  <a:lnTo>
                    <a:pt x="36360" y="123365"/>
                  </a:lnTo>
                  <a:lnTo>
                    <a:pt x="31815" y="96095"/>
                  </a:lnTo>
                  <a:lnTo>
                    <a:pt x="0" y="64281"/>
                  </a:lnTo>
                  <a:lnTo>
                    <a:pt x="0" y="49995"/>
                  </a:lnTo>
                  <a:lnTo>
                    <a:pt x="0" y="30194"/>
                  </a:lnTo>
                  <a:lnTo>
                    <a:pt x="0" y="15908"/>
                  </a:lnTo>
                  <a:lnTo>
                    <a:pt x="15908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733838" y="3776176"/>
              <a:ext cx="530379" cy="514958"/>
            </a:xfrm>
            <a:custGeom>
              <a:avLst/>
              <a:gdLst>
                <a:gd name="connsiteX0" fmla="*/ 493125 w 707172"/>
                <a:gd name="connsiteY0" fmla="*/ 0 h 686611"/>
                <a:gd name="connsiteX1" fmla="*/ 520395 w 707172"/>
                <a:gd name="connsiteY1" fmla="*/ 6817 h 686611"/>
                <a:gd name="connsiteX2" fmla="*/ 543120 w 707172"/>
                <a:gd name="connsiteY2" fmla="*/ 6817 h 686611"/>
                <a:gd name="connsiteX3" fmla="*/ 559027 w 707172"/>
                <a:gd name="connsiteY3" fmla="*/ 0 h 686611"/>
                <a:gd name="connsiteX4" fmla="*/ 564385 w 707172"/>
                <a:gd name="connsiteY4" fmla="*/ 8930 h 686611"/>
                <a:gd name="connsiteX5" fmla="*/ 568552 w 707172"/>
                <a:gd name="connsiteY5" fmla="*/ 7144 h 686611"/>
                <a:gd name="connsiteX6" fmla="*/ 585802 w 707172"/>
                <a:gd name="connsiteY6" fmla="*/ 35894 h 686611"/>
                <a:gd name="connsiteX7" fmla="*/ 595386 w 707172"/>
                <a:gd name="connsiteY7" fmla="*/ 38632 h 686611"/>
                <a:gd name="connsiteX8" fmla="*/ 606749 w 707172"/>
                <a:gd name="connsiteY8" fmla="*/ 27270 h 686611"/>
                <a:gd name="connsiteX9" fmla="*/ 622656 w 707172"/>
                <a:gd name="connsiteY9" fmla="*/ 34087 h 686611"/>
                <a:gd name="connsiteX10" fmla="*/ 645381 w 707172"/>
                <a:gd name="connsiteY10" fmla="*/ 22725 h 686611"/>
                <a:gd name="connsiteX11" fmla="*/ 650672 w 707172"/>
                <a:gd name="connsiteY11" fmla="*/ 31985 h 686611"/>
                <a:gd name="connsiteX12" fmla="*/ 654906 w 707172"/>
                <a:gd name="connsiteY12" fmla="*/ 29869 h 686611"/>
                <a:gd name="connsiteX13" fmla="*/ 663995 w 707172"/>
                <a:gd name="connsiteY13" fmla="*/ 45776 h 686611"/>
                <a:gd name="connsiteX14" fmla="*/ 698082 w 707172"/>
                <a:gd name="connsiteY14" fmla="*/ 73046 h 686611"/>
                <a:gd name="connsiteX15" fmla="*/ 691797 w 707172"/>
                <a:gd name="connsiteY15" fmla="*/ 106571 h 686611"/>
                <a:gd name="connsiteX16" fmla="*/ 697647 w 707172"/>
                <a:gd name="connsiteY16" fmla="*/ 109079 h 686611"/>
                <a:gd name="connsiteX17" fmla="*/ 696242 w 707172"/>
                <a:gd name="connsiteY17" fmla="*/ 111538 h 686611"/>
                <a:gd name="connsiteX18" fmla="*/ 707172 w 707172"/>
                <a:gd name="connsiteY18" fmla="*/ 116223 h 686611"/>
                <a:gd name="connsiteX19" fmla="*/ 698082 w 707172"/>
                <a:gd name="connsiteY19" fmla="*/ 132130 h 686611"/>
                <a:gd name="connsiteX20" fmla="*/ 679903 w 707172"/>
                <a:gd name="connsiteY20" fmla="*/ 143492 h 686611"/>
                <a:gd name="connsiteX21" fmla="*/ 670813 w 707172"/>
                <a:gd name="connsiteY21" fmla="*/ 159399 h 686611"/>
                <a:gd name="connsiteX22" fmla="*/ 659450 w 707172"/>
                <a:gd name="connsiteY22" fmla="*/ 179852 h 686611"/>
                <a:gd name="connsiteX23" fmla="*/ 659450 w 707172"/>
                <a:gd name="connsiteY23" fmla="*/ 207121 h 686611"/>
                <a:gd name="connsiteX24" fmla="*/ 648088 w 707172"/>
                <a:gd name="connsiteY24" fmla="*/ 218483 h 686611"/>
                <a:gd name="connsiteX25" fmla="*/ 648088 w 707172"/>
                <a:gd name="connsiteY25" fmla="*/ 245753 h 686611"/>
                <a:gd name="connsiteX26" fmla="*/ 636726 w 707172"/>
                <a:gd name="connsiteY26" fmla="*/ 254843 h 686611"/>
                <a:gd name="connsiteX27" fmla="*/ 636726 w 707172"/>
                <a:gd name="connsiteY27" fmla="*/ 282112 h 686611"/>
                <a:gd name="connsiteX28" fmla="*/ 632181 w 707172"/>
                <a:gd name="connsiteY28" fmla="*/ 282112 h 686611"/>
                <a:gd name="connsiteX29" fmla="*/ 627636 w 707172"/>
                <a:gd name="connsiteY29" fmla="*/ 304837 h 686611"/>
                <a:gd name="connsiteX30" fmla="*/ 636726 w 707172"/>
                <a:gd name="connsiteY30" fmla="*/ 320744 h 686611"/>
                <a:gd name="connsiteX31" fmla="*/ 636726 w 707172"/>
                <a:gd name="connsiteY31" fmla="*/ 363921 h 686611"/>
                <a:gd name="connsiteX32" fmla="*/ 643543 w 707172"/>
                <a:gd name="connsiteY32" fmla="*/ 395736 h 686611"/>
                <a:gd name="connsiteX33" fmla="*/ 643543 w 707172"/>
                <a:gd name="connsiteY33" fmla="*/ 416188 h 686611"/>
                <a:gd name="connsiteX34" fmla="*/ 648088 w 707172"/>
                <a:gd name="connsiteY34" fmla="*/ 438913 h 686611"/>
                <a:gd name="connsiteX35" fmla="*/ 670813 w 707172"/>
                <a:gd name="connsiteY35" fmla="*/ 459365 h 686611"/>
                <a:gd name="connsiteX36" fmla="*/ 691265 w 707172"/>
                <a:gd name="connsiteY36" fmla="*/ 502542 h 686611"/>
                <a:gd name="connsiteX37" fmla="*/ 675358 w 707172"/>
                <a:gd name="connsiteY37" fmla="*/ 502542 h 686611"/>
                <a:gd name="connsiteX38" fmla="*/ 627636 w 707172"/>
                <a:gd name="connsiteY38" fmla="*/ 509359 h 686611"/>
                <a:gd name="connsiteX39" fmla="*/ 616274 w 707172"/>
                <a:gd name="connsiteY39" fmla="*/ 513904 h 686611"/>
                <a:gd name="connsiteX40" fmla="*/ 604911 w 707172"/>
                <a:gd name="connsiteY40" fmla="*/ 534356 h 686611"/>
                <a:gd name="connsiteX41" fmla="*/ 616274 w 707172"/>
                <a:gd name="connsiteY41" fmla="*/ 552536 h 686611"/>
                <a:gd name="connsiteX42" fmla="*/ 611729 w 707172"/>
                <a:gd name="connsiteY42" fmla="*/ 593440 h 686611"/>
                <a:gd name="connsiteX43" fmla="*/ 605461 w 707172"/>
                <a:gd name="connsiteY43" fmla="*/ 628958 h 686611"/>
                <a:gd name="connsiteX44" fmla="*/ 606749 w 707172"/>
                <a:gd name="connsiteY44" fmla="*/ 629473 h 686611"/>
                <a:gd name="connsiteX45" fmla="*/ 613568 w 707172"/>
                <a:gd name="connsiteY45" fmla="*/ 635535 h 686611"/>
                <a:gd name="connsiteX46" fmla="*/ 616274 w 707172"/>
                <a:gd name="connsiteY46" fmla="*/ 636617 h 686611"/>
                <a:gd name="connsiteX47" fmla="*/ 628089 w 707172"/>
                <a:gd name="connsiteY47" fmla="*/ 647120 h 686611"/>
                <a:gd name="connsiteX48" fmla="*/ 638563 w 707172"/>
                <a:gd name="connsiteY48" fmla="*/ 640835 h 686611"/>
                <a:gd name="connsiteX49" fmla="*/ 640615 w 707172"/>
                <a:gd name="connsiteY49" fmla="*/ 652463 h 686611"/>
                <a:gd name="connsiteX50" fmla="*/ 648088 w 707172"/>
                <a:gd name="connsiteY50" fmla="*/ 647979 h 686611"/>
                <a:gd name="connsiteX51" fmla="*/ 654906 w 707172"/>
                <a:gd name="connsiteY51" fmla="*/ 686611 h 686611"/>
                <a:gd name="connsiteX52" fmla="*/ 620819 w 707172"/>
                <a:gd name="connsiteY52" fmla="*/ 686611 h 686611"/>
                <a:gd name="connsiteX53" fmla="*/ 617961 w 707172"/>
                <a:gd name="connsiteY53" fmla="*/ 679467 h 686611"/>
                <a:gd name="connsiteX54" fmla="*/ 611294 w 707172"/>
                <a:gd name="connsiteY54" fmla="*/ 679467 h 686611"/>
                <a:gd name="connsiteX55" fmla="*/ 602204 w 707172"/>
                <a:gd name="connsiteY55" fmla="*/ 656743 h 686611"/>
                <a:gd name="connsiteX56" fmla="*/ 592964 w 707172"/>
                <a:gd name="connsiteY56" fmla="*/ 647503 h 686611"/>
                <a:gd name="connsiteX57" fmla="*/ 568552 w 707172"/>
                <a:gd name="connsiteY57" fmla="*/ 643434 h 686611"/>
                <a:gd name="connsiteX58" fmla="*/ 564046 w 707172"/>
                <a:gd name="connsiteY58" fmla="*/ 637127 h 686611"/>
                <a:gd name="connsiteX59" fmla="*/ 559027 w 707172"/>
                <a:gd name="connsiteY59" fmla="*/ 636290 h 686611"/>
                <a:gd name="connsiteX60" fmla="*/ 553833 w 707172"/>
                <a:gd name="connsiteY60" fmla="*/ 629019 h 686611"/>
                <a:gd name="connsiteX61" fmla="*/ 536737 w 707172"/>
                <a:gd name="connsiteY61" fmla="*/ 636617 h 686611"/>
                <a:gd name="connsiteX62" fmla="*/ 509468 w 707172"/>
                <a:gd name="connsiteY62" fmla="*/ 632072 h 686611"/>
                <a:gd name="connsiteX63" fmla="*/ 502800 w 707172"/>
                <a:gd name="connsiteY63" fmla="*/ 625404 h 686611"/>
                <a:gd name="connsiteX64" fmla="*/ 499943 w 707172"/>
                <a:gd name="connsiteY64" fmla="*/ 624928 h 686611"/>
                <a:gd name="connsiteX65" fmla="*/ 490584 w 707172"/>
                <a:gd name="connsiteY65" fmla="*/ 615569 h 686611"/>
                <a:gd name="connsiteX66" fmla="*/ 470836 w 707172"/>
                <a:gd name="connsiteY66" fmla="*/ 611620 h 686611"/>
                <a:gd name="connsiteX67" fmla="*/ 454929 w 707172"/>
                <a:gd name="connsiteY67" fmla="*/ 611620 h 686611"/>
                <a:gd name="connsiteX68" fmla="*/ 452071 w 707172"/>
                <a:gd name="connsiteY68" fmla="*/ 604476 h 686611"/>
                <a:gd name="connsiteX69" fmla="*/ 445404 w 707172"/>
                <a:gd name="connsiteY69" fmla="*/ 604476 h 686611"/>
                <a:gd name="connsiteX70" fmla="*/ 443716 w 707172"/>
                <a:gd name="connsiteY70" fmla="*/ 600258 h 686611"/>
                <a:gd name="connsiteX71" fmla="*/ 439021 w 707172"/>
                <a:gd name="connsiteY71" fmla="*/ 600258 h 686611"/>
                <a:gd name="connsiteX72" fmla="*/ 423114 w 707172"/>
                <a:gd name="connsiteY72" fmla="*/ 600258 h 686611"/>
                <a:gd name="connsiteX73" fmla="*/ 400389 w 707172"/>
                <a:gd name="connsiteY73" fmla="*/ 604802 h 686611"/>
                <a:gd name="connsiteX74" fmla="*/ 384482 w 707172"/>
                <a:gd name="connsiteY74" fmla="*/ 604802 h 686611"/>
                <a:gd name="connsiteX75" fmla="*/ 375392 w 707172"/>
                <a:gd name="connsiteY75" fmla="*/ 604802 h 686611"/>
                <a:gd name="connsiteX76" fmla="*/ 375392 w 707172"/>
                <a:gd name="connsiteY76" fmla="*/ 597658 h 686611"/>
                <a:gd name="connsiteX77" fmla="*/ 374957 w 707172"/>
                <a:gd name="connsiteY77" fmla="*/ 597658 h 686611"/>
                <a:gd name="connsiteX78" fmla="*/ 365867 w 707172"/>
                <a:gd name="connsiteY78" fmla="*/ 597658 h 686611"/>
                <a:gd name="connsiteX79" fmla="*/ 365867 w 707172"/>
                <a:gd name="connsiteY79" fmla="*/ 554482 h 686611"/>
                <a:gd name="connsiteX80" fmla="*/ 354505 w 707172"/>
                <a:gd name="connsiteY80" fmla="*/ 538574 h 686611"/>
                <a:gd name="connsiteX81" fmla="*/ 347688 w 707172"/>
                <a:gd name="connsiteY81" fmla="*/ 518122 h 686611"/>
                <a:gd name="connsiteX82" fmla="*/ 354505 w 707172"/>
                <a:gd name="connsiteY82" fmla="*/ 495398 h 686611"/>
                <a:gd name="connsiteX83" fmla="*/ 347688 w 707172"/>
                <a:gd name="connsiteY83" fmla="*/ 479490 h 686611"/>
                <a:gd name="connsiteX84" fmla="*/ 347688 w 707172"/>
                <a:gd name="connsiteY84" fmla="*/ 466182 h 686611"/>
                <a:gd name="connsiteX85" fmla="*/ 316308 w 707172"/>
                <a:gd name="connsiteY85" fmla="*/ 466182 h 686611"/>
                <a:gd name="connsiteX86" fmla="*/ 316308 w 707172"/>
                <a:gd name="connsiteY86" fmla="*/ 459038 h 686611"/>
                <a:gd name="connsiteX87" fmla="*/ 306783 w 707172"/>
                <a:gd name="connsiteY87" fmla="*/ 459038 h 686611"/>
                <a:gd name="connsiteX88" fmla="*/ 306783 w 707172"/>
                <a:gd name="connsiteY88" fmla="*/ 454820 h 686611"/>
                <a:gd name="connsiteX89" fmla="*/ 298128 w 707172"/>
                <a:gd name="connsiteY89" fmla="*/ 454820 h 686611"/>
                <a:gd name="connsiteX90" fmla="*/ 293583 w 707172"/>
                <a:gd name="connsiteY90" fmla="*/ 459365 h 686611"/>
                <a:gd name="connsiteX91" fmla="*/ 273131 w 707172"/>
                <a:gd name="connsiteY91" fmla="*/ 459365 h 686611"/>
                <a:gd name="connsiteX92" fmla="*/ 261769 w 707172"/>
                <a:gd name="connsiteY92" fmla="*/ 482089 h 686611"/>
                <a:gd name="connsiteX93" fmla="*/ 257224 w 707172"/>
                <a:gd name="connsiteY93" fmla="*/ 493452 h 686611"/>
                <a:gd name="connsiteX94" fmla="*/ 239044 w 707172"/>
                <a:gd name="connsiteY94" fmla="*/ 486634 h 686611"/>
                <a:gd name="connsiteX95" fmla="*/ 223137 w 707172"/>
                <a:gd name="connsiteY95" fmla="*/ 493452 h 686611"/>
                <a:gd name="connsiteX96" fmla="*/ 202685 w 707172"/>
                <a:gd name="connsiteY96" fmla="*/ 493452 h 686611"/>
                <a:gd name="connsiteX97" fmla="*/ 196434 w 707172"/>
                <a:gd name="connsiteY97" fmla="*/ 486308 h 686611"/>
                <a:gd name="connsiteX98" fmla="*/ 193160 w 707172"/>
                <a:gd name="connsiteY98" fmla="*/ 486308 h 686611"/>
                <a:gd name="connsiteX99" fmla="*/ 177253 w 707172"/>
                <a:gd name="connsiteY99" fmla="*/ 468128 h 686611"/>
                <a:gd name="connsiteX100" fmla="*/ 170435 w 707172"/>
                <a:gd name="connsiteY100" fmla="*/ 459038 h 686611"/>
                <a:gd name="connsiteX101" fmla="*/ 161345 w 707172"/>
                <a:gd name="connsiteY101" fmla="*/ 431769 h 686611"/>
                <a:gd name="connsiteX102" fmla="*/ 153426 w 707172"/>
                <a:gd name="connsiteY102" fmla="*/ 415929 h 686611"/>
                <a:gd name="connsiteX103" fmla="*/ 52702 w 707172"/>
                <a:gd name="connsiteY103" fmla="*/ 411643 h 686611"/>
                <a:gd name="connsiteX104" fmla="*/ 36795 w 707172"/>
                <a:gd name="connsiteY104" fmla="*/ 416188 h 686611"/>
                <a:gd name="connsiteX105" fmla="*/ 29977 w 707172"/>
                <a:gd name="connsiteY105" fmla="*/ 416188 h 686611"/>
                <a:gd name="connsiteX106" fmla="*/ 14070 w 707172"/>
                <a:gd name="connsiteY106" fmla="*/ 423005 h 686611"/>
                <a:gd name="connsiteX107" fmla="*/ 10237 w 707172"/>
                <a:gd name="connsiteY107" fmla="*/ 413422 h 686611"/>
                <a:gd name="connsiteX108" fmla="*/ 4545 w 707172"/>
                <a:gd name="connsiteY108" fmla="*/ 415861 h 686611"/>
                <a:gd name="connsiteX109" fmla="*/ 0 w 707172"/>
                <a:gd name="connsiteY109" fmla="*/ 404499 h 686611"/>
                <a:gd name="connsiteX110" fmla="*/ 4545 w 707172"/>
                <a:gd name="connsiteY110" fmla="*/ 399954 h 686611"/>
                <a:gd name="connsiteX111" fmla="*/ 9090 w 707172"/>
                <a:gd name="connsiteY111" fmla="*/ 384047 h 686611"/>
                <a:gd name="connsiteX112" fmla="*/ 15908 w 707172"/>
                <a:gd name="connsiteY112" fmla="*/ 372684 h 686611"/>
                <a:gd name="connsiteX113" fmla="*/ 27270 w 707172"/>
                <a:gd name="connsiteY113" fmla="*/ 365867 h 686611"/>
                <a:gd name="connsiteX114" fmla="*/ 36360 w 707172"/>
                <a:gd name="connsiteY114" fmla="*/ 372684 h 686611"/>
                <a:gd name="connsiteX115" fmla="*/ 47722 w 707172"/>
                <a:gd name="connsiteY115" fmla="*/ 356777 h 686611"/>
                <a:gd name="connsiteX116" fmla="*/ 68174 w 707172"/>
                <a:gd name="connsiteY116" fmla="*/ 356777 h 686611"/>
                <a:gd name="connsiteX117" fmla="*/ 73532 w 707172"/>
                <a:gd name="connsiteY117" fmla="*/ 363921 h 686611"/>
                <a:gd name="connsiteX118" fmla="*/ 77699 w 707172"/>
                <a:gd name="connsiteY118" fmla="*/ 363921 h 686611"/>
                <a:gd name="connsiteX119" fmla="*/ 82568 w 707172"/>
                <a:gd name="connsiteY119" fmla="*/ 370413 h 686611"/>
                <a:gd name="connsiteX120" fmla="*/ 86354 w 707172"/>
                <a:gd name="connsiteY120" fmla="*/ 372684 h 686611"/>
                <a:gd name="connsiteX121" fmla="*/ 106806 w 707172"/>
                <a:gd name="connsiteY121" fmla="*/ 349960 h 686611"/>
                <a:gd name="connsiteX122" fmla="*/ 129531 w 707172"/>
                <a:gd name="connsiteY122" fmla="*/ 334053 h 686611"/>
                <a:gd name="connsiteX123" fmla="*/ 138621 w 707172"/>
                <a:gd name="connsiteY123" fmla="*/ 324963 h 686611"/>
                <a:gd name="connsiteX124" fmla="*/ 138621 w 707172"/>
                <a:gd name="connsiteY124" fmla="*/ 290876 h 686611"/>
                <a:gd name="connsiteX125" fmla="*/ 149983 w 707172"/>
                <a:gd name="connsiteY125" fmla="*/ 254516 h 686611"/>
                <a:gd name="connsiteX126" fmla="*/ 170435 w 707172"/>
                <a:gd name="connsiteY126" fmla="*/ 238609 h 686611"/>
                <a:gd name="connsiteX127" fmla="*/ 193160 w 707172"/>
                <a:gd name="connsiteY127" fmla="*/ 222702 h 686611"/>
                <a:gd name="connsiteX128" fmla="*/ 197705 w 707172"/>
                <a:gd name="connsiteY128" fmla="*/ 204522 h 686611"/>
                <a:gd name="connsiteX129" fmla="*/ 197705 w 707172"/>
                <a:gd name="connsiteY129" fmla="*/ 195432 h 686611"/>
                <a:gd name="connsiteX130" fmla="*/ 209067 w 707172"/>
                <a:gd name="connsiteY130" fmla="*/ 184070 h 686611"/>
                <a:gd name="connsiteX131" fmla="*/ 204522 w 707172"/>
                <a:gd name="connsiteY131" fmla="*/ 161345 h 686611"/>
                <a:gd name="connsiteX132" fmla="*/ 209067 w 707172"/>
                <a:gd name="connsiteY132" fmla="*/ 129531 h 686611"/>
                <a:gd name="connsiteX133" fmla="*/ 213612 w 707172"/>
                <a:gd name="connsiteY133" fmla="*/ 102261 h 686611"/>
                <a:gd name="connsiteX134" fmla="*/ 224974 w 707172"/>
                <a:gd name="connsiteY134" fmla="*/ 86354 h 686611"/>
                <a:gd name="connsiteX135" fmla="*/ 229519 w 707172"/>
                <a:gd name="connsiteY135" fmla="*/ 65902 h 686611"/>
                <a:gd name="connsiteX136" fmla="*/ 229519 w 707172"/>
                <a:gd name="connsiteY136" fmla="*/ 38632 h 686611"/>
                <a:gd name="connsiteX137" fmla="*/ 247699 w 707172"/>
                <a:gd name="connsiteY137" fmla="*/ 18180 h 686611"/>
                <a:gd name="connsiteX138" fmla="*/ 268151 w 707172"/>
                <a:gd name="connsiteY138" fmla="*/ 6817 h 686611"/>
                <a:gd name="connsiteX139" fmla="*/ 295421 w 707172"/>
                <a:gd name="connsiteY139" fmla="*/ 22725 h 686611"/>
                <a:gd name="connsiteX140" fmla="*/ 322690 w 707172"/>
                <a:gd name="connsiteY140" fmla="*/ 34087 h 686611"/>
                <a:gd name="connsiteX141" fmla="*/ 347688 w 707172"/>
                <a:gd name="connsiteY141" fmla="*/ 38632 h 686611"/>
                <a:gd name="connsiteX142" fmla="*/ 374957 w 707172"/>
                <a:gd name="connsiteY142" fmla="*/ 43177 h 686611"/>
                <a:gd name="connsiteX143" fmla="*/ 386319 w 707172"/>
                <a:gd name="connsiteY143" fmla="*/ 22725 h 686611"/>
                <a:gd name="connsiteX144" fmla="*/ 390864 w 707172"/>
                <a:gd name="connsiteY144" fmla="*/ 18180 h 686611"/>
                <a:gd name="connsiteX145" fmla="*/ 409044 w 707172"/>
                <a:gd name="connsiteY145" fmla="*/ 22725 h 686611"/>
                <a:gd name="connsiteX146" fmla="*/ 445404 w 707172"/>
                <a:gd name="connsiteY146" fmla="*/ 6817 h 686611"/>
                <a:gd name="connsiteX147" fmla="*/ 461311 w 707172"/>
                <a:gd name="connsiteY147" fmla="*/ 11363 h 686611"/>
                <a:gd name="connsiteX148" fmla="*/ 472673 w 707172"/>
                <a:gd name="connsiteY148" fmla="*/ 11363 h 686611"/>
                <a:gd name="connsiteX149" fmla="*/ 477218 w 707172"/>
                <a:gd name="connsiteY149" fmla="*/ 6817 h 686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707172" h="686611">
                  <a:moveTo>
                    <a:pt x="493125" y="0"/>
                  </a:moveTo>
                  <a:lnTo>
                    <a:pt x="520395" y="6817"/>
                  </a:lnTo>
                  <a:lnTo>
                    <a:pt x="543120" y="6817"/>
                  </a:lnTo>
                  <a:lnTo>
                    <a:pt x="559027" y="0"/>
                  </a:lnTo>
                  <a:lnTo>
                    <a:pt x="564385" y="8930"/>
                  </a:lnTo>
                  <a:lnTo>
                    <a:pt x="568552" y="7144"/>
                  </a:lnTo>
                  <a:lnTo>
                    <a:pt x="585802" y="35894"/>
                  </a:lnTo>
                  <a:lnTo>
                    <a:pt x="595386" y="38632"/>
                  </a:lnTo>
                  <a:lnTo>
                    <a:pt x="606749" y="27270"/>
                  </a:lnTo>
                  <a:lnTo>
                    <a:pt x="622656" y="34087"/>
                  </a:lnTo>
                  <a:lnTo>
                    <a:pt x="645381" y="22725"/>
                  </a:lnTo>
                  <a:lnTo>
                    <a:pt x="650672" y="31985"/>
                  </a:lnTo>
                  <a:lnTo>
                    <a:pt x="654906" y="29869"/>
                  </a:lnTo>
                  <a:lnTo>
                    <a:pt x="663995" y="45776"/>
                  </a:lnTo>
                  <a:lnTo>
                    <a:pt x="698082" y="73046"/>
                  </a:lnTo>
                  <a:lnTo>
                    <a:pt x="691797" y="106571"/>
                  </a:lnTo>
                  <a:lnTo>
                    <a:pt x="697647" y="109079"/>
                  </a:lnTo>
                  <a:lnTo>
                    <a:pt x="696242" y="111538"/>
                  </a:lnTo>
                  <a:lnTo>
                    <a:pt x="707172" y="116223"/>
                  </a:lnTo>
                  <a:lnTo>
                    <a:pt x="698082" y="132130"/>
                  </a:lnTo>
                  <a:lnTo>
                    <a:pt x="679903" y="143492"/>
                  </a:lnTo>
                  <a:lnTo>
                    <a:pt x="670813" y="159399"/>
                  </a:lnTo>
                  <a:lnTo>
                    <a:pt x="659450" y="179852"/>
                  </a:lnTo>
                  <a:lnTo>
                    <a:pt x="659450" y="207121"/>
                  </a:lnTo>
                  <a:lnTo>
                    <a:pt x="648088" y="218483"/>
                  </a:lnTo>
                  <a:lnTo>
                    <a:pt x="648088" y="245753"/>
                  </a:lnTo>
                  <a:lnTo>
                    <a:pt x="636726" y="254843"/>
                  </a:lnTo>
                  <a:lnTo>
                    <a:pt x="636726" y="282112"/>
                  </a:lnTo>
                  <a:lnTo>
                    <a:pt x="632181" y="282112"/>
                  </a:lnTo>
                  <a:lnTo>
                    <a:pt x="627636" y="304837"/>
                  </a:lnTo>
                  <a:lnTo>
                    <a:pt x="636726" y="320744"/>
                  </a:lnTo>
                  <a:lnTo>
                    <a:pt x="636726" y="363921"/>
                  </a:lnTo>
                  <a:lnTo>
                    <a:pt x="643543" y="395736"/>
                  </a:lnTo>
                  <a:lnTo>
                    <a:pt x="643543" y="416188"/>
                  </a:lnTo>
                  <a:lnTo>
                    <a:pt x="648088" y="438913"/>
                  </a:lnTo>
                  <a:lnTo>
                    <a:pt x="670813" y="459365"/>
                  </a:lnTo>
                  <a:lnTo>
                    <a:pt x="691265" y="502542"/>
                  </a:lnTo>
                  <a:lnTo>
                    <a:pt x="675358" y="502542"/>
                  </a:lnTo>
                  <a:lnTo>
                    <a:pt x="627636" y="509359"/>
                  </a:lnTo>
                  <a:lnTo>
                    <a:pt x="616274" y="513904"/>
                  </a:lnTo>
                  <a:lnTo>
                    <a:pt x="604911" y="534356"/>
                  </a:lnTo>
                  <a:lnTo>
                    <a:pt x="616274" y="552536"/>
                  </a:lnTo>
                  <a:lnTo>
                    <a:pt x="611729" y="593440"/>
                  </a:lnTo>
                  <a:lnTo>
                    <a:pt x="605461" y="628958"/>
                  </a:lnTo>
                  <a:lnTo>
                    <a:pt x="606749" y="629473"/>
                  </a:lnTo>
                  <a:lnTo>
                    <a:pt x="613568" y="635535"/>
                  </a:lnTo>
                  <a:lnTo>
                    <a:pt x="616274" y="636617"/>
                  </a:lnTo>
                  <a:lnTo>
                    <a:pt x="628089" y="647120"/>
                  </a:lnTo>
                  <a:lnTo>
                    <a:pt x="638563" y="640835"/>
                  </a:lnTo>
                  <a:lnTo>
                    <a:pt x="640615" y="652463"/>
                  </a:lnTo>
                  <a:lnTo>
                    <a:pt x="648088" y="647979"/>
                  </a:lnTo>
                  <a:lnTo>
                    <a:pt x="654906" y="686611"/>
                  </a:lnTo>
                  <a:lnTo>
                    <a:pt x="620819" y="686611"/>
                  </a:lnTo>
                  <a:lnTo>
                    <a:pt x="617961" y="679467"/>
                  </a:lnTo>
                  <a:lnTo>
                    <a:pt x="611294" y="679467"/>
                  </a:lnTo>
                  <a:lnTo>
                    <a:pt x="602204" y="656743"/>
                  </a:lnTo>
                  <a:lnTo>
                    <a:pt x="592964" y="647503"/>
                  </a:lnTo>
                  <a:lnTo>
                    <a:pt x="568552" y="643434"/>
                  </a:lnTo>
                  <a:lnTo>
                    <a:pt x="564046" y="637127"/>
                  </a:lnTo>
                  <a:lnTo>
                    <a:pt x="559027" y="636290"/>
                  </a:lnTo>
                  <a:lnTo>
                    <a:pt x="553833" y="629019"/>
                  </a:lnTo>
                  <a:lnTo>
                    <a:pt x="536737" y="636617"/>
                  </a:lnTo>
                  <a:lnTo>
                    <a:pt x="509468" y="632072"/>
                  </a:lnTo>
                  <a:lnTo>
                    <a:pt x="502800" y="625404"/>
                  </a:lnTo>
                  <a:lnTo>
                    <a:pt x="499943" y="624928"/>
                  </a:lnTo>
                  <a:lnTo>
                    <a:pt x="490584" y="615569"/>
                  </a:lnTo>
                  <a:lnTo>
                    <a:pt x="470836" y="611620"/>
                  </a:lnTo>
                  <a:lnTo>
                    <a:pt x="454929" y="611620"/>
                  </a:lnTo>
                  <a:lnTo>
                    <a:pt x="452071" y="604476"/>
                  </a:lnTo>
                  <a:lnTo>
                    <a:pt x="445404" y="604476"/>
                  </a:lnTo>
                  <a:lnTo>
                    <a:pt x="443716" y="600258"/>
                  </a:lnTo>
                  <a:lnTo>
                    <a:pt x="439021" y="600258"/>
                  </a:lnTo>
                  <a:lnTo>
                    <a:pt x="423114" y="600258"/>
                  </a:lnTo>
                  <a:lnTo>
                    <a:pt x="400389" y="604802"/>
                  </a:lnTo>
                  <a:lnTo>
                    <a:pt x="384482" y="604802"/>
                  </a:lnTo>
                  <a:lnTo>
                    <a:pt x="375392" y="604802"/>
                  </a:lnTo>
                  <a:lnTo>
                    <a:pt x="375392" y="597658"/>
                  </a:lnTo>
                  <a:lnTo>
                    <a:pt x="374957" y="597658"/>
                  </a:lnTo>
                  <a:lnTo>
                    <a:pt x="365867" y="597658"/>
                  </a:lnTo>
                  <a:lnTo>
                    <a:pt x="365867" y="554482"/>
                  </a:lnTo>
                  <a:lnTo>
                    <a:pt x="354505" y="538574"/>
                  </a:lnTo>
                  <a:lnTo>
                    <a:pt x="347688" y="518122"/>
                  </a:lnTo>
                  <a:lnTo>
                    <a:pt x="354505" y="495398"/>
                  </a:lnTo>
                  <a:lnTo>
                    <a:pt x="347688" y="479490"/>
                  </a:lnTo>
                  <a:lnTo>
                    <a:pt x="347688" y="466182"/>
                  </a:lnTo>
                  <a:lnTo>
                    <a:pt x="316308" y="466182"/>
                  </a:lnTo>
                  <a:lnTo>
                    <a:pt x="316308" y="459038"/>
                  </a:lnTo>
                  <a:lnTo>
                    <a:pt x="306783" y="459038"/>
                  </a:lnTo>
                  <a:lnTo>
                    <a:pt x="306783" y="454820"/>
                  </a:lnTo>
                  <a:lnTo>
                    <a:pt x="298128" y="454820"/>
                  </a:lnTo>
                  <a:lnTo>
                    <a:pt x="293583" y="459365"/>
                  </a:lnTo>
                  <a:lnTo>
                    <a:pt x="273131" y="459365"/>
                  </a:lnTo>
                  <a:lnTo>
                    <a:pt x="261769" y="482089"/>
                  </a:lnTo>
                  <a:lnTo>
                    <a:pt x="257224" y="493452"/>
                  </a:lnTo>
                  <a:lnTo>
                    <a:pt x="239044" y="486634"/>
                  </a:lnTo>
                  <a:lnTo>
                    <a:pt x="223137" y="493452"/>
                  </a:lnTo>
                  <a:lnTo>
                    <a:pt x="202685" y="493452"/>
                  </a:lnTo>
                  <a:lnTo>
                    <a:pt x="196434" y="486308"/>
                  </a:lnTo>
                  <a:lnTo>
                    <a:pt x="193160" y="486308"/>
                  </a:lnTo>
                  <a:lnTo>
                    <a:pt x="177253" y="468128"/>
                  </a:lnTo>
                  <a:lnTo>
                    <a:pt x="170435" y="459038"/>
                  </a:lnTo>
                  <a:lnTo>
                    <a:pt x="161345" y="431769"/>
                  </a:lnTo>
                  <a:lnTo>
                    <a:pt x="153426" y="415929"/>
                  </a:lnTo>
                  <a:lnTo>
                    <a:pt x="52702" y="411643"/>
                  </a:lnTo>
                  <a:lnTo>
                    <a:pt x="36795" y="416188"/>
                  </a:lnTo>
                  <a:lnTo>
                    <a:pt x="29977" y="416188"/>
                  </a:lnTo>
                  <a:lnTo>
                    <a:pt x="14070" y="423005"/>
                  </a:lnTo>
                  <a:lnTo>
                    <a:pt x="10237" y="413422"/>
                  </a:lnTo>
                  <a:lnTo>
                    <a:pt x="4545" y="415861"/>
                  </a:lnTo>
                  <a:lnTo>
                    <a:pt x="0" y="404499"/>
                  </a:lnTo>
                  <a:lnTo>
                    <a:pt x="4545" y="399954"/>
                  </a:lnTo>
                  <a:lnTo>
                    <a:pt x="9090" y="384047"/>
                  </a:lnTo>
                  <a:lnTo>
                    <a:pt x="15908" y="372684"/>
                  </a:lnTo>
                  <a:lnTo>
                    <a:pt x="27270" y="365867"/>
                  </a:lnTo>
                  <a:lnTo>
                    <a:pt x="36360" y="372684"/>
                  </a:lnTo>
                  <a:lnTo>
                    <a:pt x="47722" y="356777"/>
                  </a:lnTo>
                  <a:lnTo>
                    <a:pt x="68174" y="356777"/>
                  </a:lnTo>
                  <a:lnTo>
                    <a:pt x="73532" y="363921"/>
                  </a:lnTo>
                  <a:lnTo>
                    <a:pt x="77699" y="363921"/>
                  </a:lnTo>
                  <a:lnTo>
                    <a:pt x="82568" y="370413"/>
                  </a:lnTo>
                  <a:lnTo>
                    <a:pt x="86354" y="372684"/>
                  </a:lnTo>
                  <a:lnTo>
                    <a:pt x="106806" y="349960"/>
                  </a:lnTo>
                  <a:lnTo>
                    <a:pt x="129531" y="334053"/>
                  </a:lnTo>
                  <a:lnTo>
                    <a:pt x="138621" y="324963"/>
                  </a:lnTo>
                  <a:lnTo>
                    <a:pt x="138621" y="290876"/>
                  </a:lnTo>
                  <a:lnTo>
                    <a:pt x="149983" y="254516"/>
                  </a:lnTo>
                  <a:lnTo>
                    <a:pt x="170435" y="238609"/>
                  </a:lnTo>
                  <a:lnTo>
                    <a:pt x="193160" y="222702"/>
                  </a:lnTo>
                  <a:lnTo>
                    <a:pt x="197705" y="204522"/>
                  </a:lnTo>
                  <a:lnTo>
                    <a:pt x="197705" y="195432"/>
                  </a:lnTo>
                  <a:lnTo>
                    <a:pt x="209067" y="184070"/>
                  </a:lnTo>
                  <a:lnTo>
                    <a:pt x="204522" y="161345"/>
                  </a:lnTo>
                  <a:lnTo>
                    <a:pt x="209067" y="129531"/>
                  </a:lnTo>
                  <a:lnTo>
                    <a:pt x="213612" y="102261"/>
                  </a:lnTo>
                  <a:lnTo>
                    <a:pt x="224974" y="86354"/>
                  </a:lnTo>
                  <a:lnTo>
                    <a:pt x="229519" y="65902"/>
                  </a:lnTo>
                  <a:lnTo>
                    <a:pt x="229519" y="38632"/>
                  </a:lnTo>
                  <a:lnTo>
                    <a:pt x="247699" y="18180"/>
                  </a:lnTo>
                  <a:lnTo>
                    <a:pt x="268151" y="6817"/>
                  </a:lnTo>
                  <a:lnTo>
                    <a:pt x="295421" y="22725"/>
                  </a:lnTo>
                  <a:lnTo>
                    <a:pt x="322690" y="34087"/>
                  </a:lnTo>
                  <a:lnTo>
                    <a:pt x="347688" y="38632"/>
                  </a:lnTo>
                  <a:lnTo>
                    <a:pt x="374957" y="43177"/>
                  </a:lnTo>
                  <a:lnTo>
                    <a:pt x="386319" y="22725"/>
                  </a:lnTo>
                  <a:lnTo>
                    <a:pt x="390864" y="18180"/>
                  </a:lnTo>
                  <a:lnTo>
                    <a:pt x="409044" y="22725"/>
                  </a:lnTo>
                  <a:lnTo>
                    <a:pt x="445404" y="6817"/>
                  </a:lnTo>
                  <a:lnTo>
                    <a:pt x="461311" y="11363"/>
                  </a:lnTo>
                  <a:lnTo>
                    <a:pt x="472673" y="11363"/>
                  </a:lnTo>
                  <a:lnTo>
                    <a:pt x="477218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49" name="Freeform 8"/>
            <p:cNvSpPr>
              <a:spLocks noEditPoints="1"/>
            </p:cNvSpPr>
            <p:nvPr/>
          </p:nvSpPr>
          <p:spPr bwMode="auto">
            <a:xfrm>
              <a:off x="4716795" y="4038646"/>
              <a:ext cx="347687" cy="380070"/>
            </a:xfrm>
            <a:custGeom>
              <a:avLst/>
              <a:gdLst>
                <a:gd name="T0" fmla="*/ 76 w 204"/>
                <a:gd name="T1" fmla="*/ 24 h 223"/>
                <a:gd name="T2" fmla="*/ 85 w 204"/>
                <a:gd name="T3" fmla="*/ 45 h 223"/>
                <a:gd name="T4" fmla="*/ 95 w 204"/>
                <a:gd name="T5" fmla="*/ 60 h 223"/>
                <a:gd name="T6" fmla="*/ 111 w 204"/>
                <a:gd name="T7" fmla="*/ 55 h 223"/>
                <a:gd name="T8" fmla="*/ 123 w 204"/>
                <a:gd name="T9" fmla="*/ 55 h 223"/>
                <a:gd name="T10" fmla="*/ 137 w 204"/>
                <a:gd name="T11" fmla="*/ 45 h 223"/>
                <a:gd name="T12" fmla="*/ 147 w 204"/>
                <a:gd name="T13" fmla="*/ 41 h 223"/>
                <a:gd name="T14" fmla="*/ 163 w 204"/>
                <a:gd name="T15" fmla="*/ 48 h 223"/>
                <a:gd name="T16" fmla="*/ 168 w 204"/>
                <a:gd name="T17" fmla="*/ 64 h 223"/>
                <a:gd name="T18" fmla="*/ 166 w 204"/>
                <a:gd name="T19" fmla="*/ 83 h 223"/>
                <a:gd name="T20" fmla="*/ 171 w 204"/>
                <a:gd name="T21" fmla="*/ 109 h 223"/>
                <a:gd name="T22" fmla="*/ 182 w 204"/>
                <a:gd name="T23" fmla="*/ 107 h 223"/>
                <a:gd name="T24" fmla="*/ 199 w 204"/>
                <a:gd name="T25" fmla="*/ 107 h 223"/>
                <a:gd name="T26" fmla="*/ 199 w 204"/>
                <a:gd name="T27" fmla="*/ 119 h 223"/>
                <a:gd name="T28" fmla="*/ 201 w 204"/>
                <a:gd name="T29" fmla="*/ 133 h 223"/>
                <a:gd name="T30" fmla="*/ 168 w 204"/>
                <a:gd name="T31" fmla="*/ 140 h 223"/>
                <a:gd name="T32" fmla="*/ 178 w 204"/>
                <a:gd name="T33" fmla="*/ 206 h 223"/>
                <a:gd name="T34" fmla="*/ 159 w 204"/>
                <a:gd name="T35" fmla="*/ 223 h 223"/>
                <a:gd name="T36" fmla="*/ 107 w 204"/>
                <a:gd name="T37" fmla="*/ 211 h 223"/>
                <a:gd name="T38" fmla="*/ 38 w 204"/>
                <a:gd name="T39" fmla="*/ 213 h 223"/>
                <a:gd name="T40" fmla="*/ 19 w 204"/>
                <a:gd name="T41" fmla="*/ 206 h 223"/>
                <a:gd name="T42" fmla="*/ 3 w 204"/>
                <a:gd name="T43" fmla="*/ 211 h 223"/>
                <a:gd name="T44" fmla="*/ 3 w 204"/>
                <a:gd name="T45" fmla="*/ 187 h 223"/>
                <a:gd name="T46" fmla="*/ 10 w 204"/>
                <a:gd name="T47" fmla="*/ 164 h 223"/>
                <a:gd name="T48" fmla="*/ 19 w 204"/>
                <a:gd name="T49" fmla="*/ 142 h 223"/>
                <a:gd name="T50" fmla="*/ 33 w 204"/>
                <a:gd name="T51" fmla="*/ 123 h 223"/>
                <a:gd name="T52" fmla="*/ 33 w 204"/>
                <a:gd name="T53" fmla="*/ 102 h 223"/>
                <a:gd name="T54" fmla="*/ 24 w 204"/>
                <a:gd name="T55" fmla="*/ 88 h 223"/>
                <a:gd name="T56" fmla="*/ 22 w 204"/>
                <a:gd name="T57" fmla="*/ 74 h 223"/>
                <a:gd name="T58" fmla="*/ 22 w 204"/>
                <a:gd name="T59" fmla="*/ 52 h 223"/>
                <a:gd name="T60" fmla="*/ 10 w 204"/>
                <a:gd name="T61" fmla="*/ 31 h 223"/>
                <a:gd name="T62" fmla="*/ 19 w 204"/>
                <a:gd name="T63" fmla="*/ 26 h 223"/>
                <a:gd name="T64" fmla="*/ 29 w 204"/>
                <a:gd name="T65" fmla="*/ 24 h 223"/>
                <a:gd name="T66" fmla="*/ 12 w 204"/>
                <a:gd name="T67" fmla="*/ 22 h 223"/>
                <a:gd name="T68" fmla="*/ 10 w 204"/>
                <a:gd name="T69" fmla="*/ 22 h 223"/>
                <a:gd name="T70" fmla="*/ 12 w 204"/>
                <a:gd name="T71" fmla="*/ 5 h 223"/>
                <a:gd name="T72" fmla="*/ 24 w 204"/>
                <a:gd name="T73" fmla="*/ 7 h 223"/>
                <a:gd name="T74" fmla="*/ 14 w 204"/>
                <a:gd name="T75" fmla="*/ 1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223">
                  <a:moveTo>
                    <a:pt x="76" y="24"/>
                  </a:moveTo>
                  <a:lnTo>
                    <a:pt x="76" y="24"/>
                  </a:lnTo>
                  <a:lnTo>
                    <a:pt x="81" y="36"/>
                  </a:lnTo>
                  <a:lnTo>
                    <a:pt x="85" y="45"/>
                  </a:lnTo>
                  <a:lnTo>
                    <a:pt x="90" y="52"/>
                  </a:lnTo>
                  <a:lnTo>
                    <a:pt x="95" y="60"/>
                  </a:lnTo>
                  <a:lnTo>
                    <a:pt x="107" y="57"/>
                  </a:lnTo>
                  <a:lnTo>
                    <a:pt x="111" y="55"/>
                  </a:lnTo>
                  <a:lnTo>
                    <a:pt x="121" y="57"/>
                  </a:lnTo>
                  <a:lnTo>
                    <a:pt x="123" y="55"/>
                  </a:lnTo>
                  <a:lnTo>
                    <a:pt x="126" y="45"/>
                  </a:lnTo>
                  <a:lnTo>
                    <a:pt x="137" y="45"/>
                  </a:lnTo>
                  <a:lnTo>
                    <a:pt x="137" y="41"/>
                  </a:lnTo>
                  <a:lnTo>
                    <a:pt x="147" y="41"/>
                  </a:lnTo>
                  <a:lnTo>
                    <a:pt x="145" y="48"/>
                  </a:lnTo>
                  <a:lnTo>
                    <a:pt x="163" y="48"/>
                  </a:lnTo>
                  <a:lnTo>
                    <a:pt x="163" y="57"/>
                  </a:lnTo>
                  <a:lnTo>
                    <a:pt x="168" y="64"/>
                  </a:lnTo>
                  <a:lnTo>
                    <a:pt x="166" y="74"/>
                  </a:lnTo>
                  <a:lnTo>
                    <a:pt x="166" y="83"/>
                  </a:lnTo>
                  <a:lnTo>
                    <a:pt x="173" y="90"/>
                  </a:lnTo>
                  <a:lnTo>
                    <a:pt x="171" y="109"/>
                  </a:lnTo>
                  <a:lnTo>
                    <a:pt x="175" y="107"/>
                  </a:lnTo>
                  <a:lnTo>
                    <a:pt x="182" y="107"/>
                  </a:lnTo>
                  <a:lnTo>
                    <a:pt x="192" y="104"/>
                  </a:lnTo>
                  <a:lnTo>
                    <a:pt x="199" y="107"/>
                  </a:lnTo>
                  <a:lnTo>
                    <a:pt x="201" y="112"/>
                  </a:lnTo>
                  <a:lnTo>
                    <a:pt x="199" y="119"/>
                  </a:lnTo>
                  <a:lnTo>
                    <a:pt x="204" y="128"/>
                  </a:lnTo>
                  <a:lnTo>
                    <a:pt x="201" y="133"/>
                  </a:lnTo>
                  <a:lnTo>
                    <a:pt x="201" y="140"/>
                  </a:lnTo>
                  <a:lnTo>
                    <a:pt x="168" y="140"/>
                  </a:lnTo>
                  <a:lnTo>
                    <a:pt x="166" y="192"/>
                  </a:lnTo>
                  <a:lnTo>
                    <a:pt x="178" y="206"/>
                  </a:lnTo>
                  <a:lnTo>
                    <a:pt x="190" y="216"/>
                  </a:lnTo>
                  <a:lnTo>
                    <a:pt x="159" y="223"/>
                  </a:lnTo>
                  <a:lnTo>
                    <a:pt x="119" y="220"/>
                  </a:lnTo>
                  <a:lnTo>
                    <a:pt x="107" y="211"/>
                  </a:lnTo>
                  <a:lnTo>
                    <a:pt x="43" y="213"/>
                  </a:lnTo>
                  <a:lnTo>
                    <a:pt x="38" y="213"/>
                  </a:lnTo>
                  <a:lnTo>
                    <a:pt x="29" y="206"/>
                  </a:lnTo>
                  <a:lnTo>
                    <a:pt x="19" y="206"/>
                  </a:lnTo>
                  <a:lnTo>
                    <a:pt x="10" y="209"/>
                  </a:lnTo>
                  <a:lnTo>
                    <a:pt x="3" y="211"/>
                  </a:lnTo>
                  <a:lnTo>
                    <a:pt x="0" y="202"/>
                  </a:lnTo>
                  <a:lnTo>
                    <a:pt x="3" y="187"/>
                  </a:lnTo>
                  <a:lnTo>
                    <a:pt x="7" y="171"/>
                  </a:lnTo>
                  <a:lnTo>
                    <a:pt x="10" y="164"/>
                  </a:lnTo>
                  <a:lnTo>
                    <a:pt x="14" y="149"/>
                  </a:lnTo>
                  <a:lnTo>
                    <a:pt x="19" y="142"/>
                  </a:lnTo>
                  <a:lnTo>
                    <a:pt x="26" y="133"/>
                  </a:lnTo>
                  <a:lnTo>
                    <a:pt x="33" y="123"/>
                  </a:lnTo>
                  <a:lnTo>
                    <a:pt x="33" y="114"/>
                  </a:lnTo>
                  <a:lnTo>
                    <a:pt x="33" y="102"/>
                  </a:lnTo>
                  <a:lnTo>
                    <a:pt x="29" y="97"/>
                  </a:lnTo>
                  <a:lnTo>
                    <a:pt x="24" y="88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26" y="69"/>
                  </a:lnTo>
                  <a:lnTo>
                    <a:pt x="22" y="52"/>
                  </a:lnTo>
                  <a:lnTo>
                    <a:pt x="19" y="41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9" y="26"/>
                  </a:lnTo>
                  <a:lnTo>
                    <a:pt x="24" y="26"/>
                  </a:lnTo>
                  <a:lnTo>
                    <a:pt x="29" y="24"/>
                  </a:lnTo>
                  <a:lnTo>
                    <a:pt x="76" y="24"/>
                  </a:lnTo>
                  <a:close/>
                  <a:moveTo>
                    <a:pt x="12" y="22"/>
                  </a:moveTo>
                  <a:lnTo>
                    <a:pt x="12" y="22"/>
                  </a:lnTo>
                  <a:lnTo>
                    <a:pt x="10" y="22"/>
                  </a:lnTo>
                  <a:lnTo>
                    <a:pt x="5" y="10"/>
                  </a:lnTo>
                  <a:lnTo>
                    <a:pt x="12" y="5"/>
                  </a:lnTo>
                  <a:lnTo>
                    <a:pt x="17" y="0"/>
                  </a:lnTo>
                  <a:lnTo>
                    <a:pt x="24" y="7"/>
                  </a:lnTo>
                  <a:lnTo>
                    <a:pt x="17" y="10"/>
                  </a:lnTo>
                  <a:lnTo>
                    <a:pt x="14" y="15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4701455" y="3817080"/>
              <a:ext cx="208094" cy="245589"/>
            </a:xfrm>
            <a:custGeom>
              <a:avLst/>
              <a:gdLst>
                <a:gd name="connsiteX0" fmla="*/ 224974 w 277458"/>
                <a:gd name="connsiteY0" fmla="*/ 0 h 327452"/>
                <a:gd name="connsiteX1" fmla="*/ 247699 w 277458"/>
                <a:gd name="connsiteY1" fmla="*/ 6818 h 327452"/>
                <a:gd name="connsiteX2" fmla="*/ 272696 w 277458"/>
                <a:gd name="connsiteY2" fmla="*/ 11363 h 327452"/>
                <a:gd name="connsiteX3" fmla="*/ 271864 w 277458"/>
                <a:gd name="connsiteY3" fmla="*/ 15108 h 327452"/>
                <a:gd name="connsiteX4" fmla="*/ 277458 w 277458"/>
                <a:gd name="connsiteY4" fmla="*/ 16125 h 327452"/>
                <a:gd name="connsiteX5" fmla="*/ 272913 w 277458"/>
                <a:gd name="connsiteY5" fmla="*/ 36577 h 327452"/>
                <a:gd name="connsiteX6" fmla="*/ 261551 w 277458"/>
                <a:gd name="connsiteY6" fmla="*/ 52484 h 327452"/>
                <a:gd name="connsiteX7" fmla="*/ 257006 w 277458"/>
                <a:gd name="connsiteY7" fmla="*/ 79754 h 327452"/>
                <a:gd name="connsiteX8" fmla="*/ 252461 w 277458"/>
                <a:gd name="connsiteY8" fmla="*/ 111568 h 327452"/>
                <a:gd name="connsiteX9" fmla="*/ 257006 w 277458"/>
                <a:gd name="connsiteY9" fmla="*/ 134293 h 327452"/>
                <a:gd name="connsiteX10" fmla="*/ 245644 w 277458"/>
                <a:gd name="connsiteY10" fmla="*/ 145655 h 327452"/>
                <a:gd name="connsiteX11" fmla="*/ 245644 w 277458"/>
                <a:gd name="connsiteY11" fmla="*/ 154745 h 327452"/>
                <a:gd name="connsiteX12" fmla="*/ 241099 w 277458"/>
                <a:gd name="connsiteY12" fmla="*/ 172925 h 327452"/>
                <a:gd name="connsiteX13" fmla="*/ 218374 w 277458"/>
                <a:gd name="connsiteY13" fmla="*/ 188832 h 327452"/>
                <a:gd name="connsiteX14" fmla="*/ 202467 w 277458"/>
                <a:gd name="connsiteY14" fmla="*/ 204739 h 327452"/>
                <a:gd name="connsiteX15" fmla="*/ 186560 w 277458"/>
                <a:gd name="connsiteY15" fmla="*/ 241099 h 327452"/>
                <a:gd name="connsiteX16" fmla="*/ 186560 w 277458"/>
                <a:gd name="connsiteY16" fmla="*/ 275186 h 327452"/>
                <a:gd name="connsiteX17" fmla="*/ 177470 w 277458"/>
                <a:gd name="connsiteY17" fmla="*/ 284275 h 327452"/>
                <a:gd name="connsiteX18" fmla="*/ 154745 w 277458"/>
                <a:gd name="connsiteY18" fmla="*/ 300183 h 327452"/>
                <a:gd name="connsiteX19" fmla="*/ 134293 w 277458"/>
                <a:gd name="connsiteY19" fmla="*/ 322907 h 327452"/>
                <a:gd name="connsiteX20" fmla="*/ 122931 w 277458"/>
                <a:gd name="connsiteY20" fmla="*/ 316090 h 327452"/>
                <a:gd name="connsiteX21" fmla="*/ 120333 w 277458"/>
                <a:gd name="connsiteY21" fmla="*/ 312626 h 327452"/>
                <a:gd name="connsiteX22" fmla="*/ 118169 w 277458"/>
                <a:gd name="connsiteY22" fmla="*/ 311328 h 327452"/>
                <a:gd name="connsiteX23" fmla="*/ 114923 w 277458"/>
                <a:gd name="connsiteY23" fmla="*/ 307000 h 327452"/>
                <a:gd name="connsiteX24" fmla="*/ 100206 w 277458"/>
                <a:gd name="connsiteY24" fmla="*/ 307000 h 327452"/>
                <a:gd name="connsiteX25" fmla="*/ 84299 w 277458"/>
                <a:gd name="connsiteY25" fmla="*/ 322907 h 327452"/>
                <a:gd name="connsiteX26" fmla="*/ 80489 w 277458"/>
                <a:gd name="connsiteY26" fmla="*/ 317193 h 327452"/>
                <a:gd name="connsiteX27" fmla="*/ 79537 w 277458"/>
                <a:gd name="connsiteY27" fmla="*/ 318145 h 327452"/>
                <a:gd name="connsiteX28" fmla="*/ 77190 w 277458"/>
                <a:gd name="connsiteY28" fmla="*/ 314625 h 327452"/>
                <a:gd name="connsiteX29" fmla="*/ 63846 w 277458"/>
                <a:gd name="connsiteY29" fmla="*/ 307000 h 327452"/>
                <a:gd name="connsiteX30" fmla="*/ 52484 w 277458"/>
                <a:gd name="connsiteY30" fmla="*/ 311545 h 327452"/>
                <a:gd name="connsiteX31" fmla="*/ 36577 w 277458"/>
                <a:gd name="connsiteY31" fmla="*/ 327452 h 327452"/>
                <a:gd name="connsiteX32" fmla="*/ 32132 w 277458"/>
                <a:gd name="connsiteY32" fmla="*/ 322373 h 327452"/>
                <a:gd name="connsiteX33" fmla="*/ 31815 w 277458"/>
                <a:gd name="connsiteY33" fmla="*/ 322690 h 327452"/>
                <a:gd name="connsiteX34" fmla="*/ 0 w 277458"/>
                <a:gd name="connsiteY34" fmla="*/ 286331 h 327452"/>
                <a:gd name="connsiteX35" fmla="*/ 31815 w 277458"/>
                <a:gd name="connsiteY35" fmla="*/ 263606 h 327452"/>
                <a:gd name="connsiteX36" fmla="*/ 15908 w 277458"/>
                <a:gd name="connsiteY36" fmla="*/ 236337 h 327452"/>
                <a:gd name="connsiteX37" fmla="*/ 31815 w 277458"/>
                <a:gd name="connsiteY37" fmla="*/ 231792 h 327452"/>
                <a:gd name="connsiteX38" fmla="*/ 52267 w 277458"/>
                <a:gd name="connsiteY38" fmla="*/ 227247 h 327452"/>
                <a:gd name="connsiteX39" fmla="*/ 52267 w 277458"/>
                <a:gd name="connsiteY39" fmla="*/ 209067 h 327452"/>
                <a:gd name="connsiteX40" fmla="*/ 74992 w 277458"/>
                <a:gd name="connsiteY40" fmla="*/ 227247 h 327452"/>
                <a:gd name="connsiteX41" fmla="*/ 106806 w 277458"/>
                <a:gd name="connsiteY41" fmla="*/ 227247 h 327452"/>
                <a:gd name="connsiteX42" fmla="*/ 118169 w 277458"/>
                <a:gd name="connsiteY42" fmla="*/ 209067 h 327452"/>
                <a:gd name="connsiteX43" fmla="*/ 122713 w 277458"/>
                <a:gd name="connsiteY43" fmla="*/ 188615 h 327452"/>
                <a:gd name="connsiteX44" fmla="*/ 118169 w 277458"/>
                <a:gd name="connsiteY44" fmla="*/ 156800 h 327452"/>
                <a:gd name="connsiteX45" fmla="*/ 102261 w 277458"/>
                <a:gd name="connsiteY45" fmla="*/ 134076 h 327452"/>
                <a:gd name="connsiteX46" fmla="*/ 117251 w 277458"/>
                <a:gd name="connsiteY46" fmla="*/ 93389 h 327452"/>
                <a:gd name="connsiteX47" fmla="*/ 111568 w 277458"/>
                <a:gd name="connsiteY47" fmla="*/ 91116 h 327452"/>
                <a:gd name="connsiteX48" fmla="*/ 84299 w 277458"/>
                <a:gd name="connsiteY48" fmla="*/ 95661 h 327452"/>
                <a:gd name="connsiteX49" fmla="*/ 83108 w 277458"/>
                <a:gd name="connsiteY49" fmla="*/ 90303 h 327452"/>
                <a:gd name="connsiteX50" fmla="*/ 79537 w 277458"/>
                <a:gd name="connsiteY50" fmla="*/ 90899 h 327452"/>
                <a:gd name="connsiteX51" fmla="*/ 74992 w 277458"/>
                <a:gd name="connsiteY51" fmla="*/ 70447 h 327452"/>
                <a:gd name="connsiteX52" fmla="*/ 74992 w 277458"/>
                <a:gd name="connsiteY52" fmla="*/ 54539 h 327452"/>
                <a:gd name="connsiteX53" fmla="*/ 122713 w 277458"/>
                <a:gd name="connsiteY53" fmla="*/ 54539 h 327452"/>
                <a:gd name="connsiteX54" fmla="*/ 149983 w 277458"/>
                <a:gd name="connsiteY54" fmla="*/ 65902 h 327452"/>
                <a:gd name="connsiteX55" fmla="*/ 177253 w 277458"/>
                <a:gd name="connsiteY55" fmla="*/ 74992 h 327452"/>
                <a:gd name="connsiteX56" fmla="*/ 181798 w 277458"/>
                <a:gd name="connsiteY56" fmla="*/ 54539 h 327452"/>
                <a:gd name="connsiteX57" fmla="*/ 204522 w 277458"/>
                <a:gd name="connsiteY57" fmla="*/ 22725 h 32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77458" h="327452">
                  <a:moveTo>
                    <a:pt x="224974" y="0"/>
                  </a:moveTo>
                  <a:lnTo>
                    <a:pt x="247699" y="6818"/>
                  </a:lnTo>
                  <a:lnTo>
                    <a:pt x="272696" y="11363"/>
                  </a:lnTo>
                  <a:lnTo>
                    <a:pt x="271864" y="15108"/>
                  </a:lnTo>
                  <a:lnTo>
                    <a:pt x="277458" y="16125"/>
                  </a:lnTo>
                  <a:lnTo>
                    <a:pt x="272913" y="36577"/>
                  </a:lnTo>
                  <a:lnTo>
                    <a:pt x="261551" y="52484"/>
                  </a:lnTo>
                  <a:lnTo>
                    <a:pt x="257006" y="79754"/>
                  </a:lnTo>
                  <a:lnTo>
                    <a:pt x="252461" y="111568"/>
                  </a:lnTo>
                  <a:lnTo>
                    <a:pt x="257006" y="134293"/>
                  </a:lnTo>
                  <a:lnTo>
                    <a:pt x="245644" y="145655"/>
                  </a:lnTo>
                  <a:lnTo>
                    <a:pt x="245644" y="154745"/>
                  </a:lnTo>
                  <a:lnTo>
                    <a:pt x="241099" y="172925"/>
                  </a:lnTo>
                  <a:lnTo>
                    <a:pt x="218374" y="188832"/>
                  </a:lnTo>
                  <a:lnTo>
                    <a:pt x="202467" y="204739"/>
                  </a:lnTo>
                  <a:lnTo>
                    <a:pt x="186560" y="241099"/>
                  </a:lnTo>
                  <a:lnTo>
                    <a:pt x="186560" y="275186"/>
                  </a:lnTo>
                  <a:lnTo>
                    <a:pt x="177470" y="284275"/>
                  </a:lnTo>
                  <a:lnTo>
                    <a:pt x="154745" y="300183"/>
                  </a:lnTo>
                  <a:lnTo>
                    <a:pt x="134293" y="322907"/>
                  </a:lnTo>
                  <a:lnTo>
                    <a:pt x="122931" y="316090"/>
                  </a:lnTo>
                  <a:lnTo>
                    <a:pt x="120333" y="312626"/>
                  </a:lnTo>
                  <a:lnTo>
                    <a:pt x="118169" y="311328"/>
                  </a:lnTo>
                  <a:lnTo>
                    <a:pt x="114923" y="307000"/>
                  </a:lnTo>
                  <a:lnTo>
                    <a:pt x="100206" y="307000"/>
                  </a:lnTo>
                  <a:lnTo>
                    <a:pt x="84299" y="322907"/>
                  </a:lnTo>
                  <a:lnTo>
                    <a:pt x="80489" y="317193"/>
                  </a:lnTo>
                  <a:lnTo>
                    <a:pt x="79537" y="318145"/>
                  </a:lnTo>
                  <a:lnTo>
                    <a:pt x="77190" y="314625"/>
                  </a:lnTo>
                  <a:lnTo>
                    <a:pt x="63846" y="307000"/>
                  </a:lnTo>
                  <a:lnTo>
                    <a:pt x="52484" y="311545"/>
                  </a:lnTo>
                  <a:lnTo>
                    <a:pt x="36577" y="327452"/>
                  </a:lnTo>
                  <a:lnTo>
                    <a:pt x="32132" y="322373"/>
                  </a:lnTo>
                  <a:lnTo>
                    <a:pt x="31815" y="322690"/>
                  </a:lnTo>
                  <a:lnTo>
                    <a:pt x="0" y="286331"/>
                  </a:lnTo>
                  <a:lnTo>
                    <a:pt x="31815" y="263606"/>
                  </a:lnTo>
                  <a:lnTo>
                    <a:pt x="15908" y="236337"/>
                  </a:lnTo>
                  <a:lnTo>
                    <a:pt x="31815" y="231792"/>
                  </a:lnTo>
                  <a:lnTo>
                    <a:pt x="52267" y="227247"/>
                  </a:lnTo>
                  <a:lnTo>
                    <a:pt x="52267" y="209067"/>
                  </a:lnTo>
                  <a:lnTo>
                    <a:pt x="74992" y="227247"/>
                  </a:lnTo>
                  <a:lnTo>
                    <a:pt x="106806" y="227247"/>
                  </a:lnTo>
                  <a:lnTo>
                    <a:pt x="118169" y="209067"/>
                  </a:lnTo>
                  <a:lnTo>
                    <a:pt x="122713" y="188615"/>
                  </a:lnTo>
                  <a:lnTo>
                    <a:pt x="118169" y="156800"/>
                  </a:lnTo>
                  <a:lnTo>
                    <a:pt x="102261" y="134076"/>
                  </a:lnTo>
                  <a:lnTo>
                    <a:pt x="117251" y="93389"/>
                  </a:lnTo>
                  <a:lnTo>
                    <a:pt x="111568" y="91116"/>
                  </a:lnTo>
                  <a:lnTo>
                    <a:pt x="84299" y="95661"/>
                  </a:lnTo>
                  <a:lnTo>
                    <a:pt x="83108" y="90303"/>
                  </a:lnTo>
                  <a:lnTo>
                    <a:pt x="79537" y="90899"/>
                  </a:lnTo>
                  <a:lnTo>
                    <a:pt x="74992" y="70447"/>
                  </a:lnTo>
                  <a:lnTo>
                    <a:pt x="74992" y="54539"/>
                  </a:lnTo>
                  <a:lnTo>
                    <a:pt x="122713" y="54539"/>
                  </a:lnTo>
                  <a:lnTo>
                    <a:pt x="149983" y="65902"/>
                  </a:lnTo>
                  <a:lnTo>
                    <a:pt x="177253" y="74992"/>
                  </a:lnTo>
                  <a:lnTo>
                    <a:pt x="181798" y="54539"/>
                  </a:lnTo>
                  <a:lnTo>
                    <a:pt x="204522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652030" y="3857985"/>
              <a:ext cx="57948" cy="39363"/>
            </a:xfrm>
            <a:custGeom>
              <a:avLst/>
              <a:gdLst>
                <a:gd name="connsiteX0" fmla="*/ 18180 w 77264"/>
                <a:gd name="connsiteY0" fmla="*/ 0 h 52484"/>
                <a:gd name="connsiteX1" fmla="*/ 77264 w 77264"/>
                <a:gd name="connsiteY1" fmla="*/ 0 h 52484"/>
                <a:gd name="connsiteX2" fmla="*/ 77264 w 77264"/>
                <a:gd name="connsiteY2" fmla="*/ 4762 h 52484"/>
                <a:gd name="connsiteX3" fmla="*/ 77264 w 77264"/>
                <a:gd name="connsiteY3" fmla="*/ 43177 h 52484"/>
                <a:gd name="connsiteX4" fmla="*/ 77264 w 77264"/>
                <a:gd name="connsiteY4" fmla="*/ 47939 h 52484"/>
                <a:gd name="connsiteX5" fmla="*/ 22725 w 77264"/>
                <a:gd name="connsiteY5" fmla="*/ 47939 h 52484"/>
                <a:gd name="connsiteX6" fmla="*/ 6818 w 77264"/>
                <a:gd name="connsiteY6" fmla="*/ 52484 h 52484"/>
                <a:gd name="connsiteX7" fmla="*/ 0 w 77264"/>
                <a:gd name="connsiteY7" fmla="*/ 41122 h 52484"/>
                <a:gd name="connsiteX8" fmla="*/ 1299 w 77264"/>
                <a:gd name="connsiteY8" fmla="*/ 38524 h 52484"/>
                <a:gd name="connsiteX9" fmla="*/ 0 w 77264"/>
                <a:gd name="connsiteY9" fmla="*/ 36360 h 5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264" h="52484">
                  <a:moveTo>
                    <a:pt x="18180" y="0"/>
                  </a:moveTo>
                  <a:lnTo>
                    <a:pt x="77264" y="0"/>
                  </a:lnTo>
                  <a:lnTo>
                    <a:pt x="77264" y="4762"/>
                  </a:lnTo>
                  <a:lnTo>
                    <a:pt x="77264" y="43177"/>
                  </a:lnTo>
                  <a:lnTo>
                    <a:pt x="77264" y="47939"/>
                  </a:lnTo>
                  <a:lnTo>
                    <a:pt x="22725" y="47939"/>
                  </a:lnTo>
                  <a:lnTo>
                    <a:pt x="6818" y="52484"/>
                  </a:lnTo>
                  <a:lnTo>
                    <a:pt x="0" y="41122"/>
                  </a:lnTo>
                  <a:lnTo>
                    <a:pt x="1299" y="38524"/>
                  </a:lnTo>
                  <a:lnTo>
                    <a:pt x="0" y="3636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640099" y="3857984"/>
              <a:ext cx="153392" cy="174089"/>
            </a:xfrm>
            <a:custGeom>
              <a:avLst/>
              <a:gdLst>
                <a:gd name="connsiteX0" fmla="*/ 93171 w 204522"/>
                <a:gd name="connsiteY0" fmla="*/ 0 h 232118"/>
                <a:gd name="connsiteX1" fmla="*/ 109079 w 204522"/>
                <a:gd name="connsiteY1" fmla="*/ 0 h 232118"/>
                <a:gd name="connsiteX2" fmla="*/ 129531 w 204522"/>
                <a:gd name="connsiteY2" fmla="*/ 0 h 232118"/>
                <a:gd name="connsiteX3" fmla="*/ 152256 w 204522"/>
                <a:gd name="connsiteY3" fmla="*/ 0 h 232118"/>
                <a:gd name="connsiteX4" fmla="*/ 156800 w 204522"/>
                <a:gd name="connsiteY4" fmla="*/ 0 h 232118"/>
                <a:gd name="connsiteX5" fmla="*/ 156800 w 204522"/>
                <a:gd name="connsiteY5" fmla="*/ 7143 h 232118"/>
                <a:gd name="connsiteX6" fmla="*/ 156800 w 204522"/>
                <a:gd name="connsiteY6" fmla="*/ 15908 h 232118"/>
                <a:gd name="connsiteX7" fmla="*/ 161345 w 204522"/>
                <a:gd name="connsiteY7" fmla="*/ 31815 h 232118"/>
                <a:gd name="connsiteX8" fmla="*/ 188615 w 204522"/>
                <a:gd name="connsiteY8" fmla="*/ 31815 h 232118"/>
                <a:gd name="connsiteX9" fmla="*/ 199977 w 204522"/>
                <a:gd name="connsiteY9" fmla="*/ 36360 h 232118"/>
                <a:gd name="connsiteX10" fmla="*/ 197684 w 204522"/>
                <a:gd name="connsiteY10" fmla="*/ 42585 h 232118"/>
                <a:gd name="connsiteX11" fmla="*/ 199977 w 204522"/>
                <a:gd name="connsiteY11" fmla="*/ 43503 h 232118"/>
                <a:gd name="connsiteX12" fmla="*/ 185794 w 204522"/>
                <a:gd name="connsiteY12" fmla="*/ 82000 h 232118"/>
                <a:gd name="connsiteX13" fmla="*/ 199977 w 204522"/>
                <a:gd name="connsiteY13" fmla="*/ 102262 h 232118"/>
                <a:gd name="connsiteX14" fmla="*/ 204522 w 204522"/>
                <a:gd name="connsiteY14" fmla="*/ 129531 h 232118"/>
                <a:gd name="connsiteX15" fmla="*/ 203901 w 204522"/>
                <a:gd name="connsiteY15" fmla="*/ 132947 h 232118"/>
                <a:gd name="connsiteX16" fmla="*/ 204522 w 204522"/>
                <a:gd name="connsiteY16" fmla="*/ 136674 h 232118"/>
                <a:gd name="connsiteX17" fmla="*/ 199977 w 204522"/>
                <a:gd name="connsiteY17" fmla="*/ 161672 h 232118"/>
                <a:gd name="connsiteX18" fmla="*/ 188615 w 204522"/>
                <a:gd name="connsiteY18" fmla="*/ 179851 h 232118"/>
                <a:gd name="connsiteX19" fmla="*/ 156800 w 204522"/>
                <a:gd name="connsiteY19" fmla="*/ 179851 h 232118"/>
                <a:gd name="connsiteX20" fmla="*/ 134076 w 204522"/>
                <a:gd name="connsiteY20" fmla="*/ 161672 h 232118"/>
                <a:gd name="connsiteX21" fmla="*/ 134076 w 204522"/>
                <a:gd name="connsiteY21" fmla="*/ 172708 h 232118"/>
                <a:gd name="connsiteX22" fmla="*/ 134076 w 204522"/>
                <a:gd name="connsiteY22" fmla="*/ 179851 h 232118"/>
                <a:gd name="connsiteX23" fmla="*/ 113624 w 204522"/>
                <a:gd name="connsiteY23" fmla="*/ 179851 h 232118"/>
                <a:gd name="connsiteX24" fmla="*/ 100841 w 204522"/>
                <a:gd name="connsiteY24" fmla="*/ 187155 h 232118"/>
                <a:gd name="connsiteX25" fmla="*/ 113624 w 204522"/>
                <a:gd name="connsiteY25" fmla="*/ 209068 h 232118"/>
                <a:gd name="connsiteX26" fmla="*/ 110398 w 204522"/>
                <a:gd name="connsiteY26" fmla="*/ 210681 h 232118"/>
                <a:gd name="connsiteX27" fmla="*/ 113624 w 204522"/>
                <a:gd name="connsiteY27" fmla="*/ 216211 h 232118"/>
                <a:gd name="connsiteX28" fmla="*/ 81809 w 204522"/>
                <a:gd name="connsiteY28" fmla="*/ 232118 h 232118"/>
                <a:gd name="connsiteX29" fmla="*/ 49995 w 204522"/>
                <a:gd name="connsiteY29" fmla="*/ 200304 h 232118"/>
                <a:gd name="connsiteX30" fmla="*/ 22725 w 204522"/>
                <a:gd name="connsiteY30" fmla="*/ 168489 h 232118"/>
                <a:gd name="connsiteX31" fmla="*/ 0 w 204522"/>
                <a:gd name="connsiteY31" fmla="*/ 129857 h 232118"/>
                <a:gd name="connsiteX32" fmla="*/ 0 w 204522"/>
                <a:gd name="connsiteY32" fmla="*/ 122714 h 232118"/>
                <a:gd name="connsiteX33" fmla="*/ 0 w 204522"/>
                <a:gd name="connsiteY33" fmla="*/ 120767 h 232118"/>
                <a:gd name="connsiteX34" fmla="*/ 0 w 204522"/>
                <a:gd name="connsiteY34" fmla="*/ 113624 h 232118"/>
                <a:gd name="connsiteX35" fmla="*/ 11363 w 204522"/>
                <a:gd name="connsiteY35" fmla="*/ 95444 h 232118"/>
                <a:gd name="connsiteX36" fmla="*/ 15908 w 204522"/>
                <a:gd name="connsiteY36" fmla="*/ 74992 h 232118"/>
                <a:gd name="connsiteX37" fmla="*/ 27270 w 204522"/>
                <a:gd name="connsiteY37" fmla="*/ 47722 h 232118"/>
                <a:gd name="connsiteX38" fmla="*/ 38632 w 204522"/>
                <a:gd name="connsiteY38" fmla="*/ 43177 h 232118"/>
                <a:gd name="connsiteX39" fmla="*/ 93171 w 204522"/>
                <a:gd name="connsiteY39" fmla="*/ 43177 h 232118"/>
                <a:gd name="connsiteX40" fmla="*/ 93171 w 204522"/>
                <a:gd name="connsiteY40" fmla="*/ 7143 h 23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4522" h="232118">
                  <a:moveTo>
                    <a:pt x="93171" y="0"/>
                  </a:moveTo>
                  <a:lnTo>
                    <a:pt x="109079" y="0"/>
                  </a:lnTo>
                  <a:lnTo>
                    <a:pt x="129531" y="0"/>
                  </a:lnTo>
                  <a:lnTo>
                    <a:pt x="152256" y="0"/>
                  </a:lnTo>
                  <a:lnTo>
                    <a:pt x="156800" y="0"/>
                  </a:lnTo>
                  <a:lnTo>
                    <a:pt x="156800" y="7143"/>
                  </a:lnTo>
                  <a:lnTo>
                    <a:pt x="156800" y="15908"/>
                  </a:lnTo>
                  <a:lnTo>
                    <a:pt x="161345" y="31815"/>
                  </a:lnTo>
                  <a:lnTo>
                    <a:pt x="188615" y="31815"/>
                  </a:lnTo>
                  <a:lnTo>
                    <a:pt x="199977" y="36360"/>
                  </a:lnTo>
                  <a:lnTo>
                    <a:pt x="197684" y="42585"/>
                  </a:lnTo>
                  <a:lnTo>
                    <a:pt x="199977" y="43503"/>
                  </a:lnTo>
                  <a:lnTo>
                    <a:pt x="185794" y="82000"/>
                  </a:lnTo>
                  <a:lnTo>
                    <a:pt x="199977" y="102262"/>
                  </a:lnTo>
                  <a:lnTo>
                    <a:pt x="204522" y="129531"/>
                  </a:lnTo>
                  <a:lnTo>
                    <a:pt x="203901" y="132947"/>
                  </a:lnTo>
                  <a:lnTo>
                    <a:pt x="204522" y="136674"/>
                  </a:lnTo>
                  <a:lnTo>
                    <a:pt x="199977" y="161672"/>
                  </a:lnTo>
                  <a:lnTo>
                    <a:pt x="188615" y="179851"/>
                  </a:lnTo>
                  <a:lnTo>
                    <a:pt x="156800" y="179851"/>
                  </a:lnTo>
                  <a:lnTo>
                    <a:pt x="134076" y="161672"/>
                  </a:lnTo>
                  <a:lnTo>
                    <a:pt x="134076" y="172708"/>
                  </a:lnTo>
                  <a:lnTo>
                    <a:pt x="134076" y="179851"/>
                  </a:lnTo>
                  <a:lnTo>
                    <a:pt x="113624" y="179851"/>
                  </a:lnTo>
                  <a:lnTo>
                    <a:pt x="100841" y="187155"/>
                  </a:lnTo>
                  <a:lnTo>
                    <a:pt x="113624" y="209068"/>
                  </a:lnTo>
                  <a:lnTo>
                    <a:pt x="110398" y="210681"/>
                  </a:lnTo>
                  <a:lnTo>
                    <a:pt x="113624" y="216211"/>
                  </a:lnTo>
                  <a:lnTo>
                    <a:pt x="81809" y="232118"/>
                  </a:lnTo>
                  <a:lnTo>
                    <a:pt x="49995" y="200304"/>
                  </a:lnTo>
                  <a:lnTo>
                    <a:pt x="22725" y="168489"/>
                  </a:lnTo>
                  <a:lnTo>
                    <a:pt x="0" y="129857"/>
                  </a:lnTo>
                  <a:lnTo>
                    <a:pt x="0" y="122714"/>
                  </a:lnTo>
                  <a:lnTo>
                    <a:pt x="0" y="120767"/>
                  </a:lnTo>
                  <a:lnTo>
                    <a:pt x="0" y="113624"/>
                  </a:lnTo>
                  <a:lnTo>
                    <a:pt x="11363" y="95444"/>
                  </a:lnTo>
                  <a:lnTo>
                    <a:pt x="15908" y="74992"/>
                  </a:lnTo>
                  <a:lnTo>
                    <a:pt x="27270" y="47722"/>
                  </a:lnTo>
                  <a:lnTo>
                    <a:pt x="38632" y="43177"/>
                  </a:lnTo>
                  <a:lnTo>
                    <a:pt x="93171" y="43177"/>
                  </a:lnTo>
                  <a:lnTo>
                    <a:pt x="93171" y="714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793490" y="3610855"/>
              <a:ext cx="363189" cy="256060"/>
            </a:xfrm>
            <a:custGeom>
              <a:avLst/>
              <a:gdLst>
                <a:gd name="connsiteX0" fmla="*/ 311328 w 484252"/>
                <a:gd name="connsiteY0" fmla="*/ 0 h 341413"/>
                <a:gd name="connsiteX1" fmla="*/ 315843 w 484252"/>
                <a:gd name="connsiteY1" fmla="*/ 12042 h 341413"/>
                <a:gd name="connsiteX2" fmla="*/ 316090 w 484252"/>
                <a:gd name="connsiteY2" fmla="*/ 11905 h 341413"/>
                <a:gd name="connsiteX3" fmla="*/ 318695 w 484252"/>
                <a:gd name="connsiteY3" fmla="*/ 18852 h 341413"/>
                <a:gd name="connsiteX4" fmla="*/ 338597 w 484252"/>
                <a:gd name="connsiteY4" fmla="*/ 43177 h 341413"/>
                <a:gd name="connsiteX5" fmla="*/ 338597 w 484252"/>
                <a:gd name="connsiteY5" fmla="*/ 49262 h 341413"/>
                <a:gd name="connsiteX6" fmla="*/ 343359 w 484252"/>
                <a:gd name="connsiteY6" fmla="*/ 55082 h 341413"/>
                <a:gd name="connsiteX7" fmla="*/ 343359 w 484252"/>
                <a:gd name="connsiteY7" fmla="*/ 66445 h 341413"/>
                <a:gd name="connsiteX8" fmla="*/ 338815 w 484252"/>
                <a:gd name="connsiteY8" fmla="*/ 82352 h 341413"/>
                <a:gd name="connsiteX9" fmla="*/ 338815 w 484252"/>
                <a:gd name="connsiteY9" fmla="*/ 85211 h 341413"/>
                <a:gd name="connsiteX10" fmla="*/ 349960 w 484252"/>
                <a:gd name="connsiteY10" fmla="*/ 93171 h 341413"/>
                <a:gd name="connsiteX11" fmla="*/ 377229 w 484252"/>
                <a:gd name="connsiteY11" fmla="*/ 109079 h 341413"/>
                <a:gd name="connsiteX12" fmla="*/ 393137 w 484252"/>
                <a:gd name="connsiteY12" fmla="*/ 124986 h 341413"/>
                <a:gd name="connsiteX13" fmla="*/ 393137 w 484252"/>
                <a:gd name="connsiteY13" fmla="*/ 132129 h 341413"/>
                <a:gd name="connsiteX14" fmla="*/ 397899 w 484252"/>
                <a:gd name="connsiteY14" fmla="*/ 136891 h 341413"/>
                <a:gd name="connsiteX15" fmla="*/ 397899 w 484252"/>
                <a:gd name="connsiteY15" fmla="*/ 139920 h 341413"/>
                <a:gd name="connsiteX16" fmla="*/ 420406 w 484252"/>
                <a:gd name="connsiteY16" fmla="*/ 156801 h 341413"/>
                <a:gd name="connsiteX17" fmla="*/ 436313 w 484252"/>
                <a:gd name="connsiteY17" fmla="*/ 172708 h 341413"/>
                <a:gd name="connsiteX18" fmla="*/ 447676 w 484252"/>
                <a:gd name="connsiteY18" fmla="*/ 195433 h 341413"/>
                <a:gd name="connsiteX19" fmla="*/ 472673 w 484252"/>
                <a:gd name="connsiteY19" fmla="*/ 211340 h 341413"/>
                <a:gd name="connsiteX20" fmla="*/ 479490 w 484252"/>
                <a:gd name="connsiteY20" fmla="*/ 220430 h 341413"/>
                <a:gd name="connsiteX21" fmla="*/ 473011 w 484252"/>
                <a:gd name="connsiteY21" fmla="*/ 220430 h 341413"/>
                <a:gd name="connsiteX22" fmla="*/ 477435 w 484252"/>
                <a:gd name="connsiteY22" fmla="*/ 223245 h 341413"/>
                <a:gd name="connsiteX23" fmla="*/ 484252 w 484252"/>
                <a:gd name="connsiteY23" fmla="*/ 232335 h 341413"/>
                <a:gd name="connsiteX24" fmla="*/ 472890 w 484252"/>
                <a:gd name="connsiteY24" fmla="*/ 232335 h 341413"/>
                <a:gd name="connsiteX25" fmla="*/ 445620 w 484252"/>
                <a:gd name="connsiteY25" fmla="*/ 232335 h 341413"/>
                <a:gd name="connsiteX26" fmla="*/ 418351 w 484252"/>
                <a:gd name="connsiteY26" fmla="*/ 227790 h 341413"/>
                <a:gd name="connsiteX27" fmla="*/ 409261 w 484252"/>
                <a:gd name="connsiteY27" fmla="*/ 232335 h 341413"/>
                <a:gd name="connsiteX28" fmla="*/ 397899 w 484252"/>
                <a:gd name="connsiteY28" fmla="*/ 243697 h 341413"/>
                <a:gd name="connsiteX29" fmla="*/ 386536 w 484252"/>
                <a:gd name="connsiteY29" fmla="*/ 243697 h 341413"/>
                <a:gd name="connsiteX30" fmla="*/ 370629 w 484252"/>
                <a:gd name="connsiteY30" fmla="*/ 239152 h 341413"/>
                <a:gd name="connsiteX31" fmla="*/ 334270 w 484252"/>
                <a:gd name="connsiteY31" fmla="*/ 255059 h 341413"/>
                <a:gd name="connsiteX32" fmla="*/ 316090 w 484252"/>
                <a:gd name="connsiteY32" fmla="*/ 250514 h 341413"/>
                <a:gd name="connsiteX33" fmla="*/ 311545 w 484252"/>
                <a:gd name="connsiteY33" fmla="*/ 255059 h 341413"/>
                <a:gd name="connsiteX34" fmla="*/ 300183 w 484252"/>
                <a:gd name="connsiteY34" fmla="*/ 275512 h 341413"/>
                <a:gd name="connsiteX35" fmla="*/ 272913 w 484252"/>
                <a:gd name="connsiteY35" fmla="*/ 266422 h 341413"/>
                <a:gd name="connsiteX36" fmla="*/ 247916 w 484252"/>
                <a:gd name="connsiteY36" fmla="*/ 266422 h 341413"/>
                <a:gd name="connsiteX37" fmla="*/ 220646 w 484252"/>
                <a:gd name="connsiteY37" fmla="*/ 250514 h 341413"/>
                <a:gd name="connsiteX38" fmla="*/ 193377 w 484252"/>
                <a:gd name="connsiteY38" fmla="*/ 239152 h 341413"/>
                <a:gd name="connsiteX39" fmla="*/ 172925 w 484252"/>
                <a:gd name="connsiteY39" fmla="*/ 250514 h 341413"/>
                <a:gd name="connsiteX40" fmla="*/ 154745 w 484252"/>
                <a:gd name="connsiteY40" fmla="*/ 270967 h 341413"/>
                <a:gd name="connsiteX41" fmla="*/ 154745 w 484252"/>
                <a:gd name="connsiteY41" fmla="*/ 293691 h 341413"/>
                <a:gd name="connsiteX42" fmla="*/ 129748 w 484252"/>
                <a:gd name="connsiteY42" fmla="*/ 293691 h 341413"/>
                <a:gd name="connsiteX43" fmla="*/ 107023 w 484252"/>
                <a:gd name="connsiteY43" fmla="*/ 286874 h 341413"/>
                <a:gd name="connsiteX44" fmla="*/ 86571 w 484252"/>
                <a:gd name="connsiteY44" fmla="*/ 302781 h 341413"/>
                <a:gd name="connsiteX45" fmla="*/ 63846 w 484252"/>
                <a:gd name="connsiteY45" fmla="*/ 341413 h 341413"/>
                <a:gd name="connsiteX46" fmla="*/ 59301 w 484252"/>
                <a:gd name="connsiteY46" fmla="*/ 330051 h 341413"/>
                <a:gd name="connsiteX47" fmla="*/ 59301 w 484252"/>
                <a:gd name="connsiteY47" fmla="*/ 329139 h 341413"/>
                <a:gd name="connsiteX48" fmla="*/ 59084 w 484252"/>
                <a:gd name="connsiteY48" fmla="*/ 329508 h 341413"/>
                <a:gd name="connsiteX49" fmla="*/ 54539 w 484252"/>
                <a:gd name="connsiteY49" fmla="*/ 318146 h 341413"/>
                <a:gd name="connsiteX50" fmla="*/ 54539 w 484252"/>
                <a:gd name="connsiteY50" fmla="*/ 309382 h 341413"/>
                <a:gd name="connsiteX51" fmla="*/ 43394 w 484252"/>
                <a:gd name="connsiteY51" fmla="*/ 298236 h 341413"/>
                <a:gd name="connsiteX52" fmla="*/ 32032 w 484252"/>
                <a:gd name="connsiteY52" fmla="*/ 282329 h 341413"/>
                <a:gd name="connsiteX53" fmla="*/ 27487 w 484252"/>
                <a:gd name="connsiteY53" fmla="*/ 270967 h 341413"/>
                <a:gd name="connsiteX54" fmla="*/ 11580 w 484252"/>
                <a:gd name="connsiteY54" fmla="*/ 250514 h 341413"/>
                <a:gd name="connsiteX55" fmla="*/ 11580 w 484252"/>
                <a:gd name="connsiteY55" fmla="*/ 244732 h 341413"/>
                <a:gd name="connsiteX56" fmla="*/ 6818 w 484252"/>
                <a:gd name="connsiteY56" fmla="*/ 238609 h 341413"/>
                <a:gd name="connsiteX57" fmla="*/ 6818 w 484252"/>
                <a:gd name="connsiteY57" fmla="*/ 228041 h 341413"/>
                <a:gd name="connsiteX58" fmla="*/ 4762 w 484252"/>
                <a:gd name="connsiteY58" fmla="*/ 223245 h 341413"/>
                <a:gd name="connsiteX59" fmla="*/ 4888 w 484252"/>
                <a:gd name="connsiteY59" fmla="*/ 222743 h 341413"/>
                <a:gd name="connsiteX60" fmla="*/ 0 w 484252"/>
                <a:gd name="connsiteY60" fmla="*/ 211340 h 341413"/>
                <a:gd name="connsiteX61" fmla="*/ 6818 w 484252"/>
                <a:gd name="connsiteY61" fmla="*/ 184070 h 341413"/>
                <a:gd name="connsiteX62" fmla="*/ 15908 w 484252"/>
                <a:gd name="connsiteY62" fmla="*/ 179525 h 341413"/>
                <a:gd name="connsiteX63" fmla="*/ 31815 w 484252"/>
                <a:gd name="connsiteY63" fmla="*/ 140893 h 341413"/>
                <a:gd name="connsiteX64" fmla="*/ 65902 w 484252"/>
                <a:gd name="connsiteY64" fmla="*/ 136348 h 341413"/>
                <a:gd name="connsiteX65" fmla="*/ 70447 w 484252"/>
                <a:gd name="connsiteY65" fmla="*/ 129531 h 341413"/>
                <a:gd name="connsiteX66" fmla="*/ 74992 w 484252"/>
                <a:gd name="connsiteY66" fmla="*/ 129531 h 341413"/>
                <a:gd name="connsiteX67" fmla="*/ 86354 w 484252"/>
                <a:gd name="connsiteY67" fmla="*/ 136348 h 341413"/>
                <a:gd name="connsiteX68" fmla="*/ 134076 w 484252"/>
                <a:gd name="connsiteY68" fmla="*/ 124986 h 341413"/>
                <a:gd name="connsiteX69" fmla="*/ 145438 w 484252"/>
                <a:gd name="connsiteY69" fmla="*/ 109079 h 341413"/>
                <a:gd name="connsiteX70" fmla="*/ 167883 w 484252"/>
                <a:gd name="connsiteY70" fmla="*/ 97856 h 341413"/>
                <a:gd name="connsiteX71" fmla="*/ 166107 w 484252"/>
                <a:gd name="connsiteY71" fmla="*/ 93714 h 341413"/>
                <a:gd name="connsiteX72" fmla="*/ 166398 w 484252"/>
                <a:gd name="connsiteY72" fmla="*/ 93598 h 341413"/>
                <a:gd name="connsiteX73" fmla="*/ 161345 w 484252"/>
                <a:gd name="connsiteY73" fmla="*/ 81809 h 341413"/>
                <a:gd name="connsiteX74" fmla="*/ 172708 w 484252"/>
                <a:gd name="connsiteY74" fmla="*/ 77264 h 341413"/>
                <a:gd name="connsiteX75" fmla="*/ 209067 w 484252"/>
                <a:gd name="connsiteY75" fmla="*/ 81809 h 341413"/>
                <a:gd name="connsiteX76" fmla="*/ 243154 w 484252"/>
                <a:gd name="connsiteY76" fmla="*/ 65902 h 341413"/>
                <a:gd name="connsiteX77" fmla="*/ 268151 w 484252"/>
                <a:gd name="connsiteY77" fmla="*/ 22725 h 341413"/>
                <a:gd name="connsiteX78" fmla="*/ 290876 w 484252"/>
                <a:gd name="connsiteY78" fmla="*/ 11362 h 34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484252" h="341413">
                  <a:moveTo>
                    <a:pt x="311328" y="0"/>
                  </a:moveTo>
                  <a:lnTo>
                    <a:pt x="315843" y="12042"/>
                  </a:lnTo>
                  <a:lnTo>
                    <a:pt x="316090" y="11905"/>
                  </a:lnTo>
                  <a:lnTo>
                    <a:pt x="318695" y="18852"/>
                  </a:lnTo>
                  <a:lnTo>
                    <a:pt x="338597" y="43177"/>
                  </a:lnTo>
                  <a:lnTo>
                    <a:pt x="338597" y="49262"/>
                  </a:lnTo>
                  <a:lnTo>
                    <a:pt x="343359" y="55082"/>
                  </a:lnTo>
                  <a:lnTo>
                    <a:pt x="343359" y="66445"/>
                  </a:lnTo>
                  <a:lnTo>
                    <a:pt x="338815" y="82352"/>
                  </a:lnTo>
                  <a:lnTo>
                    <a:pt x="338815" y="85211"/>
                  </a:lnTo>
                  <a:lnTo>
                    <a:pt x="349960" y="93171"/>
                  </a:lnTo>
                  <a:lnTo>
                    <a:pt x="377229" y="109079"/>
                  </a:lnTo>
                  <a:lnTo>
                    <a:pt x="393137" y="124986"/>
                  </a:lnTo>
                  <a:lnTo>
                    <a:pt x="393137" y="132129"/>
                  </a:lnTo>
                  <a:lnTo>
                    <a:pt x="397899" y="136891"/>
                  </a:lnTo>
                  <a:lnTo>
                    <a:pt x="397899" y="139920"/>
                  </a:lnTo>
                  <a:lnTo>
                    <a:pt x="420406" y="156801"/>
                  </a:lnTo>
                  <a:lnTo>
                    <a:pt x="436313" y="172708"/>
                  </a:lnTo>
                  <a:lnTo>
                    <a:pt x="447676" y="195433"/>
                  </a:lnTo>
                  <a:lnTo>
                    <a:pt x="472673" y="211340"/>
                  </a:lnTo>
                  <a:lnTo>
                    <a:pt x="479490" y="220430"/>
                  </a:lnTo>
                  <a:lnTo>
                    <a:pt x="473011" y="220430"/>
                  </a:lnTo>
                  <a:lnTo>
                    <a:pt x="477435" y="223245"/>
                  </a:lnTo>
                  <a:lnTo>
                    <a:pt x="484252" y="232335"/>
                  </a:lnTo>
                  <a:lnTo>
                    <a:pt x="472890" y="232335"/>
                  </a:lnTo>
                  <a:lnTo>
                    <a:pt x="445620" y="232335"/>
                  </a:lnTo>
                  <a:lnTo>
                    <a:pt x="418351" y="227790"/>
                  </a:lnTo>
                  <a:lnTo>
                    <a:pt x="409261" y="232335"/>
                  </a:lnTo>
                  <a:lnTo>
                    <a:pt x="397899" y="243697"/>
                  </a:lnTo>
                  <a:lnTo>
                    <a:pt x="386536" y="243697"/>
                  </a:lnTo>
                  <a:lnTo>
                    <a:pt x="370629" y="239152"/>
                  </a:lnTo>
                  <a:lnTo>
                    <a:pt x="334270" y="255059"/>
                  </a:lnTo>
                  <a:lnTo>
                    <a:pt x="316090" y="250514"/>
                  </a:lnTo>
                  <a:lnTo>
                    <a:pt x="311545" y="255059"/>
                  </a:lnTo>
                  <a:lnTo>
                    <a:pt x="300183" y="275512"/>
                  </a:lnTo>
                  <a:lnTo>
                    <a:pt x="272913" y="266422"/>
                  </a:lnTo>
                  <a:lnTo>
                    <a:pt x="247916" y="266422"/>
                  </a:lnTo>
                  <a:lnTo>
                    <a:pt x="220646" y="250514"/>
                  </a:lnTo>
                  <a:lnTo>
                    <a:pt x="193377" y="239152"/>
                  </a:lnTo>
                  <a:lnTo>
                    <a:pt x="172925" y="250514"/>
                  </a:lnTo>
                  <a:lnTo>
                    <a:pt x="154745" y="270967"/>
                  </a:lnTo>
                  <a:lnTo>
                    <a:pt x="154745" y="293691"/>
                  </a:lnTo>
                  <a:lnTo>
                    <a:pt x="129748" y="293691"/>
                  </a:lnTo>
                  <a:lnTo>
                    <a:pt x="107023" y="286874"/>
                  </a:lnTo>
                  <a:lnTo>
                    <a:pt x="86571" y="302781"/>
                  </a:lnTo>
                  <a:lnTo>
                    <a:pt x="63846" y="341413"/>
                  </a:lnTo>
                  <a:lnTo>
                    <a:pt x="59301" y="330051"/>
                  </a:lnTo>
                  <a:lnTo>
                    <a:pt x="59301" y="329139"/>
                  </a:lnTo>
                  <a:lnTo>
                    <a:pt x="59084" y="329508"/>
                  </a:lnTo>
                  <a:lnTo>
                    <a:pt x="54539" y="318146"/>
                  </a:lnTo>
                  <a:lnTo>
                    <a:pt x="54539" y="309382"/>
                  </a:lnTo>
                  <a:lnTo>
                    <a:pt x="43394" y="298236"/>
                  </a:lnTo>
                  <a:lnTo>
                    <a:pt x="32032" y="282329"/>
                  </a:lnTo>
                  <a:lnTo>
                    <a:pt x="27487" y="270967"/>
                  </a:lnTo>
                  <a:lnTo>
                    <a:pt x="11580" y="250514"/>
                  </a:lnTo>
                  <a:lnTo>
                    <a:pt x="11580" y="244732"/>
                  </a:lnTo>
                  <a:lnTo>
                    <a:pt x="6818" y="238609"/>
                  </a:lnTo>
                  <a:lnTo>
                    <a:pt x="6818" y="228041"/>
                  </a:lnTo>
                  <a:lnTo>
                    <a:pt x="4762" y="223245"/>
                  </a:lnTo>
                  <a:lnTo>
                    <a:pt x="4888" y="222743"/>
                  </a:lnTo>
                  <a:lnTo>
                    <a:pt x="0" y="211340"/>
                  </a:lnTo>
                  <a:lnTo>
                    <a:pt x="6818" y="184070"/>
                  </a:lnTo>
                  <a:lnTo>
                    <a:pt x="15908" y="179525"/>
                  </a:lnTo>
                  <a:lnTo>
                    <a:pt x="31815" y="140893"/>
                  </a:lnTo>
                  <a:lnTo>
                    <a:pt x="65902" y="136348"/>
                  </a:lnTo>
                  <a:lnTo>
                    <a:pt x="70447" y="129531"/>
                  </a:lnTo>
                  <a:lnTo>
                    <a:pt x="74992" y="129531"/>
                  </a:lnTo>
                  <a:lnTo>
                    <a:pt x="86354" y="136348"/>
                  </a:lnTo>
                  <a:lnTo>
                    <a:pt x="134076" y="124986"/>
                  </a:lnTo>
                  <a:lnTo>
                    <a:pt x="145438" y="109079"/>
                  </a:lnTo>
                  <a:lnTo>
                    <a:pt x="167883" y="97856"/>
                  </a:lnTo>
                  <a:lnTo>
                    <a:pt x="166107" y="93714"/>
                  </a:lnTo>
                  <a:lnTo>
                    <a:pt x="166398" y="93598"/>
                  </a:lnTo>
                  <a:lnTo>
                    <a:pt x="161345" y="81809"/>
                  </a:lnTo>
                  <a:lnTo>
                    <a:pt x="172708" y="77264"/>
                  </a:lnTo>
                  <a:lnTo>
                    <a:pt x="209067" y="81809"/>
                  </a:lnTo>
                  <a:lnTo>
                    <a:pt x="243154" y="65902"/>
                  </a:lnTo>
                  <a:lnTo>
                    <a:pt x="268151" y="22725"/>
                  </a:lnTo>
                  <a:lnTo>
                    <a:pt x="290876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33281" y="3563133"/>
              <a:ext cx="208094" cy="313763"/>
            </a:xfrm>
            <a:custGeom>
              <a:avLst/>
              <a:gdLst>
                <a:gd name="connsiteX0" fmla="*/ 220430 w 277458"/>
                <a:gd name="connsiteY0" fmla="*/ 0 h 418350"/>
                <a:gd name="connsiteX1" fmla="*/ 223583 w 277458"/>
                <a:gd name="connsiteY1" fmla="*/ 5406 h 418350"/>
                <a:gd name="connsiteX2" fmla="*/ 225192 w 277458"/>
                <a:gd name="connsiteY2" fmla="*/ 4762 h 418350"/>
                <a:gd name="connsiteX3" fmla="*/ 241099 w 277458"/>
                <a:gd name="connsiteY3" fmla="*/ 32032 h 418350"/>
                <a:gd name="connsiteX4" fmla="*/ 241099 w 277458"/>
                <a:gd name="connsiteY4" fmla="*/ 52484 h 418350"/>
                <a:gd name="connsiteX5" fmla="*/ 241099 w 277458"/>
                <a:gd name="connsiteY5" fmla="*/ 79753 h 418350"/>
                <a:gd name="connsiteX6" fmla="*/ 257006 w 277458"/>
                <a:gd name="connsiteY6" fmla="*/ 111568 h 418350"/>
                <a:gd name="connsiteX7" fmla="*/ 241099 w 277458"/>
                <a:gd name="connsiteY7" fmla="*/ 111568 h 418350"/>
                <a:gd name="connsiteX8" fmla="*/ 229736 w 277458"/>
                <a:gd name="connsiteY8" fmla="*/ 118385 h 418350"/>
                <a:gd name="connsiteX9" fmla="*/ 207012 w 277458"/>
                <a:gd name="connsiteY9" fmla="*/ 111568 h 418350"/>
                <a:gd name="connsiteX10" fmla="*/ 202467 w 277458"/>
                <a:gd name="connsiteY10" fmla="*/ 127475 h 418350"/>
                <a:gd name="connsiteX11" fmla="*/ 220430 w 277458"/>
                <a:gd name="connsiteY11" fmla="*/ 145438 h 418350"/>
                <a:gd name="connsiteX12" fmla="*/ 236337 w 277458"/>
                <a:gd name="connsiteY12" fmla="*/ 149983 h 418350"/>
                <a:gd name="connsiteX13" fmla="*/ 237395 w 277458"/>
                <a:gd name="connsiteY13" fmla="*/ 153687 h 418350"/>
                <a:gd name="connsiteX14" fmla="*/ 241099 w 277458"/>
                <a:gd name="connsiteY14" fmla="*/ 154745 h 418350"/>
                <a:gd name="connsiteX15" fmla="*/ 245644 w 277458"/>
                <a:gd name="connsiteY15" fmla="*/ 170652 h 418350"/>
                <a:gd name="connsiteX16" fmla="*/ 257006 w 277458"/>
                <a:gd name="connsiteY16" fmla="*/ 197921 h 418350"/>
                <a:gd name="connsiteX17" fmla="*/ 250189 w 277458"/>
                <a:gd name="connsiteY17" fmla="*/ 209284 h 418350"/>
                <a:gd name="connsiteX18" fmla="*/ 234281 w 277458"/>
                <a:gd name="connsiteY18" fmla="*/ 247916 h 418350"/>
                <a:gd name="connsiteX19" fmla="*/ 225192 w 277458"/>
                <a:gd name="connsiteY19" fmla="*/ 252461 h 418350"/>
                <a:gd name="connsiteX20" fmla="*/ 218374 w 277458"/>
                <a:gd name="connsiteY20" fmla="*/ 279730 h 418350"/>
                <a:gd name="connsiteX21" fmla="*/ 225192 w 277458"/>
                <a:gd name="connsiteY21" fmla="*/ 295637 h 418350"/>
                <a:gd name="connsiteX22" fmla="*/ 225192 w 277458"/>
                <a:gd name="connsiteY22" fmla="*/ 307000 h 418350"/>
                <a:gd name="connsiteX23" fmla="*/ 241099 w 277458"/>
                <a:gd name="connsiteY23" fmla="*/ 327452 h 418350"/>
                <a:gd name="connsiteX24" fmla="*/ 245644 w 277458"/>
                <a:gd name="connsiteY24" fmla="*/ 338814 h 418350"/>
                <a:gd name="connsiteX25" fmla="*/ 255753 w 277458"/>
                <a:gd name="connsiteY25" fmla="*/ 357011 h 418350"/>
                <a:gd name="connsiteX26" fmla="*/ 268151 w 277458"/>
                <a:gd name="connsiteY26" fmla="*/ 365867 h 418350"/>
                <a:gd name="connsiteX27" fmla="*/ 268151 w 277458"/>
                <a:gd name="connsiteY27" fmla="*/ 367227 h 418350"/>
                <a:gd name="connsiteX28" fmla="*/ 272913 w 277458"/>
                <a:gd name="connsiteY28" fmla="*/ 370629 h 418350"/>
                <a:gd name="connsiteX29" fmla="*/ 272913 w 277458"/>
                <a:gd name="connsiteY29" fmla="*/ 386536 h 418350"/>
                <a:gd name="connsiteX30" fmla="*/ 277458 w 277458"/>
                <a:gd name="connsiteY30" fmla="*/ 397898 h 418350"/>
                <a:gd name="connsiteX31" fmla="*/ 272913 w 277458"/>
                <a:gd name="connsiteY31" fmla="*/ 418350 h 418350"/>
                <a:gd name="connsiteX32" fmla="*/ 245644 w 277458"/>
                <a:gd name="connsiteY32" fmla="*/ 409260 h 418350"/>
                <a:gd name="connsiteX33" fmla="*/ 218374 w 277458"/>
                <a:gd name="connsiteY33" fmla="*/ 397898 h 418350"/>
                <a:gd name="connsiteX34" fmla="*/ 170652 w 277458"/>
                <a:gd name="connsiteY34" fmla="*/ 397898 h 418350"/>
                <a:gd name="connsiteX35" fmla="*/ 166107 w 277458"/>
                <a:gd name="connsiteY35" fmla="*/ 397898 h 418350"/>
                <a:gd name="connsiteX36" fmla="*/ 143383 w 277458"/>
                <a:gd name="connsiteY36" fmla="*/ 397898 h 418350"/>
                <a:gd name="connsiteX37" fmla="*/ 122931 w 277458"/>
                <a:gd name="connsiteY37" fmla="*/ 397898 h 418350"/>
                <a:gd name="connsiteX38" fmla="*/ 107023 w 277458"/>
                <a:gd name="connsiteY38" fmla="*/ 397898 h 418350"/>
                <a:gd name="connsiteX39" fmla="*/ 47939 w 277458"/>
                <a:gd name="connsiteY39" fmla="*/ 397898 h 418350"/>
                <a:gd name="connsiteX40" fmla="*/ 48733 w 277458"/>
                <a:gd name="connsiteY40" fmla="*/ 393136 h 418350"/>
                <a:gd name="connsiteX41" fmla="*/ 43177 w 277458"/>
                <a:gd name="connsiteY41" fmla="*/ 393136 h 418350"/>
                <a:gd name="connsiteX42" fmla="*/ 47722 w 277458"/>
                <a:gd name="connsiteY42" fmla="*/ 365867 h 418350"/>
                <a:gd name="connsiteX43" fmla="*/ 34196 w 277458"/>
                <a:gd name="connsiteY43" fmla="*/ 342679 h 418350"/>
                <a:gd name="connsiteX44" fmla="*/ 20670 w 277458"/>
                <a:gd name="connsiteY44" fmla="*/ 338814 h 418350"/>
                <a:gd name="connsiteX45" fmla="*/ 17617 w 277458"/>
                <a:gd name="connsiteY45" fmla="*/ 334541 h 418350"/>
                <a:gd name="connsiteX46" fmla="*/ 15908 w 277458"/>
                <a:gd name="connsiteY46" fmla="*/ 334052 h 418350"/>
                <a:gd name="connsiteX47" fmla="*/ 4545 w 277458"/>
                <a:gd name="connsiteY47" fmla="*/ 318145 h 418350"/>
                <a:gd name="connsiteX48" fmla="*/ 0 w 277458"/>
                <a:gd name="connsiteY48" fmla="*/ 311327 h 418350"/>
                <a:gd name="connsiteX49" fmla="*/ 0 w 277458"/>
                <a:gd name="connsiteY49" fmla="*/ 302238 h 418350"/>
                <a:gd name="connsiteX50" fmla="*/ 9090 w 277458"/>
                <a:gd name="connsiteY50" fmla="*/ 274968 h 418350"/>
                <a:gd name="connsiteX51" fmla="*/ 24997 w 277458"/>
                <a:gd name="connsiteY51" fmla="*/ 243154 h 418350"/>
                <a:gd name="connsiteX52" fmla="*/ 36360 w 277458"/>
                <a:gd name="connsiteY52" fmla="*/ 243154 h 418350"/>
                <a:gd name="connsiteX53" fmla="*/ 59084 w 277458"/>
                <a:gd name="connsiteY53" fmla="*/ 215884 h 418350"/>
                <a:gd name="connsiteX54" fmla="*/ 68174 w 277458"/>
                <a:gd name="connsiteY54" fmla="*/ 215884 h 418350"/>
                <a:gd name="connsiteX55" fmla="*/ 90899 w 277458"/>
                <a:gd name="connsiteY55" fmla="*/ 231791 h 418350"/>
                <a:gd name="connsiteX56" fmla="*/ 118169 w 277458"/>
                <a:gd name="connsiteY56" fmla="*/ 220429 h 418350"/>
                <a:gd name="connsiteX57" fmla="*/ 122713 w 277458"/>
                <a:gd name="connsiteY57" fmla="*/ 204522 h 418350"/>
                <a:gd name="connsiteX58" fmla="*/ 127258 w 277458"/>
                <a:gd name="connsiteY58" fmla="*/ 188615 h 418350"/>
                <a:gd name="connsiteX59" fmla="*/ 134076 w 277458"/>
                <a:gd name="connsiteY59" fmla="*/ 165890 h 418350"/>
                <a:gd name="connsiteX60" fmla="*/ 154528 w 277458"/>
                <a:gd name="connsiteY60" fmla="*/ 156800 h 418350"/>
                <a:gd name="connsiteX61" fmla="*/ 161345 w 277458"/>
                <a:gd name="connsiteY61" fmla="*/ 129531 h 418350"/>
                <a:gd name="connsiteX62" fmla="*/ 170435 w 277458"/>
                <a:gd name="connsiteY62" fmla="*/ 118168 h 418350"/>
                <a:gd name="connsiteX63" fmla="*/ 177253 w 277458"/>
                <a:gd name="connsiteY63" fmla="*/ 102261 h 418350"/>
                <a:gd name="connsiteX64" fmla="*/ 181798 w 277458"/>
                <a:gd name="connsiteY64" fmla="*/ 74991 h 418350"/>
                <a:gd name="connsiteX65" fmla="*/ 213612 w 277458"/>
                <a:gd name="connsiteY65" fmla="*/ 47722 h 418350"/>
                <a:gd name="connsiteX66" fmla="*/ 213612 w 277458"/>
                <a:gd name="connsiteY66" fmla="*/ 38632 h 418350"/>
                <a:gd name="connsiteX67" fmla="*/ 219651 w 277458"/>
                <a:gd name="connsiteY67" fmla="*/ 28568 h 418350"/>
                <a:gd name="connsiteX68" fmla="*/ 207012 w 277458"/>
                <a:gd name="connsiteY68" fmla="*/ 20669 h 418350"/>
                <a:gd name="connsiteX69" fmla="*/ 207791 w 277458"/>
                <a:gd name="connsiteY69" fmla="*/ 19371 h 418350"/>
                <a:gd name="connsiteX70" fmla="*/ 202250 w 277458"/>
                <a:gd name="connsiteY70" fmla="*/ 15907 h 418350"/>
                <a:gd name="connsiteX71" fmla="*/ 209067 w 277458"/>
                <a:gd name="connsiteY71" fmla="*/ 4545 h 41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77458" h="418350">
                  <a:moveTo>
                    <a:pt x="220430" y="0"/>
                  </a:moveTo>
                  <a:lnTo>
                    <a:pt x="223583" y="5406"/>
                  </a:lnTo>
                  <a:lnTo>
                    <a:pt x="225192" y="4762"/>
                  </a:lnTo>
                  <a:lnTo>
                    <a:pt x="241099" y="32032"/>
                  </a:lnTo>
                  <a:lnTo>
                    <a:pt x="241099" y="52484"/>
                  </a:lnTo>
                  <a:lnTo>
                    <a:pt x="241099" y="79753"/>
                  </a:lnTo>
                  <a:lnTo>
                    <a:pt x="257006" y="111568"/>
                  </a:lnTo>
                  <a:lnTo>
                    <a:pt x="241099" y="111568"/>
                  </a:lnTo>
                  <a:lnTo>
                    <a:pt x="229736" y="118385"/>
                  </a:lnTo>
                  <a:lnTo>
                    <a:pt x="207012" y="111568"/>
                  </a:lnTo>
                  <a:lnTo>
                    <a:pt x="202467" y="127475"/>
                  </a:lnTo>
                  <a:lnTo>
                    <a:pt x="220430" y="145438"/>
                  </a:lnTo>
                  <a:lnTo>
                    <a:pt x="236337" y="149983"/>
                  </a:lnTo>
                  <a:lnTo>
                    <a:pt x="237395" y="153687"/>
                  </a:lnTo>
                  <a:lnTo>
                    <a:pt x="241099" y="154745"/>
                  </a:lnTo>
                  <a:lnTo>
                    <a:pt x="245644" y="170652"/>
                  </a:lnTo>
                  <a:lnTo>
                    <a:pt x="257006" y="197921"/>
                  </a:lnTo>
                  <a:lnTo>
                    <a:pt x="250189" y="209284"/>
                  </a:lnTo>
                  <a:lnTo>
                    <a:pt x="234281" y="247916"/>
                  </a:lnTo>
                  <a:lnTo>
                    <a:pt x="225192" y="252461"/>
                  </a:lnTo>
                  <a:lnTo>
                    <a:pt x="218374" y="279730"/>
                  </a:lnTo>
                  <a:lnTo>
                    <a:pt x="225192" y="295637"/>
                  </a:lnTo>
                  <a:lnTo>
                    <a:pt x="225192" y="307000"/>
                  </a:lnTo>
                  <a:lnTo>
                    <a:pt x="241099" y="327452"/>
                  </a:lnTo>
                  <a:lnTo>
                    <a:pt x="245644" y="338814"/>
                  </a:lnTo>
                  <a:lnTo>
                    <a:pt x="255753" y="357011"/>
                  </a:lnTo>
                  <a:lnTo>
                    <a:pt x="268151" y="365867"/>
                  </a:lnTo>
                  <a:lnTo>
                    <a:pt x="268151" y="367227"/>
                  </a:lnTo>
                  <a:lnTo>
                    <a:pt x="272913" y="370629"/>
                  </a:lnTo>
                  <a:lnTo>
                    <a:pt x="272913" y="386536"/>
                  </a:lnTo>
                  <a:lnTo>
                    <a:pt x="277458" y="397898"/>
                  </a:lnTo>
                  <a:lnTo>
                    <a:pt x="272913" y="418350"/>
                  </a:lnTo>
                  <a:lnTo>
                    <a:pt x="245644" y="409260"/>
                  </a:lnTo>
                  <a:lnTo>
                    <a:pt x="218374" y="397898"/>
                  </a:lnTo>
                  <a:lnTo>
                    <a:pt x="170652" y="397898"/>
                  </a:lnTo>
                  <a:lnTo>
                    <a:pt x="166107" y="397898"/>
                  </a:lnTo>
                  <a:lnTo>
                    <a:pt x="143383" y="397898"/>
                  </a:lnTo>
                  <a:lnTo>
                    <a:pt x="122931" y="397898"/>
                  </a:lnTo>
                  <a:lnTo>
                    <a:pt x="107023" y="397898"/>
                  </a:lnTo>
                  <a:lnTo>
                    <a:pt x="47939" y="397898"/>
                  </a:lnTo>
                  <a:lnTo>
                    <a:pt x="48733" y="393136"/>
                  </a:lnTo>
                  <a:lnTo>
                    <a:pt x="43177" y="393136"/>
                  </a:lnTo>
                  <a:lnTo>
                    <a:pt x="47722" y="365867"/>
                  </a:lnTo>
                  <a:lnTo>
                    <a:pt x="34196" y="342679"/>
                  </a:lnTo>
                  <a:lnTo>
                    <a:pt x="20670" y="338814"/>
                  </a:lnTo>
                  <a:lnTo>
                    <a:pt x="17617" y="334541"/>
                  </a:lnTo>
                  <a:lnTo>
                    <a:pt x="15908" y="334052"/>
                  </a:lnTo>
                  <a:lnTo>
                    <a:pt x="4545" y="318145"/>
                  </a:lnTo>
                  <a:lnTo>
                    <a:pt x="0" y="311327"/>
                  </a:lnTo>
                  <a:lnTo>
                    <a:pt x="0" y="302238"/>
                  </a:lnTo>
                  <a:lnTo>
                    <a:pt x="9090" y="274968"/>
                  </a:lnTo>
                  <a:lnTo>
                    <a:pt x="24997" y="243154"/>
                  </a:lnTo>
                  <a:lnTo>
                    <a:pt x="36360" y="243154"/>
                  </a:lnTo>
                  <a:lnTo>
                    <a:pt x="59084" y="215884"/>
                  </a:lnTo>
                  <a:lnTo>
                    <a:pt x="68174" y="215884"/>
                  </a:lnTo>
                  <a:lnTo>
                    <a:pt x="90899" y="231791"/>
                  </a:lnTo>
                  <a:lnTo>
                    <a:pt x="118169" y="220429"/>
                  </a:lnTo>
                  <a:lnTo>
                    <a:pt x="122713" y="204522"/>
                  </a:lnTo>
                  <a:lnTo>
                    <a:pt x="127258" y="188615"/>
                  </a:lnTo>
                  <a:lnTo>
                    <a:pt x="134076" y="165890"/>
                  </a:lnTo>
                  <a:lnTo>
                    <a:pt x="154528" y="156800"/>
                  </a:lnTo>
                  <a:lnTo>
                    <a:pt x="161345" y="129531"/>
                  </a:lnTo>
                  <a:lnTo>
                    <a:pt x="170435" y="118168"/>
                  </a:lnTo>
                  <a:lnTo>
                    <a:pt x="177253" y="102261"/>
                  </a:lnTo>
                  <a:lnTo>
                    <a:pt x="181798" y="74991"/>
                  </a:lnTo>
                  <a:lnTo>
                    <a:pt x="213612" y="47722"/>
                  </a:lnTo>
                  <a:lnTo>
                    <a:pt x="213612" y="38632"/>
                  </a:lnTo>
                  <a:lnTo>
                    <a:pt x="219651" y="28568"/>
                  </a:lnTo>
                  <a:lnTo>
                    <a:pt x="207012" y="20669"/>
                  </a:lnTo>
                  <a:lnTo>
                    <a:pt x="207791" y="19371"/>
                  </a:lnTo>
                  <a:lnTo>
                    <a:pt x="202250" y="15907"/>
                  </a:lnTo>
                  <a:lnTo>
                    <a:pt x="20906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471367" y="3534159"/>
              <a:ext cx="332592" cy="274727"/>
            </a:xfrm>
            <a:custGeom>
              <a:avLst/>
              <a:gdLst>
                <a:gd name="connsiteX0" fmla="*/ 102261 w 443456"/>
                <a:gd name="connsiteY0" fmla="*/ 0 h 366302"/>
                <a:gd name="connsiteX1" fmla="*/ 138621 w 443456"/>
                <a:gd name="connsiteY1" fmla="*/ 18180 h 366302"/>
                <a:gd name="connsiteX2" fmla="*/ 149983 w 443456"/>
                <a:gd name="connsiteY2" fmla="*/ 27270 h 366302"/>
                <a:gd name="connsiteX3" fmla="*/ 165890 w 443456"/>
                <a:gd name="connsiteY3" fmla="*/ 27270 h 366302"/>
                <a:gd name="connsiteX4" fmla="*/ 188615 w 443456"/>
                <a:gd name="connsiteY4" fmla="*/ 22725 h 366302"/>
                <a:gd name="connsiteX5" fmla="*/ 231792 w 443456"/>
                <a:gd name="connsiteY5" fmla="*/ 38632 h 366302"/>
                <a:gd name="connsiteX6" fmla="*/ 252244 w 443456"/>
                <a:gd name="connsiteY6" fmla="*/ 38632 h 366302"/>
                <a:gd name="connsiteX7" fmla="*/ 274968 w 443456"/>
                <a:gd name="connsiteY7" fmla="*/ 22725 h 366302"/>
                <a:gd name="connsiteX8" fmla="*/ 295420 w 443456"/>
                <a:gd name="connsiteY8" fmla="*/ 27270 h 366302"/>
                <a:gd name="connsiteX9" fmla="*/ 299965 w 443456"/>
                <a:gd name="connsiteY9" fmla="*/ 18180 h 366302"/>
                <a:gd name="connsiteX10" fmla="*/ 322690 w 443456"/>
                <a:gd name="connsiteY10" fmla="*/ 22725 h 366302"/>
                <a:gd name="connsiteX11" fmla="*/ 354505 w 443456"/>
                <a:gd name="connsiteY11" fmla="*/ 34087 h 366302"/>
                <a:gd name="connsiteX12" fmla="*/ 381774 w 443456"/>
                <a:gd name="connsiteY12" fmla="*/ 11363 h 366302"/>
                <a:gd name="connsiteX13" fmla="*/ 393136 w 443456"/>
                <a:gd name="connsiteY13" fmla="*/ 11363 h 366302"/>
                <a:gd name="connsiteX14" fmla="*/ 397648 w 443456"/>
                <a:gd name="connsiteY14" fmla="*/ 20887 h 366302"/>
                <a:gd name="connsiteX15" fmla="*/ 400279 w 443456"/>
                <a:gd name="connsiteY15" fmla="*/ 20887 h 366302"/>
                <a:gd name="connsiteX16" fmla="*/ 416220 w 443456"/>
                <a:gd name="connsiteY16" fmla="*/ 54540 h 366302"/>
                <a:gd name="connsiteX17" fmla="*/ 418134 w 443456"/>
                <a:gd name="connsiteY17" fmla="*/ 54540 h 366302"/>
                <a:gd name="connsiteX18" fmla="*/ 436313 w 443456"/>
                <a:gd name="connsiteY18" fmla="*/ 65902 h 366302"/>
                <a:gd name="connsiteX19" fmla="*/ 434105 w 443456"/>
                <a:gd name="connsiteY19" fmla="*/ 69582 h 366302"/>
                <a:gd name="connsiteX20" fmla="*/ 443456 w 443456"/>
                <a:gd name="connsiteY20" fmla="*/ 75426 h 366302"/>
                <a:gd name="connsiteX21" fmla="*/ 436639 w 443456"/>
                <a:gd name="connsiteY21" fmla="*/ 86788 h 366302"/>
                <a:gd name="connsiteX22" fmla="*/ 436639 w 443456"/>
                <a:gd name="connsiteY22" fmla="*/ 95878 h 366302"/>
                <a:gd name="connsiteX23" fmla="*/ 404824 w 443456"/>
                <a:gd name="connsiteY23" fmla="*/ 123148 h 366302"/>
                <a:gd name="connsiteX24" fmla="*/ 400279 w 443456"/>
                <a:gd name="connsiteY24" fmla="*/ 150417 h 366302"/>
                <a:gd name="connsiteX25" fmla="*/ 393462 w 443456"/>
                <a:gd name="connsiteY25" fmla="*/ 166325 h 366302"/>
                <a:gd name="connsiteX26" fmla="*/ 384372 w 443456"/>
                <a:gd name="connsiteY26" fmla="*/ 177687 h 366302"/>
                <a:gd name="connsiteX27" fmla="*/ 377555 w 443456"/>
                <a:gd name="connsiteY27" fmla="*/ 204957 h 366302"/>
                <a:gd name="connsiteX28" fmla="*/ 357103 w 443456"/>
                <a:gd name="connsiteY28" fmla="*/ 214047 h 366302"/>
                <a:gd name="connsiteX29" fmla="*/ 350285 w 443456"/>
                <a:gd name="connsiteY29" fmla="*/ 236771 h 366302"/>
                <a:gd name="connsiteX30" fmla="*/ 345740 w 443456"/>
                <a:gd name="connsiteY30" fmla="*/ 252679 h 366302"/>
                <a:gd name="connsiteX31" fmla="*/ 341195 w 443456"/>
                <a:gd name="connsiteY31" fmla="*/ 268586 h 366302"/>
                <a:gd name="connsiteX32" fmla="*/ 313926 w 443456"/>
                <a:gd name="connsiteY32" fmla="*/ 279948 h 366302"/>
                <a:gd name="connsiteX33" fmla="*/ 291201 w 443456"/>
                <a:gd name="connsiteY33" fmla="*/ 264041 h 366302"/>
                <a:gd name="connsiteX34" fmla="*/ 282111 w 443456"/>
                <a:gd name="connsiteY34" fmla="*/ 264041 h 366302"/>
                <a:gd name="connsiteX35" fmla="*/ 259387 w 443456"/>
                <a:gd name="connsiteY35" fmla="*/ 284493 h 366302"/>
                <a:gd name="connsiteX36" fmla="*/ 248024 w 443456"/>
                <a:gd name="connsiteY36" fmla="*/ 284493 h 366302"/>
                <a:gd name="connsiteX37" fmla="*/ 232117 w 443456"/>
                <a:gd name="connsiteY37" fmla="*/ 323125 h 366302"/>
                <a:gd name="connsiteX38" fmla="*/ 223027 w 443456"/>
                <a:gd name="connsiteY38" fmla="*/ 350395 h 366302"/>
                <a:gd name="connsiteX39" fmla="*/ 179850 w 443456"/>
                <a:gd name="connsiteY39" fmla="*/ 359485 h 366302"/>
                <a:gd name="connsiteX40" fmla="*/ 168488 w 443456"/>
                <a:gd name="connsiteY40" fmla="*/ 359485 h 366302"/>
                <a:gd name="connsiteX41" fmla="*/ 152581 w 443456"/>
                <a:gd name="connsiteY41" fmla="*/ 366302 h 366302"/>
                <a:gd name="connsiteX42" fmla="*/ 125311 w 443456"/>
                <a:gd name="connsiteY42" fmla="*/ 366302 h 366302"/>
                <a:gd name="connsiteX43" fmla="*/ 104859 w 443456"/>
                <a:gd name="connsiteY43" fmla="*/ 343578 h 366302"/>
                <a:gd name="connsiteX44" fmla="*/ 103628 w 443456"/>
                <a:gd name="connsiteY44" fmla="*/ 340622 h 366302"/>
                <a:gd name="connsiteX45" fmla="*/ 97716 w 443456"/>
                <a:gd name="connsiteY45" fmla="*/ 334054 h 366302"/>
                <a:gd name="connsiteX46" fmla="*/ 88360 w 443456"/>
                <a:gd name="connsiteY46" fmla="*/ 311599 h 366302"/>
                <a:gd name="connsiteX47" fmla="*/ 66227 w 443456"/>
                <a:gd name="connsiteY47" fmla="*/ 291311 h 366302"/>
                <a:gd name="connsiteX48" fmla="*/ 38958 w 443456"/>
                <a:gd name="connsiteY48" fmla="*/ 291311 h 366302"/>
                <a:gd name="connsiteX49" fmla="*/ 7143 w 443456"/>
                <a:gd name="connsiteY49" fmla="*/ 291311 h 366302"/>
                <a:gd name="connsiteX50" fmla="*/ 7143 w 443456"/>
                <a:gd name="connsiteY50" fmla="*/ 281787 h 366302"/>
                <a:gd name="connsiteX51" fmla="*/ 0 w 443456"/>
                <a:gd name="connsiteY51" fmla="*/ 281787 h 366302"/>
                <a:gd name="connsiteX52" fmla="*/ 0 w 443456"/>
                <a:gd name="connsiteY52" fmla="*/ 227247 h 366302"/>
                <a:gd name="connsiteX53" fmla="*/ 0 w 443456"/>
                <a:gd name="connsiteY53" fmla="*/ 199978 h 366302"/>
                <a:gd name="connsiteX54" fmla="*/ 4545 w 443456"/>
                <a:gd name="connsiteY54" fmla="*/ 179525 h 366302"/>
                <a:gd name="connsiteX55" fmla="*/ 15907 w 443456"/>
                <a:gd name="connsiteY55" fmla="*/ 168163 h 366302"/>
                <a:gd name="connsiteX56" fmla="*/ 38632 w 443456"/>
                <a:gd name="connsiteY56" fmla="*/ 140893 h 366302"/>
                <a:gd name="connsiteX57" fmla="*/ 31815 w 443456"/>
                <a:gd name="connsiteY57" fmla="*/ 129531 h 366302"/>
                <a:gd name="connsiteX58" fmla="*/ 43177 w 443456"/>
                <a:gd name="connsiteY58" fmla="*/ 120441 h 366302"/>
                <a:gd name="connsiteX59" fmla="*/ 31815 w 443456"/>
                <a:gd name="connsiteY59" fmla="*/ 97717 h 366302"/>
                <a:gd name="connsiteX60" fmla="*/ 31815 w 443456"/>
                <a:gd name="connsiteY60" fmla="*/ 81809 h 366302"/>
                <a:gd name="connsiteX61" fmla="*/ 38632 w 443456"/>
                <a:gd name="connsiteY61" fmla="*/ 49995 h 366302"/>
                <a:gd name="connsiteX62" fmla="*/ 47722 w 443456"/>
                <a:gd name="connsiteY62" fmla="*/ 34087 h 366302"/>
                <a:gd name="connsiteX63" fmla="*/ 54539 w 443456"/>
                <a:gd name="connsiteY63" fmla="*/ 11363 h 366302"/>
                <a:gd name="connsiteX64" fmla="*/ 59084 w 443456"/>
                <a:gd name="connsiteY64" fmla="*/ 6817 h 36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43456" h="366302">
                  <a:moveTo>
                    <a:pt x="102261" y="0"/>
                  </a:moveTo>
                  <a:lnTo>
                    <a:pt x="138621" y="18180"/>
                  </a:lnTo>
                  <a:lnTo>
                    <a:pt x="149983" y="27270"/>
                  </a:lnTo>
                  <a:lnTo>
                    <a:pt x="165890" y="27270"/>
                  </a:lnTo>
                  <a:lnTo>
                    <a:pt x="188615" y="22725"/>
                  </a:lnTo>
                  <a:lnTo>
                    <a:pt x="231792" y="38632"/>
                  </a:lnTo>
                  <a:lnTo>
                    <a:pt x="252244" y="38632"/>
                  </a:lnTo>
                  <a:lnTo>
                    <a:pt x="274968" y="22725"/>
                  </a:lnTo>
                  <a:lnTo>
                    <a:pt x="295420" y="27270"/>
                  </a:lnTo>
                  <a:lnTo>
                    <a:pt x="299965" y="18180"/>
                  </a:lnTo>
                  <a:lnTo>
                    <a:pt x="322690" y="22725"/>
                  </a:lnTo>
                  <a:lnTo>
                    <a:pt x="354505" y="34087"/>
                  </a:lnTo>
                  <a:lnTo>
                    <a:pt x="381774" y="11363"/>
                  </a:lnTo>
                  <a:lnTo>
                    <a:pt x="393136" y="11363"/>
                  </a:lnTo>
                  <a:lnTo>
                    <a:pt x="397648" y="20887"/>
                  </a:lnTo>
                  <a:lnTo>
                    <a:pt x="400279" y="20887"/>
                  </a:lnTo>
                  <a:lnTo>
                    <a:pt x="416220" y="54540"/>
                  </a:lnTo>
                  <a:lnTo>
                    <a:pt x="418134" y="54540"/>
                  </a:lnTo>
                  <a:lnTo>
                    <a:pt x="436313" y="65902"/>
                  </a:lnTo>
                  <a:lnTo>
                    <a:pt x="434105" y="69582"/>
                  </a:lnTo>
                  <a:lnTo>
                    <a:pt x="443456" y="75426"/>
                  </a:lnTo>
                  <a:lnTo>
                    <a:pt x="436639" y="86788"/>
                  </a:lnTo>
                  <a:lnTo>
                    <a:pt x="436639" y="95878"/>
                  </a:lnTo>
                  <a:lnTo>
                    <a:pt x="404824" y="123148"/>
                  </a:lnTo>
                  <a:lnTo>
                    <a:pt x="400279" y="150417"/>
                  </a:lnTo>
                  <a:lnTo>
                    <a:pt x="393462" y="166325"/>
                  </a:lnTo>
                  <a:lnTo>
                    <a:pt x="384372" y="177687"/>
                  </a:lnTo>
                  <a:lnTo>
                    <a:pt x="377555" y="204957"/>
                  </a:lnTo>
                  <a:lnTo>
                    <a:pt x="357103" y="214047"/>
                  </a:lnTo>
                  <a:lnTo>
                    <a:pt x="350285" y="236771"/>
                  </a:lnTo>
                  <a:lnTo>
                    <a:pt x="345740" y="252679"/>
                  </a:lnTo>
                  <a:lnTo>
                    <a:pt x="341195" y="268586"/>
                  </a:lnTo>
                  <a:lnTo>
                    <a:pt x="313926" y="279948"/>
                  </a:lnTo>
                  <a:lnTo>
                    <a:pt x="291201" y="264041"/>
                  </a:lnTo>
                  <a:lnTo>
                    <a:pt x="282111" y="264041"/>
                  </a:lnTo>
                  <a:lnTo>
                    <a:pt x="259387" y="284493"/>
                  </a:lnTo>
                  <a:lnTo>
                    <a:pt x="248024" y="284493"/>
                  </a:lnTo>
                  <a:lnTo>
                    <a:pt x="232117" y="323125"/>
                  </a:lnTo>
                  <a:lnTo>
                    <a:pt x="223027" y="350395"/>
                  </a:lnTo>
                  <a:lnTo>
                    <a:pt x="179850" y="359485"/>
                  </a:lnTo>
                  <a:lnTo>
                    <a:pt x="168488" y="359485"/>
                  </a:lnTo>
                  <a:lnTo>
                    <a:pt x="152581" y="366302"/>
                  </a:lnTo>
                  <a:lnTo>
                    <a:pt x="125311" y="366302"/>
                  </a:lnTo>
                  <a:lnTo>
                    <a:pt x="104859" y="343578"/>
                  </a:lnTo>
                  <a:lnTo>
                    <a:pt x="103628" y="340622"/>
                  </a:lnTo>
                  <a:lnTo>
                    <a:pt x="97716" y="334054"/>
                  </a:lnTo>
                  <a:lnTo>
                    <a:pt x="88360" y="311599"/>
                  </a:lnTo>
                  <a:lnTo>
                    <a:pt x="66227" y="291311"/>
                  </a:lnTo>
                  <a:lnTo>
                    <a:pt x="38958" y="291311"/>
                  </a:lnTo>
                  <a:lnTo>
                    <a:pt x="7143" y="291311"/>
                  </a:lnTo>
                  <a:lnTo>
                    <a:pt x="7143" y="281787"/>
                  </a:lnTo>
                  <a:lnTo>
                    <a:pt x="0" y="281787"/>
                  </a:lnTo>
                  <a:lnTo>
                    <a:pt x="0" y="227247"/>
                  </a:lnTo>
                  <a:lnTo>
                    <a:pt x="0" y="199978"/>
                  </a:lnTo>
                  <a:lnTo>
                    <a:pt x="4545" y="179525"/>
                  </a:lnTo>
                  <a:lnTo>
                    <a:pt x="15907" y="168163"/>
                  </a:lnTo>
                  <a:lnTo>
                    <a:pt x="38632" y="140893"/>
                  </a:lnTo>
                  <a:lnTo>
                    <a:pt x="31815" y="129531"/>
                  </a:lnTo>
                  <a:lnTo>
                    <a:pt x="43177" y="120441"/>
                  </a:lnTo>
                  <a:lnTo>
                    <a:pt x="31815" y="97717"/>
                  </a:lnTo>
                  <a:lnTo>
                    <a:pt x="31815" y="81809"/>
                  </a:lnTo>
                  <a:lnTo>
                    <a:pt x="38632" y="49995"/>
                  </a:lnTo>
                  <a:lnTo>
                    <a:pt x="47722" y="34087"/>
                  </a:lnTo>
                  <a:lnTo>
                    <a:pt x="54539" y="11363"/>
                  </a:lnTo>
                  <a:lnTo>
                    <a:pt x="59084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418533" y="3583585"/>
              <a:ext cx="88789" cy="168731"/>
            </a:xfrm>
            <a:custGeom>
              <a:avLst/>
              <a:gdLst>
                <a:gd name="connsiteX0" fmla="*/ 59084 w 118385"/>
                <a:gd name="connsiteY0" fmla="*/ 0 h 224975"/>
                <a:gd name="connsiteX1" fmla="*/ 63846 w 118385"/>
                <a:gd name="connsiteY1" fmla="*/ 0 h 224975"/>
                <a:gd name="connsiteX2" fmla="*/ 74991 w 118385"/>
                <a:gd name="connsiteY2" fmla="*/ 0 h 224975"/>
                <a:gd name="connsiteX3" fmla="*/ 79753 w 118385"/>
                <a:gd name="connsiteY3" fmla="*/ 0 h 224975"/>
                <a:gd name="connsiteX4" fmla="*/ 107023 w 118385"/>
                <a:gd name="connsiteY4" fmla="*/ 20453 h 224975"/>
                <a:gd name="connsiteX5" fmla="*/ 107023 w 118385"/>
                <a:gd name="connsiteY5" fmla="*/ 31815 h 224975"/>
                <a:gd name="connsiteX6" fmla="*/ 118385 w 118385"/>
                <a:gd name="connsiteY6" fmla="*/ 54540 h 224975"/>
                <a:gd name="connsiteX7" fmla="*/ 107023 w 118385"/>
                <a:gd name="connsiteY7" fmla="*/ 70447 h 224975"/>
                <a:gd name="connsiteX8" fmla="*/ 113840 w 118385"/>
                <a:gd name="connsiteY8" fmla="*/ 79537 h 224975"/>
                <a:gd name="connsiteX9" fmla="*/ 91116 w 118385"/>
                <a:gd name="connsiteY9" fmla="*/ 102262 h 224975"/>
                <a:gd name="connsiteX10" fmla="*/ 79753 w 118385"/>
                <a:gd name="connsiteY10" fmla="*/ 113624 h 224975"/>
                <a:gd name="connsiteX11" fmla="*/ 75209 w 118385"/>
                <a:gd name="connsiteY11" fmla="*/ 138621 h 224975"/>
                <a:gd name="connsiteX12" fmla="*/ 75209 w 118385"/>
                <a:gd name="connsiteY12" fmla="*/ 161346 h 224975"/>
                <a:gd name="connsiteX13" fmla="*/ 75209 w 118385"/>
                <a:gd name="connsiteY13" fmla="*/ 220430 h 224975"/>
                <a:gd name="connsiteX14" fmla="*/ 43394 w 118385"/>
                <a:gd name="connsiteY14" fmla="*/ 224975 h 224975"/>
                <a:gd name="connsiteX15" fmla="*/ 43230 w 118385"/>
                <a:gd name="connsiteY15" fmla="*/ 224318 h 224975"/>
                <a:gd name="connsiteX16" fmla="*/ 38632 w 118385"/>
                <a:gd name="connsiteY16" fmla="*/ 224975 h 224975"/>
                <a:gd name="connsiteX17" fmla="*/ 31815 w 118385"/>
                <a:gd name="connsiteY17" fmla="*/ 197706 h 224975"/>
                <a:gd name="connsiteX18" fmla="*/ 31815 w 118385"/>
                <a:gd name="connsiteY18" fmla="*/ 113624 h 224975"/>
                <a:gd name="connsiteX19" fmla="*/ 22725 w 118385"/>
                <a:gd name="connsiteY19" fmla="*/ 106807 h 224975"/>
                <a:gd name="connsiteX20" fmla="*/ 22725 w 118385"/>
                <a:gd name="connsiteY20" fmla="*/ 86354 h 224975"/>
                <a:gd name="connsiteX21" fmla="*/ 11363 w 118385"/>
                <a:gd name="connsiteY21" fmla="*/ 74992 h 224975"/>
                <a:gd name="connsiteX22" fmla="*/ 0 w 118385"/>
                <a:gd name="connsiteY22" fmla="*/ 63630 h 224975"/>
                <a:gd name="connsiteX23" fmla="*/ 6818 w 118385"/>
                <a:gd name="connsiteY23" fmla="*/ 43177 h 224975"/>
                <a:gd name="connsiteX24" fmla="*/ 11580 w 118385"/>
                <a:gd name="connsiteY24" fmla="*/ 43177 h 224975"/>
                <a:gd name="connsiteX25" fmla="*/ 15907 w 118385"/>
                <a:gd name="connsiteY25" fmla="*/ 43177 h 224975"/>
                <a:gd name="connsiteX26" fmla="*/ 22725 w 118385"/>
                <a:gd name="connsiteY26" fmla="*/ 27270 h 224975"/>
                <a:gd name="connsiteX27" fmla="*/ 43177 w 118385"/>
                <a:gd name="connsiteY27" fmla="*/ 20453 h 224975"/>
                <a:gd name="connsiteX28" fmla="*/ 49994 w 118385"/>
                <a:gd name="connsiteY28" fmla="*/ 11363 h 22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8385" h="224975">
                  <a:moveTo>
                    <a:pt x="59084" y="0"/>
                  </a:moveTo>
                  <a:lnTo>
                    <a:pt x="63846" y="0"/>
                  </a:lnTo>
                  <a:lnTo>
                    <a:pt x="74991" y="0"/>
                  </a:lnTo>
                  <a:lnTo>
                    <a:pt x="79753" y="0"/>
                  </a:lnTo>
                  <a:lnTo>
                    <a:pt x="107023" y="20453"/>
                  </a:lnTo>
                  <a:lnTo>
                    <a:pt x="107023" y="31815"/>
                  </a:lnTo>
                  <a:lnTo>
                    <a:pt x="118385" y="54540"/>
                  </a:lnTo>
                  <a:lnTo>
                    <a:pt x="107023" y="70447"/>
                  </a:lnTo>
                  <a:lnTo>
                    <a:pt x="113840" y="79537"/>
                  </a:lnTo>
                  <a:lnTo>
                    <a:pt x="91116" y="102262"/>
                  </a:lnTo>
                  <a:lnTo>
                    <a:pt x="79753" y="113624"/>
                  </a:lnTo>
                  <a:lnTo>
                    <a:pt x="75209" y="138621"/>
                  </a:lnTo>
                  <a:lnTo>
                    <a:pt x="75209" y="161346"/>
                  </a:lnTo>
                  <a:lnTo>
                    <a:pt x="75209" y="220430"/>
                  </a:lnTo>
                  <a:lnTo>
                    <a:pt x="43394" y="224975"/>
                  </a:lnTo>
                  <a:lnTo>
                    <a:pt x="43230" y="224318"/>
                  </a:lnTo>
                  <a:lnTo>
                    <a:pt x="38632" y="224975"/>
                  </a:lnTo>
                  <a:lnTo>
                    <a:pt x="31815" y="197706"/>
                  </a:lnTo>
                  <a:lnTo>
                    <a:pt x="31815" y="113624"/>
                  </a:lnTo>
                  <a:lnTo>
                    <a:pt x="22725" y="106807"/>
                  </a:lnTo>
                  <a:lnTo>
                    <a:pt x="22725" y="86354"/>
                  </a:lnTo>
                  <a:lnTo>
                    <a:pt x="11363" y="74992"/>
                  </a:lnTo>
                  <a:lnTo>
                    <a:pt x="0" y="63630"/>
                  </a:lnTo>
                  <a:lnTo>
                    <a:pt x="6818" y="43177"/>
                  </a:lnTo>
                  <a:lnTo>
                    <a:pt x="11580" y="43177"/>
                  </a:lnTo>
                  <a:lnTo>
                    <a:pt x="15907" y="43177"/>
                  </a:lnTo>
                  <a:lnTo>
                    <a:pt x="22725" y="27270"/>
                  </a:lnTo>
                  <a:lnTo>
                    <a:pt x="43177" y="20453"/>
                  </a:lnTo>
                  <a:lnTo>
                    <a:pt x="49994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4394672" y="3615967"/>
              <a:ext cx="58193" cy="141461"/>
            </a:xfrm>
            <a:custGeom>
              <a:avLst/>
              <a:gdLst>
                <a:gd name="connsiteX0" fmla="*/ 0 w 77590"/>
                <a:gd name="connsiteY0" fmla="*/ 0 h 188615"/>
                <a:gd name="connsiteX1" fmla="*/ 7143 w 77590"/>
                <a:gd name="connsiteY1" fmla="*/ 0 h 188615"/>
                <a:gd name="connsiteX2" fmla="*/ 38632 w 77590"/>
                <a:gd name="connsiteY2" fmla="*/ 0 h 188615"/>
                <a:gd name="connsiteX3" fmla="*/ 45775 w 77590"/>
                <a:gd name="connsiteY3" fmla="*/ 0 h 188615"/>
                <a:gd name="connsiteX4" fmla="*/ 38958 w 77590"/>
                <a:gd name="connsiteY4" fmla="*/ 20452 h 188615"/>
                <a:gd name="connsiteX5" fmla="*/ 50320 w 77590"/>
                <a:gd name="connsiteY5" fmla="*/ 31815 h 188615"/>
                <a:gd name="connsiteX6" fmla="*/ 61683 w 77590"/>
                <a:gd name="connsiteY6" fmla="*/ 43177 h 188615"/>
                <a:gd name="connsiteX7" fmla="*/ 61683 w 77590"/>
                <a:gd name="connsiteY7" fmla="*/ 63629 h 188615"/>
                <a:gd name="connsiteX8" fmla="*/ 70773 w 77590"/>
                <a:gd name="connsiteY8" fmla="*/ 70447 h 188615"/>
                <a:gd name="connsiteX9" fmla="*/ 66228 w 77590"/>
                <a:gd name="connsiteY9" fmla="*/ 154528 h 188615"/>
                <a:gd name="connsiteX10" fmla="*/ 77590 w 77590"/>
                <a:gd name="connsiteY10" fmla="*/ 177253 h 188615"/>
                <a:gd name="connsiteX11" fmla="*/ 50320 w 77590"/>
                <a:gd name="connsiteY11" fmla="*/ 188615 h 188615"/>
                <a:gd name="connsiteX12" fmla="*/ 48219 w 77590"/>
                <a:gd name="connsiteY12" fmla="*/ 186514 h 188615"/>
                <a:gd name="connsiteX13" fmla="*/ 43177 w 77590"/>
                <a:gd name="connsiteY13" fmla="*/ 188615 h 188615"/>
                <a:gd name="connsiteX14" fmla="*/ 31815 w 77590"/>
                <a:gd name="connsiteY14" fmla="*/ 177253 h 188615"/>
                <a:gd name="connsiteX15" fmla="*/ 22725 w 77590"/>
                <a:gd name="connsiteY15" fmla="*/ 149983 h 188615"/>
                <a:gd name="connsiteX16" fmla="*/ 22725 w 77590"/>
                <a:gd name="connsiteY16" fmla="*/ 134076 h 188615"/>
                <a:gd name="connsiteX17" fmla="*/ 27270 w 77590"/>
                <a:gd name="connsiteY17" fmla="*/ 95444 h 188615"/>
                <a:gd name="connsiteX18" fmla="*/ 15908 w 77590"/>
                <a:gd name="connsiteY18" fmla="*/ 86354 h 188615"/>
                <a:gd name="connsiteX19" fmla="*/ 15908 w 77590"/>
                <a:gd name="connsiteY19" fmla="*/ 59084 h 188615"/>
                <a:gd name="connsiteX20" fmla="*/ 15908 w 77590"/>
                <a:gd name="connsiteY20" fmla="*/ 31815 h 188615"/>
                <a:gd name="connsiteX21" fmla="*/ 0 w 77590"/>
                <a:gd name="connsiteY21" fmla="*/ 11363 h 188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590" h="188615">
                  <a:moveTo>
                    <a:pt x="0" y="0"/>
                  </a:moveTo>
                  <a:lnTo>
                    <a:pt x="7143" y="0"/>
                  </a:lnTo>
                  <a:lnTo>
                    <a:pt x="38632" y="0"/>
                  </a:lnTo>
                  <a:lnTo>
                    <a:pt x="45775" y="0"/>
                  </a:lnTo>
                  <a:lnTo>
                    <a:pt x="38958" y="20452"/>
                  </a:lnTo>
                  <a:lnTo>
                    <a:pt x="50320" y="31815"/>
                  </a:lnTo>
                  <a:lnTo>
                    <a:pt x="61683" y="43177"/>
                  </a:lnTo>
                  <a:lnTo>
                    <a:pt x="61683" y="63629"/>
                  </a:lnTo>
                  <a:lnTo>
                    <a:pt x="70773" y="70447"/>
                  </a:lnTo>
                  <a:lnTo>
                    <a:pt x="66228" y="154528"/>
                  </a:lnTo>
                  <a:lnTo>
                    <a:pt x="77590" y="177253"/>
                  </a:lnTo>
                  <a:lnTo>
                    <a:pt x="50320" y="188615"/>
                  </a:lnTo>
                  <a:lnTo>
                    <a:pt x="48219" y="186514"/>
                  </a:lnTo>
                  <a:lnTo>
                    <a:pt x="43177" y="188615"/>
                  </a:lnTo>
                  <a:lnTo>
                    <a:pt x="31815" y="177253"/>
                  </a:lnTo>
                  <a:lnTo>
                    <a:pt x="22725" y="149983"/>
                  </a:lnTo>
                  <a:lnTo>
                    <a:pt x="22725" y="134076"/>
                  </a:lnTo>
                  <a:lnTo>
                    <a:pt x="27270" y="95444"/>
                  </a:lnTo>
                  <a:lnTo>
                    <a:pt x="15908" y="86354"/>
                  </a:lnTo>
                  <a:lnTo>
                    <a:pt x="15908" y="59084"/>
                  </a:lnTo>
                  <a:lnTo>
                    <a:pt x="15908" y="31815"/>
                  </a:lnTo>
                  <a:lnTo>
                    <a:pt x="0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306046" y="3615967"/>
              <a:ext cx="122795" cy="173843"/>
            </a:xfrm>
            <a:custGeom>
              <a:avLst/>
              <a:gdLst>
                <a:gd name="connsiteX0" fmla="*/ 74992 w 163727"/>
                <a:gd name="connsiteY0" fmla="*/ 0 h 231791"/>
                <a:gd name="connsiteX1" fmla="*/ 75468 w 163727"/>
                <a:gd name="connsiteY1" fmla="*/ 136 h 231791"/>
                <a:gd name="connsiteX2" fmla="*/ 77373 w 163727"/>
                <a:gd name="connsiteY2" fmla="*/ 0 h 231791"/>
                <a:gd name="connsiteX3" fmla="*/ 91891 w 163727"/>
                <a:gd name="connsiteY3" fmla="*/ 4148 h 231791"/>
                <a:gd name="connsiteX4" fmla="*/ 102262 w 163727"/>
                <a:gd name="connsiteY4" fmla="*/ 0 h 231791"/>
                <a:gd name="connsiteX5" fmla="*/ 104643 w 163727"/>
                <a:gd name="connsiteY5" fmla="*/ 0 h 231791"/>
                <a:gd name="connsiteX6" fmla="*/ 122714 w 163727"/>
                <a:gd name="connsiteY6" fmla="*/ 0 h 231791"/>
                <a:gd name="connsiteX7" fmla="*/ 125095 w 163727"/>
                <a:gd name="connsiteY7" fmla="*/ 0 h 231791"/>
                <a:gd name="connsiteX8" fmla="*/ 120550 w 163727"/>
                <a:gd name="connsiteY8" fmla="*/ 11363 h 231791"/>
                <a:gd name="connsiteX9" fmla="*/ 136457 w 163727"/>
                <a:gd name="connsiteY9" fmla="*/ 31815 h 231791"/>
                <a:gd name="connsiteX10" fmla="*/ 136457 w 163727"/>
                <a:gd name="connsiteY10" fmla="*/ 59084 h 231791"/>
                <a:gd name="connsiteX11" fmla="*/ 143275 w 163727"/>
                <a:gd name="connsiteY11" fmla="*/ 86354 h 231791"/>
                <a:gd name="connsiteX12" fmla="*/ 147820 w 163727"/>
                <a:gd name="connsiteY12" fmla="*/ 102261 h 231791"/>
                <a:gd name="connsiteX13" fmla="*/ 143275 w 163727"/>
                <a:gd name="connsiteY13" fmla="*/ 134075 h 231791"/>
                <a:gd name="connsiteX14" fmla="*/ 147820 w 163727"/>
                <a:gd name="connsiteY14" fmla="*/ 149983 h 231791"/>
                <a:gd name="connsiteX15" fmla="*/ 152365 w 163727"/>
                <a:gd name="connsiteY15" fmla="*/ 177252 h 231791"/>
                <a:gd name="connsiteX16" fmla="*/ 163727 w 163727"/>
                <a:gd name="connsiteY16" fmla="*/ 188614 h 231791"/>
                <a:gd name="connsiteX17" fmla="*/ 104643 w 163727"/>
                <a:gd name="connsiteY17" fmla="*/ 209067 h 231791"/>
                <a:gd name="connsiteX18" fmla="*/ 84190 w 163727"/>
                <a:gd name="connsiteY18" fmla="*/ 220429 h 231791"/>
                <a:gd name="connsiteX19" fmla="*/ 50103 w 163727"/>
                <a:gd name="connsiteY19" fmla="*/ 231791 h 231791"/>
                <a:gd name="connsiteX20" fmla="*/ 48954 w 163727"/>
                <a:gd name="connsiteY20" fmla="*/ 231381 h 231791"/>
                <a:gd name="connsiteX21" fmla="*/ 47722 w 163727"/>
                <a:gd name="connsiteY21" fmla="*/ 231791 h 231791"/>
                <a:gd name="connsiteX22" fmla="*/ 15908 w 163727"/>
                <a:gd name="connsiteY22" fmla="*/ 220429 h 231791"/>
                <a:gd name="connsiteX23" fmla="*/ 15908 w 163727"/>
                <a:gd name="connsiteY23" fmla="*/ 209067 h 231791"/>
                <a:gd name="connsiteX24" fmla="*/ 0 w 163727"/>
                <a:gd name="connsiteY24" fmla="*/ 177252 h 231791"/>
                <a:gd name="connsiteX25" fmla="*/ 11363 w 163727"/>
                <a:gd name="connsiteY25" fmla="*/ 134075 h 231791"/>
                <a:gd name="connsiteX26" fmla="*/ 27270 w 163727"/>
                <a:gd name="connsiteY26" fmla="*/ 106806 h 231791"/>
                <a:gd name="connsiteX27" fmla="*/ 15908 w 163727"/>
                <a:gd name="connsiteY27" fmla="*/ 52267 h 231791"/>
                <a:gd name="connsiteX28" fmla="*/ 11363 w 163727"/>
                <a:gd name="connsiteY28" fmla="*/ 27270 h 231791"/>
                <a:gd name="connsiteX29" fmla="*/ 11363 w 163727"/>
                <a:gd name="connsiteY29" fmla="*/ 4545 h 231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3727" h="231791">
                  <a:moveTo>
                    <a:pt x="74992" y="0"/>
                  </a:moveTo>
                  <a:lnTo>
                    <a:pt x="75468" y="136"/>
                  </a:lnTo>
                  <a:lnTo>
                    <a:pt x="77373" y="0"/>
                  </a:lnTo>
                  <a:lnTo>
                    <a:pt x="91891" y="4148"/>
                  </a:lnTo>
                  <a:lnTo>
                    <a:pt x="102262" y="0"/>
                  </a:lnTo>
                  <a:lnTo>
                    <a:pt x="104643" y="0"/>
                  </a:lnTo>
                  <a:lnTo>
                    <a:pt x="122714" y="0"/>
                  </a:lnTo>
                  <a:lnTo>
                    <a:pt x="125095" y="0"/>
                  </a:lnTo>
                  <a:lnTo>
                    <a:pt x="120550" y="11363"/>
                  </a:lnTo>
                  <a:lnTo>
                    <a:pt x="136457" y="31815"/>
                  </a:lnTo>
                  <a:lnTo>
                    <a:pt x="136457" y="59084"/>
                  </a:lnTo>
                  <a:lnTo>
                    <a:pt x="143275" y="86354"/>
                  </a:lnTo>
                  <a:lnTo>
                    <a:pt x="147820" y="102261"/>
                  </a:lnTo>
                  <a:lnTo>
                    <a:pt x="143275" y="134075"/>
                  </a:lnTo>
                  <a:lnTo>
                    <a:pt x="147820" y="149983"/>
                  </a:lnTo>
                  <a:lnTo>
                    <a:pt x="152365" y="177252"/>
                  </a:lnTo>
                  <a:lnTo>
                    <a:pt x="163727" y="188614"/>
                  </a:lnTo>
                  <a:lnTo>
                    <a:pt x="104643" y="209067"/>
                  </a:lnTo>
                  <a:lnTo>
                    <a:pt x="84190" y="220429"/>
                  </a:lnTo>
                  <a:lnTo>
                    <a:pt x="50103" y="231791"/>
                  </a:lnTo>
                  <a:lnTo>
                    <a:pt x="48954" y="231381"/>
                  </a:lnTo>
                  <a:lnTo>
                    <a:pt x="47722" y="231791"/>
                  </a:lnTo>
                  <a:lnTo>
                    <a:pt x="15908" y="220429"/>
                  </a:lnTo>
                  <a:lnTo>
                    <a:pt x="15908" y="209067"/>
                  </a:lnTo>
                  <a:lnTo>
                    <a:pt x="0" y="177252"/>
                  </a:lnTo>
                  <a:lnTo>
                    <a:pt x="11363" y="134075"/>
                  </a:lnTo>
                  <a:lnTo>
                    <a:pt x="27270" y="106806"/>
                  </a:lnTo>
                  <a:lnTo>
                    <a:pt x="15908" y="52267"/>
                  </a:lnTo>
                  <a:lnTo>
                    <a:pt x="11363" y="27270"/>
                  </a:lnTo>
                  <a:lnTo>
                    <a:pt x="11363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46394" y="3498368"/>
              <a:ext cx="214993" cy="167515"/>
            </a:xfrm>
            <a:custGeom>
              <a:avLst/>
              <a:gdLst>
                <a:gd name="connsiteX0" fmla="*/ 181798 w 286657"/>
                <a:gd name="connsiteY0" fmla="*/ 0 h 223353"/>
                <a:gd name="connsiteX1" fmla="*/ 193160 w 286657"/>
                <a:gd name="connsiteY1" fmla="*/ 11362 h 223353"/>
                <a:gd name="connsiteX2" fmla="*/ 213613 w 286657"/>
                <a:gd name="connsiteY2" fmla="*/ 6817 h 223353"/>
                <a:gd name="connsiteX3" fmla="*/ 213613 w 286657"/>
                <a:gd name="connsiteY3" fmla="*/ 22691 h 223353"/>
                <a:gd name="connsiteX4" fmla="*/ 220756 w 286657"/>
                <a:gd name="connsiteY4" fmla="*/ 21104 h 223353"/>
                <a:gd name="connsiteX5" fmla="*/ 220756 w 286657"/>
                <a:gd name="connsiteY5" fmla="*/ 41556 h 223353"/>
                <a:gd name="connsiteX6" fmla="*/ 220756 w 286657"/>
                <a:gd name="connsiteY6" fmla="*/ 51749 h 223353"/>
                <a:gd name="connsiteX7" fmla="*/ 236337 w 286657"/>
                <a:gd name="connsiteY7" fmla="*/ 70447 h 223353"/>
                <a:gd name="connsiteX8" fmla="*/ 236337 w 286657"/>
                <a:gd name="connsiteY8" fmla="*/ 76161 h 223353"/>
                <a:gd name="connsiteX9" fmla="*/ 243480 w 286657"/>
                <a:gd name="connsiteY9" fmla="*/ 84733 h 223353"/>
                <a:gd name="connsiteX10" fmla="*/ 243480 w 286657"/>
                <a:gd name="connsiteY10" fmla="*/ 88234 h 223353"/>
                <a:gd name="connsiteX11" fmla="*/ 279514 w 286657"/>
                <a:gd name="connsiteY11" fmla="*/ 97716 h 223353"/>
                <a:gd name="connsiteX12" fmla="*/ 279514 w 286657"/>
                <a:gd name="connsiteY12" fmla="*/ 110123 h 223353"/>
                <a:gd name="connsiteX13" fmla="*/ 286657 w 286657"/>
                <a:gd name="connsiteY13" fmla="*/ 112002 h 223353"/>
                <a:gd name="connsiteX14" fmla="*/ 286657 w 286657"/>
                <a:gd name="connsiteY14" fmla="*/ 132455 h 223353"/>
                <a:gd name="connsiteX15" fmla="*/ 279840 w 286657"/>
                <a:gd name="connsiteY15" fmla="*/ 148362 h 223353"/>
                <a:gd name="connsiteX16" fmla="*/ 259388 w 286657"/>
                <a:gd name="connsiteY16" fmla="*/ 148362 h 223353"/>
                <a:gd name="connsiteX17" fmla="*/ 252570 w 286657"/>
                <a:gd name="connsiteY17" fmla="*/ 164269 h 223353"/>
                <a:gd name="connsiteX18" fmla="*/ 243480 w 286657"/>
                <a:gd name="connsiteY18" fmla="*/ 171086 h 223353"/>
                <a:gd name="connsiteX19" fmla="*/ 209393 w 286657"/>
                <a:gd name="connsiteY19" fmla="*/ 171086 h 223353"/>
                <a:gd name="connsiteX20" fmla="*/ 188941 w 286657"/>
                <a:gd name="connsiteY20" fmla="*/ 164269 h 223353"/>
                <a:gd name="connsiteX21" fmla="*/ 177579 w 286657"/>
                <a:gd name="connsiteY21" fmla="*/ 171086 h 223353"/>
                <a:gd name="connsiteX22" fmla="*/ 161671 w 286657"/>
                <a:gd name="connsiteY22" fmla="*/ 171086 h 223353"/>
                <a:gd name="connsiteX23" fmla="*/ 102587 w 286657"/>
                <a:gd name="connsiteY23" fmla="*/ 171086 h 223353"/>
                <a:gd name="connsiteX24" fmla="*/ 98042 w 286657"/>
                <a:gd name="connsiteY24" fmla="*/ 191539 h 223353"/>
                <a:gd name="connsiteX25" fmla="*/ 102587 w 286657"/>
                <a:gd name="connsiteY25" fmla="*/ 218808 h 223353"/>
                <a:gd name="connsiteX26" fmla="*/ 75317 w 286657"/>
                <a:gd name="connsiteY26" fmla="*/ 214263 h 223353"/>
                <a:gd name="connsiteX27" fmla="*/ 59410 w 286657"/>
                <a:gd name="connsiteY27" fmla="*/ 214263 h 223353"/>
                <a:gd name="connsiteX28" fmla="*/ 48048 w 286657"/>
                <a:gd name="connsiteY28" fmla="*/ 223353 h 223353"/>
                <a:gd name="connsiteX29" fmla="*/ 32140 w 286657"/>
                <a:gd name="connsiteY29" fmla="*/ 214263 h 223353"/>
                <a:gd name="connsiteX30" fmla="*/ 27595 w 286657"/>
                <a:gd name="connsiteY30" fmla="*/ 202901 h 223353"/>
                <a:gd name="connsiteX31" fmla="*/ 7143 w 286657"/>
                <a:gd name="connsiteY31" fmla="*/ 198356 h 223353"/>
                <a:gd name="connsiteX32" fmla="*/ 7143 w 286657"/>
                <a:gd name="connsiteY32" fmla="*/ 185658 h 223353"/>
                <a:gd name="connsiteX33" fmla="*/ 0 w 286657"/>
                <a:gd name="connsiteY33" fmla="*/ 184070 h 223353"/>
                <a:gd name="connsiteX34" fmla="*/ 0 w 286657"/>
                <a:gd name="connsiteY34" fmla="*/ 156800 h 223353"/>
                <a:gd name="connsiteX35" fmla="*/ 9090 w 286657"/>
                <a:gd name="connsiteY35" fmla="*/ 145438 h 223353"/>
                <a:gd name="connsiteX36" fmla="*/ 9090 w 286657"/>
                <a:gd name="connsiteY36" fmla="*/ 129531 h 223353"/>
                <a:gd name="connsiteX37" fmla="*/ 36360 w 286657"/>
                <a:gd name="connsiteY37" fmla="*/ 97716 h 223353"/>
                <a:gd name="connsiteX38" fmla="*/ 40905 w 286657"/>
                <a:gd name="connsiteY38" fmla="*/ 74992 h 223353"/>
                <a:gd name="connsiteX39" fmla="*/ 52267 w 286657"/>
                <a:gd name="connsiteY39" fmla="*/ 65902 h 223353"/>
                <a:gd name="connsiteX40" fmla="*/ 68174 w 286657"/>
                <a:gd name="connsiteY40" fmla="*/ 70447 h 223353"/>
                <a:gd name="connsiteX41" fmla="*/ 84082 w 286657"/>
                <a:gd name="connsiteY41" fmla="*/ 59084 h 223353"/>
                <a:gd name="connsiteX42" fmla="*/ 90899 w 286657"/>
                <a:gd name="connsiteY42" fmla="*/ 47722 h 223353"/>
                <a:gd name="connsiteX43" fmla="*/ 118169 w 286657"/>
                <a:gd name="connsiteY43" fmla="*/ 38632 h 223353"/>
                <a:gd name="connsiteX44" fmla="*/ 127259 w 286657"/>
                <a:gd name="connsiteY44" fmla="*/ 22725 h 223353"/>
                <a:gd name="connsiteX45" fmla="*/ 161346 w 286657"/>
                <a:gd name="connsiteY45" fmla="*/ 6817 h 22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86657" h="223353">
                  <a:moveTo>
                    <a:pt x="181798" y="0"/>
                  </a:moveTo>
                  <a:lnTo>
                    <a:pt x="193160" y="11362"/>
                  </a:lnTo>
                  <a:lnTo>
                    <a:pt x="213613" y="6817"/>
                  </a:lnTo>
                  <a:lnTo>
                    <a:pt x="213613" y="22691"/>
                  </a:lnTo>
                  <a:lnTo>
                    <a:pt x="220756" y="21104"/>
                  </a:lnTo>
                  <a:lnTo>
                    <a:pt x="220756" y="41556"/>
                  </a:lnTo>
                  <a:lnTo>
                    <a:pt x="220756" y="51749"/>
                  </a:lnTo>
                  <a:lnTo>
                    <a:pt x="236337" y="70447"/>
                  </a:lnTo>
                  <a:lnTo>
                    <a:pt x="236337" y="76161"/>
                  </a:lnTo>
                  <a:lnTo>
                    <a:pt x="243480" y="84733"/>
                  </a:lnTo>
                  <a:lnTo>
                    <a:pt x="243480" y="88234"/>
                  </a:lnTo>
                  <a:lnTo>
                    <a:pt x="279514" y="97716"/>
                  </a:lnTo>
                  <a:lnTo>
                    <a:pt x="279514" y="110123"/>
                  </a:lnTo>
                  <a:lnTo>
                    <a:pt x="286657" y="112002"/>
                  </a:lnTo>
                  <a:lnTo>
                    <a:pt x="286657" y="132455"/>
                  </a:lnTo>
                  <a:lnTo>
                    <a:pt x="279840" y="148362"/>
                  </a:lnTo>
                  <a:lnTo>
                    <a:pt x="259388" y="148362"/>
                  </a:lnTo>
                  <a:lnTo>
                    <a:pt x="252570" y="164269"/>
                  </a:lnTo>
                  <a:lnTo>
                    <a:pt x="243480" y="171086"/>
                  </a:lnTo>
                  <a:lnTo>
                    <a:pt x="209393" y="171086"/>
                  </a:lnTo>
                  <a:lnTo>
                    <a:pt x="188941" y="164269"/>
                  </a:lnTo>
                  <a:lnTo>
                    <a:pt x="177579" y="171086"/>
                  </a:lnTo>
                  <a:lnTo>
                    <a:pt x="161671" y="171086"/>
                  </a:lnTo>
                  <a:lnTo>
                    <a:pt x="102587" y="171086"/>
                  </a:lnTo>
                  <a:lnTo>
                    <a:pt x="98042" y="191539"/>
                  </a:lnTo>
                  <a:lnTo>
                    <a:pt x="102587" y="218808"/>
                  </a:lnTo>
                  <a:lnTo>
                    <a:pt x="75317" y="214263"/>
                  </a:lnTo>
                  <a:lnTo>
                    <a:pt x="59410" y="214263"/>
                  </a:lnTo>
                  <a:lnTo>
                    <a:pt x="48048" y="223353"/>
                  </a:lnTo>
                  <a:lnTo>
                    <a:pt x="32140" y="214263"/>
                  </a:lnTo>
                  <a:lnTo>
                    <a:pt x="27595" y="202901"/>
                  </a:lnTo>
                  <a:lnTo>
                    <a:pt x="7143" y="198356"/>
                  </a:lnTo>
                  <a:lnTo>
                    <a:pt x="7143" y="185658"/>
                  </a:lnTo>
                  <a:lnTo>
                    <a:pt x="0" y="184070"/>
                  </a:lnTo>
                  <a:lnTo>
                    <a:pt x="0" y="156800"/>
                  </a:lnTo>
                  <a:lnTo>
                    <a:pt x="9090" y="145438"/>
                  </a:lnTo>
                  <a:lnTo>
                    <a:pt x="9090" y="129531"/>
                  </a:lnTo>
                  <a:lnTo>
                    <a:pt x="36360" y="97716"/>
                  </a:lnTo>
                  <a:lnTo>
                    <a:pt x="40905" y="74992"/>
                  </a:lnTo>
                  <a:lnTo>
                    <a:pt x="52267" y="65902"/>
                  </a:lnTo>
                  <a:lnTo>
                    <a:pt x="68174" y="70447"/>
                  </a:lnTo>
                  <a:lnTo>
                    <a:pt x="84082" y="59084"/>
                  </a:lnTo>
                  <a:lnTo>
                    <a:pt x="90899" y="47722"/>
                  </a:lnTo>
                  <a:lnTo>
                    <a:pt x="118169" y="38632"/>
                  </a:lnTo>
                  <a:lnTo>
                    <a:pt x="127259" y="22725"/>
                  </a:lnTo>
                  <a:lnTo>
                    <a:pt x="161346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905976" y="2591654"/>
              <a:ext cx="59979" cy="63062"/>
            </a:xfrm>
            <a:custGeom>
              <a:avLst/>
              <a:gdLst>
                <a:gd name="connsiteX0" fmla="*/ 27270 w 79972"/>
                <a:gd name="connsiteY0" fmla="*/ 0 h 84082"/>
                <a:gd name="connsiteX1" fmla="*/ 32562 w 79972"/>
                <a:gd name="connsiteY1" fmla="*/ 4234 h 84082"/>
                <a:gd name="connsiteX2" fmla="*/ 36795 w 79972"/>
                <a:gd name="connsiteY2" fmla="*/ 0 h 84082"/>
                <a:gd name="connsiteX3" fmla="*/ 48157 w 79972"/>
                <a:gd name="connsiteY3" fmla="*/ 9090 h 84082"/>
                <a:gd name="connsiteX4" fmla="*/ 52702 w 79972"/>
                <a:gd name="connsiteY4" fmla="*/ 15908 h 84082"/>
                <a:gd name="connsiteX5" fmla="*/ 64065 w 79972"/>
                <a:gd name="connsiteY5" fmla="*/ 20453 h 84082"/>
                <a:gd name="connsiteX6" fmla="*/ 79972 w 79972"/>
                <a:gd name="connsiteY6" fmla="*/ 31815 h 84082"/>
                <a:gd name="connsiteX7" fmla="*/ 75427 w 79972"/>
                <a:gd name="connsiteY7" fmla="*/ 36360 h 84082"/>
                <a:gd name="connsiteX8" fmla="*/ 68610 w 79972"/>
                <a:gd name="connsiteY8" fmla="*/ 47722 h 84082"/>
                <a:gd name="connsiteX9" fmla="*/ 59520 w 79972"/>
                <a:gd name="connsiteY9" fmla="*/ 52267 h 84082"/>
                <a:gd name="connsiteX10" fmla="*/ 59520 w 79972"/>
                <a:gd name="connsiteY10" fmla="*/ 46997 h 84082"/>
                <a:gd name="connsiteX11" fmla="*/ 59085 w 79972"/>
                <a:gd name="connsiteY11" fmla="*/ 47722 h 84082"/>
                <a:gd name="connsiteX12" fmla="*/ 52307 w 79972"/>
                <a:gd name="connsiteY12" fmla="*/ 51111 h 84082"/>
                <a:gd name="connsiteX13" fmla="*/ 36795 w 79972"/>
                <a:gd name="connsiteY13" fmla="*/ 68175 h 84082"/>
                <a:gd name="connsiteX14" fmla="*/ 43613 w 79972"/>
                <a:gd name="connsiteY14" fmla="*/ 84082 h 84082"/>
                <a:gd name="connsiteX15" fmla="*/ 32250 w 79972"/>
                <a:gd name="connsiteY15" fmla="*/ 79537 h 84082"/>
                <a:gd name="connsiteX16" fmla="*/ 31974 w 79972"/>
                <a:gd name="connsiteY16" fmla="*/ 79151 h 84082"/>
                <a:gd name="connsiteX17" fmla="*/ 34088 w 79972"/>
                <a:gd name="connsiteY17" fmla="*/ 84082 h 84082"/>
                <a:gd name="connsiteX18" fmla="*/ 22725 w 79972"/>
                <a:gd name="connsiteY18" fmla="*/ 79537 h 84082"/>
                <a:gd name="connsiteX19" fmla="*/ 11363 w 79972"/>
                <a:gd name="connsiteY19" fmla="*/ 63630 h 84082"/>
                <a:gd name="connsiteX20" fmla="*/ 0 w 79972"/>
                <a:gd name="connsiteY20" fmla="*/ 52267 h 84082"/>
                <a:gd name="connsiteX21" fmla="*/ 0 w 79972"/>
                <a:gd name="connsiteY21" fmla="*/ 43177 h 84082"/>
                <a:gd name="connsiteX22" fmla="*/ 6817 w 79972"/>
                <a:gd name="connsiteY22" fmla="*/ 15908 h 84082"/>
                <a:gd name="connsiteX23" fmla="*/ 22725 w 79972"/>
                <a:gd name="connsiteY23" fmla="*/ 4545 h 8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9972" h="84082">
                  <a:moveTo>
                    <a:pt x="27270" y="0"/>
                  </a:moveTo>
                  <a:lnTo>
                    <a:pt x="32562" y="4234"/>
                  </a:lnTo>
                  <a:lnTo>
                    <a:pt x="36795" y="0"/>
                  </a:lnTo>
                  <a:lnTo>
                    <a:pt x="48157" y="9090"/>
                  </a:lnTo>
                  <a:lnTo>
                    <a:pt x="52702" y="15908"/>
                  </a:lnTo>
                  <a:lnTo>
                    <a:pt x="64065" y="20453"/>
                  </a:lnTo>
                  <a:lnTo>
                    <a:pt x="79972" y="31815"/>
                  </a:lnTo>
                  <a:lnTo>
                    <a:pt x="75427" y="36360"/>
                  </a:lnTo>
                  <a:lnTo>
                    <a:pt x="68610" y="47722"/>
                  </a:lnTo>
                  <a:lnTo>
                    <a:pt x="59520" y="52267"/>
                  </a:lnTo>
                  <a:lnTo>
                    <a:pt x="59520" y="46997"/>
                  </a:lnTo>
                  <a:lnTo>
                    <a:pt x="59085" y="47722"/>
                  </a:lnTo>
                  <a:lnTo>
                    <a:pt x="52307" y="51111"/>
                  </a:lnTo>
                  <a:lnTo>
                    <a:pt x="36795" y="68175"/>
                  </a:lnTo>
                  <a:lnTo>
                    <a:pt x="43613" y="84082"/>
                  </a:lnTo>
                  <a:lnTo>
                    <a:pt x="32250" y="79537"/>
                  </a:lnTo>
                  <a:lnTo>
                    <a:pt x="31974" y="79151"/>
                  </a:lnTo>
                  <a:lnTo>
                    <a:pt x="34088" y="84082"/>
                  </a:lnTo>
                  <a:lnTo>
                    <a:pt x="22725" y="79537"/>
                  </a:lnTo>
                  <a:lnTo>
                    <a:pt x="11363" y="63630"/>
                  </a:lnTo>
                  <a:lnTo>
                    <a:pt x="0" y="52267"/>
                  </a:lnTo>
                  <a:lnTo>
                    <a:pt x="0" y="43177"/>
                  </a:lnTo>
                  <a:lnTo>
                    <a:pt x="6817" y="15908"/>
                  </a:lnTo>
                  <a:lnTo>
                    <a:pt x="22725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912467" y="2489393"/>
              <a:ext cx="119631" cy="149983"/>
            </a:xfrm>
            <a:custGeom>
              <a:avLst/>
              <a:gdLst>
                <a:gd name="connsiteX0" fmla="*/ 24997 w 159508"/>
                <a:gd name="connsiteY0" fmla="*/ 0 h 199977"/>
                <a:gd name="connsiteX1" fmla="*/ 34522 w 159508"/>
                <a:gd name="connsiteY1" fmla="*/ 0 h 199977"/>
                <a:gd name="connsiteX2" fmla="*/ 47722 w 159508"/>
                <a:gd name="connsiteY2" fmla="*/ 0 h 199977"/>
                <a:gd name="connsiteX3" fmla="*/ 57247 w 159508"/>
                <a:gd name="connsiteY3" fmla="*/ 0 h 199977"/>
                <a:gd name="connsiteX4" fmla="*/ 77699 w 159508"/>
                <a:gd name="connsiteY4" fmla="*/ 22725 h 199977"/>
                <a:gd name="connsiteX5" fmla="*/ 77699 w 159508"/>
                <a:gd name="connsiteY5" fmla="*/ 38632 h 199977"/>
                <a:gd name="connsiteX6" fmla="*/ 104969 w 159508"/>
                <a:gd name="connsiteY6" fmla="*/ 54539 h 199977"/>
                <a:gd name="connsiteX7" fmla="*/ 104969 w 159508"/>
                <a:gd name="connsiteY7" fmla="*/ 70447 h 199977"/>
                <a:gd name="connsiteX8" fmla="*/ 122091 w 159508"/>
                <a:gd name="connsiteY8" fmla="*/ 82432 h 199977"/>
                <a:gd name="connsiteX9" fmla="*/ 127259 w 159508"/>
                <a:gd name="connsiteY9" fmla="*/ 77264 h 199977"/>
                <a:gd name="connsiteX10" fmla="*/ 134062 w 159508"/>
                <a:gd name="connsiteY10" fmla="*/ 79985 h 199977"/>
                <a:gd name="connsiteX11" fmla="*/ 136784 w 159508"/>
                <a:gd name="connsiteY11" fmla="*/ 77264 h 199977"/>
                <a:gd name="connsiteX12" fmla="*/ 148146 w 159508"/>
                <a:gd name="connsiteY12" fmla="*/ 81809 h 199977"/>
                <a:gd name="connsiteX13" fmla="*/ 136784 w 159508"/>
                <a:gd name="connsiteY13" fmla="*/ 93171 h 199977"/>
                <a:gd name="connsiteX14" fmla="*/ 148146 w 159508"/>
                <a:gd name="connsiteY14" fmla="*/ 102261 h 199977"/>
                <a:gd name="connsiteX15" fmla="*/ 136784 w 159508"/>
                <a:gd name="connsiteY15" fmla="*/ 113623 h 199977"/>
                <a:gd name="connsiteX16" fmla="*/ 136784 w 159508"/>
                <a:gd name="connsiteY16" fmla="*/ 129531 h 199977"/>
                <a:gd name="connsiteX17" fmla="*/ 159508 w 159508"/>
                <a:gd name="connsiteY17" fmla="*/ 152255 h 199977"/>
                <a:gd name="connsiteX18" fmla="*/ 143601 w 159508"/>
                <a:gd name="connsiteY18" fmla="*/ 168163 h 199977"/>
                <a:gd name="connsiteX19" fmla="*/ 136784 w 159508"/>
                <a:gd name="connsiteY19" fmla="*/ 184070 h 199977"/>
                <a:gd name="connsiteX20" fmla="*/ 143601 w 159508"/>
                <a:gd name="connsiteY20" fmla="*/ 188615 h 199977"/>
                <a:gd name="connsiteX21" fmla="*/ 136784 w 159508"/>
                <a:gd name="connsiteY21" fmla="*/ 199977 h 199977"/>
                <a:gd name="connsiteX22" fmla="*/ 127259 w 159508"/>
                <a:gd name="connsiteY22" fmla="*/ 199977 h 199977"/>
                <a:gd name="connsiteX23" fmla="*/ 120876 w 159508"/>
                <a:gd name="connsiteY23" fmla="*/ 199977 h 199977"/>
                <a:gd name="connsiteX24" fmla="*/ 111351 w 159508"/>
                <a:gd name="connsiteY24" fmla="*/ 199977 h 199977"/>
                <a:gd name="connsiteX25" fmla="*/ 104969 w 159508"/>
                <a:gd name="connsiteY25" fmla="*/ 199977 h 199977"/>
                <a:gd name="connsiteX26" fmla="*/ 95444 w 159508"/>
                <a:gd name="connsiteY26" fmla="*/ 199977 h 199977"/>
                <a:gd name="connsiteX27" fmla="*/ 99989 w 159508"/>
                <a:gd name="connsiteY27" fmla="*/ 188615 h 199977"/>
                <a:gd name="connsiteX28" fmla="*/ 106806 w 159508"/>
                <a:gd name="connsiteY28" fmla="*/ 179525 h 199977"/>
                <a:gd name="connsiteX29" fmla="*/ 99989 w 159508"/>
                <a:gd name="connsiteY29" fmla="*/ 179525 h 199977"/>
                <a:gd name="connsiteX30" fmla="*/ 90899 w 159508"/>
                <a:gd name="connsiteY30" fmla="*/ 172708 h 199977"/>
                <a:gd name="connsiteX31" fmla="*/ 84082 w 159508"/>
                <a:gd name="connsiteY31" fmla="*/ 168163 h 199977"/>
                <a:gd name="connsiteX32" fmla="*/ 79537 w 159508"/>
                <a:gd name="connsiteY32" fmla="*/ 161345 h 199977"/>
                <a:gd name="connsiteX33" fmla="*/ 74992 w 159508"/>
                <a:gd name="connsiteY33" fmla="*/ 156800 h 199977"/>
                <a:gd name="connsiteX34" fmla="*/ 72357 w 159508"/>
                <a:gd name="connsiteY34" fmla="*/ 155044 h 199977"/>
                <a:gd name="connsiteX35" fmla="*/ 68609 w 159508"/>
                <a:gd name="connsiteY35" fmla="*/ 168163 h 199977"/>
                <a:gd name="connsiteX36" fmla="*/ 57247 w 159508"/>
                <a:gd name="connsiteY36" fmla="*/ 172708 h 199977"/>
                <a:gd name="connsiteX37" fmla="*/ 61792 w 159508"/>
                <a:gd name="connsiteY37" fmla="*/ 168163 h 199977"/>
                <a:gd name="connsiteX38" fmla="*/ 59543 w 159508"/>
                <a:gd name="connsiteY38" fmla="*/ 166556 h 199977"/>
                <a:gd name="connsiteX39" fmla="*/ 59084 w 159508"/>
                <a:gd name="connsiteY39" fmla="*/ 168163 h 199977"/>
                <a:gd name="connsiteX40" fmla="*/ 47722 w 159508"/>
                <a:gd name="connsiteY40" fmla="*/ 172708 h 199977"/>
                <a:gd name="connsiteX41" fmla="*/ 52267 w 159508"/>
                <a:gd name="connsiteY41" fmla="*/ 168163 h 199977"/>
                <a:gd name="connsiteX42" fmla="*/ 36360 w 159508"/>
                <a:gd name="connsiteY42" fmla="*/ 156800 h 199977"/>
                <a:gd name="connsiteX43" fmla="*/ 24997 w 159508"/>
                <a:gd name="connsiteY43" fmla="*/ 152255 h 199977"/>
                <a:gd name="connsiteX44" fmla="*/ 20452 w 159508"/>
                <a:gd name="connsiteY44" fmla="*/ 145438 h 199977"/>
                <a:gd name="connsiteX45" fmla="*/ 9090 w 159508"/>
                <a:gd name="connsiteY45" fmla="*/ 136348 h 199977"/>
                <a:gd name="connsiteX46" fmla="*/ 18615 w 159508"/>
                <a:gd name="connsiteY46" fmla="*/ 136348 h 199977"/>
                <a:gd name="connsiteX47" fmla="*/ 20452 w 159508"/>
                <a:gd name="connsiteY47" fmla="*/ 136348 h 199977"/>
                <a:gd name="connsiteX48" fmla="*/ 24997 w 159508"/>
                <a:gd name="connsiteY48" fmla="*/ 109078 h 199977"/>
                <a:gd name="connsiteX49" fmla="*/ 9090 w 159508"/>
                <a:gd name="connsiteY49" fmla="*/ 93171 h 199977"/>
                <a:gd name="connsiteX50" fmla="*/ 15908 w 159508"/>
                <a:gd name="connsiteY50" fmla="*/ 70447 h 199977"/>
                <a:gd name="connsiteX51" fmla="*/ 14070 w 159508"/>
                <a:gd name="connsiteY51" fmla="*/ 70447 h 199977"/>
                <a:gd name="connsiteX52" fmla="*/ 4545 w 159508"/>
                <a:gd name="connsiteY52" fmla="*/ 70447 h 199977"/>
                <a:gd name="connsiteX53" fmla="*/ 15908 w 159508"/>
                <a:gd name="connsiteY53" fmla="*/ 49994 h 199977"/>
                <a:gd name="connsiteX54" fmla="*/ 4545 w 159508"/>
                <a:gd name="connsiteY54" fmla="*/ 34087 h 199977"/>
                <a:gd name="connsiteX55" fmla="*/ 0 w 159508"/>
                <a:gd name="connsiteY55" fmla="*/ 11362 h 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9508" h="199977">
                  <a:moveTo>
                    <a:pt x="24997" y="0"/>
                  </a:moveTo>
                  <a:lnTo>
                    <a:pt x="34522" y="0"/>
                  </a:lnTo>
                  <a:lnTo>
                    <a:pt x="47722" y="0"/>
                  </a:lnTo>
                  <a:lnTo>
                    <a:pt x="57247" y="0"/>
                  </a:lnTo>
                  <a:lnTo>
                    <a:pt x="77699" y="22725"/>
                  </a:lnTo>
                  <a:lnTo>
                    <a:pt x="77699" y="38632"/>
                  </a:lnTo>
                  <a:lnTo>
                    <a:pt x="104969" y="54539"/>
                  </a:lnTo>
                  <a:lnTo>
                    <a:pt x="104969" y="70447"/>
                  </a:lnTo>
                  <a:lnTo>
                    <a:pt x="122091" y="82432"/>
                  </a:lnTo>
                  <a:lnTo>
                    <a:pt x="127259" y="77264"/>
                  </a:lnTo>
                  <a:lnTo>
                    <a:pt x="134062" y="79985"/>
                  </a:lnTo>
                  <a:lnTo>
                    <a:pt x="136784" y="77264"/>
                  </a:lnTo>
                  <a:lnTo>
                    <a:pt x="148146" y="81809"/>
                  </a:lnTo>
                  <a:lnTo>
                    <a:pt x="136784" y="93171"/>
                  </a:lnTo>
                  <a:lnTo>
                    <a:pt x="148146" y="102261"/>
                  </a:lnTo>
                  <a:lnTo>
                    <a:pt x="136784" y="113623"/>
                  </a:lnTo>
                  <a:lnTo>
                    <a:pt x="136784" y="129531"/>
                  </a:lnTo>
                  <a:lnTo>
                    <a:pt x="159508" y="152255"/>
                  </a:lnTo>
                  <a:lnTo>
                    <a:pt x="143601" y="168163"/>
                  </a:lnTo>
                  <a:lnTo>
                    <a:pt x="136784" y="184070"/>
                  </a:lnTo>
                  <a:lnTo>
                    <a:pt x="143601" y="188615"/>
                  </a:lnTo>
                  <a:lnTo>
                    <a:pt x="136784" y="199977"/>
                  </a:lnTo>
                  <a:lnTo>
                    <a:pt x="127259" y="199977"/>
                  </a:lnTo>
                  <a:lnTo>
                    <a:pt x="120876" y="199977"/>
                  </a:lnTo>
                  <a:lnTo>
                    <a:pt x="111351" y="199977"/>
                  </a:lnTo>
                  <a:lnTo>
                    <a:pt x="104969" y="199977"/>
                  </a:lnTo>
                  <a:lnTo>
                    <a:pt x="95444" y="199977"/>
                  </a:lnTo>
                  <a:lnTo>
                    <a:pt x="99989" y="188615"/>
                  </a:lnTo>
                  <a:lnTo>
                    <a:pt x="106806" y="179525"/>
                  </a:lnTo>
                  <a:lnTo>
                    <a:pt x="99989" y="179525"/>
                  </a:lnTo>
                  <a:lnTo>
                    <a:pt x="90899" y="172708"/>
                  </a:lnTo>
                  <a:lnTo>
                    <a:pt x="84082" y="168163"/>
                  </a:lnTo>
                  <a:lnTo>
                    <a:pt x="79537" y="161345"/>
                  </a:lnTo>
                  <a:lnTo>
                    <a:pt x="74992" y="156800"/>
                  </a:lnTo>
                  <a:lnTo>
                    <a:pt x="72357" y="155044"/>
                  </a:lnTo>
                  <a:lnTo>
                    <a:pt x="68609" y="168163"/>
                  </a:lnTo>
                  <a:lnTo>
                    <a:pt x="57247" y="172708"/>
                  </a:lnTo>
                  <a:lnTo>
                    <a:pt x="61792" y="168163"/>
                  </a:lnTo>
                  <a:lnTo>
                    <a:pt x="59543" y="166556"/>
                  </a:lnTo>
                  <a:lnTo>
                    <a:pt x="59084" y="168163"/>
                  </a:lnTo>
                  <a:lnTo>
                    <a:pt x="47722" y="172708"/>
                  </a:lnTo>
                  <a:lnTo>
                    <a:pt x="52267" y="168163"/>
                  </a:lnTo>
                  <a:lnTo>
                    <a:pt x="36360" y="156800"/>
                  </a:lnTo>
                  <a:lnTo>
                    <a:pt x="24997" y="152255"/>
                  </a:lnTo>
                  <a:lnTo>
                    <a:pt x="20452" y="145438"/>
                  </a:lnTo>
                  <a:lnTo>
                    <a:pt x="9090" y="136348"/>
                  </a:lnTo>
                  <a:lnTo>
                    <a:pt x="18615" y="136348"/>
                  </a:lnTo>
                  <a:lnTo>
                    <a:pt x="20452" y="136348"/>
                  </a:lnTo>
                  <a:lnTo>
                    <a:pt x="24997" y="109078"/>
                  </a:lnTo>
                  <a:lnTo>
                    <a:pt x="9090" y="93171"/>
                  </a:lnTo>
                  <a:lnTo>
                    <a:pt x="15908" y="70447"/>
                  </a:lnTo>
                  <a:lnTo>
                    <a:pt x="14070" y="70447"/>
                  </a:lnTo>
                  <a:lnTo>
                    <a:pt x="4545" y="70447"/>
                  </a:lnTo>
                  <a:lnTo>
                    <a:pt x="15908" y="49994"/>
                  </a:lnTo>
                  <a:lnTo>
                    <a:pt x="4545" y="34087"/>
                  </a:lnTo>
                  <a:lnTo>
                    <a:pt x="0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5035507" y="2049672"/>
              <a:ext cx="267827" cy="226679"/>
            </a:xfrm>
            <a:custGeom>
              <a:avLst/>
              <a:gdLst>
                <a:gd name="connsiteX0" fmla="*/ 184079 w 357103"/>
                <a:gd name="connsiteY0" fmla="*/ 0 h 302238"/>
                <a:gd name="connsiteX1" fmla="*/ 188461 w 357103"/>
                <a:gd name="connsiteY1" fmla="*/ 1949 h 302238"/>
                <a:gd name="connsiteX2" fmla="*/ 191223 w 357103"/>
                <a:gd name="connsiteY2" fmla="*/ 0 h 302238"/>
                <a:gd name="connsiteX3" fmla="*/ 232133 w 357103"/>
                <a:gd name="connsiteY3" fmla="*/ 18195 h 302238"/>
                <a:gd name="connsiteX4" fmla="*/ 237816 w 357103"/>
                <a:gd name="connsiteY4" fmla="*/ 31502 h 302238"/>
                <a:gd name="connsiteX5" fmla="*/ 247701 w 357103"/>
                <a:gd name="connsiteY5" fmla="*/ 27262 h 302238"/>
                <a:gd name="connsiteX6" fmla="*/ 251939 w 357103"/>
                <a:gd name="connsiteY6" fmla="*/ 28508 h 302238"/>
                <a:gd name="connsiteX7" fmla="*/ 254845 w 357103"/>
                <a:gd name="connsiteY7" fmla="*/ 27262 h 302238"/>
                <a:gd name="connsiteX8" fmla="*/ 293481 w 357103"/>
                <a:gd name="connsiteY8" fmla="*/ 38626 h 302238"/>
                <a:gd name="connsiteX9" fmla="*/ 298030 w 357103"/>
                <a:gd name="connsiteY9" fmla="*/ 70452 h 302238"/>
                <a:gd name="connsiteX10" fmla="*/ 286656 w 357103"/>
                <a:gd name="connsiteY10" fmla="*/ 86350 h 302238"/>
                <a:gd name="connsiteX11" fmla="*/ 313918 w 357103"/>
                <a:gd name="connsiteY11" fmla="*/ 129539 h 302238"/>
                <a:gd name="connsiteX12" fmla="*/ 325292 w 357103"/>
                <a:gd name="connsiteY12" fmla="*/ 140903 h 302238"/>
                <a:gd name="connsiteX13" fmla="*/ 325292 w 357103"/>
                <a:gd name="connsiteY13" fmla="*/ 152268 h 302238"/>
                <a:gd name="connsiteX14" fmla="*/ 345730 w 357103"/>
                <a:gd name="connsiteY14" fmla="*/ 161335 h 302238"/>
                <a:gd name="connsiteX15" fmla="*/ 357103 w 357103"/>
                <a:gd name="connsiteY15" fmla="*/ 179530 h 302238"/>
                <a:gd name="connsiteX16" fmla="*/ 345730 w 357103"/>
                <a:gd name="connsiteY16" fmla="*/ 195427 h 302238"/>
                <a:gd name="connsiteX17" fmla="*/ 335336 w 357103"/>
                <a:gd name="connsiteY17" fmla="*/ 202923 h 302238"/>
                <a:gd name="connsiteX18" fmla="*/ 329159 w 357103"/>
                <a:gd name="connsiteY18" fmla="*/ 202225 h 302238"/>
                <a:gd name="connsiteX19" fmla="*/ 328192 w 357103"/>
                <a:gd name="connsiteY19" fmla="*/ 202923 h 302238"/>
                <a:gd name="connsiteX20" fmla="*/ 310162 w 357103"/>
                <a:gd name="connsiteY20" fmla="*/ 200887 h 302238"/>
                <a:gd name="connsiteX21" fmla="*/ 316403 w 357103"/>
                <a:gd name="connsiteY21" fmla="*/ 207940 h 302238"/>
                <a:gd name="connsiteX22" fmla="*/ 323437 w 357103"/>
                <a:gd name="connsiteY22" fmla="*/ 215889 h 302238"/>
                <a:gd name="connsiteX23" fmla="*/ 325292 w 357103"/>
                <a:gd name="connsiteY23" fmla="*/ 254515 h 302238"/>
                <a:gd name="connsiteX24" fmla="*/ 293481 w 357103"/>
                <a:gd name="connsiteY24" fmla="*/ 259048 h 302238"/>
                <a:gd name="connsiteX25" fmla="*/ 282107 w 357103"/>
                <a:gd name="connsiteY25" fmla="*/ 274976 h 302238"/>
                <a:gd name="connsiteX26" fmla="*/ 282107 w 357103"/>
                <a:gd name="connsiteY26" fmla="*/ 302238 h 302238"/>
                <a:gd name="connsiteX27" fmla="*/ 274963 w 357103"/>
                <a:gd name="connsiteY27" fmla="*/ 300200 h 302238"/>
                <a:gd name="connsiteX28" fmla="*/ 274963 w 357103"/>
                <a:gd name="connsiteY28" fmla="*/ 302238 h 302238"/>
                <a:gd name="connsiteX29" fmla="*/ 259075 w 357103"/>
                <a:gd name="connsiteY29" fmla="*/ 297705 h 302238"/>
                <a:gd name="connsiteX30" fmla="*/ 232133 w 357103"/>
                <a:gd name="connsiteY30" fmla="*/ 297705 h 302238"/>
                <a:gd name="connsiteX31" fmla="*/ 224989 w 357103"/>
                <a:gd name="connsiteY31" fmla="*/ 297705 h 302238"/>
                <a:gd name="connsiteX32" fmla="*/ 218488 w 357103"/>
                <a:gd name="connsiteY32" fmla="*/ 289585 h 302238"/>
                <a:gd name="connsiteX33" fmla="*/ 207111 w 357103"/>
                <a:gd name="connsiteY33" fmla="*/ 297705 h 302238"/>
                <a:gd name="connsiteX34" fmla="*/ 204139 w 357103"/>
                <a:gd name="connsiteY34" fmla="*/ 294727 h 302238"/>
                <a:gd name="connsiteX35" fmla="*/ 199967 w 357103"/>
                <a:gd name="connsiteY35" fmla="*/ 297705 h 302238"/>
                <a:gd name="connsiteX36" fmla="*/ 188628 w 357103"/>
                <a:gd name="connsiteY36" fmla="*/ 286340 h 302238"/>
                <a:gd name="connsiteX37" fmla="*/ 168475 w 357103"/>
                <a:gd name="connsiteY37" fmla="*/ 286340 h 302238"/>
                <a:gd name="connsiteX38" fmla="*/ 161331 w 357103"/>
                <a:gd name="connsiteY38" fmla="*/ 286340 h 302238"/>
                <a:gd name="connsiteX39" fmla="*/ 118181 w 357103"/>
                <a:gd name="connsiteY39" fmla="*/ 274976 h 302238"/>
                <a:gd name="connsiteX40" fmla="*/ 81821 w 357103"/>
                <a:gd name="connsiteY40" fmla="*/ 270412 h 302238"/>
                <a:gd name="connsiteX41" fmla="*/ 61668 w 357103"/>
                <a:gd name="connsiteY41" fmla="*/ 270412 h 302238"/>
                <a:gd name="connsiteX42" fmla="*/ 38956 w 357103"/>
                <a:gd name="connsiteY42" fmla="*/ 286340 h 302238"/>
                <a:gd name="connsiteX43" fmla="*/ 31812 w 357103"/>
                <a:gd name="connsiteY43" fmla="*/ 286340 h 302238"/>
                <a:gd name="connsiteX44" fmla="*/ 23067 w 357103"/>
                <a:gd name="connsiteY44" fmla="*/ 286340 h 302238"/>
                <a:gd name="connsiteX45" fmla="*/ 15923 w 357103"/>
                <a:gd name="connsiteY45" fmla="*/ 286340 h 302238"/>
                <a:gd name="connsiteX46" fmla="*/ 11374 w 357103"/>
                <a:gd name="connsiteY46" fmla="*/ 259048 h 302238"/>
                <a:gd name="connsiteX47" fmla="*/ 0 w 357103"/>
                <a:gd name="connsiteY47" fmla="*/ 231786 h 302238"/>
                <a:gd name="connsiteX48" fmla="*/ 27262 w 357103"/>
                <a:gd name="connsiteY48" fmla="*/ 220422 h 302238"/>
                <a:gd name="connsiteX49" fmla="*/ 27262 w 357103"/>
                <a:gd name="connsiteY49" fmla="*/ 195427 h 302238"/>
                <a:gd name="connsiteX50" fmla="*/ 15923 w 357103"/>
                <a:gd name="connsiteY50" fmla="*/ 172699 h 302238"/>
                <a:gd name="connsiteX51" fmla="*/ 11374 w 357103"/>
                <a:gd name="connsiteY51" fmla="*/ 145437 h 302238"/>
                <a:gd name="connsiteX52" fmla="*/ 18518 w 357103"/>
                <a:gd name="connsiteY52" fmla="*/ 145437 h 302238"/>
                <a:gd name="connsiteX53" fmla="*/ 47735 w 357103"/>
                <a:gd name="connsiteY53" fmla="*/ 145437 h 302238"/>
                <a:gd name="connsiteX54" fmla="*/ 86370 w 357103"/>
                <a:gd name="connsiteY54" fmla="*/ 124976 h 302238"/>
                <a:gd name="connsiteX55" fmla="*/ 97709 w 357103"/>
                <a:gd name="connsiteY55" fmla="*/ 86350 h 302238"/>
                <a:gd name="connsiteX56" fmla="*/ 129520 w 357103"/>
                <a:gd name="connsiteY56" fmla="*/ 65888 h 302238"/>
                <a:gd name="connsiteX57" fmla="*/ 124971 w 357103"/>
                <a:gd name="connsiteY57" fmla="*/ 38626 h 302238"/>
                <a:gd name="connsiteX58" fmla="*/ 145443 w 357103"/>
                <a:gd name="connsiteY58" fmla="*/ 27262 h 30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57103" h="302238">
                  <a:moveTo>
                    <a:pt x="184079" y="0"/>
                  </a:moveTo>
                  <a:lnTo>
                    <a:pt x="188461" y="1949"/>
                  </a:lnTo>
                  <a:lnTo>
                    <a:pt x="191223" y="0"/>
                  </a:lnTo>
                  <a:lnTo>
                    <a:pt x="232133" y="18195"/>
                  </a:lnTo>
                  <a:lnTo>
                    <a:pt x="237816" y="31502"/>
                  </a:lnTo>
                  <a:lnTo>
                    <a:pt x="247701" y="27262"/>
                  </a:lnTo>
                  <a:lnTo>
                    <a:pt x="251939" y="28508"/>
                  </a:lnTo>
                  <a:lnTo>
                    <a:pt x="254845" y="27262"/>
                  </a:lnTo>
                  <a:lnTo>
                    <a:pt x="293481" y="38626"/>
                  </a:lnTo>
                  <a:cubicBezTo>
                    <a:pt x="294986" y="49235"/>
                    <a:pt x="296525" y="59843"/>
                    <a:pt x="298030" y="70452"/>
                  </a:cubicBezTo>
                  <a:lnTo>
                    <a:pt x="286656" y="86350"/>
                  </a:lnTo>
                  <a:lnTo>
                    <a:pt x="313918" y="129539"/>
                  </a:lnTo>
                  <a:lnTo>
                    <a:pt x="325292" y="140903"/>
                  </a:lnTo>
                  <a:lnTo>
                    <a:pt x="325292" y="152268"/>
                  </a:lnTo>
                  <a:lnTo>
                    <a:pt x="345730" y="161335"/>
                  </a:lnTo>
                  <a:lnTo>
                    <a:pt x="357103" y="179530"/>
                  </a:lnTo>
                  <a:lnTo>
                    <a:pt x="345730" y="195427"/>
                  </a:lnTo>
                  <a:lnTo>
                    <a:pt x="335336" y="202923"/>
                  </a:lnTo>
                  <a:lnTo>
                    <a:pt x="329159" y="202225"/>
                  </a:lnTo>
                  <a:lnTo>
                    <a:pt x="328192" y="202923"/>
                  </a:lnTo>
                  <a:lnTo>
                    <a:pt x="310162" y="200887"/>
                  </a:lnTo>
                  <a:lnTo>
                    <a:pt x="316403" y="207940"/>
                  </a:lnTo>
                  <a:cubicBezTo>
                    <a:pt x="319544" y="210592"/>
                    <a:pt x="322685" y="213244"/>
                    <a:pt x="323437" y="215889"/>
                  </a:cubicBezTo>
                  <a:cubicBezTo>
                    <a:pt x="327217" y="228764"/>
                    <a:pt x="321512" y="241639"/>
                    <a:pt x="325292" y="254515"/>
                  </a:cubicBezTo>
                  <a:lnTo>
                    <a:pt x="293481" y="259048"/>
                  </a:lnTo>
                  <a:lnTo>
                    <a:pt x="282107" y="274976"/>
                  </a:lnTo>
                  <a:lnTo>
                    <a:pt x="282107" y="302238"/>
                  </a:lnTo>
                  <a:lnTo>
                    <a:pt x="274963" y="300200"/>
                  </a:lnTo>
                  <a:lnTo>
                    <a:pt x="274963" y="302238"/>
                  </a:lnTo>
                  <a:lnTo>
                    <a:pt x="259075" y="297705"/>
                  </a:lnTo>
                  <a:lnTo>
                    <a:pt x="232133" y="297705"/>
                  </a:lnTo>
                  <a:lnTo>
                    <a:pt x="224989" y="297705"/>
                  </a:lnTo>
                  <a:lnTo>
                    <a:pt x="218488" y="289585"/>
                  </a:lnTo>
                  <a:lnTo>
                    <a:pt x="207111" y="297705"/>
                  </a:lnTo>
                  <a:lnTo>
                    <a:pt x="204139" y="294727"/>
                  </a:lnTo>
                  <a:lnTo>
                    <a:pt x="199967" y="297705"/>
                  </a:lnTo>
                  <a:lnTo>
                    <a:pt x="188628" y="286340"/>
                  </a:lnTo>
                  <a:lnTo>
                    <a:pt x="168475" y="286340"/>
                  </a:lnTo>
                  <a:lnTo>
                    <a:pt x="161331" y="286340"/>
                  </a:lnTo>
                  <a:lnTo>
                    <a:pt x="118181" y="274976"/>
                  </a:lnTo>
                  <a:lnTo>
                    <a:pt x="81821" y="270412"/>
                  </a:lnTo>
                  <a:lnTo>
                    <a:pt x="61668" y="270412"/>
                  </a:lnTo>
                  <a:lnTo>
                    <a:pt x="38956" y="286340"/>
                  </a:lnTo>
                  <a:lnTo>
                    <a:pt x="31812" y="286340"/>
                  </a:lnTo>
                  <a:lnTo>
                    <a:pt x="23067" y="286340"/>
                  </a:lnTo>
                  <a:lnTo>
                    <a:pt x="15923" y="286340"/>
                  </a:lnTo>
                  <a:cubicBezTo>
                    <a:pt x="14419" y="277243"/>
                    <a:pt x="12879" y="268146"/>
                    <a:pt x="11374" y="259048"/>
                  </a:cubicBezTo>
                  <a:cubicBezTo>
                    <a:pt x="7594" y="249951"/>
                    <a:pt x="3779" y="240884"/>
                    <a:pt x="0" y="231786"/>
                  </a:cubicBezTo>
                  <a:lnTo>
                    <a:pt x="27262" y="220422"/>
                  </a:lnTo>
                  <a:lnTo>
                    <a:pt x="27262" y="195427"/>
                  </a:lnTo>
                  <a:lnTo>
                    <a:pt x="15923" y="172699"/>
                  </a:lnTo>
                  <a:cubicBezTo>
                    <a:pt x="14419" y="163602"/>
                    <a:pt x="12879" y="154534"/>
                    <a:pt x="11374" y="145437"/>
                  </a:cubicBezTo>
                  <a:lnTo>
                    <a:pt x="18518" y="145437"/>
                  </a:lnTo>
                  <a:lnTo>
                    <a:pt x="47735" y="145437"/>
                  </a:lnTo>
                  <a:lnTo>
                    <a:pt x="86370" y="124976"/>
                  </a:lnTo>
                  <a:lnTo>
                    <a:pt x="97709" y="86350"/>
                  </a:lnTo>
                  <a:lnTo>
                    <a:pt x="129520" y="65888"/>
                  </a:lnTo>
                  <a:cubicBezTo>
                    <a:pt x="128015" y="56791"/>
                    <a:pt x="126475" y="47724"/>
                    <a:pt x="124971" y="38626"/>
                  </a:cubicBezTo>
                  <a:lnTo>
                    <a:pt x="145443" y="272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5132655" y="2395573"/>
              <a:ext cx="95606" cy="122795"/>
            </a:xfrm>
            <a:custGeom>
              <a:avLst/>
              <a:gdLst>
                <a:gd name="connsiteX0" fmla="*/ 36577 w 127475"/>
                <a:gd name="connsiteY0" fmla="*/ 0 h 163727"/>
                <a:gd name="connsiteX1" fmla="*/ 63846 w 127475"/>
                <a:gd name="connsiteY1" fmla="*/ 15907 h 163727"/>
                <a:gd name="connsiteX2" fmla="*/ 79754 w 127475"/>
                <a:gd name="connsiteY2" fmla="*/ 20452 h 163727"/>
                <a:gd name="connsiteX3" fmla="*/ 95661 w 127475"/>
                <a:gd name="connsiteY3" fmla="*/ 31815 h 163727"/>
                <a:gd name="connsiteX4" fmla="*/ 91116 w 127475"/>
                <a:gd name="connsiteY4" fmla="*/ 54540 h 163727"/>
                <a:gd name="connsiteX5" fmla="*/ 107023 w 127475"/>
                <a:gd name="connsiteY5" fmla="*/ 59085 h 163727"/>
                <a:gd name="connsiteX6" fmla="*/ 111568 w 127475"/>
                <a:gd name="connsiteY6" fmla="*/ 86354 h 163727"/>
                <a:gd name="connsiteX7" fmla="*/ 122930 w 127475"/>
                <a:gd name="connsiteY7" fmla="*/ 97717 h 163727"/>
                <a:gd name="connsiteX8" fmla="*/ 122930 w 127475"/>
                <a:gd name="connsiteY8" fmla="*/ 102262 h 163727"/>
                <a:gd name="connsiteX9" fmla="*/ 127475 w 127475"/>
                <a:gd name="connsiteY9" fmla="*/ 106807 h 163727"/>
                <a:gd name="connsiteX10" fmla="*/ 118385 w 127475"/>
                <a:gd name="connsiteY10" fmla="*/ 113624 h 163727"/>
                <a:gd name="connsiteX11" fmla="*/ 116798 w 127475"/>
                <a:gd name="connsiteY11" fmla="*/ 113624 h 163727"/>
                <a:gd name="connsiteX12" fmla="*/ 113623 w 127475"/>
                <a:gd name="connsiteY12" fmla="*/ 116005 h 163727"/>
                <a:gd name="connsiteX13" fmla="*/ 90899 w 127475"/>
                <a:gd name="connsiteY13" fmla="*/ 116005 h 163727"/>
                <a:gd name="connsiteX14" fmla="*/ 86354 w 127475"/>
                <a:gd name="connsiteY14" fmla="*/ 109188 h 163727"/>
                <a:gd name="connsiteX15" fmla="*/ 85727 w 127475"/>
                <a:gd name="connsiteY15" fmla="*/ 109188 h 163727"/>
                <a:gd name="connsiteX16" fmla="*/ 91116 w 127475"/>
                <a:gd name="connsiteY16" fmla="*/ 118169 h 163727"/>
                <a:gd name="connsiteX17" fmla="*/ 79754 w 127475"/>
                <a:gd name="connsiteY17" fmla="*/ 134076 h 163727"/>
                <a:gd name="connsiteX18" fmla="*/ 68391 w 127475"/>
                <a:gd name="connsiteY18" fmla="*/ 156801 h 163727"/>
                <a:gd name="connsiteX19" fmla="*/ 63846 w 127475"/>
                <a:gd name="connsiteY19" fmla="*/ 161346 h 163727"/>
                <a:gd name="connsiteX20" fmla="*/ 63146 w 127475"/>
                <a:gd name="connsiteY20" fmla="*/ 159665 h 163727"/>
                <a:gd name="connsiteX21" fmla="*/ 59084 w 127475"/>
                <a:gd name="connsiteY21" fmla="*/ 163727 h 163727"/>
                <a:gd name="connsiteX22" fmla="*/ 47722 w 127475"/>
                <a:gd name="connsiteY22" fmla="*/ 136457 h 163727"/>
                <a:gd name="connsiteX23" fmla="*/ 54539 w 127475"/>
                <a:gd name="connsiteY23" fmla="*/ 116005 h 163727"/>
                <a:gd name="connsiteX24" fmla="*/ 54539 w 127475"/>
                <a:gd name="connsiteY24" fmla="*/ 88735 h 163727"/>
                <a:gd name="connsiteX25" fmla="*/ 31815 w 127475"/>
                <a:gd name="connsiteY25" fmla="*/ 61466 h 163727"/>
                <a:gd name="connsiteX26" fmla="*/ 20452 w 127475"/>
                <a:gd name="connsiteY26" fmla="*/ 41013 h 163727"/>
                <a:gd name="connsiteX27" fmla="*/ 4545 w 127475"/>
                <a:gd name="connsiteY27" fmla="*/ 22833 h 163727"/>
                <a:gd name="connsiteX28" fmla="*/ 0 w 127475"/>
                <a:gd name="connsiteY28" fmla="*/ 18288 h 163727"/>
                <a:gd name="connsiteX29" fmla="*/ 4545 w 127475"/>
                <a:gd name="connsiteY29" fmla="*/ 6926 h 163727"/>
                <a:gd name="connsiteX30" fmla="*/ 8627 w 127475"/>
                <a:gd name="connsiteY30" fmla="*/ 6246 h 163727"/>
                <a:gd name="connsiteX31" fmla="*/ 9307 w 127475"/>
                <a:gd name="connsiteY31" fmla="*/ 4545 h 16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7475" h="163727">
                  <a:moveTo>
                    <a:pt x="36577" y="0"/>
                  </a:moveTo>
                  <a:lnTo>
                    <a:pt x="63846" y="15907"/>
                  </a:lnTo>
                  <a:lnTo>
                    <a:pt x="79754" y="20452"/>
                  </a:lnTo>
                  <a:lnTo>
                    <a:pt x="95661" y="31815"/>
                  </a:lnTo>
                  <a:lnTo>
                    <a:pt x="91116" y="54540"/>
                  </a:lnTo>
                  <a:lnTo>
                    <a:pt x="107023" y="59085"/>
                  </a:lnTo>
                  <a:lnTo>
                    <a:pt x="111568" y="86354"/>
                  </a:lnTo>
                  <a:lnTo>
                    <a:pt x="122930" y="97717"/>
                  </a:lnTo>
                  <a:lnTo>
                    <a:pt x="122930" y="102262"/>
                  </a:lnTo>
                  <a:lnTo>
                    <a:pt x="127475" y="106807"/>
                  </a:lnTo>
                  <a:lnTo>
                    <a:pt x="118385" y="113624"/>
                  </a:lnTo>
                  <a:lnTo>
                    <a:pt x="116798" y="113624"/>
                  </a:lnTo>
                  <a:lnTo>
                    <a:pt x="113623" y="116005"/>
                  </a:lnTo>
                  <a:lnTo>
                    <a:pt x="90899" y="116005"/>
                  </a:lnTo>
                  <a:lnTo>
                    <a:pt x="86354" y="109188"/>
                  </a:lnTo>
                  <a:lnTo>
                    <a:pt x="85727" y="109188"/>
                  </a:lnTo>
                  <a:lnTo>
                    <a:pt x="91116" y="118169"/>
                  </a:lnTo>
                  <a:lnTo>
                    <a:pt x="79754" y="134076"/>
                  </a:lnTo>
                  <a:lnTo>
                    <a:pt x="68391" y="156801"/>
                  </a:lnTo>
                  <a:lnTo>
                    <a:pt x="63846" y="161346"/>
                  </a:lnTo>
                  <a:lnTo>
                    <a:pt x="63146" y="159665"/>
                  </a:lnTo>
                  <a:lnTo>
                    <a:pt x="59084" y="163727"/>
                  </a:lnTo>
                  <a:lnTo>
                    <a:pt x="47722" y="136457"/>
                  </a:lnTo>
                  <a:lnTo>
                    <a:pt x="54539" y="116005"/>
                  </a:lnTo>
                  <a:lnTo>
                    <a:pt x="54539" y="88735"/>
                  </a:lnTo>
                  <a:lnTo>
                    <a:pt x="31815" y="61466"/>
                  </a:lnTo>
                  <a:lnTo>
                    <a:pt x="20452" y="41013"/>
                  </a:lnTo>
                  <a:lnTo>
                    <a:pt x="4545" y="22833"/>
                  </a:lnTo>
                  <a:lnTo>
                    <a:pt x="0" y="18288"/>
                  </a:lnTo>
                  <a:lnTo>
                    <a:pt x="4545" y="6926"/>
                  </a:lnTo>
                  <a:lnTo>
                    <a:pt x="8627" y="6246"/>
                  </a:lnTo>
                  <a:lnTo>
                    <a:pt x="9307" y="45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4953617" y="2405717"/>
              <a:ext cx="259144" cy="180824"/>
            </a:xfrm>
            <a:custGeom>
              <a:avLst/>
              <a:gdLst>
                <a:gd name="connsiteX0" fmla="*/ 220430 w 345525"/>
                <a:gd name="connsiteY0" fmla="*/ 0 h 241098"/>
                <a:gd name="connsiteX1" fmla="*/ 231792 w 345525"/>
                <a:gd name="connsiteY1" fmla="*/ 0 h 241098"/>
                <a:gd name="connsiteX2" fmla="*/ 240882 w 345525"/>
                <a:gd name="connsiteY2" fmla="*/ 4545 h 241098"/>
                <a:gd name="connsiteX3" fmla="*/ 256789 w 345525"/>
                <a:gd name="connsiteY3" fmla="*/ 22725 h 241098"/>
                <a:gd name="connsiteX4" fmla="*/ 268152 w 345525"/>
                <a:gd name="connsiteY4" fmla="*/ 43177 h 241098"/>
                <a:gd name="connsiteX5" fmla="*/ 290876 w 345525"/>
                <a:gd name="connsiteY5" fmla="*/ 74991 h 241098"/>
                <a:gd name="connsiteX6" fmla="*/ 290876 w 345525"/>
                <a:gd name="connsiteY6" fmla="*/ 76419 h 241098"/>
                <a:gd name="connsiteX7" fmla="*/ 293258 w 345525"/>
                <a:gd name="connsiteY7" fmla="*/ 79753 h 241098"/>
                <a:gd name="connsiteX8" fmla="*/ 293258 w 345525"/>
                <a:gd name="connsiteY8" fmla="*/ 102478 h 241098"/>
                <a:gd name="connsiteX9" fmla="*/ 286441 w 345525"/>
                <a:gd name="connsiteY9" fmla="*/ 122930 h 241098"/>
                <a:gd name="connsiteX10" fmla="*/ 292138 w 345525"/>
                <a:gd name="connsiteY10" fmla="*/ 145718 h 241098"/>
                <a:gd name="connsiteX11" fmla="*/ 311329 w 345525"/>
                <a:gd name="connsiteY11" fmla="*/ 149983 h 241098"/>
                <a:gd name="connsiteX12" fmla="*/ 327236 w 345525"/>
                <a:gd name="connsiteY12" fmla="*/ 145438 h 241098"/>
                <a:gd name="connsiteX13" fmla="*/ 343143 w 345525"/>
                <a:gd name="connsiteY13" fmla="*/ 156800 h 241098"/>
                <a:gd name="connsiteX14" fmla="*/ 343143 w 345525"/>
                <a:gd name="connsiteY14" fmla="*/ 159860 h 241098"/>
                <a:gd name="connsiteX15" fmla="*/ 345525 w 345525"/>
                <a:gd name="connsiteY15" fmla="*/ 161562 h 241098"/>
                <a:gd name="connsiteX16" fmla="*/ 345525 w 345525"/>
                <a:gd name="connsiteY16" fmla="*/ 170652 h 241098"/>
                <a:gd name="connsiteX17" fmla="*/ 329618 w 345525"/>
                <a:gd name="connsiteY17" fmla="*/ 182014 h 241098"/>
                <a:gd name="connsiteX18" fmla="*/ 318256 w 345525"/>
                <a:gd name="connsiteY18" fmla="*/ 177469 h 241098"/>
                <a:gd name="connsiteX19" fmla="*/ 309166 w 345525"/>
                <a:gd name="connsiteY19" fmla="*/ 241098 h 241098"/>
                <a:gd name="connsiteX20" fmla="*/ 286441 w 345525"/>
                <a:gd name="connsiteY20" fmla="*/ 236553 h 241098"/>
                <a:gd name="connsiteX21" fmla="*/ 259171 w 345525"/>
                <a:gd name="connsiteY21" fmla="*/ 213829 h 241098"/>
                <a:gd name="connsiteX22" fmla="*/ 215994 w 345525"/>
                <a:gd name="connsiteY22" fmla="*/ 232008 h 241098"/>
                <a:gd name="connsiteX23" fmla="*/ 195542 w 345525"/>
                <a:gd name="connsiteY23" fmla="*/ 241098 h 241098"/>
                <a:gd name="connsiteX24" fmla="*/ 141003 w 345525"/>
                <a:gd name="connsiteY24" fmla="*/ 241098 h 241098"/>
                <a:gd name="connsiteX25" fmla="*/ 116006 w 345525"/>
                <a:gd name="connsiteY25" fmla="*/ 232008 h 241098"/>
                <a:gd name="connsiteX26" fmla="*/ 104643 w 345525"/>
                <a:gd name="connsiteY26" fmla="*/ 236553 h 241098"/>
                <a:gd name="connsiteX27" fmla="*/ 102262 w 345525"/>
                <a:gd name="connsiteY27" fmla="*/ 231791 h 241098"/>
                <a:gd name="connsiteX28" fmla="*/ 102261 w 345525"/>
                <a:gd name="connsiteY28" fmla="*/ 231791 h 241098"/>
                <a:gd name="connsiteX29" fmla="*/ 93280 w 345525"/>
                <a:gd name="connsiteY29" fmla="*/ 213827 h 241098"/>
                <a:gd name="connsiteX30" fmla="*/ 81919 w 345525"/>
                <a:gd name="connsiteY30" fmla="*/ 204739 h 241098"/>
                <a:gd name="connsiteX31" fmla="*/ 83959 w 345525"/>
                <a:gd name="connsiteY31" fmla="*/ 203514 h 241098"/>
                <a:gd name="connsiteX32" fmla="*/ 79537 w 345525"/>
                <a:gd name="connsiteY32" fmla="*/ 199977 h 241098"/>
                <a:gd name="connsiteX33" fmla="*/ 87090 w 345525"/>
                <a:gd name="connsiteY33" fmla="*/ 195445 h 241098"/>
                <a:gd name="connsiteX34" fmla="*/ 81919 w 345525"/>
                <a:gd name="connsiteY34" fmla="*/ 193376 h 241098"/>
                <a:gd name="connsiteX35" fmla="*/ 72829 w 345525"/>
                <a:gd name="connsiteY35" fmla="*/ 204739 h 241098"/>
                <a:gd name="connsiteX36" fmla="*/ 50104 w 345525"/>
                <a:gd name="connsiteY36" fmla="*/ 188832 h 241098"/>
                <a:gd name="connsiteX37" fmla="*/ 50104 w 345525"/>
                <a:gd name="connsiteY37" fmla="*/ 185737 h 241098"/>
                <a:gd name="connsiteX38" fmla="*/ 47722 w 345525"/>
                <a:gd name="connsiteY38" fmla="*/ 184070 h 241098"/>
                <a:gd name="connsiteX39" fmla="*/ 47722 w 345525"/>
                <a:gd name="connsiteY39" fmla="*/ 164717 h 241098"/>
                <a:gd name="connsiteX40" fmla="*/ 22834 w 345525"/>
                <a:gd name="connsiteY40" fmla="*/ 150200 h 241098"/>
                <a:gd name="connsiteX41" fmla="*/ 22834 w 345525"/>
                <a:gd name="connsiteY41" fmla="*/ 146827 h 241098"/>
                <a:gd name="connsiteX42" fmla="*/ 20452 w 345525"/>
                <a:gd name="connsiteY42" fmla="*/ 145438 h 241098"/>
                <a:gd name="connsiteX43" fmla="*/ 20452 w 345525"/>
                <a:gd name="connsiteY43" fmla="*/ 132440 h 241098"/>
                <a:gd name="connsiteX44" fmla="*/ 2382 w 345525"/>
                <a:gd name="connsiteY44" fmla="*/ 118385 h 241098"/>
                <a:gd name="connsiteX45" fmla="*/ 4818 w 345525"/>
                <a:gd name="connsiteY45" fmla="*/ 117370 h 241098"/>
                <a:gd name="connsiteX46" fmla="*/ 0 w 345525"/>
                <a:gd name="connsiteY46" fmla="*/ 113623 h 241098"/>
                <a:gd name="connsiteX47" fmla="*/ 27270 w 345525"/>
                <a:gd name="connsiteY47" fmla="*/ 102261 h 241098"/>
                <a:gd name="connsiteX48" fmla="*/ 52267 w 345525"/>
                <a:gd name="connsiteY48" fmla="*/ 63629 h 241098"/>
                <a:gd name="connsiteX49" fmla="*/ 63629 w 345525"/>
                <a:gd name="connsiteY49" fmla="*/ 27270 h 241098"/>
                <a:gd name="connsiteX50" fmla="*/ 90899 w 345525"/>
                <a:gd name="connsiteY50" fmla="*/ 15907 h 241098"/>
                <a:gd name="connsiteX51" fmla="*/ 106806 w 345525"/>
                <a:gd name="connsiteY51" fmla="*/ 4545 h 241098"/>
                <a:gd name="connsiteX52" fmla="*/ 129531 w 345525"/>
                <a:gd name="connsiteY52" fmla="*/ 11362 h 241098"/>
                <a:gd name="connsiteX53" fmla="*/ 149983 w 345525"/>
                <a:gd name="connsiteY53" fmla="*/ 11362 h 241098"/>
                <a:gd name="connsiteX54" fmla="*/ 165891 w 345525"/>
                <a:gd name="connsiteY54" fmla="*/ 27270 h 241098"/>
                <a:gd name="connsiteX55" fmla="*/ 181798 w 345525"/>
                <a:gd name="connsiteY55" fmla="*/ 15907 h 241098"/>
                <a:gd name="connsiteX56" fmla="*/ 209068 w 345525"/>
                <a:gd name="connsiteY56" fmla="*/ 11362 h 24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45525" h="241098">
                  <a:moveTo>
                    <a:pt x="220430" y="0"/>
                  </a:moveTo>
                  <a:lnTo>
                    <a:pt x="231792" y="0"/>
                  </a:lnTo>
                  <a:lnTo>
                    <a:pt x="240882" y="4545"/>
                  </a:lnTo>
                  <a:lnTo>
                    <a:pt x="256789" y="22725"/>
                  </a:lnTo>
                  <a:lnTo>
                    <a:pt x="268152" y="43177"/>
                  </a:lnTo>
                  <a:lnTo>
                    <a:pt x="290876" y="74991"/>
                  </a:lnTo>
                  <a:lnTo>
                    <a:pt x="290876" y="76419"/>
                  </a:lnTo>
                  <a:lnTo>
                    <a:pt x="293258" y="79753"/>
                  </a:lnTo>
                  <a:lnTo>
                    <a:pt x="293258" y="102478"/>
                  </a:lnTo>
                  <a:lnTo>
                    <a:pt x="286441" y="122930"/>
                  </a:lnTo>
                  <a:lnTo>
                    <a:pt x="292138" y="145718"/>
                  </a:lnTo>
                  <a:lnTo>
                    <a:pt x="311329" y="149983"/>
                  </a:lnTo>
                  <a:lnTo>
                    <a:pt x="327236" y="145438"/>
                  </a:lnTo>
                  <a:lnTo>
                    <a:pt x="343143" y="156800"/>
                  </a:lnTo>
                  <a:lnTo>
                    <a:pt x="343143" y="159860"/>
                  </a:lnTo>
                  <a:lnTo>
                    <a:pt x="345525" y="161562"/>
                  </a:lnTo>
                  <a:lnTo>
                    <a:pt x="345525" y="170652"/>
                  </a:lnTo>
                  <a:lnTo>
                    <a:pt x="329618" y="182014"/>
                  </a:lnTo>
                  <a:lnTo>
                    <a:pt x="318256" y="177469"/>
                  </a:lnTo>
                  <a:lnTo>
                    <a:pt x="309166" y="241098"/>
                  </a:lnTo>
                  <a:lnTo>
                    <a:pt x="286441" y="236553"/>
                  </a:lnTo>
                  <a:lnTo>
                    <a:pt x="259171" y="213829"/>
                  </a:lnTo>
                  <a:lnTo>
                    <a:pt x="215994" y="232008"/>
                  </a:lnTo>
                  <a:lnTo>
                    <a:pt x="195542" y="241098"/>
                  </a:lnTo>
                  <a:lnTo>
                    <a:pt x="141003" y="241098"/>
                  </a:lnTo>
                  <a:lnTo>
                    <a:pt x="116006" y="232008"/>
                  </a:lnTo>
                  <a:lnTo>
                    <a:pt x="104643" y="236553"/>
                  </a:lnTo>
                  <a:lnTo>
                    <a:pt x="102262" y="231791"/>
                  </a:lnTo>
                  <a:lnTo>
                    <a:pt x="102261" y="231791"/>
                  </a:lnTo>
                  <a:lnTo>
                    <a:pt x="93280" y="213827"/>
                  </a:lnTo>
                  <a:lnTo>
                    <a:pt x="81919" y="204739"/>
                  </a:lnTo>
                  <a:lnTo>
                    <a:pt x="83959" y="203514"/>
                  </a:lnTo>
                  <a:lnTo>
                    <a:pt x="79537" y="199977"/>
                  </a:lnTo>
                  <a:lnTo>
                    <a:pt x="87090" y="195445"/>
                  </a:lnTo>
                  <a:lnTo>
                    <a:pt x="81919" y="193376"/>
                  </a:lnTo>
                  <a:lnTo>
                    <a:pt x="72829" y="204739"/>
                  </a:lnTo>
                  <a:lnTo>
                    <a:pt x="50104" y="188832"/>
                  </a:lnTo>
                  <a:lnTo>
                    <a:pt x="50104" y="185737"/>
                  </a:lnTo>
                  <a:lnTo>
                    <a:pt x="47722" y="184070"/>
                  </a:lnTo>
                  <a:lnTo>
                    <a:pt x="47722" y="164717"/>
                  </a:lnTo>
                  <a:lnTo>
                    <a:pt x="22834" y="150200"/>
                  </a:lnTo>
                  <a:lnTo>
                    <a:pt x="22834" y="146827"/>
                  </a:lnTo>
                  <a:lnTo>
                    <a:pt x="20452" y="145438"/>
                  </a:lnTo>
                  <a:lnTo>
                    <a:pt x="20452" y="132440"/>
                  </a:lnTo>
                  <a:lnTo>
                    <a:pt x="2382" y="118385"/>
                  </a:lnTo>
                  <a:lnTo>
                    <a:pt x="4818" y="117370"/>
                  </a:lnTo>
                  <a:lnTo>
                    <a:pt x="0" y="113623"/>
                  </a:lnTo>
                  <a:lnTo>
                    <a:pt x="27270" y="102261"/>
                  </a:lnTo>
                  <a:lnTo>
                    <a:pt x="52267" y="63629"/>
                  </a:lnTo>
                  <a:lnTo>
                    <a:pt x="63629" y="27270"/>
                  </a:lnTo>
                  <a:lnTo>
                    <a:pt x="90899" y="15907"/>
                  </a:lnTo>
                  <a:lnTo>
                    <a:pt x="106806" y="4545"/>
                  </a:lnTo>
                  <a:lnTo>
                    <a:pt x="129531" y="11362"/>
                  </a:lnTo>
                  <a:lnTo>
                    <a:pt x="149983" y="11362"/>
                  </a:lnTo>
                  <a:lnTo>
                    <a:pt x="165891" y="27270"/>
                  </a:lnTo>
                  <a:lnTo>
                    <a:pt x="181798" y="15907"/>
                  </a:lnTo>
                  <a:lnTo>
                    <a:pt x="209068" y="11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784969" y="2114435"/>
              <a:ext cx="279758" cy="262634"/>
            </a:xfrm>
            <a:custGeom>
              <a:avLst/>
              <a:gdLst>
                <a:gd name="connsiteX0" fmla="*/ 129531 w 373011"/>
                <a:gd name="connsiteY0" fmla="*/ 0 h 350178"/>
                <a:gd name="connsiteX1" fmla="*/ 133947 w 373011"/>
                <a:gd name="connsiteY1" fmla="*/ 1299 h 350178"/>
                <a:gd name="connsiteX2" fmla="*/ 136675 w 373011"/>
                <a:gd name="connsiteY2" fmla="*/ 0 h 350178"/>
                <a:gd name="connsiteX3" fmla="*/ 175307 w 373011"/>
                <a:gd name="connsiteY3" fmla="*/ 11362 h 350178"/>
                <a:gd name="connsiteX4" fmla="*/ 175307 w 373011"/>
                <a:gd name="connsiteY4" fmla="*/ 16125 h 350178"/>
                <a:gd name="connsiteX5" fmla="*/ 175307 w 373011"/>
                <a:gd name="connsiteY5" fmla="*/ 27270 h 350178"/>
                <a:gd name="connsiteX6" fmla="*/ 204522 w 373011"/>
                <a:gd name="connsiteY6" fmla="*/ 27270 h 350178"/>
                <a:gd name="connsiteX7" fmla="*/ 211666 w 373011"/>
                <a:gd name="connsiteY7" fmla="*/ 27270 h 350178"/>
                <a:gd name="connsiteX8" fmla="*/ 254843 w 373011"/>
                <a:gd name="connsiteY8" fmla="*/ 34087 h 350178"/>
                <a:gd name="connsiteX9" fmla="*/ 318145 w 373011"/>
                <a:gd name="connsiteY9" fmla="*/ 34087 h 350178"/>
                <a:gd name="connsiteX10" fmla="*/ 325289 w 373011"/>
                <a:gd name="connsiteY10" fmla="*/ 34087 h 350178"/>
                <a:gd name="connsiteX11" fmla="*/ 348014 w 373011"/>
                <a:gd name="connsiteY11" fmla="*/ 43177 h 350178"/>
                <a:gd name="connsiteX12" fmla="*/ 352559 w 373011"/>
                <a:gd name="connsiteY12" fmla="*/ 59084 h 350178"/>
                <a:gd name="connsiteX13" fmla="*/ 352559 w 373011"/>
                <a:gd name="connsiteY13" fmla="*/ 63847 h 350178"/>
                <a:gd name="connsiteX14" fmla="*/ 352559 w 373011"/>
                <a:gd name="connsiteY14" fmla="*/ 86354 h 350178"/>
                <a:gd name="connsiteX15" fmla="*/ 363921 w 373011"/>
                <a:gd name="connsiteY15" fmla="*/ 109079 h 350178"/>
                <a:gd name="connsiteX16" fmla="*/ 363921 w 373011"/>
                <a:gd name="connsiteY16" fmla="*/ 113842 h 350178"/>
                <a:gd name="connsiteX17" fmla="*/ 363921 w 373011"/>
                <a:gd name="connsiteY17" fmla="*/ 134076 h 350178"/>
                <a:gd name="connsiteX18" fmla="*/ 363921 w 373011"/>
                <a:gd name="connsiteY18" fmla="*/ 138839 h 350178"/>
                <a:gd name="connsiteX19" fmla="*/ 342840 w 373011"/>
                <a:gd name="connsiteY19" fmla="*/ 149380 h 350178"/>
                <a:gd name="connsiteX20" fmla="*/ 352559 w 373011"/>
                <a:gd name="connsiteY20" fmla="*/ 172708 h 350178"/>
                <a:gd name="connsiteX21" fmla="*/ 352559 w 373011"/>
                <a:gd name="connsiteY21" fmla="*/ 177471 h 350178"/>
                <a:gd name="connsiteX22" fmla="*/ 352559 w 373011"/>
                <a:gd name="connsiteY22" fmla="*/ 199977 h 350178"/>
                <a:gd name="connsiteX23" fmla="*/ 373011 w 373011"/>
                <a:gd name="connsiteY23" fmla="*/ 254516 h 350178"/>
                <a:gd name="connsiteX24" fmla="*/ 372239 w 373011"/>
                <a:gd name="connsiteY24" fmla="*/ 257219 h 350178"/>
                <a:gd name="connsiteX25" fmla="*/ 373011 w 373011"/>
                <a:gd name="connsiteY25" fmla="*/ 259279 h 350178"/>
                <a:gd name="connsiteX26" fmla="*/ 368466 w 373011"/>
                <a:gd name="connsiteY26" fmla="*/ 275187 h 350178"/>
                <a:gd name="connsiteX27" fmla="*/ 352559 w 373011"/>
                <a:gd name="connsiteY27" fmla="*/ 279732 h 350178"/>
                <a:gd name="connsiteX28" fmla="*/ 321478 w 373011"/>
                <a:gd name="connsiteY28" fmla="*/ 326354 h 350178"/>
                <a:gd name="connsiteX29" fmla="*/ 325289 w 373011"/>
                <a:gd name="connsiteY29" fmla="*/ 345415 h 350178"/>
                <a:gd name="connsiteX30" fmla="*/ 324337 w 373011"/>
                <a:gd name="connsiteY30" fmla="*/ 345415 h 350178"/>
                <a:gd name="connsiteX31" fmla="*/ 325289 w 373011"/>
                <a:gd name="connsiteY31" fmla="*/ 350178 h 350178"/>
                <a:gd name="connsiteX32" fmla="*/ 320745 w 373011"/>
                <a:gd name="connsiteY32" fmla="*/ 350178 h 350178"/>
                <a:gd name="connsiteX33" fmla="*/ 317799 w 373011"/>
                <a:gd name="connsiteY33" fmla="*/ 348445 h 350178"/>
                <a:gd name="connsiteX34" fmla="*/ 318145 w 373011"/>
                <a:gd name="connsiteY34" fmla="*/ 350178 h 350178"/>
                <a:gd name="connsiteX35" fmla="*/ 313601 w 373011"/>
                <a:gd name="connsiteY35" fmla="*/ 350178 h 350178"/>
                <a:gd name="connsiteX36" fmla="*/ 277099 w 373011"/>
                <a:gd name="connsiteY36" fmla="*/ 328707 h 350178"/>
                <a:gd name="connsiteX37" fmla="*/ 254843 w 373011"/>
                <a:gd name="connsiteY37" fmla="*/ 334271 h 350178"/>
                <a:gd name="connsiteX38" fmla="*/ 252211 w 373011"/>
                <a:gd name="connsiteY38" fmla="*/ 333143 h 350178"/>
                <a:gd name="connsiteX39" fmla="*/ 247699 w 373011"/>
                <a:gd name="connsiteY39" fmla="*/ 334271 h 350178"/>
                <a:gd name="connsiteX40" fmla="*/ 235825 w 373011"/>
                <a:gd name="connsiteY40" fmla="*/ 329182 h 350178"/>
                <a:gd name="connsiteX41" fmla="*/ 218484 w 373011"/>
                <a:gd name="connsiteY41" fmla="*/ 338816 h 350178"/>
                <a:gd name="connsiteX42" fmla="*/ 215932 w 373011"/>
                <a:gd name="connsiteY42" fmla="*/ 336264 h 350178"/>
                <a:gd name="connsiteX43" fmla="*/ 211340 w 373011"/>
                <a:gd name="connsiteY43" fmla="*/ 338816 h 350178"/>
                <a:gd name="connsiteX44" fmla="*/ 197020 w 373011"/>
                <a:gd name="connsiteY44" fmla="*/ 324496 h 350178"/>
                <a:gd name="connsiteX45" fmla="*/ 186669 w 373011"/>
                <a:gd name="connsiteY45" fmla="*/ 327453 h 350178"/>
                <a:gd name="connsiteX46" fmla="*/ 184526 w 373011"/>
                <a:gd name="connsiteY46" fmla="*/ 326025 h 350178"/>
                <a:gd name="connsiteX47" fmla="*/ 179525 w 373011"/>
                <a:gd name="connsiteY47" fmla="*/ 327453 h 350178"/>
                <a:gd name="connsiteX48" fmla="*/ 172708 w 373011"/>
                <a:gd name="connsiteY48" fmla="*/ 322909 h 350178"/>
                <a:gd name="connsiteX49" fmla="*/ 156800 w 373011"/>
                <a:gd name="connsiteY49" fmla="*/ 295639 h 350178"/>
                <a:gd name="connsiteX50" fmla="*/ 136675 w 373011"/>
                <a:gd name="connsiteY50" fmla="*/ 295639 h 350178"/>
                <a:gd name="connsiteX51" fmla="*/ 129531 w 373011"/>
                <a:gd name="connsiteY51" fmla="*/ 295639 h 350178"/>
                <a:gd name="connsiteX52" fmla="*/ 129531 w 373011"/>
                <a:gd name="connsiteY52" fmla="*/ 290876 h 350178"/>
                <a:gd name="connsiteX53" fmla="*/ 129531 w 373011"/>
                <a:gd name="connsiteY53" fmla="*/ 275187 h 350178"/>
                <a:gd name="connsiteX54" fmla="*/ 108929 w 373011"/>
                <a:gd name="connsiteY54" fmla="*/ 270036 h 350178"/>
                <a:gd name="connsiteX55" fmla="*/ 104860 w 373011"/>
                <a:gd name="connsiteY55" fmla="*/ 284277 h 350178"/>
                <a:gd name="connsiteX56" fmla="*/ 98521 w 373011"/>
                <a:gd name="connsiteY56" fmla="*/ 281459 h 350178"/>
                <a:gd name="connsiteX57" fmla="*/ 97716 w 373011"/>
                <a:gd name="connsiteY57" fmla="*/ 284277 h 350178"/>
                <a:gd name="connsiteX58" fmla="*/ 77264 w 373011"/>
                <a:gd name="connsiteY58" fmla="*/ 275187 h 350178"/>
                <a:gd name="connsiteX59" fmla="*/ 78472 w 373011"/>
                <a:gd name="connsiteY59" fmla="*/ 270961 h 350178"/>
                <a:gd name="connsiteX60" fmla="*/ 77264 w 373011"/>
                <a:gd name="connsiteY60" fmla="*/ 270424 h 350178"/>
                <a:gd name="connsiteX61" fmla="*/ 80527 w 373011"/>
                <a:gd name="connsiteY61" fmla="*/ 259004 h 350178"/>
                <a:gd name="connsiteX62" fmla="*/ 49994 w 373011"/>
                <a:gd name="connsiteY62" fmla="*/ 252462 h 350178"/>
                <a:gd name="connsiteX63" fmla="*/ 34087 w 373011"/>
                <a:gd name="connsiteY63" fmla="*/ 232010 h 350178"/>
                <a:gd name="connsiteX64" fmla="*/ 18180 w 373011"/>
                <a:gd name="connsiteY64" fmla="*/ 193378 h 350178"/>
                <a:gd name="connsiteX65" fmla="*/ 18984 w 373011"/>
                <a:gd name="connsiteY65" fmla="*/ 190566 h 350178"/>
                <a:gd name="connsiteX66" fmla="*/ 18180 w 373011"/>
                <a:gd name="connsiteY66" fmla="*/ 188615 h 350178"/>
                <a:gd name="connsiteX67" fmla="*/ 21969 w 373011"/>
                <a:gd name="connsiteY67" fmla="*/ 175354 h 350178"/>
                <a:gd name="connsiteX68" fmla="*/ 11363 w 373011"/>
                <a:gd name="connsiteY68" fmla="*/ 145656 h 350178"/>
                <a:gd name="connsiteX69" fmla="*/ 0 w 373011"/>
                <a:gd name="connsiteY69" fmla="*/ 122931 h 350178"/>
                <a:gd name="connsiteX70" fmla="*/ 1254 w 373011"/>
                <a:gd name="connsiteY70" fmla="*/ 120675 h 350178"/>
                <a:gd name="connsiteX71" fmla="*/ 0 w 373011"/>
                <a:gd name="connsiteY71" fmla="*/ 118168 h 350178"/>
                <a:gd name="connsiteX72" fmla="*/ 10229 w 373011"/>
                <a:gd name="connsiteY72" fmla="*/ 99757 h 350178"/>
                <a:gd name="connsiteX73" fmla="*/ 0 w 373011"/>
                <a:gd name="connsiteY73" fmla="*/ 75210 h 350178"/>
                <a:gd name="connsiteX74" fmla="*/ 1444 w 373011"/>
                <a:gd name="connsiteY74" fmla="*/ 73911 h 350178"/>
                <a:gd name="connsiteX75" fmla="*/ 0 w 373011"/>
                <a:gd name="connsiteY75" fmla="*/ 70447 h 350178"/>
                <a:gd name="connsiteX76" fmla="*/ 22725 w 373011"/>
                <a:gd name="connsiteY76" fmla="*/ 49994 h 350178"/>
                <a:gd name="connsiteX77" fmla="*/ 81809 w 373011"/>
                <a:gd name="connsiteY77" fmla="*/ 22725 h 35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73011" h="350178">
                  <a:moveTo>
                    <a:pt x="129531" y="0"/>
                  </a:moveTo>
                  <a:lnTo>
                    <a:pt x="133947" y="1299"/>
                  </a:lnTo>
                  <a:lnTo>
                    <a:pt x="136675" y="0"/>
                  </a:lnTo>
                  <a:lnTo>
                    <a:pt x="175307" y="11362"/>
                  </a:lnTo>
                  <a:lnTo>
                    <a:pt x="175307" y="16125"/>
                  </a:lnTo>
                  <a:lnTo>
                    <a:pt x="175307" y="27270"/>
                  </a:lnTo>
                  <a:lnTo>
                    <a:pt x="204522" y="27270"/>
                  </a:lnTo>
                  <a:lnTo>
                    <a:pt x="211666" y="27270"/>
                  </a:lnTo>
                  <a:lnTo>
                    <a:pt x="254843" y="34087"/>
                  </a:lnTo>
                  <a:lnTo>
                    <a:pt x="318145" y="34087"/>
                  </a:lnTo>
                  <a:lnTo>
                    <a:pt x="325289" y="34087"/>
                  </a:lnTo>
                  <a:lnTo>
                    <a:pt x="348014" y="43177"/>
                  </a:lnTo>
                  <a:lnTo>
                    <a:pt x="352559" y="59084"/>
                  </a:lnTo>
                  <a:lnTo>
                    <a:pt x="352559" y="63847"/>
                  </a:lnTo>
                  <a:lnTo>
                    <a:pt x="352559" y="86354"/>
                  </a:lnTo>
                  <a:lnTo>
                    <a:pt x="363921" y="109079"/>
                  </a:lnTo>
                  <a:lnTo>
                    <a:pt x="363921" y="113842"/>
                  </a:lnTo>
                  <a:lnTo>
                    <a:pt x="363921" y="134076"/>
                  </a:lnTo>
                  <a:lnTo>
                    <a:pt x="363921" y="138839"/>
                  </a:lnTo>
                  <a:lnTo>
                    <a:pt x="342840" y="149380"/>
                  </a:lnTo>
                  <a:lnTo>
                    <a:pt x="352559" y="172708"/>
                  </a:lnTo>
                  <a:lnTo>
                    <a:pt x="352559" y="177471"/>
                  </a:lnTo>
                  <a:lnTo>
                    <a:pt x="352559" y="199977"/>
                  </a:lnTo>
                  <a:lnTo>
                    <a:pt x="373011" y="254516"/>
                  </a:lnTo>
                  <a:lnTo>
                    <a:pt x="372239" y="257219"/>
                  </a:lnTo>
                  <a:lnTo>
                    <a:pt x="373011" y="259279"/>
                  </a:lnTo>
                  <a:lnTo>
                    <a:pt x="368466" y="275187"/>
                  </a:lnTo>
                  <a:lnTo>
                    <a:pt x="352559" y="279732"/>
                  </a:lnTo>
                  <a:lnTo>
                    <a:pt x="321478" y="326354"/>
                  </a:lnTo>
                  <a:lnTo>
                    <a:pt x="325289" y="345415"/>
                  </a:lnTo>
                  <a:lnTo>
                    <a:pt x="324337" y="345415"/>
                  </a:lnTo>
                  <a:lnTo>
                    <a:pt x="325289" y="350178"/>
                  </a:lnTo>
                  <a:lnTo>
                    <a:pt x="320745" y="350178"/>
                  </a:lnTo>
                  <a:lnTo>
                    <a:pt x="317799" y="348445"/>
                  </a:lnTo>
                  <a:lnTo>
                    <a:pt x="318145" y="350178"/>
                  </a:lnTo>
                  <a:lnTo>
                    <a:pt x="313601" y="350178"/>
                  </a:lnTo>
                  <a:lnTo>
                    <a:pt x="277099" y="328707"/>
                  </a:lnTo>
                  <a:lnTo>
                    <a:pt x="254843" y="334271"/>
                  </a:lnTo>
                  <a:lnTo>
                    <a:pt x="252211" y="333143"/>
                  </a:lnTo>
                  <a:lnTo>
                    <a:pt x="247699" y="334271"/>
                  </a:lnTo>
                  <a:lnTo>
                    <a:pt x="235825" y="329182"/>
                  </a:lnTo>
                  <a:lnTo>
                    <a:pt x="218484" y="338816"/>
                  </a:lnTo>
                  <a:lnTo>
                    <a:pt x="215932" y="336264"/>
                  </a:lnTo>
                  <a:lnTo>
                    <a:pt x="211340" y="338816"/>
                  </a:lnTo>
                  <a:lnTo>
                    <a:pt x="197020" y="324496"/>
                  </a:lnTo>
                  <a:lnTo>
                    <a:pt x="186669" y="327453"/>
                  </a:lnTo>
                  <a:lnTo>
                    <a:pt x="184526" y="326025"/>
                  </a:lnTo>
                  <a:lnTo>
                    <a:pt x="179525" y="327453"/>
                  </a:lnTo>
                  <a:lnTo>
                    <a:pt x="172708" y="322909"/>
                  </a:lnTo>
                  <a:lnTo>
                    <a:pt x="156800" y="295639"/>
                  </a:lnTo>
                  <a:lnTo>
                    <a:pt x="136675" y="295639"/>
                  </a:lnTo>
                  <a:lnTo>
                    <a:pt x="129531" y="295639"/>
                  </a:lnTo>
                  <a:lnTo>
                    <a:pt x="129531" y="290876"/>
                  </a:lnTo>
                  <a:lnTo>
                    <a:pt x="129531" y="275187"/>
                  </a:lnTo>
                  <a:lnTo>
                    <a:pt x="108929" y="270036"/>
                  </a:lnTo>
                  <a:lnTo>
                    <a:pt x="104860" y="284277"/>
                  </a:lnTo>
                  <a:lnTo>
                    <a:pt x="98521" y="281459"/>
                  </a:lnTo>
                  <a:lnTo>
                    <a:pt x="97716" y="284277"/>
                  </a:lnTo>
                  <a:lnTo>
                    <a:pt x="77264" y="275187"/>
                  </a:lnTo>
                  <a:lnTo>
                    <a:pt x="78472" y="270961"/>
                  </a:lnTo>
                  <a:lnTo>
                    <a:pt x="77264" y="270424"/>
                  </a:lnTo>
                  <a:lnTo>
                    <a:pt x="80527" y="259004"/>
                  </a:lnTo>
                  <a:lnTo>
                    <a:pt x="49994" y="252462"/>
                  </a:lnTo>
                  <a:lnTo>
                    <a:pt x="34087" y="232010"/>
                  </a:lnTo>
                  <a:lnTo>
                    <a:pt x="18180" y="193378"/>
                  </a:lnTo>
                  <a:lnTo>
                    <a:pt x="18984" y="190566"/>
                  </a:lnTo>
                  <a:lnTo>
                    <a:pt x="18180" y="188615"/>
                  </a:lnTo>
                  <a:lnTo>
                    <a:pt x="21969" y="175354"/>
                  </a:lnTo>
                  <a:lnTo>
                    <a:pt x="11363" y="145656"/>
                  </a:lnTo>
                  <a:lnTo>
                    <a:pt x="0" y="122931"/>
                  </a:lnTo>
                  <a:lnTo>
                    <a:pt x="1254" y="120675"/>
                  </a:lnTo>
                  <a:lnTo>
                    <a:pt x="0" y="118168"/>
                  </a:lnTo>
                  <a:lnTo>
                    <a:pt x="10229" y="99757"/>
                  </a:lnTo>
                  <a:lnTo>
                    <a:pt x="0" y="75210"/>
                  </a:lnTo>
                  <a:lnTo>
                    <a:pt x="1444" y="73911"/>
                  </a:lnTo>
                  <a:lnTo>
                    <a:pt x="0" y="70447"/>
                  </a:lnTo>
                  <a:lnTo>
                    <a:pt x="22725" y="49994"/>
                  </a:lnTo>
                  <a:lnTo>
                    <a:pt x="81809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268469" y="2279759"/>
              <a:ext cx="356453" cy="356210"/>
            </a:xfrm>
            <a:custGeom>
              <a:avLst/>
              <a:gdLst>
                <a:gd name="connsiteX0" fmla="*/ 263606 w 475271"/>
                <a:gd name="connsiteY0" fmla="*/ 0 h 474946"/>
                <a:gd name="connsiteX1" fmla="*/ 264121 w 475271"/>
                <a:gd name="connsiteY1" fmla="*/ 3093 h 474946"/>
                <a:gd name="connsiteX2" fmla="*/ 270750 w 475271"/>
                <a:gd name="connsiteY2" fmla="*/ 0 h 474946"/>
                <a:gd name="connsiteX3" fmla="*/ 275295 w 475271"/>
                <a:gd name="connsiteY3" fmla="*/ 27270 h 474946"/>
                <a:gd name="connsiteX4" fmla="*/ 284058 w 475271"/>
                <a:gd name="connsiteY4" fmla="*/ 27270 h 474946"/>
                <a:gd name="connsiteX5" fmla="*/ 291202 w 475271"/>
                <a:gd name="connsiteY5" fmla="*/ 27270 h 474946"/>
                <a:gd name="connsiteX6" fmla="*/ 307109 w 475271"/>
                <a:gd name="connsiteY6" fmla="*/ 49994 h 474946"/>
                <a:gd name="connsiteX7" fmla="*/ 332681 w 475271"/>
                <a:gd name="connsiteY7" fmla="*/ 73435 h 474946"/>
                <a:gd name="connsiteX8" fmla="*/ 343142 w 475271"/>
                <a:gd name="connsiteY8" fmla="*/ 70447 h 474946"/>
                <a:gd name="connsiteX9" fmla="*/ 344928 w 475271"/>
                <a:gd name="connsiteY9" fmla="*/ 71978 h 474946"/>
                <a:gd name="connsiteX10" fmla="*/ 350286 w 475271"/>
                <a:gd name="connsiteY10" fmla="*/ 70447 h 474946"/>
                <a:gd name="connsiteX11" fmla="*/ 382100 w 475271"/>
                <a:gd name="connsiteY11" fmla="*/ 97716 h 474946"/>
                <a:gd name="connsiteX12" fmla="*/ 393463 w 475271"/>
                <a:gd name="connsiteY12" fmla="*/ 102261 h 474946"/>
                <a:gd name="connsiteX13" fmla="*/ 397681 w 475271"/>
                <a:gd name="connsiteY13" fmla="*/ 102261 h 474946"/>
                <a:gd name="connsiteX14" fmla="*/ 404825 w 475271"/>
                <a:gd name="connsiteY14" fmla="*/ 102261 h 474946"/>
                <a:gd name="connsiteX15" fmla="*/ 420732 w 475271"/>
                <a:gd name="connsiteY15" fmla="*/ 113624 h 474946"/>
                <a:gd name="connsiteX16" fmla="*/ 475271 w 475271"/>
                <a:gd name="connsiteY16" fmla="*/ 124986 h 474946"/>
                <a:gd name="connsiteX17" fmla="*/ 452547 w 475271"/>
                <a:gd name="connsiteY17" fmla="*/ 161345 h 474946"/>
                <a:gd name="connsiteX18" fmla="*/ 448002 w 475271"/>
                <a:gd name="connsiteY18" fmla="*/ 204522 h 474946"/>
                <a:gd name="connsiteX19" fmla="*/ 436639 w 475271"/>
                <a:gd name="connsiteY19" fmla="*/ 211340 h 474946"/>
                <a:gd name="connsiteX20" fmla="*/ 432472 w 475271"/>
                <a:gd name="connsiteY20" fmla="*/ 209554 h 474946"/>
                <a:gd name="connsiteX21" fmla="*/ 429495 w 475271"/>
                <a:gd name="connsiteY21" fmla="*/ 211340 h 474946"/>
                <a:gd name="connsiteX22" fmla="*/ 421729 w 475271"/>
                <a:gd name="connsiteY22" fmla="*/ 208011 h 474946"/>
                <a:gd name="connsiteX23" fmla="*/ 425277 w 475271"/>
                <a:gd name="connsiteY23" fmla="*/ 220430 h 474946"/>
                <a:gd name="connsiteX24" fmla="*/ 398008 w 475271"/>
                <a:gd name="connsiteY24" fmla="*/ 247699 h 474946"/>
                <a:gd name="connsiteX25" fmla="*/ 398008 w 475271"/>
                <a:gd name="connsiteY25" fmla="*/ 269866 h 474946"/>
                <a:gd name="connsiteX26" fmla="*/ 406771 w 475271"/>
                <a:gd name="connsiteY26" fmla="*/ 263607 h 474946"/>
                <a:gd name="connsiteX27" fmla="*/ 408409 w 475271"/>
                <a:gd name="connsiteY27" fmla="*/ 267539 h 474946"/>
                <a:gd name="connsiteX28" fmla="*/ 413915 w 475271"/>
                <a:gd name="connsiteY28" fmla="*/ 263607 h 474946"/>
                <a:gd name="connsiteX29" fmla="*/ 425277 w 475271"/>
                <a:gd name="connsiteY29" fmla="*/ 290876 h 474946"/>
                <a:gd name="connsiteX30" fmla="*/ 425277 w 475271"/>
                <a:gd name="connsiteY30" fmla="*/ 302239 h 474946"/>
                <a:gd name="connsiteX31" fmla="*/ 436639 w 475271"/>
                <a:gd name="connsiteY31" fmla="*/ 322691 h 474946"/>
                <a:gd name="connsiteX32" fmla="*/ 425277 w 475271"/>
                <a:gd name="connsiteY32" fmla="*/ 338598 h 474946"/>
                <a:gd name="connsiteX33" fmla="*/ 432094 w 475271"/>
                <a:gd name="connsiteY33" fmla="*/ 381775 h 474946"/>
                <a:gd name="connsiteX34" fmla="*/ 445403 w 475271"/>
                <a:gd name="connsiteY34" fmla="*/ 381775 h 474946"/>
                <a:gd name="connsiteX35" fmla="*/ 452547 w 475271"/>
                <a:gd name="connsiteY35" fmla="*/ 381775 h 474946"/>
                <a:gd name="connsiteX36" fmla="*/ 448002 w 475271"/>
                <a:gd name="connsiteY36" fmla="*/ 409045 h 474946"/>
                <a:gd name="connsiteX37" fmla="*/ 413915 w 475271"/>
                <a:gd name="connsiteY37" fmla="*/ 436314 h 474946"/>
                <a:gd name="connsiteX38" fmla="*/ 408002 w 475271"/>
                <a:gd name="connsiteY38" fmla="*/ 435329 h 474946"/>
                <a:gd name="connsiteX39" fmla="*/ 406771 w 475271"/>
                <a:gd name="connsiteY39" fmla="*/ 436314 h 474946"/>
                <a:gd name="connsiteX40" fmla="*/ 342566 w 475271"/>
                <a:gd name="connsiteY40" fmla="*/ 425613 h 474946"/>
                <a:gd name="connsiteX41" fmla="*/ 291202 w 475271"/>
                <a:gd name="connsiteY41" fmla="*/ 436314 h 474946"/>
                <a:gd name="connsiteX42" fmla="*/ 286657 w 475271"/>
                <a:gd name="connsiteY42" fmla="*/ 468129 h 474946"/>
                <a:gd name="connsiteX43" fmla="*/ 243480 w 475271"/>
                <a:gd name="connsiteY43" fmla="*/ 474946 h 474946"/>
                <a:gd name="connsiteX44" fmla="*/ 241832 w 475271"/>
                <a:gd name="connsiteY44" fmla="*/ 474078 h 474946"/>
                <a:gd name="connsiteX45" fmla="*/ 236336 w 475271"/>
                <a:gd name="connsiteY45" fmla="*/ 474946 h 474946"/>
                <a:gd name="connsiteX46" fmla="*/ 197840 w 475271"/>
                <a:gd name="connsiteY46" fmla="*/ 454685 h 474946"/>
                <a:gd name="connsiteX47" fmla="*/ 188941 w 475271"/>
                <a:gd name="connsiteY47" fmla="*/ 463584 h 474946"/>
                <a:gd name="connsiteX48" fmla="*/ 183540 w 475271"/>
                <a:gd name="connsiteY48" fmla="*/ 461841 h 474946"/>
                <a:gd name="connsiteX49" fmla="*/ 181797 w 475271"/>
                <a:gd name="connsiteY49" fmla="*/ 463584 h 474946"/>
                <a:gd name="connsiteX50" fmla="*/ 111351 w 475271"/>
                <a:gd name="connsiteY50" fmla="*/ 440859 h 474946"/>
                <a:gd name="connsiteX51" fmla="*/ 95444 w 475271"/>
                <a:gd name="connsiteY51" fmla="*/ 420407 h 474946"/>
                <a:gd name="connsiteX52" fmla="*/ 118168 w 475271"/>
                <a:gd name="connsiteY52" fmla="*/ 388592 h 474946"/>
                <a:gd name="connsiteX53" fmla="*/ 122713 w 475271"/>
                <a:gd name="connsiteY53" fmla="*/ 286331 h 474946"/>
                <a:gd name="connsiteX54" fmla="*/ 86354 w 475271"/>
                <a:gd name="connsiteY54" fmla="*/ 231792 h 474946"/>
                <a:gd name="connsiteX55" fmla="*/ 59084 w 475271"/>
                <a:gd name="connsiteY55" fmla="*/ 204522 h 474946"/>
                <a:gd name="connsiteX56" fmla="*/ 4545 w 475271"/>
                <a:gd name="connsiteY56" fmla="*/ 184070 h 474946"/>
                <a:gd name="connsiteX57" fmla="*/ 0 w 475271"/>
                <a:gd name="connsiteY57" fmla="*/ 140893 h 474946"/>
                <a:gd name="connsiteX58" fmla="*/ 47722 w 475271"/>
                <a:gd name="connsiteY58" fmla="*/ 136348 h 474946"/>
                <a:gd name="connsiteX59" fmla="*/ 50453 w 475271"/>
                <a:gd name="connsiteY59" fmla="*/ 136769 h 474946"/>
                <a:gd name="connsiteX60" fmla="*/ 54866 w 475271"/>
                <a:gd name="connsiteY60" fmla="*/ 136348 h 474946"/>
                <a:gd name="connsiteX61" fmla="*/ 106604 w 475271"/>
                <a:gd name="connsiteY61" fmla="*/ 144308 h 474946"/>
                <a:gd name="connsiteX62" fmla="*/ 95444 w 475271"/>
                <a:gd name="connsiteY62" fmla="*/ 81809 h 474946"/>
                <a:gd name="connsiteX63" fmla="*/ 103778 w 475271"/>
                <a:gd name="connsiteY63" fmla="*/ 88477 h 474946"/>
                <a:gd name="connsiteX64" fmla="*/ 102588 w 475271"/>
                <a:gd name="connsiteY64" fmla="*/ 81809 h 474946"/>
                <a:gd name="connsiteX65" fmla="*/ 134013 w 475271"/>
                <a:gd name="connsiteY65" fmla="*/ 106949 h 474946"/>
                <a:gd name="connsiteX66" fmla="*/ 220429 w 475271"/>
                <a:gd name="connsiteY66" fmla="*/ 65902 h 474946"/>
                <a:gd name="connsiteX67" fmla="*/ 229519 w 475271"/>
                <a:gd name="connsiteY67" fmla="*/ 15907 h 47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75271" h="474946">
                  <a:moveTo>
                    <a:pt x="263606" y="0"/>
                  </a:moveTo>
                  <a:lnTo>
                    <a:pt x="264121" y="3093"/>
                  </a:lnTo>
                  <a:lnTo>
                    <a:pt x="270750" y="0"/>
                  </a:lnTo>
                  <a:lnTo>
                    <a:pt x="275295" y="27270"/>
                  </a:lnTo>
                  <a:lnTo>
                    <a:pt x="284058" y="27270"/>
                  </a:lnTo>
                  <a:lnTo>
                    <a:pt x="291202" y="27270"/>
                  </a:lnTo>
                  <a:lnTo>
                    <a:pt x="307109" y="49994"/>
                  </a:lnTo>
                  <a:lnTo>
                    <a:pt x="332681" y="73435"/>
                  </a:lnTo>
                  <a:lnTo>
                    <a:pt x="343142" y="70447"/>
                  </a:lnTo>
                  <a:lnTo>
                    <a:pt x="344928" y="71978"/>
                  </a:lnTo>
                  <a:lnTo>
                    <a:pt x="350286" y="70447"/>
                  </a:lnTo>
                  <a:lnTo>
                    <a:pt x="382100" y="97716"/>
                  </a:lnTo>
                  <a:lnTo>
                    <a:pt x="393463" y="102261"/>
                  </a:lnTo>
                  <a:lnTo>
                    <a:pt x="397681" y="102261"/>
                  </a:lnTo>
                  <a:lnTo>
                    <a:pt x="404825" y="102261"/>
                  </a:lnTo>
                  <a:lnTo>
                    <a:pt x="420732" y="113624"/>
                  </a:lnTo>
                  <a:lnTo>
                    <a:pt x="475271" y="124986"/>
                  </a:lnTo>
                  <a:lnTo>
                    <a:pt x="452547" y="161345"/>
                  </a:lnTo>
                  <a:lnTo>
                    <a:pt x="448002" y="204522"/>
                  </a:lnTo>
                  <a:lnTo>
                    <a:pt x="436639" y="211340"/>
                  </a:lnTo>
                  <a:lnTo>
                    <a:pt x="432472" y="209554"/>
                  </a:lnTo>
                  <a:lnTo>
                    <a:pt x="429495" y="211340"/>
                  </a:lnTo>
                  <a:lnTo>
                    <a:pt x="421729" y="208011"/>
                  </a:lnTo>
                  <a:lnTo>
                    <a:pt x="425277" y="220430"/>
                  </a:lnTo>
                  <a:lnTo>
                    <a:pt x="398008" y="247699"/>
                  </a:lnTo>
                  <a:lnTo>
                    <a:pt x="398008" y="269866"/>
                  </a:lnTo>
                  <a:lnTo>
                    <a:pt x="406771" y="263607"/>
                  </a:lnTo>
                  <a:lnTo>
                    <a:pt x="408409" y="267539"/>
                  </a:lnTo>
                  <a:lnTo>
                    <a:pt x="413915" y="263607"/>
                  </a:lnTo>
                  <a:lnTo>
                    <a:pt x="425277" y="290876"/>
                  </a:lnTo>
                  <a:lnTo>
                    <a:pt x="425277" y="302239"/>
                  </a:lnTo>
                  <a:lnTo>
                    <a:pt x="436639" y="322691"/>
                  </a:lnTo>
                  <a:lnTo>
                    <a:pt x="425277" y="338598"/>
                  </a:lnTo>
                  <a:lnTo>
                    <a:pt x="432094" y="381775"/>
                  </a:lnTo>
                  <a:lnTo>
                    <a:pt x="445403" y="381775"/>
                  </a:lnTo>
                  <a:lnTo>
                    <a:pt x="452547" y="381775"/>
                  </a:lnTo>
                  <a:lnTo>
                    <a:pt x="448002" y="409045"/>
                  </a:lnTo>
                  <a:lnTo>
                    <a:pt x="413915" y="436314"/>
                  </a:lnTo>
                  <a:lnTo>
                    <a:pt x="408002" y="435329"/>
                  </a:lnTo>
                  <a:lnTo>
                    <a:pt x="406771" y="436314"/>
                  </a:lnTo>
                  <a:lnTo>
                    <a:pt x="342566" y="425613"/>
                  </a:lnTo>
                  <a:lnTo>
                    <a:pt x="291202" y="436314"/>
                  </a:lnTo>
                  <a:lnTo>
                    <a:pt x="286657" y="468129"/>
                  </a:lnTo>
                  <a:lnTo>
                    <a:pt x="243480" y="474946"/>
                  </a:lnTo>
                  <a:lnTo>
                    <a:pt x="241832" y="474078"/>
                  </a:lnTo>
                  <a:lnTo>
                    <a:pt x="236336" y="474946"/>
                  </a:lnTo>
                  <a:lnTo>
                    <a:pt x="197840" y="454685"/>
                  </a:lnTo>
                  <a:lnTo>
                    <a:pt x="188941" y="463584"/>
                  </a:lnTo>
                  <a:lnTo>
                    <a:pt x="183540" y="461841"/>
                  </a:lnTo>
                  <a:lnTo>
                    <a:pt x="181797" y="463584"/>
                  </a:lnTo>
                  <a:lnTo>
                    <a:pt x="111351" y="440859"/>
                  </a:lnTo>
                  <a:lnTo>
                    <a:pt x="95444" y="420407"/>
                  </a:lnTo>
                  <a:lnTo>
                    <a:pt x="118168" y="388592"/>
                  </a:lnTo>
                  <a:lnTo>
                    <a:pt x="122713" y="286331"/>
                  </a:lnTo>
                  <a:lnTo>
                    <a:pt x="86354" y="231792"/>
                  </a:lnTo>
                  <a:lnTo>
                    <a:pt x="59084" y="204522"/>
                  </a:lnTo>
                  <a:lnTo>
                    <a:pt x="4545" y="184070"/>
                  </a:lnTo>
                  <a:lnTo>
                    <a:pt x="0" y="140893"/>
                  </a:lnTo>
                  <a:lnTo>
                    <a:pt x="47722" y="136348"/>
                  </a:lnTo>
                  <a:lnTo>
                    <a:pt x="50453" y="136769"/>
                  </a:lnTo>
                  <a:lnTo>
                    <a:pt x="54866" y="136348"/>
                  </a:lnTo>
                  <a:lnTo>
                    <a:pt x="106604" y="144308"/>
                  </a:lnTo>
                  <a:lnTo>
                    <a:pt x="95444" y="81809"/>
                  </a:lnTo>
                  <a:lnTo>
                    <a:pt x="103778" y="88477"/>
                  </a:lnTo>
                  <a:lnTo>
                    <a:pt x="102588" y="81809"/>
                  </a:lnTo>
                  <a:lnTo>
                    <a:pt x="134013" y="106949"/>
                  </a:lnTo>
                  <a:lnTo>
                    <a:pt x="220429" y="65902"/>
                  </a:lnTo>
                  <a:lnTo>
                    <a:pt x="229519" y="1590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 dirty="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486706" y="2179201"/>
              <a:ext cx="111143" cy="122552"/>
            </a:xfrm>
            <a:custGeom>
              <a:avLst/>
              <a:gdLst>
                <a:gd name="connsiteX0" fmla="*/ 102261 w 148190"/>
                <a:gd name="connsiteY0" fmla="*/ 0 h 163402"/>
                <a:gd name="connsiteX1" fmla="*/ 129531 w 148190"/>
                <a:gd name="connsiteY1" fmla="*/ 0 h 163402"/>
                <a:gd name="connsiteX2" fmla="*/ 132831 w 148190"/>
                <a:gd name="connsiteY2" fmla="*/ 6601 h 163402"/>
                <a:gd name="connsiteX3" fmla="*/ 136828 w 148190"/>
                <a:gd name="connsiteY3" fmla="*/ 6601 h 163402"/>
                <a:gd name="connsiteX4" fmla="*/ 148190 w 148190"/>
                <a:gd name="connsiteY4" fmla="*/ 29326 h 163402"/>
                <a:gd name="connsiteX5" fmla="*/ 136828 w 148190"/>
                <a:gd name="connsiteY5" fmla="*/ 81593 h 163402"/>
                <a:gd name="connsiteX6" fmla="*/ 125466 w 148190"/>
                <a:gd name="connsiteY6" fmla="*/ 104318 h 163402"/>
                <a:gd name="connsiteX7" fmla="*/ 105013 w 148190"/>
                <a:gd name="connsiteY7" fmla="*/ 104318 h 163402"/>
                <a:gd name="connsiteX8" fmla="*/ 109558 w 148190"/>
                <a:gd name="connsiteY8" fmla="*/ 163402 h 163402"/>
                <a:gd name="connsiteX9" fmla="*/ 93651 w 148190"/>
                <a:gd name="connsiteY9" fmla="*/ 152040 h 163402"/>
                <a:gd name="connsiteX10" fmla="*/ 88790 w 148190"/>
                <a:gd name="connsiteY10" fmla="*/ 147179 h 163402"/>
                <a:gd name="connsiteX11" fmla="*/ 86354 w 148190"/>
                <a:gd name="connsiteY11" fmla="*/ 145439 h 163402"/>
                <a:gd name="connsiteX12" fmla="*/ 65917 w 148190"/>
                <a:gd name="connsiteY12" fmla="*/ 125002 h 163402"/>
                <a:gd name="connsiteX13" fmla="*/ 34567 w 148190"/>
                <a:gd name="connsiteY13" fmla="*/ 140677 h 163402"/>
                <a:gd name="connsiteX14" fmla="*/ 7297 w 148190"/>
                <a:gd name="connsiteY14" fmla="*/ 136132 h 163402"/>
                <a:gd name="connsiteX15" fmla="*/ 13510 w 148190"/>
                <a:gd name="connsiteY15" fmla="*/ 131783 h 163402"/>
                <a:gd name="connsiteX16" fmla="*/ 0 w 148190"/>
                <a:gd name="connsiteY16" fmla="*/ 129531 h 163402"/>
                <a:gd name="connsiteX17" fmla="*/ 22725 w 148190"/>
                <a:gd name="connsiteY17" fmla="*/ 113624 h 163402"/>
                <a:gd name="connsiteX18" fmla="*/ 54539 w 148190"/>
                <a:gd name="connsiteY18" fmla="*/ 22725 h 163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8190" h="163402">
                  <a:moveTo>
                    <a:pt x="102261" y="0"/>
                  </a:moveTo>
                  <a:lnTo>
                    <a:pt x="129531" y="0"/>
                  </a:lnTo>
                  <a:lnTo>
                    <a:pt x="132831" y="6601"/>
                  </a:lnTo>
                  <a:lnTo>
                    <a:pt x="136828" y="6601"/>
                  </a:lnTo>
                  <a:lnTo>
                    <a:pt x="148190" y="29326"/>
                  </a:lnTo>
                  <a:lnTo>
                    <a:pt x="136828" y="81593"/>
                  </a:lnTo>
                  <a:lnTo>
                    <a:pt x="125466" y="104318"/>
                  </a:lnTo>
                  <a:lnTo>
                    <a:pt x="105013" y="104318"/>
                  </a:lnTo>
                  <a:lnTo>
                    <a:pt x="109558" y="163402"/>
                  </a:lnTo>
                  <a:lnTo>
                    <a:pt x="93651" y="152040"/>
                  </a:lnTo>
                  <a:lnTo>
                    <a:pt x="88790" y="147179"/>
                  </a:lnTo>
                  <a:lnTo>
                    <a:pt x="86354" y="145439"/>
                  </a:lnTo>
                  <a:lnTo>
                    <a:pt x="65917" y="125002"/>
                  </a:lnTo>
                  <a:lnTo>
                    <a:pt x="34567" y="140677"/>
                  </a:lnTo>
                  <a:lnTo>
                    <a:pt x="7297" y="136132"/>
                  </a:lnTo>
                  <a:lnTo>
                    <a:pt x="13510" y="131783"/>
                  </a:lnTo>
                  <a:lnTo>
                    <a:pt x="0" y="129531"/>
                  </a:lnTo>
                  <a:lnTo>
                    <a:pt x="22725" y="113624"/>
                  </a:lnTo>
                  <a:lnTo>
                    <a:pt x="54539" y="227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563403" y="2426332"/>
              <a:ext cx="121010" cy="87249"/>
            </a:xfrm>
            <a:custGeom>
              <a:avLst/>
              <a:gdLst>
                <a:gd name="connsiteX0" fmla="*/ 93172 w 161346"/>
                <a:gd name="connsiteY0" fmla="*/ 0 h 116332"/>
                <a:gd name="connsiteX1" fmla="*/ 129532 w 161346"/>
                <a:gd name="connsiteY1" fmla="*/ 15908 h 116332"/>
                <a:gd name="connsiteX2" fmla="*/ 129532 w 161346"/>
                <a:gd name="connsiteY2" fmla="*/ 20453 h 116332"/>
                <a:gd name="connsiteX3" fmla="*/ 128267 w 161346"/>
                <a:gd name="connsiteY3" fmla="*/ 24879 h 116332"/>
                <a:gd name="connsiteX4" fmla="*/ 129532 w 161346"/>
                <a:gd name="connsiteY4" fmla="*/ 25433 h 116332"/>
                <a:gd name="connsiteX5" fmla="*/ 129532 w 161346"/>
                <a:gd name="connsiteY5" fmla="*/ 29978 h 116332"/>
                <a:gd name="connsiteX6" fmla="*/ 127335 w 161346"/>
                <a:gd name="connsiteY6" fmla="*/ 37665 h 116332"/>
                <a:gd name="connsiteX7" fmla="*/ 145439 w 161346"/>
                <a:gd name="connsiteY7" fmla="*/ 47722 h 116332"/>
                <a:gd name="connsiteX8" fmla="*/ 161346 w 161346"/>
                <a:gd name="connsiteY8" fmla="*/ 47722 h 116332"/>
                <a:gd name="connsiteX9" fmla="*/ 159230 w 161346"/>
                <a:gd name="connsiteY9" fmla="*/ 57247 h 116332"/>
                <a:gd name="connsiteX10" fmla="*/ 161346 w 161346"/>
                <a:gd name="connsiteY10" fmla="*/ 57247 h 116332"/>
                <a:gd name="connsiteX11" fmla="*/ 156801 w 161346"/>
                <a:gd name="connsiteY11" fmla="*/ 77700 h 116332"/>
                <a:gd name="connsiteX12" fmla="*/ 145439 w 161346"/>
                <a:gd name="connsiteY12" fmla="*/ 89062 h 116332"/>
                <a:gd name="connsiteX13" fmla="*/ 113624 w 161346"/>
                <a:gd name="connsiteY13" fmla="*/ 77700 h 116332"/>
                <a:gd name="connsiteX14" fmla="*/ 109079 w 161346"/>
                <a:gd name="connsiteY14" fmla="*/ 104970 h 116332"/>
                <a:gd name="connsiteX15" fmla="*/ 93172 w 161346"/>
                <a:gd name="connsiteY15" fmla="*/ 104970 h 116332"/>
                <a:gd name="connsiteX16" fmla="*/ 81809 w 161346"/>
                <a:gd name="connsiteY16" fmla="*/ 93607 h 116332"/>
                <a:gd name="connsiteX17" fmla="*/ 65902 w 161346"/>
                <a:gd name="connsiteY17" fmla="*/ 111787 h 116332"/>
                <a:gd name="connsiteX18" fmla="*/ 43177 w 161346"/>
                <a:gd name="connsiteY18" fmla="*/ 116332 h 116332"/>
                <a:gd name="connsiteX19" fmla="*/ 27270 w 161346"/>
                <a:gd name="connsiteY19" fmla="*/ 104970 h 116332"/>
                <a:gd name="connsiteX20" fmla="*/ 15908 w 161346"/>
                <a:gd name="connsiteY20" fmla="*/ 77700 h 116332"/>
                <a:gd name="connsiteX21" fmla="*/ 0 w 161346"/>
                <a:gd name="connsiteY21" fmla="*/ 89062 h 116332"/>
                <a:gd name="connsiteX22" fmla="*/ 0 w 161346"/>
                <a:gd name="connsiteY22" fmla="*/ 79537 h 116332"/>
                <a:gd name="connsiteX23" fmla="*/ 0 w 161346"/>
                <a:gd name="connsiteY23" fmla="*/ 61792 h 116332"/>
                <a:gd name="connsiteX24" fmla="*/ 0 w 161346"/>
                <a:gd name="connsiteY24" fmla="*/ 52267 h 116332"/>
                <a:gd name="connsiteX25" fmla="*/ 27270 w 161346"/>
                <a:gd name="connsiteY25" fmla="*/ 24998 h 116332"/>
                <a:gd name="connsiteX26" fmla="*/ 27270 w 161346"/>
                <a:gd name="connsiteY26" fmla="*/ 18615 h 116332"/>
                <a:gd name="connsiteX27" fmla="*/ 27270 w 161346"/>
                <a:gd name="connsiteY27" fmla="*/ 9090 h 116332"/>
                <a:gd name="connsiteX28" fmla="*/ 43177 w 161346"/>
                <a:gd name="connsiteY28" fmla="*/ 15908 h 116332"/>
                <a:gd name="connsiteX29" fmla="*/ 54540 w 161346"/>
                <a:gd name="connsiteY29" fmla="*/ 9090 h 116332"/>
                <a:gd name="connsiteX30" fmla="*/ 81809 w 161346"/>
                <a:gd name="connsiteY30" fmla="*/ 9090 h 116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1346" h="116332">
                  <a:moveTo>
                    <a:pt x="93172" y="0"/>
                  </a:moveTo>
                  <a:lnTo>
                    <a:pt x="129532" y="15908"/>
                  </a:lnTo>
                  <a:lnTo>
                    <a:pt x="129532" y="20453"/>
                  </a:lnTo>
                  <a:lnTo>
                    <a:pt x="128267" y="24879"/>
                  </a:lnTo>
                  <a:lnTo>
                    <a:pt x="129532" y="25433"/>
                  </a:lnTo>
                  <a:lnTo>
                    <a:pt x="129532" y="29978"/>
                  </a:lnTo>
                  <a:lnTo>
                    <a:pt x="127335" y="37665"/>
                  </a:lnTo>
                  <a:lnTo>
                    <a:pt x="145439" y="47722"/>
                  </a:lnTo>
                  <a:lnTo>
                    <a:pt x="161346" y="47722"/>
                  </a:lnTo>
                  <a:lnTo>
                    <a:pt x="159230" y="57247"/>
                  </a:lnTo>
                  <a:lnTo>
                    <a:pt x="161346" y="57247"/>
                  </a:lnTo>
                  <a:lnTo>
                    <a:pt x="156801" y="77700"/>
                  </a:lnTo>
                  <a:lnTo>
                    <a:pt x="145439" y="89062"/>
                  </a:lnTo>
                  <a:lnTo>
                    <a:pt x="113624" y="77700"/>
                  </a:lnTo>
                  <a:lnTo>
                    <a:pt x="109079" y="104970"/>
                  </a:lnTo>
                  <a:lnTo>
                    <a:pt x="93172" y="104970"/>
                  </a:lnTo>
                  <a:lnTo>
                    <a:pt x="81809" y="93607"/>
                  </a:lnTo>
                  <a:lnTo>
                    <a:pt x="65902" y="111787"/>
                  </a:lnTo>
                  <a:lnTo>
                    <a:pt x="43177" y="116332"/>
                  </a:lnTo>
                  <a:lnTo>
                    <a:pt x="27270" y="104970"/>
                  </a:lnTo>
                  <a:lnTo>
                    <a:pt x="15908" y="77700"/>
                  </a:lnTo>
                  <a:lnTo>
                    <a:pt x="0" y="89062"/>
                  </a:lnTo>
                  <a:lnTo>
                    <a:pt x="0" y="79537"/>
                  </a:lnTo>
                  <a:lnTo>
                    <a:pt x="0" y="61792"/>
                  </a:lnTo>
                  <a:lnTo>
                    <a:pt x="0" y="52267"/>
                  </a:lnTo>
                  <a:lnTo>
                    <a:pt x="27270" y="24998"/>
                  </a:lnTo>
                  <a:lnTo>
                    <a:pt x="27270" y="18615"/>
                  </a:lnTo>
                  <a:lnTo>
                    <a:pt x="27270" y="9090"/>
                  </a:lnTo>
                  <a:lnTo>
                    <a:pt x="43177" y="15908"/>
                  </a:lnTo>
                  <a:lnTo>
                    <a:pt x="54540" y="9090"/>
                  </a:lnTo>
                  <a:lnTo>
                    <a:pt x="81809" y="909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979265" y="2039283"/>
              <a:ext cx="153392" cy="119468"/>
            </a:xfrm>
            <a:custGeom>
              <a:avLst/>
              <a:gdLst>
                <a:gd name="connsiteX0" fmla="*/ 43177 w 204522"/>
                <a:gd name="connsiteY0" fmla="*/ 0 h 159290"/>
                <a:gd name="connsiteX1" fmla="*/ 102261 w 204522"/>
                <a:gd name="connsiteY1" fmla="*/ 4545 h 159290"/>
                <a:gd name="connsiteX2" fmla="*/ 140893 w 204522"/>
                <a:gd name="connsiteY2" fmla="*/ 0 h 159290"/>
                <a:gd name="connsiteX3" fmla="*/ 145438 w 204522"/>
                <a:gd name="connsiteY3" fmla="*/ 15907 h 159290"/>
                <a:gd name="connsiteX4" fmla="*/ 161345 w 204522"/>
                <a:gd name="connsiteY4" fmla="*/ 15907 h 159290"/>
                <a:gd name="connsiteX5" fmla="*/ 199977 w 204522"/>
                <a:gd name="connsiteY5" fmla="*/ 47722 h 159290"/>
                <a:gd name="connsiteX6" fmla="*/ 204522 w 204522"/>
                <a:gd name="connsiteY6" fmla="*/ 74992 h 159290"/>
                <a:gd name="connsiteX7" fmla="*/ 203805 w 204522"/>
                <a:gd name="connsiteY7" fmla="*/ 75452 h 159290"/>
                <a:gd name="connsiteX8" fmla="*/ 204522 w 204522"/>
                <a:gd name="connsiteY8" fmla="*/ 79754 h 159290"/>
                <a:gd name="connsiteX9" fmla="*/ 172708 w 204522"/>
                <a:gd name="connsiteY9" fmla="*/ 100206 h 159290"/>
                <a:gd name="connsiteX10" fmla="*/ 161345 w 204522"/>
                <a:gd name="connsiteY10" fmla="*/ 138838 h 159290"/>
                <a:gd name="connsiteX11" fmla="*/ 122713 w 204522"/>
                <a:gd name="connsiteY11" fmla="*/ 159290 h 159290"/>
                <a:gd name="connsiteX12" fmla="*/ 86354 w 204522"/>
                <a:gd name="connsiteY12" fmla="*/ 159290 h 159290"/>
                <a:gd name="connsiteX13" fmla="*/ 81809 w 204522"/>
                <a:gd name="connsiteY13" fmla="*/ 143383 h 159290"/>
                <a:gd name="connsiteX14" fmla="*/ 59084 w 204522"/>
                <a:gd name="connsiteY14" fmla="*/ 134293 h 159290"/>
                <a:gd name="connsiteX15" fmla="*/ 59084 w 204522"/>
                <a:gd name="connsiteY15" fmla="*/ 129531 h 159290"/>
                <a:gd name="connsiteX16" fmla="*/ 59084 w 204522"/>
                <a:gd name="connsiteY16" fmla="*/ 116113 h 159290"/>
                <a:gd name="connsiteX17" fmla="*/ 59084 w 204522"/>
                <a:gd name="connsiteY17" fmla="*/ 111351 h 159290"/>
                <a:gd name="connsiteX18" fmla="*/ 59084 w 204522"/>
                <a:gd name="connsiteY18" fmla="*/ 100206 h 159290"/>
                <a:gd name="connsiteX19" fmla="*/ 43177 w 204522"/>
                <a:gd name="connsiteY19" fmla="*/ 91116 h 159290"/>
                <a:gd name="connsiteX20" fmla="*/ 4545 w 204522"/>
                <a:gd name="connsiteY20" fmla="*/ 79754 h 159290"/>
                <a:gd name="connsiteX21" fmla="*/ 0 w 204522"/>
                <a:gd name="connsiteY21" fmla="*/ 25214 h 159290"/>
                <a:gd name="connsiteX22" fmla="*/ 382 w 204522"/>
                <a:gd name="connsiteY22" fmla="*/ 25034 h 159290"/>
                <a:gd name="connsiteX23" fmla="*/ 0 w 204522"/>
                <a:gd name="connsiteY23" fmla="*/ 20452 h 159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4522" h="159290">
                  <a:moveTo>
                    <a:pt x="43177" y="0"/>
                  </a:moveTo>
                  <a:lnTo>
                    <a:pt x="102261" y="4545"/>
                  </a:lnTo>
                  <a:lnTo>
                    <a:pt x="140893" y="0"/>
                  </a:lnTo>
                  <a:lnTo>
                    <a:pt x="145438" y="15907"/>
                  </a:lnTo>
                  <a:lnTo>
                    <a:pt x="161345" y="15907"/>
                  </a:lnTo>
                  <a:lnTo>
                    <a:pt x="199977" y="47722"/>
                  </a:lnTo>
                  <a:lnTo>
                    <a:pt x="204522" y="74992"/>
                  </a:lnTo>
                  <a:lnTo>
                    <a:pt x="203805" y="75452"/>
                  </a:lnTo>
                  <a:lnTo>
                    <a:pt x="204522" y="79754"/>
                  </a:lnTo>
                  <a:lnTo>
                    <a:pt x="172708" y="100206"/>
                  </a:lnTo>
                  <a:lnTo>
                    <a:pt x="161345" y="138838"/>
                  </a:lnTo>
                  <a:lnTo>
                    <a:pt x="122713" y="159290"/>
                  </a:lnTo>
                  <a:lnTo>
                    <a:pt x="86354" y="159290"/>
                  </a:lnTo>
                  <a:lnTo>
                    <a:pt x="81809" y="143383"/>
                  </a:lnTo>
                  <a:lnTo>
                    <a:pt x="59084" y="134293"/>
                  </a:lnTo>
                  <a:lnTo>
                    <a:pt x="59084" y="129531"/>
                  </a:lnTo>
                  <a:lnTo>
                    <a:pt x="59084" y="116113"/>
                  </a:lnTo>
                  <a:lnTo>
                    <a:pt x="59084" y="111351"/>
                  </a:lnTo>
                  <a:lnTo>
                    <a:pt x="59084" y="100206"/>
                  </a:lnTo>
                  <a:lnTo>
                    <a:pt x="43177" y="91116"/>
                  </a:lnTo>
                  <a:lnTo>
                    <a:pt x="4545" y="79754"/>
                  </a:lnTo>
                  <a:lnTo>
                    <a:pt x="0" y="25214"/>
                  </a:lnTo>
                  <a:lnTo>
                    <a:pt x="382" y="25034"/>
                  </a:lnTo>
                  <a:lnTo>
                    <a:pt x="0" y="204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157768" y="2821741"/>
              <a:ext cx="570957" cy="573070"/>
            </a:xfrm>
            <a:custGeom>
              <a:avLst/>
              <a:gdLst>
                <a:gd name="connsiteX0" fmla="*/ 547664 w 761276"/>
                <a:gd name="connsiteY0" fmla="*/ 0 h 764093"/>
                <a:gd name="connsiteX1" fmla="*/ 590841 w 761276"/>
                <a:gd name="connsiteY1" fmla="*/ 0 h 764093"/>
                <a:gd name="connsiteX2" fmla="*/ 599931 w 761276"/>
                <a:gd name="connsiteY2" fmla="*/ 9090 h 764093"/>
                <a:gd name="connsiteX3" fmla="*/ 627201 w 761276"/>
                <a:gd name="connsiteY3" fmla="*/ 9090 h 764093"/>
                <a:gd name="connsiteX4" fmla="*/ 624819 w 761276"/>
                <a:gd name="connsiteY4" fmla="*/ 20997 h 764093"/>
                <a:gd name="connsiteX5" fmla="*/ 627201 w 761276"/>
                <a:gd name="connsiteY5" fmla="*/ 20997 h 764093"/>
                <a:gd name="connsiteX6" fmla="*/ 623477 w 761276"/>
                <a:gd name="connsiteY6" fmla="*/ 39616 h 764093"/>
                <a:gd name="connsiteX7" fmla="*/ 627201 w 761276"/>
                <a:gd name="connsiteY7" fmla="*/ 74991 h 764093"/>
                <a:gd name="connsiteX8" fmla="*/ 626319 w 761276"/>
                <a:gd name="connsiteY8" fmla="*/ 78519 h 764093"/>
                <a:gd name="connsiteX9" fmla="*/ 627201 w 761276"/>
                <a:gd name="connsiteY9" fmla="*/ 86898 h 764093"/>
                <a:gd name="connsiteX10" fmla="*/ 618111 w 761276"/>
                <a:gd name="connsiteY10" fmla="*/ 123258 h 764093"/>
                <a:gd name="connsiteX11" fmla="*/ 596838 w 761276"/>
                <a:gd name="connsiteY11" fmla="*/ 148785 h 764093"/>
                <a:gd name="connsiteX12" fmla="*/ 599931 w 761276"/>
                <a:gd name="connsiteY12" fmla="*/ 170435 h 764093"/>
                <a:gd name="connsiteX13" fmla="*/ 627201 w 761276"/>
                <a:gd name="connsiteY13" fmla="*/ 197705 h 764093"/>
                <a:gd name="connsiteX14" fmla="*/ 627201 w 761276"/>
                <a:gd name="connsiteY14" fmla="*/ 209067 h 764093"/>
                <a:gd name="connsiteX15" fmla="*/ 654470 w 761276"/>
                <a:gd name="connsiteY15" fmla="*/ 224974 h 764093"/>
                <a:gd name="connsiteX16" fmla="*/ 665833 w 761276"/>
                <a:gd name="connsiteY16" fmla="*/ 299966 h 764093"/>
                <a:gd name="connsiteX17" fmla="*/ 681740 w 761276"/>
                <a:gd name="connsiteY17" fmla="*/ 338597 h 764093"/>
                <a:gd name="connsiteX18" fmla="*/ 681740 w 761276"/>
                <a:gd name="connsiteY18" fmla="*/ 350504 h 764093"/>
                <a:gd name="connsiteX19" fmla="*/ 681740 w 761276"/>
                <a:gd name="connsiteY19" fmla="*/ 359050 h 764093"/>
                <a:gd name="connsiteX20" fmla="*/ 681740 w 761276"/>
                <a:gd name="connsiteY20" fmla="*/ 370957 h 764093"/>
                <a:gd name="connsiteX21" fmla="*/ 677195 w 761276"/>
                <a:gd name="connsiteY21" fmla="*/ 402771 h 764093"/>
                <a:gd name="connsiteX22" fmla="*/ 677195 w 761276"/>
                <a:gd name="connsiteY22" fmla="*/ 406771 h 764093"/>
                <a:gd name="connsiteX23" fmla="*/ 677195 w 761276"/>
                <a:gd name="connsiteY23" fmla="*/ 418678 h 764093"/>
                <a:gd name="connsiteX24" fmla="*/ 672001 w 761276"/>
                <a:gd name="connsiteY24" fmla="*/ 435991 h 764093"/>
                <a:gd name="connsiteX25" fmla="*/ 677195 w 761276"/>
                <a:gd name="connsiteY25" fmla="*/ 456766 h 764093"/>
                <a:gd name="connsiteX26" fmla="*/ 674753 w 761276"/>
                <a:gd name="connsiteY26" fmla="*/ 458903 h 764093"/>
                <a:gd name="connsiteX27" fmla="*/ 677195 w 761276"/>
                <a:gd name="connsiteY27" fmla="*/ 468673 h 764093"/>
                <a:gd name="connsiteX28" fmla="*/ 664249 w 761276"/>
                <a:gd name="connsiteY28" fmla="*/ 480001 h 764093"/>
                <a:gd name="connsiteX29" fmla="*/ 681740 w 761276"/>
                <a:gd name="connsiteY29" fmla="*/ 504488 h 764093"/>
                <a:gd name="connsiteX30" fmla="*/ 686285 w 761276"/>
                <a:gd name="connsiteY30" fmla="*/ 520395 h 764093"/>
                <a:gd name="connsiteX31" fmla="*/ 697647 w 761276"/>
                <a:gd name="connsiteY31" fmla="*/ 543119 h 764093"/>
                <a:gd name="connsiteX32" fmla="*/ 713554 w 761276"/>
                <a:gd name="connsiteY32" fmla="*/ 536302 h 764093"/>
                <a:gd name="connsiteX33" fmla="*/ 745369 w 761276"/>
                <a:gd name="connsiteY33" fmla="*/ 552209 h 764093"/>
                <a:gd name="connsiteX34" fmla="*/ 761276 w 761276"/>
                <a:gd name="connsiteY34" fmla="*/ 579479 h 764093"/>
                <a:gd name="connsiteX35" fmla="*/ 756107 w 761276"/>
                <a:gd name="connsiteY35" fmla="*/ 582525 h 764093"/>
                <a:gd name="connsiteX36" fmla="*/ 761276 w 761276"/>
                <a:gd name="connsiteY36" fmla="*/ 591386 h 764093"/>
                <a:gd name="connsiteX37" fmla="*/ 634018 w 761276"/>
                <a:gd name="connsiteY37" fmla="*/ 666377 h 764093"/>
                <a:gd name="connsiteX38" fmla="*/ 531757 w 761276"/>
                <a:gd name="connsiteY38" fmla="*/ 748186 h 764093"/>
                <a:gd name="connsiteX39" fmla="*/ 477218 w 761276"/>
                <a:gd name="connsiteY39" fmla="*/ 759548 h 764093"/>
                <a:gd name="connsiteX40" fmla="*/ 434041 w 761276"/>
                <a:gd name="connsiteY40" fmla="*/ 764093 h 764093"/>
                <a:gd name="connsiteX41" fmla="*/ 434041 w 761276"/>
                <a:gd name="connsiteY41" fmla="*/ 752186 h 764093"/>
                <a:gd name="connsiteX42" fmla="*/ 434041 w 761276"/>
                <a:gd name="connsiteY42" fmla="*/ 741369 h 764093"/>
                <a:gd name="connsiteX43" fmla="*/ 418134 w 761276"/>
                <a:gd name="connsiteY43" fmla="*/ 736824 h 764093"/>
                <a:gd name="connsiteX44" fmla="*/ 397682 w 761276"/>
                <a:gd name="connsiteY44" fmla="*/ 720916 h 764093"/>
                <a:gd name="connsiteX45" fmla="*/ 386319 w 761276"/>
                <a:gd name="connsiteY45" fmla="*/ 705009 h 764093"/>
                <a:gd name="connsiteX46" fmla="*/ 261334 w 761276"/>
                <a:gd name="connsiteY46" fmla="*/ 618655 h 764093"/>
                <a:gd name="connsiteX47" fmla="*/ 138621 w 761276"/>
                <a:gd name="connsiteY47" fmla="*/ 532302 h 764093"/>
                <a:gd name="connsiteX48" fmla="*/ 0 w 761276"/>
                <a:gd name="connsiteY48" fmla="*/ 430041 h 764093"/>
                <a:gd name="connsiteX49" fmla="*/ 0 w 761276"/>
                <a:gd name="connsiteY49" fmla="*/ 425496 h 764093"/>
                <a:gd name="connsiteX50" fmla="*/ 0 w 761276"/>
                <a:gd name="connsiteY50" fmla="*/ 418678 h 764093"/>
                <a:gd name="connsiteX51" fmla="*/ 0 w 761276"/>
                <a:gd name="connsiteY51" fmla="*/ 418134 h 764093"/>
                <a:gd name="connsiteX52" fmla="*/ 0 w 761276"/>
                <a:gd name="connsiteY52" fmla="*/ 413589 h 764093"/>
                <a:gd name="connsiteX53" fmla="*/ 0 w 761276"/>
                <a:gd name="connsiteY53" fmla="*/ 406771 h 764093"/>
                <a:gd name="connsiteX54" fmla="*/ 0 w 761276"/>
                <a:gd name="connsiteY54" fmla="*/ 370957 h 764093"/>
                <a:gd name="connsiteX55" fmla="*/ 0 w 761276"/>
                <a:gd name="connsiteY55" fmla="*/ 359050 h 764093"/>
                <a:gd name="connsiteX56" fmla="*/ 59084 w 761276"/>
                <a:gd name="connsiteY56" fmla="*/ 331780 h 764093"/>
                <a:gd name="connsiteX57" fmla="*/ 95444 w 761276"/>
                <a:gd name="connsiteY57" fmla="*/ 322690 h 764093"/>
                <a:gd name="connsiteX58" fmla="*/ 127258 w 761276"/>
                <a:gd name="connsiteY58" fmla="*/ 315873 h 764093"/>
                <a:gd name="connsiteX59" fmla="*/ 138621 w 761276"/>
                <a:gd name="connsiteY59" fmla="*/ 288603 h 764093"/>
                <a:gd name="connsiteX60" fmla="*/ 181797 w 761276"/>
                <a:gd name="connsiteY60" fmla="*/ 272696 h 764093"/>
                <a:gd name="connsiteX61" fmla="*/ 181797 w 761276"/>
                <a:gd name="connsiteY61" fmla="*/ 257333 h 764093"/>
                <a:gd name="connsiteX62" fmla="*/ 181797 w 761276"/>
                <a:gd name="connsiteY62" fmla="*/ 245426 h 764093"/>
                <a:gd name="connsiteX63" fmla="*/ 209067 w 761276"/>
                <a:gd name="connsiteY63" fmla="*/ 240881 h 764093"/>
                <a:gd name="connsiteX64" fmla="*/ 224974 w 761276"/>
                <a:gd name="connsiteY64" fmla="*/ 224974 h 764093"/>
                <a:gd name="connsiteX65" fmla="*/ 272696 w 761276"/>
                <a:gd name="connsiteY65" fmla="*/ 220429 h 764093"/>
                <a:gd name="connsiteX66" fmla="*/ 276324 w 761276"/>
                <a:gd name="connsiteY66" fmla="*/ 208336 h 764093"/>
                <a:gd name="connsiteX67" fmla="*/ 268151 w 761276"/>
                <a:gd name="connsiteY67" fmla="*/ 205067 h 764093"/>
                <a:gd name="connsiteX68" fmla="*/ 256789 w 761276"/>
                <a:gd name="connsiteY68" fmla="*/ 155072 h 764093"/>
                <a:gd name="connsiteX69" fmla="*/ 252244 w 761276"/>
                <a:gd name="connsiteY69" fmla="*/ 130075 h 764093"/>
                <a:gd name="connsiteX70" fmla="*/ 240882 w 761276"/>
                <a:gd name="connsiteY70" fmla="*/ 102806 h 764093"/>
                <a:gd name="connsiteX71" fmla="*/ 244537 w 761276"/>
                <a:gd name="connsiteY71" fmla="*/ 99672 h 764093"/>
                <a:gd name="connsiteX72" fmla="*/ 240882 w 761276"/>
                <a:gd name="connsiteY72" fmla="*/ 90899 h 764093"/>
                <a:gd name="connsiteX73" fmla="*/ 272696 w 761276"/>
                <a:gd name="connsiteY73" fmla="*/ 63629 h 764093"/>
                <a:gd name="connsiteX74" fmla="*/ 315873 w 761276"/>
                <a:gd name="connsiteY74" fmla="*/ 59084 h 764093"/>
                <a:gd name="connsiteX75" fmla="*/ 338598 w 761276"/>
                <a:gd name="connsiteY75" fmla="*/ 36360 h 764093"/>
                <a:gd name="connsiteX76" fmla="*/ 374957 w 761276"/>
                <a:gd name="connsiteY76" fmla="*/ 24997 h 764093"/>
                <a:gd name="connsiteX77" fmla="*/ 434041 w 761276"/>
                <a:gd name="connsiteY77" fmla="*/ 15907 h 764093"/>
                <a:gd name="connsiteX78" fmla="*/ 497670 w 761276"/>
                <a:gd name="connsiteY78" fmla="*/ 9090 h 764093"/>
                <a:gd name="connsiteX79" fmla="*/ 515850 w 761276"/>
                <a:gd name="connsiteY79" fmla="*/ 20452 h 76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761276" h="764093">
                  <a:moveTo>
                    <a:pt x="547664" y="0"/>
                  </a:moveTo>
                  <a:lnTo>
                    <a:pt x="590841" y="0"/>
                  </a:lnTo>
                  <a:lnTo>
                    <a:pt x="599931" y="9090"/>
                  </a:lnTo>
                  <a:lnTo>
                    <a:pt x="627201" y="9090"/>
                  </a:lnTo>
                  <a:lnTo>
                    <a:pt x="624819" y="20997"/>
                  </a:lnTo>
                  <a:lnTo>
                    <a:pt x="627201" y="20997"/>
                  </a:lnTo>
                  <a:lnTo>
                    <a:pt x="623477" y="39616"/>
                  </a:lnTo>
                  <a:lnTo>
                    <a:pt x="627201" y="74991"/>
                  </a:lnTo>
                  <a:lnTo>
                    <a:pt x="626319" y="78519"/>
                  </a:lnTo>
                  <a:lnTo>
                    <a:pt x="627201" y="86898"/>
                  </a:lnTo>
                  <a:lnTo>
                    <a:pt x="618111" y="123258"/>
                  </a:lnTo>
                  <a:lnTo>
                    <a:pt x="596838" y="148785"/>
                  </a:lnTo>
                  <a:lnTo>
                    <a:pt x="599931" y="170435"/>
                  </a:lnTo>
                  <a:lnTo>
                    <a:pt x="627201" y="197705"/>
                  </a:lnTo>
                  <a:lnTo>
                    <a:pt x="627201" y="209067"/>
                  </a:lnTo>
                  <a:lnTo>
                    <a:pt x="654470" y="224974"/>
                  </a:lnTo>
                  <a:lnTo>
                    <a:pt x="665833" y="299966"/>
                  </a:lnTo>
                  <a:lnTo>
                    <a:pt x="681740" y="338597"/>
                  </a:lnTo>
                  <a:lnTo>
                    <a:pt x="681740" y="350504"/>
                  </a:lnTo>
                  <a:lnTo>
                    <a:pt x="681740" y="359050"/>
                  </a:lnTo>
                  <a:lnTo>
                    <a:pt x="681740" y="370957"/>
                  </a:lnTo>
                  <a:lnTo>
                    <a:pt x="677195" y="402771"/>
                  </a:lnTo>
                  <a:lnTo>
                    <a:pt x="677195" y="406771"/>
                  </a:lnTo>
                  <a:lnTo>
                    <a:pt x="677195" y="418678"/>
                  </a:lnTo>
                  <a:lnTo>
                    <a:pt x="672001" y="435991"/>
                  </a:lnTo>
                  <a:lnTo>
                    <a:pt x="677195" y="456766"/>
                  </a:lnTo>
                  <a:lnTo>
                    <a:pt x="674753" y="458903"/>
                  </a:lnTo>
                  <a:lnTo>
                    <a:pt x="677195" y="468673"/>
                  </a:lnTo>
                  <a:lnTo>
                    <a:pt x="664249" y="480001"/>
                  </a:lnTo>
                  <a:lnTo>
                    <a:pt x="681740" y="504488"/>
                  </a:lnTo>
                  <a:lnTo>
                    <a:pt x="686285" y="520395"/>
                  </a:lnTo>
                  <a:lnTo>
                    <a:pt x="697647" y="543119"/>
                  </a:lnTo>
                  <a:lnTo>
                    <a:pt x="713554" y="536302"/>
                  </a:lnTo>
                  <a:lnTo>
                    <a:pt x="745369" y="552209"/>
                  </a:lnTo>
                  <a:lnTo>
                    <a:pt x="761276" y="579479"/>
                  </a:lnTo>
                  <a:lnTo>
                    <a:pt x="756107" y="582525"/>
                  </a:lnTo>
                  <a:lnTo>
                    <a:pt x="761276" y="591386"/>
                  </a:lnTo>
                  <a:lnTo>
                    <a:pt x="634018" y="666377"/>
                  </a:lnTo>
                  <a:lnTo>
                    <a:pt x="531757" y="748186"/>
                  </a:lnTo>
                  <a:lnTo>
                    <a:pt x="477218" y="759548"/>
                  </a:lnTo>
                  <a:lnTo>
                    <a:pt x="434041" y="764093"/>
                  </a:lnTo>
                  <a:lnTo>
                    <a:pt x="434041" y="752186"/>
                  </a:lnTo>
                  <a:lnTo>
                    <a:pt x="434041" y="741369"/>
                  </a:lnTo>
                  <a:lnTo>
                    <a:pt x="418134" y="736824"/>
                  </a:lnTo>
                  <a:lnTo>
                    <a:pt x="397682" y="720916"/>
                  </a:lnTo>
                  <a:lnTo>
                    <a:pt x="386319" y="705009"/>
                  </a:lnTo>
                  <a:lnTo>
                    <a:pt x="261334" y="618655"/>
                  </a:lnTo>
                  <a:lnTo>
                    <a:pt x="138621" y="532302"/>
                  </a:lnTo>
                  <a:lnTo>
                    <a:pt x="0" y="430041"/>
                  </a:lnTo>
                  <a:lnTo>
                    <a:pt x="0" y="425496"/>
                  </a:lnTo>
                  <a:lnTo>
                    <a:pt x="0" y="418678"/>
                  </a:lnTo>
                  <a:lnTo>
                    <a:pt x="0" y="418134"/>
                  </a:lnTo>
                  <a:lnTo>
                    <a:pt x="0" y="413589"/>
                  </a:lnTo>
                  <a:lnTo>
                    <a:pt x="0" y="406771"/>
                  </a:lnTo>
                  <a:lnTo>
                    <a:pt x="0" y="370957"/>
                  </a:lnTo>
                  <a:lnTo>
                    <a:pt x="0" y="359050"/>
                  </a:lnTo>
                  <a:lnTo>
                    <a:pt x="59084" y="331780"/>
                  </a:lnTo>
                  <a:lnTo>
                    <a:pt x="95444" y="322690"/>
                  </a:lnTo>
                  <a:lnTo>
                    <a:pt x="127258" y="315873"/>
                  </a:lnTo>
                  <a:lnTo>
                    <a:pt x="138621" y="288603"/>
                  </a:lnTo>
                  <a:lnTo>
                    <a:pt x="181797" y="272696"/>
                  </a:lnTo>
                  <a:lnTo>
                    <a:pt x="181797" y="257333"/>
                  </a:lnTo>
                  <a:lnTo>
                    <a:pt x="181797" y="245426"/>
                  </a:lnTo>
                  <a:lnTo>
                    <a:pt x="209067" y="240881"/>
                  </a:lnTo>
                  <a:lnTo>
                    <a:pt x="224974" y="224974"/>
                  </a:lnTo>
                  <a:lnTo>
                    <a:pt x="272696" y="220429"/>
                  </a:lnTo>
                  <a:lnTo>
                    <a:pt x="276324" y="208336"/>
                  </a:lnTo>
                  <a:lnTo>
                    <a:pt x="268151" y="205067"/>
                  </a:lnTo>
                  <a:lnTo>
                    <a:pt x="256789" y="155072"/>
                  </a:lnTo>
                  <a:lnTo>
                    <a:pt x="252244" y="130075"/>
                  </a:lnTo>
                  <a:lnTo>
                    <a:pt x="240882" y="102806"/>
                  </a:lnTo>
                  <a:lnTo>
                    <a:pt x="244537" y="99672"/>
                  </a:lnTo>
                  <a:lnTo>
                    <a:pt x="240882" y="90899"/>
                  </a:lnTo>
                  <a:lnTo>
                    <a:pt x="272696" y="63629"/>
                  </a:lnTo>
                  <a:lnTo>
                    <a:pt x="315873" y="59084"/>
                  </a:lnTo>
                  <a:lnTo>
                    <a:pt x="338598" y="36360"/>
                  </a:lnTo>
                  <a:lnTo>
                    <a:pt x="374957" y="24997"/>
                  </a:lnTo>
                  <a:lnTo>
                    <a:pt x="434041" y="15907"/>
                  </a:lnTo>
                  <a:lnTo>
                    <a:pt x="497670" y="9090"/>
                  </a:lnTo>
                  <a:lnTo>
                    <a:pt x="515850" y="204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031647" y="3639828"/>
              <a:ext cx="88789" cy="92035"/>
            </a:xfrm>
            <a:custGeom>
              <a:avLst/>
              <a:gdLst>
                <a:gd name="connsiteX0" fmla="*/ 47722 w 118385"/>
                <a:gd name="connsiteY0" fmla="*/ 0 h 122713"/>
                <a:gd name="connsiteX1" fmla="*/ 52484 w 118385"/>
                <a:gd name="connsiteY1" fmla="*/ 0 h 122713"/>
                <a:gd name="connsiteX2" fmla="*/ 74991 w 118385"/>
                <a:gd name="connsiteY2" fmla="*/ 0 h 122713"/>
                <a:gd name="connsiteX3" fmla="*/ 79753 w 118385"/>
                <a:gd name="connsiteY3" fmla="*/ 0 h 122713"/>
                <a:gd name="connsiteX4" fmla="*/ 91116 w 118385"/>
                <a:gd name="connsiteY4" fmla="*/ 15907 h 122713"/>
                <a:gd name="connsiteX5" fmla="*/ 102478 w 118385"/>
                <a:gd name="connsiteY5" fmla="*/ 31815 h 122713"/>
                <a:gd name="connsiteX6" fmla="*/ 95661 w 118385"/>
                <a:gd name="connsiteY6" fmla="*/ 43177 h 122713"/>
                <a:gd name="connsiteX7" fmla="*/ 107023 w 118385"/>
                <a:gd name="connsiteY7" fmla="*/ 54539 h 122713"/>
                <a:gd name="connsiteX8" fmla="*/ 107023 w 118385"/>
                <a:gd name="connsiteY8" fmla="*/ 63629 h 122713"/>
                <a:gd name="connsiteX9" fmla="*/ 113623 w 118385"/>
                <a:gd name="connsiteY9" fmla="*/ 63629 h 122713"/>
                <a:gd name="connsiteX10" fmla="*/ 118385 w 118385"/>
                <a:gd name="connsiteY10" fmla="*/ 63629 h 122713"/>
                <a:gd name="connsiteX11" fmla="*/ 95661 w 118385"/>
                <a:gd name="connsiteY11" fmla="*/ 81809 h 122713"/>
                <a:gd name="connsiteX12" fmla="*/ 79753 w 118385"/>
                <a:gd name="connsiteY12" fmla="*/ 102261 h 122713"/>
                <a:gd name="connsiteX13" fmla="*/ 79753 w 118385"/>
                <a:gd name="connsiteY13" fmla="*/ 113623 h 122713"/>
                <a:gd name="connsiteX14" fmla="*/ 70664 w 118385"/>
                <a:gd name="connsiteY14" fmla="*/ 122713 h 122713"/>
                <a:gd name="connsiteX15" fmla="*/ 65902 w 118385"/>
                <a:gd name="connsiteY15" fmla="*/ 122713 h 122713"/>
                <a:gd name="connsiteX16" fmla="*/ 59301 w 118385"/>
                <a:gd name="connsiteY16" fmla="*/ 122713 h 122713"/>
                <a:gd name="connsiteX17" fmla="*/ 54539 w 118385"/>
                <a:gd name="connsiteY17" fmla="*/ 122713 h 122713"/>
                <a:gd name="connsiteX18" fmla="*/ 27270 w 118385"/>
                <a:gd name="connsiteY18" fmla="*/ 106806 h 122713"/>
                <a:gd name="connsiteX19" fmla="*/ 11363 w 118385"/>
                <a:gd name="connsiteY19" fmla="*/ 86354 h 122713"/>
                <a:gd name="connsiteX20" fmla="*/ 6818 w 118385"/>
                <a:gd name="connsiteY20" fmla="*/ 74992 h 122713"/>
                <a:gd name="connsiteX21" fmla="*/ 0 w 118385"/>
                <a:gd name="connsiteY21" fmla="*/ 43177 h 122713"/>
                <a:gd name="connsiteX22" fmla="*/ 15907 w 118385"/>
                <a:gd name="connsiteY22" fmla="*/ 31815 h 122713"/>
                <a:gd name="connsiteX23" fmla="*/ 22725 w 118385"/>
                <a:gd name="connsiteY23" fmla="*/ 20452 h 122713"/>
                <a:gd name="connsiteX24" fmla="*/ 27270 w 118385"/>
                <a:gd name="connsiteY24" fmla="*/ 11363 h 122713"/>
                <a:gd name="connsiteX25" fmla="*/ 32032 w 118385"/>
                <a:gd name="connsiteY25" fmla="*/ 11363 h 122713"/>
                <a:gd name="connsiteX26" fmla="*/ 38632 w 118385"/>
                <a:gd name="connsiteY26" fmla="*/ 11363 h 122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385" h="122713">
                  <a:moveTo>
                    <a:pt x="47722" y="0"/>
                  </a:moveTo>
                  <a:lnTo>
                    <a:pt x="52484" y="0"/>
                  </a:lnTo>
                  <a:lnTo>
                    <a:pt x="74991" y="0"/>
                  </a:lnTo>
                  <a:lnTo>
                    <a:pt x="79753" y="0"/>
                  </a:lnTo>
                  <a:lnTo>
                    <a:pt x="91116" y="15907"/>
                  </a:lnTo>
                  <a:lnTo>
                    <a:pt x="102478" y="31815"/>
                  </a:lnTo>
                  <a:lnTo>
                    <a:pt x="95661" y="43177"/>
                  </a:lnTo>
                  <a:lnTo>
                    <a:pt x="107023" y="54539"/>
                  </a:lnTo>
                  <a:lnTo>
                    <a:pt x="107023" y="63629"/>
                  </a:lnTo>
                  <a:lnTo>
                    <a:pt x="113623" y="63629"/>
                  </a:lnTo>
                  <a:lnTo>
                    <a:pt x="118385" y="63629"/>
                  </a:lnTo>
                  <a:lnTo>
                    <a:pt x="95661" y="81809"/>
                  </a:lnTo>
                  <a:lnTo>
                    <a:pt x="79753" y="102261"/>
                  </a:lnTo>
                  <a:lnTo>
                    <a:pt x="79753" y="113623"/>
                  </a:lnTo>
                  <a:lnTo>
                    <a:pt x="70664" y="122713"/>
                  </a:lnTo>
                  <a:lnTo>
                    <a:pt x="65902" y="122713"/>
                  </a:lnTo>
                  <a:lnTo>
                    <a:pt x="59301" y="122713"/>
                  </a:lnTo>
                  <a:lnTo>
                    <a:pt x="54539" y="122713"/>
                  </a:lnTo>
                  <a:lnTo>
                    <a:pt x="27270" y="106806"/>
                  </a:lnTo>
                  <a:lnTo>
                    <a:pt x="11363" y="86354"/>
                  </a:lnTo>
                  <a:lnTo>
                    <a:pt x="6818" y="74992"/>
                  </a:lnTo>
                  <a:lnTo>
                    <a:pt x="0" y="43177"/>
                  </a:lnTo>
                  <a:lnTo>
                    <a:pt x="15907" y="31815"/>
                  </a:lnTo>
                  <a:lnTo>
                    <a:pt x="22725" y="20452"/>
                  </a:lnTo>
                  <a:lnTo>
                    <a:pt x="27270" y="11363"/>
                  </a:lnTo>
                  <a:lnTo>
                    <a:pt x="32032" y="11363"/>
                  </a:lnTo>
                  <a:lnTo>
                    <a:pt x="38632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978812" y="3571654"/>
              <a:ext cx="206390" cy="151850"/>
            </a:xfrm>
            <a:custGeom>
              <a:avLst/>
              <a:gdLst>
                <a:gd name="connsiteX0" fmla="*/ 54540 w 275186"/>
                <a:gd name="connsiteY0" fmla="*/ 0 h 202467"/>
                <a:gd name="connsiteX1" fmla="*/ 70447 w 275186"/>
                <a:gd name="connsiteY1" fmla="*/ 0 h 202467"/>
                <a:gd name="connsiteX2" fmla="*/ 97716 w 275186"/>
                <a:gd name="connsiteY2" fmla="*/ 11363 h 202467"/>
                <a:gd name="connsiteX3" fmla="*/ 102261 w 275186"/>
                <a:gd name="connsiteY3" fmla="*/ 11363 h 202467"/>
                <a:gd name="connsiteX4" fmla="*/ 109079 w 275186"/>
                <a:gd name="connsiteY4" fmla="*/ 4545 h 202467"/>
                <a:gd name="connsiteX5" fmla="*/ 129531 w 275186"/>
                <a:gd name="connsiteY5" fmla="*/ 4545 h 202467"/>
                <a:gd name="connsiteX6" fmla="*/ 136348 w 275186"/>
                <a:gd name="connsiteY6" fmla="*/ 4545 h 202467"/>
                <a:gd name="connsiteX7" fmla="*/ 136348 w 275186"/>
                <a:gd name="connsiteY7" fmla="*/ 9307 h 202467"/>
                <a:gd name="connsiteX8" fmla="*/ 141110 w 275186"/>
                <a:gd name="connsiteY8" fmla="*/ 9307 h 202467"/>
                <a:gd name="connsiteX9" fmla="*/ 141110 w 275186"/>
                <a:gd name="connsiteY9" fmla="*/ 15908 h 202467"/>
                <a:gd name="connsiteX10" fmla="*/ 152256 w 275186"/>
                <a:gd name="connsiteY10" fmla="*/ 15908 h 202467"/>
                <a:gd name="connsiteX11" fmla="*/ 156801 w 275186"/>
                <a:gd name="connsiteY11" fmla="*/ 15908 h 202467"/>
                <a:gd name="connsiteX12" fmla="*/ 168163 w 275186"/>
                <a:gd name="connsiteY12" fmla="*/ 27270 h 202467"/>
                <a:gd name="connsiteX13" fmla="*/ 184070 w 275186"/>
                <a:gd name="connsiteY13" fmla="*/ 27270 h 202467"/>
                <a:gd name="connsiteX14" fmla="*/ 195433 w 275186"/>
                <a:gd name="connsiteY14" fmla="*/ 20452 h 202467"/>
                <a:gd name="connsiteX15" fmla="*/ 204523 w 275186"/>
                <a:gd name="connsiteY15" fmla="*/ 15908 h 202467"/>
                <a:gd name="connsiteX16" fmla="*/ 215885 w 275186"/>
                <a:gd name="connsiteY16" fmla="*/ 11363 h 202467"/>
                <a:gd name="connsiteX17" fmla="*/ 220430 w 275186"/>
                <a:gd name="connsiteY17" fmla="*/ 11363 h 202467"/>
                <a:gd name="connsiteX18" fmla="*/ 227247 w 275186"/>
                <a:gd name="connsiteY18" fmla="*/ 15908 h 202467"/>
                <a:gd name="connsiteX19" fmla="*/ 228113 w 275186"/>
                <a:gd name="connsiteY19" fmla="*/ 18072 h 202467"/>
                <a:gd name="connsiteX20" fmla="*/ 232009 w 275186"/>
                <a:gd name="connsiteY20" fmla="*/ 20670 h 202467"/>
                <a:gd name="connsiteX21" fmla="*/ 236554 w 275186"/>
                <a:gd name="connsiteY21" fmla="*/ 32032 h 202467"/>
                <a:gd name="connsiteX22" fmla="*/ 252462 w 275186"/>
                <a:gd name="connsiteY22" fmla="*/ 52484 h 202467"/>
                <a:gd name="connsiteX23" fmla="*/ 247917 w 275186"/>
                <a:gd name="connsiteY23" fmla="*/ 57029 h 202467"/>
                <a:gd name="connsiteX24" fmla="*/ 245277 w 275186"/>
                <a:gd name="connsiteY24" fmla="*/ 63629 h 202467"/>
                <a:gd name="connsiteX25" fmla="*/ 247700 w 275186"/>
                <a:gd name="connsiteY25" fmla="*/ 63629 h 202467"/>
                <a:gd name="connsiteX26" fmla="*/ 254517 w 275186"/>
                <a:gd name="connsiteY26" fmla="*/ 63629 h 202467"/>
                <a:gd name="connsiteX27" fmla="*/ 252476 w 275186"/>
                <a:gd name="connsiteY27" fmla="*/ 68391 h 202467"/>
                <a:gd name="connsiteX28" fmla="*/ 259279 w 275186"/>
                <a:gd name="connsiteY28" fmla="*/ 68391 h 202467"/>
                <a:gd name="connsiteX29" fmla="*/ 252908 w 275186"/>
                <a:gd name="connsiteY29" fmla="*/ 83257 h 202467"/>
                <a:gd name="connsiteX30" fmla="*/ 263607 w 275186"/>
                <a:gd name="connsiteY30" fmla="*/ 90899 h 202467"/>
                <a:gd name="connsiteX31" fmla="*/ 261702 w 275186"/>
                <a:gd name="connsiteY31" fmla="*/ 90899 h 202467"/>
                <a:gd name="connsiteX32" fmla="*/ 268369 w 275186"/>
                <a:gd name="connsiteY32" fmla="*/ 95661 h 202467"/>
                <a:gd name="connsiteX33" fmla="*/ 259279 w 275186"/>
                <a:gd name="connsiteY33" fmla="*/ 95661 h 202467"/>
                <a:gd name="connsiteX34" fmla="*/ 259279 w 275186"/>
                <a:gd name="connsiteY34" fmla="*/ 111568 h 202467"/>
                <a:gd name="connsiteX35" fmla="*/ 263824 w 275186"/>
                <a:gd name="connsiteY35" fmla="*/ 122931 h 202467"/>
                <a:gd name="connsiteX36" fmla="*/ 275186 w 275186"/>
                <a:gd name="connsiteY36" fmla="*/ 154745 h 202467"/>
                <a:gd name="connsiteX37" fmla="*/ 259279 w 275186"/>
                <a:gd name="connsiteY37" fmla="*/ 159290 h 202467"/>
                <a:gd name="connsiteX38" fmla="*/ 259279 w 275186"/>
                <a:gd name="connsiteY38" fmla="*/ 166108 h 202467"/>
                <a:gd name="connsiteX39" fmla="*/ 259279 w 275186"/>
                <a:gd name="connsiteY39" fmla="*/ 170653 h 202467"/>
                <a:gd name="connsiteX40" fmla="*/ 259279 w 275186"/>
                <a:gd name="connsiteY40" fmla="*/ 186560 h 202467"/>
                <a:gd name="connsiteX41" fmla="*/ 252462 w 275186"/>
                <a:gd name="connsiteY41" fmla="*/ 186560 h 202467"/>
                <a:gd name="connsiteX42" fmla="*/ 243372 w 275186"/>
                <a:gd name="connsiteY42" fmla="*/ 186560 h 202467"/>
                <a:gd name="connsiteX43" fmla="*/ 232009 w 275186"/>
                <a:gd name="connsiteY43" fmla="*/ 202467 h 202467"/>
                <a:gd name="connsiteX44" fmla="*/ 220647 w 275186"/>
                <a:gd name="connsiteY44" fmla="*/ 202467 h 202467"/>
                <a:gd name="connsiteX45" fmla="*/ 218266 w 275186"/>
                <a:gd name="connsiteY45" fmla="*/ 197705 h 202467"/>
                <a:gd name="connsiteX46" fmla="*/ 215885 w 275186"/>
                <a:gd name="connsiteY46" fmla="*/ 197705 h 202467"/>
                <a:gd name="connsiteX47" fmla="*/ 211340 w 275186"/>
                <a:gd name="connsiteY47" fmla="*/ 188615 h 202467"/>
                <a:gd name="connsiteX48" fmla="*/ 211340 w 275186"/>
                <a:gd name="connsiteY48" fmla="*/ 172708 h 202467"/>
                <a:gd name="connsiteX49" fmla="*/ 202756 w 275186"/>
                <a:gd name="connsiteY49" fmla="*/ 155539 h 202467"/>
                <a:gd name="connsiteX50" fmla="*/ 193377 w 275186"/>
                <a:gd name="connsiteY50" fmla="*/ 159290 h 202467"/>
                <a:gd name="connsiteX51" fmla="*/ 188832 w 275186"/>
                <a:gd name="connsiteY51" fmla="*/ 159290 h 202467"/>
                <a:gd name="connsiteX52" fmla="*/ 177470 w 275186"/>
                <a:gd name="connsiteY52" fmla="*/ 166108 h 202467"/>
                <a:gd name="connsiteX53" fmla="*/ 177470 w 275186"/>
                <a:gd name="connsiteY53" fmla="*/ 158488 h 202467"/>
                <a:gd name="connsiteX54" fmla="*/ 172708 w 275186"/>
                <a:gd name="connsiteY54" fmla="*/ 161346 h 202467"/>
                <a:gd name="connsiteX55" fmla="*/ 172708 w 275186"/>
                <a:gd name="connsiteY55" fmla="*/ 145438 h 202467"/>
                <a:gd name="connsiteX56" fmla="*/ 166108 w 275186"/>
                <a:gd name="connsiteY56" fmla="*/ 138838 h 202467"/>
                <a:gd name="connsiteX57" fmla="*/ 166108 w 275186"/>
                <a:gd name="connsiteY57" fmla="*/ 138838 h 202467"/>
                <a:gd name="connsiteX58" fmla="*/ 161346 w 275186"/>
                <a:gd name="connsiteY58" fmla="*/ 134076 h 202467"/>
                <a:gd name="connsiteX59" fmla="*/ 168163 w 275186"/>
                <a:gd name="connsiteY59" fmla="*/ 122714 h 202467"/>
                <a:gd name="connsiteX60" fmla="*/ 156801 w 275186"/>
                <a:gd name="connsiteY60" fmla="*/ 106807 h 202467"/>
                <a:gd name="connsiteX61" fmla="*/ 150200 w 275186"/>
                <a:gd name="connsiteY61" fmla="*/ 100206 h 202467"/>
                <a:gd name="connsiteX62" fmla="*/ 122931 w 275186"/>
                <a:gd name="connsiteY62" fmla="*/ 100206 h 202467"/>
                <a:gd name="connsiteX63" fmla="*/ 113841 w 275186"/>
                <a:gd name="connsiteY63" fmla="*/ 107023 h 202467"/>
                <a:gd name="connsiteX64" fmla="*/ 102478 w 275186"/>
                <a:gd name="connsiteY64" fmla="*/ 107023 h 202467"/>
                <a:gd name="connsiteX65" fmla="*/ 97934 w 275186"/>
                <a:gd name="connsiteY65" fmla="*/ 116113 h 202467"/>
                <a:gd name="connsiteX66" fmla="*/ 91116 w 275186"/>
                <a:gd name="connsiteY66" fmla="*/ 127476 h 202467"/>
                <a:gd name="connsiteX67" fmla="*/ 75209 w 275186"/>
                <a:gd name="connsiteY67" fmla="*/ 143383 h 202467"/>
                <a:gd name="connsiteX68" fmla="*/ 71042 w 275186"/>
                <a:gd name="connsiteY68" fmla="*/ 138026 h 202467"/>
                <a:gd name="connsiteX69" fmla="*/ 70447 w 275186"/>
                <a:gd name="connsiteY69" fmla="*/ 138621 h 202467"/>
                <a:gd name="connsiteX70" fmla="*/ 54540 w 275186"/>
                <a:gd name="connsiteY70" fmla="*/ 118169 h 202467"/>
                <a:gd name="connsiteX71" fmla="*/ 43394 w 275186"/>
                <a:gd name="connsiteY71" fmla="*/ 107023 h 202467"/>
                <a:gd name="connsiteX72" fmla="*/ 32032 w 275186"/>
                <a:gd name="connsiteY72" fmla="*/ 100206 h 202467"/>
                <a:gd name="connsiteX73" fmla="*/ 22942 w 275186"/>
                <a:gd name="connsiteY73" fmla="*/ 95661 h 202467"/>
                <a:gd name="connsiteX74" fmla="*/ 22942 w 275186"/>
                <a:gd name="connsiteY74" fmla="*/ 93280 h 202467"/>
                <a:gd name="connsiteX75" fmla="*/ 18180 w 275186"/>
                <a:gd name="connsiteY75" fmla="*/ 90899 h 202467"/>
                <a:gd name="connsiteX76" fmla="*/ 18180 w 275186"/>
                <a:gd name="connsiteY76" fmla="*/ 70447 h 202467"/>
                <a:gd name="connsiteX77" fmla="*/ 16125 w 275186"/>
                <a:gd name="connsiteY77" fmla="*/ 68391 h 202467"/>
                <a:gd name="connsiteX78" fmla="*/ 4762 w 275186"/>
                <a:gd name="connsiteY78" fmla="*/ 63847 h 202467"/>
                <a:gd name="connsiteX79" fmla="*/ 7003 w 275186"/>
                <a:gd name="connsiteY79" fmla="*/ 61886 h 202467"/>
                <a:gd name="connsiteX80" fmla="*/ 0 w 275186"/>
                <a:gd name="connsiteY80" fmla="*/ 59085 h 202467"/>
                <a:gd name="connsiteX81" fmla="*/ 18180 w 275186"/>
                <a:gd name="connsiteY81" fmla="*/ 43177 h 202467"/>
                <a:gd name="connsiteX82" fmla="*/ 27270 w 275186"/>
                <a:gd name="connsiteY82" fmla="*/ 43177 h 202467"/>
                <a:gd name="connsiteX83" fmla="*/ 38632 w 275186"/>
                <a:gd name="connsiteY83" fmla="*/ 31815 h 202467"/>
                <a:gd name="connsiteX84" fmla="*/ 43177 w 275186"/>
                <a:gd name="connsiteY84" fmla="*/ 31815 h 202467"/>
                <a:gd name="connsiteX85" fmla="*/ 49995 w 275186"/>
                <a:gd name="connsiteY85" fmla="*/ 27270 h 202467"/>
                <a:gd name="connsiteX86" fmla="*/ 49995 w 275186"/>
                <a:gd name="connsiteY86" fmla="*/ 15908 h 202467"/>
                <a:gd name="connsiteX87" fmla="*/ 49995 w 275186"/>
                <a:gd name="connsiteY87" fmla="*/ 11363 h 202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75186" h="202467">
                  <a:moveTo>
                    <a:pt x="54540" y="0"/>
                  </a:moveTo>
                  <a:lnTo>
                    <a:pt x="70447" y="0"/>
                  </a:lnTo>
                  <a:lnTo>
                    <a:pt x="97716" y="11363"/>
                  </a:lnTo>
                  <a:lnTo>
                    <a:pt x="102261" y="11363"/>
                  </a:lnTo>
                  <a:lnTo>
                    <a:pt x="109079" y="4545"/>
                  </a:lnTo>
                  <a:lnTo>
                    <a:pt x="129531" y="4545"/>
                  </a:lnTo>
                  <a:lnTo>
                    <a:pt x="136348" y="4545"/>
                  </a:lnTo>
                  <a:lnTo>
                    <a:pt x="136348" y="9307"/>
                  </a:lnTo>
                  <a:lnTo>
                    <a:pt x="141110" y="9307"/>
                  </a:lnTo>
                  <a:lnTo>
                    <a:pt x="141110" y="15908"/>
                  </a:lnTo>
                  <a:lnTo>
                    <a:pt x="152256" y="15908"/>
                  </a:lnTo>
                  <a:lnTo>
                    <a:pt x="156801" y="15908"/>
                  </a:lnTo>
                  <a:lnTo>
                    <a:pt x="168163" y="27270"/>
                  </a:lnTo>
                  <a:lnTo>
                    <a:pt x="184070" y="27270"/>
                  </a:lnTo>
                  <a:lnTo>
                    <a:pt x="195433" y="20452"/>
                  </a:lnTo>
                  <a:lnTo>
                    <a:pt x="204523" y="15908"/>
                  </a:lnTo>
                  <a:lnTo>
                    <a:pt x="215885" y="11363"/>
                  </a:lnTo>
                  <a:lnTo>
                    <a:pt x="220430" y="11363"/>
                  </a:lnTo>
                  <a:lnTo>
                    <a:pt x="227247" y="15908"/>
                  </a:lnTo>
                  <a:lnTo>
                    <a:pt x="228113" y="18072"/>
                  </a:lnTo>
                  <a:lnTo>
                    <a:pt x="232009" y="20670"/>
                  </a:lnTo>
                  <a:lnTo>
                    <a:pt x="236554" y="32032"/>
                  </a:lnTo>
                  <a:lnTo>
                    <a:pt x="252462" y="52484"/>
                  </a:lnTo>
                  <a:lnTo>
                    <a:pt x="247917" y="57029"/>
                  </a:lnTo>
                  <a:lnTo>
                    <a:pt x="245277" y="63629"/>
                  </a:lnTo>
                  <a:lnTo>
                    <a:pt x="247700" y="63629"/>
                  </a:lnTo>
                  <a:lnTo>
                    <a:pt x="254517" y="63629"/>
                  </a:lnTo>
                  <a:lnTo>
                    <a:pt x="252476" y="68391"/>
                  </a:lnTo>
                  <a:lnTo>
                    <a:pt x="259279" y="68391"/>
                  </a:lnTo>
                  <a:lnTo>
                    <a:pt x="252908" y="83257"/>
                  </a:lnTo>
                  <a:lnTo>
                    <a:pt x="263607" y="90899"/>
                  </a:lnTo>
                  <a:lnTo>
                    <a:pt x="261702" y="90899"/>
                  </a:lnTo>
                  <a:lnTo>
                    <a:pt x="268369" y="95661"/>
                  </a:lnTo>
                  <a:lnTo>
                    <a:pt x="259279" y="95661"/>
                  </a:lnTo>
                  <a:lnTo>
                    <a:pt x="259279" y="111568"/>
                  </a:lnTo>
                  <a:lnTo>
                    <a:pt x="263824" y="122931"/>
                  </a:lnTo>
                  <a:lnTo>
                    <a:pt x="275186" y="154745"/>
                  </a:lnTo>
                  <a:lnTo>
                    <a:pt x="259279" y="159290"/>
                  </a:lnTo>
                  <a:lnTo>
                    <a:pt x="259279" y="166108"/>
                  </a:lnTo>
                  <a:lnTo>
                    <a:pt x="259279" y="170653"/>
                  </a:lnTo>
                  <a:lnTo>
                    <a:pt x="259279" y="186560"/>
                  </a:lnTo>
                  <a:lnTo>
                    <a:pt x="252462" y="186560"/>
                  </a:lnTo>
                  <a:lnTo>
                    <a:pt x="243372" y="186560"/>
                  </a:lnTo>
                  <a:lnTo>
                    <a:pt x="232009" y="202467"/>
                  </a:lnTo>
                  <a:lnTo>
                    <a:pt x="220647" y="202467"/>
                  </a:lnTo>
                  <a:lnTo>
                    <a:pt x="218266" y="197705"/>
                  </a:lnTo>
                  <a:lnTo>
                    <a:pt x="215885" y="197705"/>
                  </a:lnTo>
                  <a:lnTo>
                    <a:pt x="211340" y="188615"/>
                  </a:lnTo>
                  <a:lnTo>
                    <a:pt x="211340" y="172708"/>
                  </a:lnTo>
                  <a:lnTo>
                    <a:pt x="202756" y="155539"/>
                  </a:lnTo>
                  <a:lnTo>
                    <a:pt x="193377" y="159290"/>
                  </a:lnTo>
                  <a:lnTo>
                    <a:pt x="188832" y="159290"/>
                  </a:lnTo>
                  <a:lnTo>
                    <a:pt x="177470" y="166108"/>
                  </a:lnTo>
                  <a:lnTo>
                    <a:pt x="177470" y="158488"/>
                  </a:lnTo>
                  <a:lnTo>
                    <a:pt x="172708" y="161346"/>
                  </a:lnTo>
                  <a:lnTo>
                    <a:pt x="172708" y="145438"/>
                  </a:lnTo>
                  <a:lnTo>
                    <a:pt x="166108" y="138838"/>
                  </a:lnTo>
                  <a:lnTo>
                    <a:pt x="166108" y="138838"/>
                  </a:lnTo>
                  <a:lnTo>
                    <a:pt x="161346" y="134076"/>
                  </a:lnTo>
                  <a:lnTo>
                    <a:pt x="168163" y="122714"/>
                  </a:lnTo>
                  <a:lnTo>
                    <a:pt x="156801" y="106807"/>
                  </a:lnTo>
                  <a:lnTo>
                    <a:pt x="150200" y="100206"/>
                  </a:lnTo>
                  <a:lnTo>
                    <a:pt x="122931" y="100206"/>
                  </a:lnTo>
                  <a:lnTo>
                    <a:pt x="113841" y="107023"/>
                  </a:lnTo>
                  <a:lnTo>
                    <a:pt x="102478" y="107023"/>
                  </a:lnTo>
                  <a:lnTo>
                    <a:pt x="97934" y="116113"/>
                  </a:lnTo>
                  <a:lnTo>
                    <a:pt x="91116" y="127476"/>
                  </a:lnTo>
                  <a:lnTo>
                    <a:pt x="75209" y="143383"/>
                  </a:lnTo>
                  <a:lnTo>
                    <a:pt x="71042" y="138026"/>
                  </a:lnTo>
                  <a:lnTo>
                    <a:pt x="70447" y="138621"/>
                  </a:lnTo>
                  <a:lnTo>
                    <a:pt x="54540" y="118169"/>
                  </a:lnTo>
                  <a:lnTo>
                    <a:pt x="43394" y="107023"/>
                  </a:lnTo>
                  <a:lnTo>
                    <a:pt x="32032" y="100206"/>
                  </a:lnTo>
                  <a:lnTo>
                    <a:pt x="22942" y="95661"/>
                  </a:lnTo>
                  <a:lnTo>
                    <a:pt x="22942" y="93280"/>
                  </a:lnTo>
                  <a:lnTo>
                    <a:pt x="18180" y="90899"/>
                  </a:lnTo>
                  <a:lnTo>
                    <a:pt x="18180" y="70447"/>
                  </a:lnTo>
                  <a:lnTo>
                    <a:pt x="16125" y="68391"/>
                  </a:lnTo>
                  <a:lnTo>
                    <a:pt x="4762" y="63847"/>
                  </a:lnTo>
                  <a:lnTo>
                    <a:pt x="7003" y="61886"/>
                  </a:lnTo>
                  <a:lnTo>
                    <a:pt x="0" y="59085"/>
                  </a:lnTo>
                  <a:lnTo>
                    <a:pt x="18180" y="43177"/>
                  </a:lnTo>
                  <a:lnTo>
                    <a:pt x="27270" y="43177"/>
                  </a:lnTo>
                  <a:lnTo>
                    <a:pt x="38632" y="31815"/>
                  </a:lnTo>
                  <a:lnTo>
                    <a:pt x="43177" y="31815"/>
                  </a:lnTo>
                  <a:lnTo>
                    <a:pt x="49995" y="27270"/>
                  </a:lnTo>
                  <a:lnTo>
                    <a:pt x="49995" y="15908"/>
                  </a:lnTo>
                  <a:lnTo>
                    <a:pt x="49995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3927680" y="2869462"/>
              <a:ext cx="439967" cy="455388"/>
            </a:xfrm>
            <a:custGeom>
              <a:avLst/>
              <a:gdLst>
                <a:gd name="connsiteX0" fmla="*/ 406772 w 586622"/>
                <a:gd name="connsiteY0" fmla="*/ 0 h 607184"/>
                <a:gd name="connsiteX1" fmla="*/ 434041 w 586622"/>
                <a:gd name="connsiteY1" fmla="*/ 0 h 607184"/>
                <a:gd name="connsiteX2" fmla="*/ 456766 w 586622"/>
                <a:gd name="connsiteY2" fmla="*/ 15907 h 607184"/>
                <a:gd name="connsiteX3" fmla="*/ 493126 w 586622"/>
                <a:gd name="connsiteY3" fmla="*/ 15907 h 607184"/>
                <a:gd name="connsiteX4" fmla="*/ 531757 w 586622"/>
                <a:gd name="connsiteY4" fmla="*/ 27270 h 607184"/>
                <a:gd name="connsiteX5" fmla="*/ 547665 w 586622"/>
                <a:gd name="connsiteY5" fmla="*/ 27270 h 607184"/>
                <a:gd name="connsiteX6" fmla="*/ 551634 w 586622"/>
                <a:gd name="connsiteY6" fmla="*/ 36795 h 607184"/>
                <a:gd name="connsiteX7" fmla="*/ 554808 w 586622"/>
                <a:gd name="connsiteY7" fmla="*/ 36795 h 607184"/>
                <a:gd name="connsiteX8" fmla="*/ 566170 w 586622"/>
                <a:gd name="connsiteY8" fmla="*/ 64064 h 607184"/>
                <a:gd name="connsiteX9" fmla="*/ 570715 w 586622"/>
                <a:gd name="connsiteY9" fmla="*/ 89061 h 607184"/>
                <a:gd name="connsiteX10" fmla="*/ 582077 w 586622"/>
                <a:gd name="connsiteY10" fmla="*/ 139056 h 607184"/>
                <a:gd name="connsiteX11" fmla="*/ 586622 w 586622"/>
                <a:gd name="connsiteY11" fmla="*/ 143601 h 607184"/>
                <a:gd name="connsiteX12" fmla="*/ 582077 w 586622"/>
                <a:gd name="connsiteY12" fmla="*/ 166325 h 607184"/>
                <a:gd name="connsiteX13" fmla="*/ 532083 w 586622"/>
                <a:gd name="connsiteY13" fmla="*/ 170870 h 607184"/>
                <a:gd name="connsiteX14" fmla="*/ 516176 w 586622"/>
                <a:gd name="connsiteY14" fmla="*/ 186778 h 607184"/>
                <a:gd name="connsiteX15" fmla="*/ 495724 w 586622"/>
                <a:gd name="connsiteY15" fmla="*/ 191323 h 607184"/>
                <a:gd name="connsiteX16" fmla="*/ 495724 w 586622"/>
                <a:gd name="connsiteY16" fmla="*/ 218592 h 607184"/>
                <a:gd name="connsiteX17" fmla="*/ 452547 w 586622"/>
                <a:gd name="connsiteY17" fmla="*/ 234499 h 607184"/>
                <a:gd name="connsiteX18" fmla="*/ 441184 w 586622"/>
                <a:gd name="connsiteY18" fmla="*/ 261769 h 607184"/>
                <a:gd name="connsiteX19" fmla="*/ 409370 w 586622"/>
                <a:gd name="connsiteY19" fmla="*/ 273131 h 607184"/>
                <a:gd name="connsiteX20" fmla="*/ 373010 w 586622"/>
                <a:gd name="connsiteY20" fmla="*/ 277676 h 607184"/>
                <a:gd name="connsiteX21" fmla="*/ 313926 w 586622"/>
                <a:gd name="connsiteY21" fmla="*/ 304946 h 607184"/>
                <a:gd name="connsiteX22" fmla="*/ 313926 w 586622"/>
                <a:gd name="connsiteY22" fmla="*/ 359485 h 607184"/>
                <a:gd name="connsiteX23" fmla="*/ 307109 w 586622"/>
                <a:gd name="connsiteY23" fmla="*/ 359485 h 607184"/>
                <a:gd name="connsiteX24" fmla="*/ 307109 w 586622"/>
                <a:gd name="connsiteY24" fmla="*/ 379937 h 607184"/>
                <a:gd name="connsiteX25" fmla="*/ 286657 w 586622"/>
                <a:gd name="connsiteY25" fmla="*/ 379937 h 607184"/>
                <a:gd name="connsiteX26" fmla="*/ 275294 w 586622"/>
                <a:gd name="connsiteY26" fmla="*/ 391300 h 607184"/>
                <a:gd name="connsiteX27" fmla="*/ 259387 w 586622"/>
                <a:gd name="connsiteY27" fmla="*/ 391300 h 607184"/>
                <a:gd name="connsiteX28" fmla="*/ 243480 w 586622"/>
                <a:gd name="connsiteY28" fmla="*/ 386755 h 607184"/>
                <a:gd name="connsiteX29" fmla="*/ 211665 w 586622"/>
                <a:gd name="connsiteY29" fmla="*/ 391300 h 607184"/>
                <a:gd name="connsiteX30" fmla="*/ 200303 w 586622"/>
                <a:gd name="connsiteY30" fmla="*/ 423114 h 607184"/>
                <a:gd name="connsiteX31" fmla="*/ 188941 w 586622"/>
                <a:gd name="connsiteY31" fmla="*/ 423114 h 607184"/>
                <a:gd name="connsiteX32" fmla="*/ 173033 w 586622"/>
                <a:gd name="connsiteY32" fmla="*/ 470836 h 607184"/>
                <a:gd name="connsiteX33" fmla="*/ 118494 w 586622"/>
                <a:gd name="connsiteY33" fmla="*/ 520830 h 607184"/>
                <a:gd name="connsiteX34" fmla="*/ 109404 w 586622"/>
                <a:gd name="connsiteY34" fmla="*/ 573097 h 607184"/>
                <a:gd name="connsiteX35" fmla="*/ 93497 w 586622"/>
                <a:gd name="connsiteY35" fmla="*/ 591277 h 607184"/>
                <a:gd name="connsiteX36" fmla="*/ 86680 w 586622"/>
                <a:gd name="connsiteY36" fmla="*/ 607184 h 607184"/>
                <a:gd name="connsiteX37" fmla="*/ 7143 w 586622"/>
                <a:gd name="connsiteY37" fmla="*/ 607184 h 607184"/>
                <a:gd name="connsiteX38" fmla="*/ 7143 w 586622"/>
                <a:gd name="connsiteY38" fmla="*/ 597659 h 607184"/>
                <a:gd name="connsiteX39" fmla="*/ 0 w 586622"/>
                <a:gd name="connsiteY39" fmla="*/ 597659 h 607184"/>
                <a:gd name="connsiteX40" fmla="*/ 0 w 586622"/>
                <a:gd name="connsiteY40" fmla="*/ 581752 h 607184"/>
                <a:gd name="connsiteX41" fmla="*/ 15908 w 586622"/>
                <a:gd name="connsiteY41" fmla="*/ 570390 h 607184"/>
                <a:gd name="connsiteX42" fmla="*/ 27270 w 586622"/>
                <a:gd name="connsiteY42" fmla="*/ 547665 h 607184"/>
                <a:gd name="connsiteX43" fmla="*/ 27270 w 586622"/>
                <a:gd name="connsiteY43" fmla="*/ 538575 h 607184"/>
                <a:gd name="connsiteX44" fmla="*/ 36360 w 586622"/>
                <a:gd name="connsiteY44" fmla="*/ 511305 h 607184"/>
                <a:gd name="connsiteX45" fmla="*/ 59084 w 586622"/>
                <a:gd name="connsiteY45" fmla="*/ 484036 h 607184"/>
                <a:gd name="connsiteX46" fmla="*/ 68174 w 586622"/>
                <a:gd name="connsiteY46" fmla="*/ 472674 h 607184"/>
                <a:gd name="connsiteX47" fmla="*/ 79537 w 586622"/>
                <a:gd name="connsiteY47" fmla="*/ 452221 h 607184"/>
                <a:gd name="connsiteX48" fmla="*/ 79537 w 586622"/>
                <a:gd name="connsiteY48" fmla="*/ 429497 h 607184"/>
                <a:gd name="connsiteX49" fmla="*/ 95444 w 586622"/>
                <a:gd name="connsiteY49" fmla="*/ 402227 h 607184"/>
                <a:gd name="connsiteX50" fmla="*/ 118169 w 586622"/>
                <a:gd name="connsiteY50" fmla="*/ 393137 h 607184"/>
                <a:gd name="connsiteX51" fmla="*/ 138621 w 586622"/>
                <a:gd name="connsiteY51" fmla="*/ 349960 h 607184"/>
                <a:gd name="connsiteX52" fmla="*/ 161345 w 586622"/>
                <a:gd name="connsiteY52" fmla="*/ 334053 h 607184"/>
                <a:gd name="connsiteX53" fmla="*/ 193160 w 586622"/>
                <a:gd name="connsiteY53" fmla="*/ 327235 h 607184"/>
                <a:gd name="connsiteX54" fmla="*/ 224974 w 586622"/>
                <a:gd name="connsiteY54" fmla="*/ 299966 h 607184"/>
                <a:gd name="connsiteX55" fmla="*/ 240882 w 586622"/>
                <a:gd name="connsiteY55" fmla="*/ 290876 h 607184"/>
                <a:gd name="connsiteX56" fmla="*/ 272696 w 586622"/>
                <a:gd name="connsiteY56" fmla="*/ 252244 h 607184"/>
                <a:gd name="connsiteX57" fmla="*/ 263606 w 586622"/>
                <a:gd name="connsiteY57" fmla="*/ 199977 h 607184"/>
                <a:gd name="connsiteX58" fmla="*/ 279514 w 586622"/>
                <a:gd name="connsiteY58" fmla="*/ 161345 h 607184"/>
                <a:gd name="connsiteX59" fmla="*/ 284059 w 586622"/>
                <a:gd name="connsiteY59" fmla="*/ 138621 h 607184"/>
                <a:gd name="connsiteX60" fmla="*/ 306783 w 586622"/>
                <a:gd name="connsiteY60" fmla="*/ 113624 h 607184"/>
                <a:gd name="connsiteX61" fmla="*/ 343143 w 586622"/>
                <a:gd name="connsiteY61" fmla="*/ 90899 h 607184"/>
                <a:gd name="connsiteX62" fmla="*/ 370412 w 586622"/>
                <a:gd name="connsiteY62" fmla="*/ 70447 h 607184"/>
                <a:gd name="connsiteX63" fmla="*/ 397682 w 586622"/>
                <a:gd name="connsiteY63" fmla="*/ 27270 h 607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86622" h="607184">
                  <a:moveTo>
                    <a:pt x="406772" y="0"/>
                  </a:moveTo>
                  <a:lnTo>
                    <a:pt x="434041" y="0"/>
                  </a:lnTo>
                  <a:lnTo>
                    <a:pt x="456766" y="15907"/>
                  </a:lnTo>
                  <a:lnTo>
                    <a:pt x="493126" y="15907"/>
                  </a:lnTo>
                  <a:lnTo>
                    <a:pt x="531757" y="27270"/>
                  </a:lnTo>
                  <a:lnTo>
                    <a:pt x="547665" y="27270"/>
                  </a:lnTo>
                  <a:lnTo>
                    <a:pt x="551634" y="36795"/>
                  </a:lnTo>
                  <a:lnTo>
                    <a:pt x="554808" y="36795"/>
                  </a:lnTo>
                  <a:lnTo>
                    <a:pt x="566170" y="64064"/>
                  </a:lnTo>
                  <a:lnTo>
                    <a:pt x="570715" y="89061"/>
                  </a:lnTo>
                  <a:lnTo>
                    <a:pt x="582077" y="139056"/>
                  </a:lnTo>
                  <a:lnTo>
                    <a:pt x="586622" y="143601"/>
                  </a:lnTo>
                  <a:lnTo>
                    <a:pt x="582077" y="166325"/>
                  </a:lnTo>
                  <a:lnTo>
                    <a:pt x="532083" y="170870"/>
                  </a:lnTo>
                  <a:lnTo>
                    <a:pt x="516176" y="186778"/>
                  </a:lnTo>
                  <a:lnTo>
                    <a:pt x="495724" y="191323"/>
                  </a:lnTo>
                  <a:lnTo>
                    <a:pt x="495724" y="218592"/>
                  </a:lnTo>
                  <a:lnTo>
                    <a:pt x="452547" y="234499"/>
                  </a:lnTo>
                  <a:lnTo>
                    <a:pt x="441184" y="261769"/>
                  </a:lnTo>
                  <a:lnTo>
                    <a:pt x="409370" y="273131"/>
                  </a:lnTo>
                  <a:lnTo>
                    <a:pt x="373010" y="277676"/>
                  </a:lnTo>
                  <a:lnTo>
                    <a:pt x="313926" y="304946"/>
                  </a:lnTo>
                  <a:lnTo>
                    <a:pt x="313926" y="359485"/>
                  </a:lnTo>
                  <a:lnTo>
                    <a:pt x="307109" y="359485"/>
                  </a:lnTo>
                  <a:lnTo>
                    <a:pt x="307109" y="379937"/>
                  </a:lnTo>
                  <a:lnTo>
                    <a:pt x="286657" y="379937"/>
                  </a:lnTo>
                  <a:lnTo>
                    <a:pt x="275294" y="391300"/>
                  </a:lnTo>
                  <a:lnTo>
                    <a:pt x="259387" y="391300"/>
                  </a:lnTo>
                  <a:lnTo>
                    <a:pt x="243480" y="386755"/>
                  </a:lnTo>
                  <a:lnTo>
                    <a:pt x="211665" y="391300"/>
                  </a:lnTo>
                  <a:lnTo>
                    <a:pt x="200303" y="423114"/>
                  </a:lnTo>
                  <a:lnTo>
                    <a:pt x="188941" y="423114"/>
                  </a:lnTo>
                  <a:lnTo>
                    <a:pt x="173033" y="470836"/>
                  </a:lnTo>
                  <a:lnTo>
                    <a:pt x="118494" y="520830"/>
                  </a:lnTo>
                  <a:lnTo>
                    <a:pt x="109404" y="573097"/>
                  </a:lnTo>
                  <a:lnTo>
                    <a:pt x="93497" y="591277"/>
                  </a:lnTo>
                  <a:lnTo>
                    <a:pt x="86680" y="607184"/>
                  </a:lnTo>
                  <a:lnTo>
                    <a:pt x="7143" y="607184"/>
                  </a:lnTo>
                  <a:lnTo>
                    <a:pt x="7143" y="597659"/>
                  </a:lnTo>
                  <a:lnTo>
                    <a:pt x="0" y="597659"/>
                  </a:lnTo>
                  <a:lnTo>
                    <a:pt x="0" y="581752"/>
                  </a:lnTo>
                  <a:lnTo>
                    <a:pt x="15908" y="570390"/>
                  </a:lnTo>
                  <a:lnTo>
                    <a:pt x="27270" y="547665"/>
                  </a:lnTo>
                  <a:lnTo>
                    <a:pt x="27270" y="538575"/>
                  </a:lnTo>
                  <a:lnTo>
                    <a:pt x="36360" y="511305"/>
                  </a:lnTo>
                  <a:lnTo>
                    <a:pt x="59084" y="484036"/>
                  </a:lnTo>
                  <a:lnTo>
                    <a:pt x="68174" y="472674"/>
                  </a:lnTo>
                  <a:lnTo>
                    <a:pt x="79537" y="452221"/>
                  </a:lnTo>
                  <a:lnTo>
                    <a:pt x="79537" y="429497"/>
                  </a:lnTo>
                  <a:lnTo>
                    <a:pt x="95444" y="402227"/>
                  </a:lnTo>
                  <a:lnTo>
                    <a:pt x="118169" y="393137"/>
                  </a:lnTo>
                  <a:lnTo>
                    <a:pt x="138621" y="349960"/>
                  </a:lnTo>
                  <a:lnTo>
                    <a:pt x="161345" y="334053"/>
                  </a:lnTo>
                  <a:lnTo>
                    <a:pt x="193160" y="327235"/>
                  </a:lnTo>
                  <a:lnTo>
                    <a:pt x="224974" y="299966"/>
                  </a:lnTo>
                  <a:lnTo>
                    <a:pt x="240882" y="290876"/>
                  </a:lnTo>
                  <a:lnTo>
                    <a:pt x="272696" y="252244"/>
                  </a:lnTo>
                  <a:lnTo>
                    <a:pt x="263606" y="199977"/>
                  </a:lnTo>
                  <a:lnTo>
                    <a:pt x="279514" y="161345"/>
                  </a:lnTo>
                  <a:lnTo>
                    <a:pt x="284059" y="138621"/>
                  </a:lnTo>
                  <a:lnTo>
                    <a:pt x="306783" y="113624"/>
                  </a:lnTo>
                  <a:lnTo>
                    <a:pt x="343143" y="90899"/>
                  </a:lnTo>
                  <a:lnTo>
                    <a:pt x="370412" y="70447"/>
                  </a:lnTo>
                  <a:lnTo>
                    <a:pt x="397682" y="2727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053476" y="3212035"/>
              <a:ext cx="462205" cy="431364"/>
            </a:xfrm>
            <a:custGeom>
              <a:avLst/>
              <a:gdLst>
                <a:gd name="connsiteX0" fmla="*/ 218592 w 616273"/>
                <a:gd name="connsiteY0" fmla="*/ 0 h 575152"/>
                <a:gd name="connsiteX1" fmla="*/ 277676 w 616273"/>
                <a:gd name="connsiteY1" fmla="*/ 0 h 575152"/>
                <a:gd name="connsiteX2" fmla="*/ 400389 w 616273"/>
                <a:gd name="connsiteY2" fmla="*/ 86354 h 575152"/>
                <a:gd name="connsiteX3" fmla="*/ 525375 w 616273"/>
                <a:gd name="connsiteY3" fmla="*/ 172708 h 575152"/>
                <a:gd name="connsiteX4" fmla="*/ 536737 w 616273"/>
                <a:gd name="connsiteY4" fmla="*/ 188615 h 575152"/>
                <a:gd name="connsiteX5" fmla="*/ 557189 w 616273"/>
                <a:gd name="connsiteY5" fmla="*/ 204522 h 575152"/>
                <a:gd name="connsiteX6" fmla="*/ 573096 w 616273"/>
                <a:gd name="connsiteY6" fmla="*/ 209067 h 575152"/>
                <a:gd name="connsiteX7" fmla="*/ 573096 w 616273"/>
                <a:gd name="connsiteY7" fmla="*/ 213830 h 575152"/>
                <a:gd name="connsiteX8" fmla="*/ 573096 w 616273"/>
                <a:gd name="connsiteY8" fmla="*/ 231792 h 575152"/>
                <a:gd name="connsiteX9" fmla="*/ 616273 w 616273"/>
                <a:gd name="connsiteY9" fmla="*/ 231792 h 575152"/>
                <a:gd name="connsiteX10" fmla="*/ 616273 w 616273"/>
                <a:gd name="connsiteY10" fmla="*/ 236555 h 575152"/>
                <a:gd name="connsiteX11" fmla="*/ 616273 w 616273"/>
                <a:gd name="connsiteY11" fmla="*/ 318145 h 575152"/>
                <a:gd name="connsiteX12" fmla="*/ 616273 w 616273"/>
                <a:gd name="connsiteY12" fmla="*/ 322908 h 575152"/>
                <a:gd name="connsiteX13" fmla="*/ 595821 w 616273"/>
                <a:gd name="connsiteY13" fmla="*/ 350178 h 575152"/>
                <a:gd name="connsiteX14" fmla="*/ 589004 w 616273"/>
                <a:gd name="connsiteY14" fmla="*/ 370630 h 575152"/>
                <a:gd name="connsiteX15" fmla="*/ 557189 w 616273"/>
                <a:gd name="connsiteY15" fmla="*/ 375175 h 575152"/>
                <a:gd name="connsiteX16" fmla="*/ 509467 w 616273"/>
                <a:gd name="connsiteY16" fmla="*/ 381993 h 575152"/>
                <a:gd name="connsiteX17" fmla="*/ 493560 w 616273"/>
                <a:gd name="connsiteY17" fmla="*/ 393355 h 575152"/>
                <a:gd name="connsiteX18" fmla="*/ 484035 w 616273"/>
                <a:gd name="connsiteY18" fmla="*/ 393355 h 575152"/>
                <a:gd name="connsiteX19" fmla="*/ 470836 w 616273"/>
                <a:gd name="connsiteY19" fmla="*/ 393355 h 575152"/>
                <a:gd name="connsiteX20" fmla="*/ 450383 w 616273"/>
                <a:gd name="connsiteY20" fmla="*/ 397900 h 575152"/>
                <a:gd name="connsiteX21" fmla="*/ 448651 w 616273"/>
                <a:gd name="connsiteY21" fmla="*/ 396168 h 575152"/>
                <a:gd name="connsiteX22" fmla="*/ 440858 w 616273"/>
                <a:gd name="connsiteY22" fmla="*/ 397900 h 575152"/>
                <a:gd name="connsiteX23" fmla="*/ 431877 w 616273"/>
                <a:gd name="connsiteY23" fmla="*/ 388919 h 575152"/>
                <a:gd name="connsiteX24" fmla="*/ 418569 w 616273"/>
                <a:gd name="connsiteY24" fmla="*/ 393355 h 575152"/>
                <a:gd name="connsiteX25" fmla="*/ 384482 w 616273"/>
                <a:gd name="connsiteY25" fmla="*/ 409262 h 575152"/>
                <a:gd name="connsiteX26" fmla="*/ 375392 w 616273"/>
                <a:gd name="connsiteY26" fmla="*/ 425169 h 575152"/>
                <a:gd name="connsiteX27" fmla="*/ 348122 w 616273"/>
                <a:gd name="connsiteY27" fmla="*/ 434259 h 575152"/>
                <a:gd name="connsiteX28" fmla="*/ 341305 w 616273"/>
                <a:gd name="connsiteY28" fmla="*/ 445622 h 575152"/>
                <a:gd name="connsiteX29" fmla="*/ 325398 w 616273"/>
                <a:gd name="connsiteY29" fmla="*/ 456984 h 575152"/>
                <a:gd name="connsiteX30" fmla="*/ 318594 w 616273"/>
                <a:gd name="connsiteY30" fmla="*/ 455040 h 575152"/>
                <a:gd name="connsiteX31" fmla="*/ 315873 w 616273"/>
                <a:gd name="connsiteY31" fmla="*/ 456984 h 575152"/>
                <a:gd name="connsiteX32" fmla="*/ 306984 w 616273"/>
                <a:gd name="connsiteY32" fmla="*/ 454445 h 575152"/>
                <a:gd name="connsiteX33" fmla="*/ 298128 w 616273"/>
                <a:gd name="connsiteY33" fmla="*/ 461529 h 575152"/>
                <a:gd name="connsiteX34" fmla="*/ 293583 w 616273"/>
                <a:gd name="connsiteY34" fmla="*/ 484254 h 575152"/>
                <a:gd name="connsiteX35" fmla="*/ 266314 w 616273"/>
                <a:gd name="connsiteY35" fmla="*/ 516068 h 575152"/>
                <a:gd name="connsiteX36" fmla="*/ 266314 w 616273"/>
                <a:gd name="connsiteY36" fmla="*/ 522667 h 575152"/>
                <a:gd name="connsiteX37" fmla="*/ 266314 w 616273"/>
                <a:gd name="connsiteY37" fmla="*/ 527430 h 575152"/>
                <a:gd name="connsiteX38" fmla="*/ 257224 w 616273"/>
                <a:gd name="connsiteY38" fmla="*/ 543338 h 575152"/>
                <a:gd name="connsiteX39" fmla="*/ 257224 w 616273"/>
                <a:gd name="connsiteY39" fmla="*/ 559027 h 575152"/>
                <a:gd name="connsiteX40" fmla="*/ 257224 w 616273"/>
                <a:gd name="connsiteY40" fmla="*/ 563790 h 575152"/>
                <a:gd name="connsiteX41" fmla="*/ 239044 w 616273"/>
                <a:gd name="connsiteY41" fmla="*/ 570607 h 575152"/>
                <a:gd name="connsiteX42" fmla="*/ 234499 w 616273"/>
                <a:gd name="connsiteY42" fmla="*/ 575152 h 575152"/>
                <a:gd name="connsiteX43" fmla="*/ 232844 w 616273"/>
                <a:gd name="connsiteY43" fmla="*/ 569360 h 575152"/>
                <a:gd name="connsiteX44" fmla="*/ 229519 w 616273"/>
                <a:gd name="connsiteY44" fmla="*/ 570607 h 575152"/>
                <a:gd name="connsiteX45" fmla="*/ 224974 w 616273"/>
                <a:gd name="connsiteY45" fmla="*/ 575152 h 575152"/>
                <a:gd name="connsiteX46" fmla="*/ 221406 w 616273"/>
                <a:gd name="connsiteY46" fmla="*/ 562664 h 575152"/>
                <a:gd name="connsiteX47" fmla="*/ 218592 w 616273"/>
                <a:gd name="connsiteY47" fmla="*/ 563790 h 575152"/>
                <a:gd name="connsiteX48" fmla="*/ 214047 w 616273"/>
                <a:gd name="connsiteY48" fmla="*/ 563790 h 575152"/>
                <a:gd name="connsiteX49" fmla="*/ 202685 w 616273"/>
                <a:gd name="connsiteY49" fmla="*/ 575152 h 575152"/>
                <a:gd name="connsiteX50" fmla="*/ 193160 w 616273"/>
                <a:gd name="connsiteY50" fmla="*/ 575152 h 575152"/>
                <a:gd name="connsiteX51" fmla="*/ 175415 w 616273"/>
                <a:gd name="connsiteY51" fmla="*/ 575152 h 575152"/>
                <a:gd name="connsiteX52" fmla="*/ 165890 w 616273"/>
                <a:gd name="connsiteY52" fmla="*/ 575152 h 575152"/>
                <a:gd name="connsiteX53" fmla="*/ 161345 w 616273"/>
                <a:gd name="connsiteY53" fmla="*/ 570607 h 575152"/>
                <a:gd name="connsiteX54" fmla="*/ 154528 w 616273"/>
                <a:gd name="connsiteY54" fmla="*/ 570607 h 575152"/>
                <a:gd name="connsiteX55" fmla="*/ 138621 w 616273"/>
                <a:gd name="connsiteY55" fmla="*/ 563790 h 575152"/>
                <a:gd name="connsiteX56" fmla="*/ 140345 w 616273"/>
                <a:gd name="connsiteY56" fmla="*/ 559767 h 575152"/>
                <a:gd name="connsiteX57" fmla="*/ 138621 w 616273"/>
                <a:gd name="connsiteY57" fmla="*/ 559028 h 575152"/>
                <a:gd name="connsiteX58" fmla="*/ 143397 w 616273"/>
                <a:gd name="connsiteY58" fmla="*/ 547883 h 575152"/>
                <a:gd name="connsiteX59" fmla="*/ 139056 w 616273"/>
                <a:gd name="connsiteY59" fmla="*/ 547883 h 575152"/>
                <a:gd name="connsiteX60" fmla="*/ 138621 w 616273"/>
                <a:gd name="connsiteY60" fmla="*/ 547883 h 575152"/>
                <a:gd name="connsiteX61" fmla="*/ 129531 w 616273"/>
                <a:gd name="connsiteY61" fmla="*/ 547883 h 575152"/>
                <a:gd name="connsiteX62" fmla="*/ 131436 w 616273"/>
                <a:gd name="connsiteY62" fmla="*/ 543121 h 575152"/>
                <a:gd name="connsiteX63" fmla="*/ 129531 w 616273"/>
                <a:gd name="connsiteY63" fmla="*/ 543121 h 575152"/>
                <a:gd name="connsiteX64" fmla="*/ 134076 w 616273"/>
                <a:gd name="connsiteY64" fmla="*/ 531758 h 575152"/>
                <a:gd name="connsiteX65" fmla="*/ 137034 w 616273"/>
                <a:gd name="connsiteY65" fmla="*/ 525843 h 575152"/>
                <a:gd name="connsiteX66" fmla="*/ 122713 w 616273"/>
                <a:gd name="connsiteY66" fmla="*/ 511523 h 575152"/>
                <a:gd name="connsiteX67" fmla="*/ 118168 w 616273"/>
                <a:gd name="connsiteY67" fmla="*/ 500161 h 575152"/>
                <a:gd name="connsiteX68" fmla="*/ 113219 w 616273"/>
                <a:gd name="connsiteY68" fmla="*/ 496861 h 575152"/>
                <a:gd name="connsiteX69" fmla="*/ 104969 w 616273"/>
                <a:gd name="connsiteY69" fmla="*/ 500161 h 575152"/>
                <a:gd name="connsiteX70" fmla="*/ 95879 w 616273"/>
                <a:gd name="connsiteY70" fmla="*/ 504706 h 575152"/>
                <a:gd name="connsiteX71" fmla="*/ 84517 w 616273"/>
                <a:gd name="connsiteY71" fmla="*/ 511523 h 575152"/>
                <a:gd name="connsiteX72" fmla="*/ 74992 w 616273"/>
                <a:gd name="connsiteY72" fmla="*/ 511523 h 575152"/>
                <a:gd name="connsiteX73" fmla="*/ 68609 w 616273"/>
                <a:gd name="connsiteY73" fmla="*/ 511523 h 575152"/>
                <a:gd name="connsiteX74" fmla="*/ 59084 w 616273"/>
                <a:gd name="connsiteY74" fmla="*/ 511523 h 575152"/>
                <a:gd name="connsiteX75" fmla="*/ 47722 w 616273"/>
                <a:gd name="connsiteY75" fmla="*/ 500161 h 575152"/>
                <a:gd name="connsiteX76" fmla="*/ 43177 w 616273"/>
                <a:gd name="connsiteY76" fmla="*/ 500161 h 575152"/>
                <a:gd name="connsiteX77" fmla="*/ 41340 w 616273"/>
                <a:gd name="connsiteY77" fmla="*/ 500161 h 575152"/>
                <a:gd name="connsiteX78" fmla="*/ 36795 w 616273"/>
                <a:gd name="connsiteY78" fmla="*/ 500161 h 575152"/>
                <a:gd name="connsiteX79" fmla="*/ 31815 w 616273"/>
                <a:gd name="connsiteY79" fmla="*/ 500161 h 575152"/>
                <a:gd name="connsiteX80" fmla="*/ 27270 w 616273"/>
                <a:gd name="connsiteY80" fmla="*/ 500161 h 575152"/>
                <a:gd name="connsiteX81" fmla="*/ 27270 w 616273"/>
                <a:gd name="connsiteY81" fmla="*/ 495399 h 575152"/>
                <a:gd name="connsiteX82" fmla="*/ 27270 w 616273"/>
                <a:gd name="connsiteY82" fmla="*/ 495399 h 575152"/>
                <a:gd name="connsiteX83" fmla="*/ 27270 w 616273"/>
                <a:gd name="connsiteY83" fmla="*/ 484037 h 575152"/>
                <a:gd name="connsiteX84" fmla="*/ 27270 w 616273"/>
                <a:gd name="connsiteY84" fmla="*/ 477435 h 575152"/>
                <a:gd name="connsiteX85" fmla="*/ 20452 w 616273"/>
                <a:gd name="connsiteY85" fmla="*/ 461529 h 575152"/>
                <a:gd name="connsiteX86" fmla="*/ 9090 w 616273"/>
                <a:gd name="connsiteY86" fmla="*/ 452439 h 575152"/>
                <a:gd name="connsiteX87" fmla="*/ 4545 w 616273"/>
                <a:gd name="connsiteY87" fmla="*/ 429714 h 575152"/>
                <a:gd name="connsiteX88" fmla="*/ 0 w 616273"/>
                <a:gd name="connsiteY88" fmla="*/ 409262 h 575152"/>
                <a:gd name="connsiteX89" fmla="*/ 828 w 616273"/>
                <a:gd name="connsiteY89" fmla="*/ 408227 h 575152"/>
                <a:gd name="connsiteX90" fmla="*/ 0 w 616273"/>
                <a:gd name="connsiteY90" fmla="*/ 404500 h 575152"/>
                <a:gd name="connsiteX91" fmla="*/ 9090 w 616273"/>
                <a:gd name="connsiteY91" fmla="*/ 393138 h 575152"/>
                <a:gd name="connsiteX92" fmla="*/ 20452 w 616273"/>
                <a:gd name="connsiteY92" fmla="*/ 377231 h 575152"/>
                <a:gd name="connsiteX93" fmla="*/ 31815 w 616273"/>
                <a:gd name="connsiteY93" fmla="*/ 370413 h 575152"/>
                <a:gd name="connsiteX94" fmla="*/ 36760 w 616273"/>
                <a:gd name="connsiteY94" fmla="*/ 373161 h 575152"/>
                <a:gd name="connsiteX95" fmla="*/ 41340 w 616273"/>
                <a:gd name="connsiteY95" fmla="*/ 370412 h 575152"/>
                <a:gd name="connsiteX96" fmla="*/ 59595 w 616273"/>
                <a:gd name="connsiteY96" fmla="*/ 380554 h 575152"/>
                <a:gd name="connsiteX97" fmla="*/ 79537 w 616273"/>
                <a:gd name="connsiteY97" fmla="*/ 377231 h 575152"/>
                <a:gd name="connsiteX98" fmla="*/ 89059 w 616273"/>
                <a:gd name="connsiteY98" fmla="*/ 377231 h 575152"/>
                <a:gd name="connsiteX99" fmla="*/ 89062 w 616273"/>
                <a:gd name="connsiteY99" fmla="*/ 377230 h 575152"/>
                <a:gd name="connsiteX100" fmla="*/ 90899 w 616273"/>
                <a:gd name="connsiteY100" fmla="*/ 377230 h 575152"/>
                <a:gd name="connsiteX101" fmla="*/ 95444 w 616273"/>
                <a:gd name="connsiteY101" fmla="*/ 370413 h 575152"/>
                <a:gd name="connsiteX102" fmla="*/ 104969 w 616273"/>
                <a:gd name="connsiteY102" fmla="*/ 370413 h 575152"/>
                <a:gd name="connsiteX103" fmla="*/ 104969 w 616273"/>
                <a:gd name="connsiteY103" fmla="*/ 370412 h 575152"/>
                <a:gd name="connsiteX104" fmla="*/ 247699 w 616273"/>
                <a:gd name="connsiteY104" fmla="*/ 370412 h 575152"/>
                <a:gd name="connsiteX105" fmla="*/ 251564 w 616273"/>
                <a:gd name="connsiteY105" fmla="*/ 349157 h 575152"/>
                <a:gd name="connsiteX106" fmla="*/ 247699 w 616273"/>
                <a:gd name="connsiteY106" fmla="*/ 343361 h 575152"/>
                <a:gd name="connsiteX107" fmla="*/ 229519 w 616273"/>
                <a:gd name="connsiteY107" fmla="*/ 177471 h 575152"/>
                <a:gd name="connsiteX108" fmla="*/ 209067 w 616273"/>
                <a:gd name="connsiteY108" fmla="*/ 4763 h 575152"/>
                <a:gd name="connsiteX109" fmla="*/ 209631 w 616273"/>
                <a:gd name="connsiteY109" fmla="*/ 4763 h 575152"/>
                <a:gd name="connsiteX110" fmla="*/ 209067 w 616273"/>
                <a:gd name="connsiteY110" fmla="*/ 1 h 575152"/>
                <a:gd name="connsiteX111" fmla="*/ 218592 w 616273"/>
                <a:gd name="connsiteY111" fmla="*/ 1 h 57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16273" h="575152">
                  <a:moveTo>
                    <a:pt x="218592" y="0"/>
                  </a:moveTo>
                  <a:lnTo>
                    <a:pt x="277676" y="0"/>
                  </a:lnTo>
                  <a:lnTo>
                    <a:pt x="400389" y="86354"/>
                  </a:lnTo>
                  <a:lnTo>
                    <a:pt x="525375" y="172708"/>
                  </a:lnTo>
                  <a:lnTo>
                    <a:pt x="536737" y="188615"/>
                  </a:lnTo>
                  <a:lnTo>
                    <a:pt x="557189" y="204522"/>
                  </a:lnTo>
                  <a:lnTo>
                    <a:pt x="573096" y="209067"/>
                  </a:lnTo>
                  <a:lnTo>
                    <a:pt x="573096" y="213830"/>
                  </a:lnTo>
                  <a:lnTo>
                    <a:pt x="573096" y="231792"/>
                  </a:lnTo>
                  <a:lnTo>
                    <a:pt x="616273" y="231792"/>
                  </a:lnTo>
                  <a:lnTo>
                    <a:pt x="616273" y="236555"/>
                  </a:lnTo>
                  <a:lnTo>
                    <a:pt x="616273" y="318145"/>
                  </a:lnTo>
                  <a:lnTo>
                    <a:pt x="616273" y="322908"/>
                  </a:lnTo>
                  <a:lnTo>
                    <a:pt x="595821" y="350178"/>
                  </a:lnTo>
                  <a:lnTo>
                    <a:pt x="589004" y="370630"/>
                  </a:lnTo>
                  <a:lnTo>
                    <a:pt x="557189" y="375175"/>
                  </a:lnTo>
                  <a:lnTo>
                    <a:pt x="509467" y="381993"/>
                  </a:lnTo>
                  <a:lnTo>
                    <a:pt x="493560" y="393355"/>
                  </a:lnTo>
                  <a:lnTo>
                    <a:pt x="484035" y="393355"/>
                  </a:lnTo>
                  <a:lnTo>
                    <a:pt x="470836" y="393355"/>
                  </a:lnTo>
                  <a:lnTo>
                    <a:pt x="450383" y="397900"/>
                  </a:lnTo>
                  <a:lnTo>
                    <a:pt x="448651" y="396168"/>
                  </a:lnTo>
                  <a:lnTo>
                    <a:pt x="440858" y="397900"/>
                  </a:lnTo>
                  <a:lnTo>
                    <a:pt x="431877" y="388919"/>
                  </a:lnTo>
                  <a:lnTo>
                    <a:pt x="418569" y="393355"/>
                  </a:lnTo>
                  <a:lnTo>
                    <a:pt x="384482" y="409262"/>
                  </a:lnTo>
                  <a:lnTo>
                    <a:pt x="375392" y="425169"/>
                  </a:lnTo>
                  <a:lnTo>
                    <a:pt x="348122" y="434259"/>
                  </a:lnTo>
                  <a:lnTo>
                    <a:pt x="341305" y="445622"/>
                  </a:lnTo>
                  <a:lnTo>
                    <a:pt x="325398" y="456984"/>
                  </a:lnTo>
                  <a:lnTo>
                    <a:pt x="318594" y="455040"/>
                  </a:lnTo>
                  <a:lnTo>
                    <a:pt x="315873" y="456984"/>
                  </a:lnTo>
                  <a:lnTo>
                    <a:pt x="306984" y="454445"/>
                  </a:lnTo>
                  <a:lnTo>
                    <a:pt x="298128" y="461529"/>
                  </a:lnTo>
                  <a:lnTo>
                    <a:pt x="293583" y="484254"/>
                  </a:lnTo>
                  <a:lnTo>
                    <a:pt x="266314" y="516068"/>
                  </a:lnTo>
                  <a:lnTo>
                    <a:pt x="266314" y="522667"/>
                  </a:lnTo>
                  <a:lnTo>
                    <a:pt x="266314" y="527430"/>
                  </a:lnTo>
                  <a:lnTo>
                    <a:pt x="257224" y="543338"/>
                  </a:lnTo>
                  <a:lnTo>
                    <a:pt x="257224" y="559027"/>
                  </a:lnTo>
                  <a:lnTo>
                    <a:pt x="257224" y="563790"/>
                  </a:lnTo>
                  <a:lnTo>
                    <a:pt x="239044" y="570607"/>
                  </a:lnTo>
                  <a:lnTo>
                    <a:pt x="234499" y="575152"/>
                  </a:lnTo>
                  <a:lnTo>
                    <a:pt x="232844" y="569360"/>
                  </a:lnTo>
                  <a:lnTo>
                    <a:pt x="229519" y="570607"/>
                  </a:lnTo>
                  <a:lnTo>
                    <a:pt x="224974" y="575152"/>
                  </a:lnTo>
                  <a:lnTo>
                    <a:pt x="221406" y="562664"/>
                  </a:lnTo>
                  <a:lnTo>
                    <a:pt x="218592" y="563790"/>
                  </a:lnTo>
                  <a:lnTo>
                    <a:pt x="214047" y="563790"/>
                  </a:lnTo>
                  <a:lnTo>
                    <a:pt x="202685" y="575152"/>
                  </a:lnTo>
                  <a:lnTo>
                    <a:pt x="193160" y="575152"/>
                  </a:lnTo>
                  <a:lnTo>
                    <a:pt x="175415" y="575152"/>
                  </a:lnTo>
                  <a:lnTo>
                    <a:pt x="165890" y="575152"/>
                  </a:lnTo>
                  <a:lnTo>
                    <a:pt x="161345" y="570607"/>
                  </a:lnTo>
                  <a:lnTo>
                    <a:pt x="154528" y="570607"/>
                  </a:lnTo>
                  <a:lnTo>
                    <a:pt x="138621" y="563790"/>
                  </a:lnTo>
                  <a:lnTo>
                    <a:pt x="140345" y="559767"/>
                  </a:lnTo>
                  <a:lnTo>
                    <a:pt x="138621" y="559028"/>
                  </a:lnTo>
                  <a:lnTo>
                    <a:pt x="143397" y="547883"/>
                  </a:lnTo>
                  <a:lnTo>
                    <a:pt x="139056" y="547883"/>
                  </a:lnTo>
                  <a:lnTo>
                    <a:pt x="138621" y="547883"/>
                  </a:lnTo>
                  <a:lnTo>
                    <a:pt x="129531" y="547883"/>
                  </a:lnTo>
                  <a:lnTo>
                    <a:pt x="131436" y="543121"/>
                  </a:lnTo>
                  <a:lnTo>
                    <a:pt x="129531" y="543121"/>
                  </a:lnTo>
                  <a:lnTo>
                    <a:pt x="134076" y="531758"/>
                  </a:lnTo>
                  <a:lnTo>
                    <a:pt x="137034" y="525843"/>
                  </a:lnTo>
                  <a:lnTo>
                    <a:pt x="122713" y="511523"/>
                  </a:lnTo>
                  <a:lnTo>
                    <a:pt x="118168" y="500161"/>
                  </a:lnTo>
                  <a:lnTo>
                    <a:pt x="113219" y="496861"/>
                  </a:lnTo>
                  <a:lnTo>
                    <a:pt x="104969" y="500161"/>
                  </a:lnTo>
                  <a:lnTo>
                    <a:pt x="95879" y="504706"/>
                  </a:lnTo>
                  <a:lnTo>
                    <a:pt x="84517" y="511523"/>
                  </a:lnTo>
                  <a:lnTo>
                    <a:pt x="74992" y="511523"/>
                  </a:lnTo>
                  <a:lnTo>
                    <a:pt x="68609" y="511523"/>
                  </a:lnTo>
                  <a:lnTo>
                    <a:pt x="59084" y="511523"/>
                  </a:lnTo>
                  <a:lnTo>
                    <a:pt x="47722" y="500161"/>
                  </a:lnTo>
                  <a:lnTo>
                    <a:pt x="43177" y="500161"/>
                  </a:lnTo>
                  <a:lnTo>
                    <a:pt x="41340" y="500161"/>
                  </a:lnTo>
                  <a:lnTo>
                    <a:pt x="36795" y="500161"/>
                  </a:lnTo>
                  <a:lnTo>
                    <a:pt x="31815" y="500161"/>
                  </a:lnTo>
                  <a:lnTo>
                    <a:pt x="27270" y="500161"/>
                  </a:lnTo>
                  <a:lnTo>
                    <a:pt x="27270" y="495399"/>
                  </a:lnTo>
                  <a:lnTo>
                    <a:pt x="27270" y="495399"/>
                  </a:lnTo>
                  <a:lnTo>
                    <a:pt x="27270" y="484037"/>
                  </a:lnTo>
                  <a:lnTo>
                    <a:pt x="27270" y="477435"/>
                  </a:lnTo>
                  <a:lnTo>
                    <a:pt x="20452" y="461529"/>
                  </a:lnTo>
                  <a:lnTo>
                    <a:pt x="9090" y="452439"/>
                  </a:lnTo>
                  <a:lnTo>
                    <a:pt x="4545" y="429714"/>
                  </a:lnTo>
                  <a:lnTo>
                    <a:pt x="0" y="409262"/>
                  </a:lnTo>
                  <a:lnTo>
                    <a:pt x="828" y="408227"/>
                  </a:lnTo>
                  <a:lnTo>
                    <a:pt x="0" y="404500"/>
                  </a:lnTo>
                  <a:lnTo>
                    <a:pt x="9090" y="393138"/>
                  </a:lnTo>
                  <a:lnTo>
                    <a:pt x="20452" y="377231"/>
                  </a:lnTo>
                  <a:lnTo>
                    <a:pt x="31815" y="370413"/>
                  </a:lnTo>
                  <a:lnTo>
                    <a:pt x="36760" y="373161"/>
                  </a:lnTo>
                  <a:lnTo>
                    <a:pt x="41340" y="370412"/>
                  </a:lnTo>
                  <a:lnTo>
                    <a:pt x="59595" y="380554"/>
                  </a:lnTo>
                  <a:lnTo>
                    <a:pt x="79537" y="377231"/>
                  </a:lnTo>
                  <a:lnTo>
                    <a:pt x="89059" y="377231"/>
                  </a:lnTo>
                  <a:lnTo>
                    <a:pt x="89062" y="377230"/>
                  </a:lnTo>
                  <a:lnTo>
                    <a:pt x="90899" y="377230"/>
                  </a:lnTo>
                  <a:lnTo>
                    <a:pt x="95444" y="370413"/>
                  </a:lnTo>
                  <a:lnTo>
                    <a:pt x="104969" y="370413"/>
                  </a:lnTo>
                  <a:lnTo>
                    <a:pt x="104969" y="370412"/>
                  </a:lnTo>
                  <a:lnTo>
                    <a:pt x="247699" y="370412"/>
                  </a:lnTo>
                  <a:lnTo>
                    <a:pt x="251564" y="349157"/>
                  </a:lnTo>
                  <a:lnTo>
                    <a:pt x="247699" y="343361"/>
                  </a:lnTo>
                  <a:lnTo>
                    <a:pt x="229519" y="177471"/>
                  </a:lnTo>
                  <a:lnTo>
                    <a:pt x="209067" y="4763"/>
                  </a:lnTo>
                  <a:lnTo>
                    <a:pt x="209631" y="4763"/>
                  </a:lnTo>
                  <a:lnTo>
                    <a:pt x="209067" y="1"/>
                  </a:lnTo>
                  <a:lnTo>
                    <a:pt x="218592" y="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4406603" y="3252778"/>
              <a:ext cx="438344" cy="353289"/>
            </a:xfrm>
            <a:custGeom>
              <a:avLst/>
              <a:gdLst>
                <a:gd name="connsiteX0" fmla="*/ 429496 w 584459"/>
                <a:gd name="connsiteY0" fmla="*/ 0 h 471052"/>
                <a:gd name="connsiteX1" fmla="*/ 488581 w 584459"/>
                <a:gd name="connsiteY1" fmla="*/ 22725 h 471052"/>
                <a:gd name="connsiteX2" fmla="*/ 495332 w 584459"/>
                <a:gd name="connsiteY2" fmla="*/ 28801 h 471052"/>
                <a:gd name="connsiteX3" fmla="*/ 498106 w 584459"/>
                <a:gd name="connsiteY3" fmla="*/ 29868 h 471052"/>
                <a:gd name="connsiteX4" fmla="*/ 512157 w 584459"/>
                <a:gd name="connsiteY4" fmla="*/ 42514 h 471052"/>
                <a:gd name="connsiteX5" fmla="*/ 531757 w 584459"/>
                <a:gd name="connsiteY5" fmla="*/ 27270 h 471052"/>
                <a:gd name="connsiteX6" fmla="*/ 534192 w 584459"/>
                <a:gd name="connsiteY6" fmla="*/ 39928 h 471052"/>
                <a:gd name="connsiteX7" fmla="*/ 541282 w 584459"/>
                <a:gd name="connsiteY7" fmla="*/ 34413 h 471052"/>
                <a:gd name="connsiteX8" fmla="*/ 552645 w 584459"/>
                <a:gd name="connsiteY8" fmla="*/ 93497 h 471052"/>
                <a:gd name="connsiteX9" fmla="*/ 564007 w 584459"/>
                <a:gd name="connsiteY9" fmla="*/ 104859 h 471052"/>
                <a:gd name="connsiteX10" fmla="*/ 568430 w 584459"/>
                <a:gd name="connsiteY10" fmla="*/ 120340 h 471052"/>
                <a:gd name="connsiteX11" fmla="*/ 574934 w 584459"/>
                <a:gd name="connsiteY11" fmla="*/ 124986 h 471052"/>
                <a:gd name="connsiteX12" fmla="*/ 574796 w 584459"/>
                <a:gd name="connsiteY12" fmla="*/ 125227 h 471052"/>
                <a:gd name="connsiteX13" fmla="*/ 584459 w 584459"/>
                <a:gd name="connsiteY13" fmla="*/ 132129 h 471052"/>
                <a:gd name="connsiteX14" fmla="*/ 581561 w 584459"/>
                <a:gd name="connsiteY14" fmla="*/ 137201 h 471052"/>
                <a:gd name="connsiteX15" fmla="*/ 584459 w 584459"/>
                <a:gd name="connsiteY15" fmla="*/ 139272 h 471052"/>
                <a:gd name="connsiteX16" fmla="*/ 575369 w 584459"/>
                <a:gd name="connsiteY16" fmla="*/ 155179 h 471052"/>
                <a:gd name="connsiteX17" fmla="*/ 557190 w 584459"/>
                <a:gd name="connsiteY17" fmla="*/ 234716 h 471052"/>
                <a:gd name="connsiteX18" fmla="*/ 557190 w 584459"/>
                <a:gd name="connsiteY18" fmla="*/ 277567 h 471052"/>
                <a:gd name="connsiteX19" fmla="*/ 557190 w 584459"/>
                <a:gd name="connsiteY19" fmla="*/ 284710 h 471052"/>
                <a:gd name="connsiteX20" fmla="*/ 509468 w 584459"/>
                <a:gd name="connsiteY20" fmla="*/ 321069 h 471052"/>
                <a:gd name="connsiteX21" fmla="*/ 495575 w 584459"/>
                <a:gd name="connsiteY21" fmla="*/ 362748 h 471052"/>
                <a:gd name="connsiteX22" fmla="*/ 499943 w 584459"/>
                <a:gd name="connsiteY22" fmla="*/ 365868 h 471052"/>
                <a:gd name="connsiteX23" fmla="*/ 499943 w 584459"/>
                <a:gd name="connsiteY23" fmla="*/ 366207 h 471052"/>
                <a:gd name="connsiteX24" fmla="*/ 509468 w 584459"/>
                <a:gd name="connsiteY24" fmla="*/ 373011 h 471052"/>
                <a:gd name="connsiteX25" fmla="*/ 509468 w 584459"/>
                <a:gd name="connsiteY25" fmla="*/ 380154 h 471052"/>
                <a:gd name="connsiteX26" fmla="*/ 509468 w 584459"/>
                <a:gd name="connsiteY26" fmla="*/ 393137 h 471052"/>
                <a:gd name="connsiteX27" fmla="*/ 522668 w 584459"/>
                <a:gd name="connsiteY27" fmla="*/ 393137 h 471052"/>
                <a:gd name="connsiteX28" fmla="*/ 522668 w 584459"/>
                <a:gd name="connsiteY28" fmla="*/ 400280 h 471052"/>
                <a:gd name="connsiteX29" fmla="*/ 532193 w 584459"/>
                <a:gd name="connsiteY29" fmla="*/ 400280 h 471052"/>
                <a:gd name="connsiteX30" fmla="*/ 532193 w 584459"/>
                <a:gd name="connsiteY30" fmla="*/ 407423 h 471052"/>
                <a:gd name="connsiteX31" fmla="*/ 532193 w 584459"/>
                <a:gd name="connsiteY31" fmla="*/ 420732 h 471052"/>
                <a:gd name="connsiteX32" fmla="*/ 532193 w 584459"/>
                <a:gd name="connsiteY32" fmla="*/ 427875 h 471052"/>
                <a:gd name="connsiteX33" fmla="*/ 520830 w 584459"/>
                <a:gd name="connsiteY33" fmla="*/ 427875 h 471052"/>
                <a:gd name="connsiteX34" fmla="*/ 520830 w 584459"/>
                <a:gd name="connsiteY34" fmla="*/ 432095 h 471052"/>
                <a:gd name="connsiteX35" fmla="*/ 520830 w 584459"/>
                <a:gd name="connsiteY35" fmla="*/ 439238 h 471052"/>
                <a:gd name="connsiteX36" fmla="*/ 514013 w 584459"/>
                <a:gd name="connsiteY36" fmla="*/ 439238 h 471052"/>
                <a:gd name="connsiteX37" fmla="*/ 509877 w 584459"/>
                <a:gd name="connsiteY37" fmla="*/ 432095 h 471052"/>
                <a:gd name="connsiteX38" fmla="*/ 504488 w 584459"/>
                <a:gd name="connsiteY38" fmla="*/ 432095 h 471052"/>
                <a:gd name="connsiteX39" fmla="*/ 483626 w 584459"/>
                <a:gd name="connsiteY39" fmla="*/ 396061 h 471052"/>
                <a:gd name="connsiteX40" fmla="*/ 477653 w 584459"/>
                <a:gd name="connsiteY40" fmla="*/ 396061 h 471052"/>
                <a:gd name="connsiteX41" fmla="*/ 450384 w 584459"/>
                <a:gd name="connsiteY41" fmla="*/ 418785 h 471052"/>
                <a:gd name="connsiteX42" fmla="*/ 418569 w 584459"/>
                <a:gd name="connsiteY42" fmla="*/ 407423 h 471052"/>
                <a:gd name="connsiteX43" fmla="*/ 395845 w 584459"/>
                <a:gd name="connsiteY43" fmla="*/ 407423 h 471052"/>
                <a:gd name="connsiteX44" fmla="*/ 391300 w 584459"/>
                <a:gd name="connsiteY44" fmla="*/ 411968 h 471052"/>
                <a:gd name="connsiteX45" fmla="*/ 370847 w 584459"/>
                <a:gd name="connsiteY45" fmla="*/ 411968 h 471052"/>
                <a:gd name="connsiteX46" fmla="*/ 348123 w 584459"/>
                <a:gd name="connsiteY46" fmla="*/ 427875 h 471052"/>
                <a:gd name="connsiteX47" fmla="*/ 327671 w 584459"/>
                <a:gd name="connsiteY47" fmla="*/ 427875 h 471052"/>
                <a:gd name="connsiteX48" fmla="*/ 284494 w 584459"/>
                <a:gd name="connsiteY48" fmla="*/ 407423 h 471052"/>
                <a:gd name="connsiteX49" fmla="*/ 268586 w 584459"/>
                <a:gd name="connsiteY49" fmla="*/ 418785 h 471052"/>
                <a:gd name="connsiteX50" fmla="*/ 245862 w 584459"/>
                <a:gd name="connsiteY50" fmla="*/ 418785 h 471052"/>
                <a:gd name="connsiteX51" fmla="*/ 240760 w 584459"/>
                <a:gd name="connsiteY51" fmla="*/ 411642 h 471052"/>
                <a:gd name="connsiteX52" fmla="*/ 236337 w 584459"/>
                <a:gd name="connsiteY52" fmla="*/ 411642 h 471052"/>
                <a:gd name="connsiteX53" fmla="*/ 227619 w 584459"/>
                <a:gd name="connsiteY53" fmla="*/ 399438 h 471052"/>
                <a:gd name="connsiteX54" fmla="*/ 198140 w 584459"/>
                <a:gd name="connsiteY54" fmla="*/ 384698 h 471052"/>
                <a:gd name="connsiteX55" fmla="*/ 154963 w 584459"/>
                <a:gd name="connsiteY55" fmla="*/ 391516 h 471052"/>
                <a:gd name="connsiteX56" fmla="*/ 143601 w 584459"/>
                <a:gd name="connsiteY56" fmla="*/ 402878 h 471052"/>
                <a:gd name="connsiteX57" fmla="*/ 139056 w 584459"/>
                <a:gd name="connsiteY57" fmla="*/ 423330 h 471052"/>
                <a:gd name="connsiteX58" fmla="*/ 134511 w 584459"/>
                <a:gd name="connsiteY58" fmla="*/ 434693 h 471052"/>
                <a:gd name="connsiteX59" fmla="*/ 127693 w 584459"/>
                <a:gd name="connsiteY59" fmla="*/ 471052 h 471052"/>
                <a:gd name="connsiteX60" fmla="*/ 118168 w 584459"/>
                <a:gd name="connsiteY60" fmla="*/ 463909 h 471052"/>
                <a:gd name="connsiteX61" fmla="*/ 118168 w 584459"/>
                <a:gd name="connsiteY61" fmla="*/ 463909 h 471052"/>
                <a:gd name="connsiteX62" fmla="*/ 100423 w 584459"/>
                <a:gd name="connsiteY62" fmla="*/ 450600 h 471052"/>
                <a:gd name="connsiteX63" fmla="*/ 84517 w 584459"/>
                <a:gd name="connsiteY63" fmla="*/ 450600 h 471052"/>
                <a:gd name="connsiteX64" fmla="*/ 75427 w 584459"/>
                <a:gd name="connsiteY64" fmla="*/ 461962 h 471052"/>
                <a:gd name="connsiteX65" fmla="*/ 75427 w 584459"/>
                <a:gd name="connsiteY65" fmla="*/ 454819 h 471052"/>
                <a:gd name="connsiteX66" fmla="*/ 75427 w 584459"/>
                <a:gd name="connsiteY66" fmla="*/ 443457 h 471052"/>
                <a:gd name="connsiteX67" fmla="*/ 74992 w 584459"/>
                <a:gd name="connsiteY67" fmla="*/ 443457 h 471052"/>
                <a:gd name="connsiteX68" fmla="*/ 65902 w 584459"/>
                <a:gd name="connsiteY68" fmla="*/ 454819 h 471052"/>
                <a:gd name="connsiteX69" fmla="*/ 65902 w 584459"/>
                <a:gd name="connsiteY69" fmla="*/ 433189 h 471052"/>
                <a:gd name="connsiteX70" fmla="*/ 32250 w 584459"/>
                <a:gd name="connsiteY70" fmla="*/ 427875 h 471052"/>
                <a:gd name="connsiteX71" fmla="*/ 32250 w 584459"/>
                <a:gd name="connsiteY71" fmla="*/ 422236 h 471052"/>
                <a:gd name="connsiteX72" fmla="*/ 22725 w 584459"/>
                <a:gd name="connsiteY72" fmla="*/ 420732 h 471052"/>
                <a:gd name="connsiteX73" fmla="*/ 22725 w 584459"/>
                <a:gd name="connsiteY73" fmla="*/ 400280 h 471052"/>
                <a:gd name="connsiteX74" fmla="*/ 0 w 584459"/>
                <a:gd name="connsiteY74" fmla="*/ 377555 h 471052"/>
                <a:gd name="connsiteX75" fmla="*/ 0 w 584459"/>
                <a:gd name="connsiteY75" fmla="*/ 370412 h 471052"/>
                <a:gd name="connsiteX76" fmla="*/ 0 w 584459"/>
                <a:gd name="connsiteY76" fmla="*/ 357103 h 471052"/>
                <a:gd name="connsiteX77" fmla="*/ 0 w 584459"/>
                <a:gd name="connsiteY77" fmla="*/ 349960 h 471052"/>
                <a:gd name="connsiteX78" fmla="*/ 0 w 584459"/>
                <a:gd name="connsiteY78" fmla="*/ 341196 h 471052"/>
                <a:gd name="connsiteX79" fmla="*/ 0 w 584459"/>
                <a:gd name="connsiteY79" fmla="*/ 334053 h 471052"/>
                <a:gd name="connsiteX80" fmla="*/ 22725 w 584459"/>
                <a:gd name="connsiteY80" fmla="*/ 334053 h 471052"/>
                <a:gd name="connsiteX81" fmla="*/ 38632 w 584459"/>
                <a:gd name="connsiteY81" fmla="*/ 318146 h 471052"/>
                <a:gd name="connsiteX82" fmla="*/ 86354 w 584459"/>
                <a:gd name="connsiteY82" fmla="*/ 318146 h 471052"/>
                <a:gd name="connsiteX83" fmla="*/ 118168 w 584459"/>
                <a:gd name="connsiteY83" fmla="*/ 311328 h 471052"/>
                <a:gd name="connsiteX84" fmla="*/ 124986 w 584459"/>
                <a:gd name="connsiteY84" fmla="*/ 286331 h 471052"/>
                <a:gd name="connsiteX85" fmla="*/ 145438 w 584459"/>
                <a:gd name="connsiteY85" fmla="*/ 259062 h 471052"/>
                <a:gd name="connsiteX86" fmla="*/ 145438 w 584459"/>
                <a:gd name="connsiteY86" fmla="*/ 179851 h 471052"/>
                <a:gd name="connsiteX87" fmla="*/ 145438 w 584459"/>
                <a:gd name="connsiteY87" fmla="*/ 172708 h 471052"/>
                <a:gd name="connsiteX88" fmla="*/ 193160 w 584459"/>
                <a:gd name="connsiteY88" fmla="*/ 156801 h 471052"/>
                <a:gd name="connsiteX89" fmla="*/ 302238 w 584459"/>
                <a:gd name="connsiteY89" fmla="*/ 81809 h 47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84459" h="471052">
                  <a:moveTo>
                    <a:pt x="429496" y="0"/>
                  </a:moveTo>
                  <a:lnTo>
                    <a:pt x="488581" y="22725"/>
                  </a:lnTo>
                  <a:lnTo>
                    <a:pt x="495332" y="28801"/>
                  </a:lnTo>
                  <a:lnTo>
                    <a:pt x="498106" y="29868"/>
                  </a:lnTo>
                  <a:lnTo>
                    <a:pt x="512157" y="42514"/>
                  </a:lnTo>
                  <a:lnTo>
                    <a:pt x="531757" y="27270"/>
                  </a:lnTo>
                  <a:lnTo>
                    <a:pt x="534192" y="39928"/>
                  </a:lnTo>
                  <a:lnTo>
                    <a:pt x="541282" y="34413"/>
                  </a:lnTo>
                  <a:lnTo>
                    <a:pt x="552645" y="93497"/>
                  </a:lnTo>
                  <a:lnTo>
                    <a:pt x="564007" y="104859"/>
                  </a:lnTo>
                  <a:lnTo>
                    <a:pt x="568430" y="120340"/>
                  </a:lnTo>
                  <a:lnTo>
                    <a:pt x="574934" y="124986"/>
                  </a:lnTo>
                  <a:lnTo>
                    <a:pt x="574796" y="125227"/>
                  </a:lnTo>
                  <a:lnTo>
                    <a:pt x="584459" y="132129"/>
                  </a:lnTo>
                  <a:lnTo>
                    <a:pt x="581561" y="137201"/>
                  </a:lnTo>
                  <a:lnTo>
                    <a:pt x="584459" y="139272"/>
                  </a:lnTo>
                  <a:lnTo>
                    <a:pt x="575369" y="155179"/>
                  </a:lnTo>
                  <a:lnTo>
                    <a:pt x="557190" y="234716"/>
                  </a:lnTo>
                  <a:lnTo>
                    <a:pt x="557190" y="277567"/>
                  </a:lnTo>
                  <a:lnTo>
                    <a:pt x="557190" y="284710"/>
                  </a:lnTo>
                  <a:lnTo>
                    <a:pt x="509468" y="321069"/>
                  </a:lnTo>
                  <a:lnTo>
                    <a:pt x="495575" y="362748"/>
                  </a:lnTo>
                  <a:lnTo>
                    <a:pt x="499943" y="365868"/>
                  </a:lnTo>
                  <a:lnTo>
                    <a:pt x="499943" y="366207"/>
                  </a:lnTo>
                  <a:lnTo>
                    <a:pt x="509468" y="373011"/>
                  </a:lnTo>
                  <a:lnTo>
                    <a:pt x="509468" y="380154"/>
                  </a:lnTo>
                  <a:lnTo>
                    <a:pt x="509468" y="393137"/>
                  </a:lnTo>
                  <a:lnTo>
                    <a:pt x="522668" y="393137"/>
                  </a:lnTo>
                  <a:lnTo>
                    <a:pt x="522668" y="400280"/>
                  </a:lnTo>
                  <a:lnTo>
                    <a:pt x="532193" y="400280"/>
                  </a:lnTo>
                  <a:lnTo>
                    <a:pt x="532193" y="407423"/>
                  </a:lnTo>
                  <a:lnTo>
                    <a:pt x="532193" y="420732"/>
                  </a:lnTo>
                  <a:lnTo>
                    <a:pt x="532193" y="427875"/>
                  </a:lnTo>
                  <a:lnTo>
                    <a:pt x="520830" y="427875"/>
                  </a:lnTo>
                  <a:lnTo>
                    <a:pt x="520830" y="432095"/>
                  </a:lnTo>
                  <a:lnTo>
                    <a:pt x="520830" y="439238"/>
                  </a:lnTo>
                  <a:lnTo>
                    <a:pt x="514013" y="439238"/>
                  </a:lnTo>
                  <a:lnTo>
                    <a:pt x="509877" y="432095"/>
                  </a:lnTo>
                  <a:lnTo>
                    <a:pt x="504488" y="432095"/>
                  </a:lnTo>
                  <a:lnTo>
                    <a:pt x="483626" y="396061"/>
                  </a:lnTo>
                  <a:lnTo>
                    <a:pt x="477653" y="396061"/>
                  </a:lnTo>
                  <a:lnTo>
                    <a:pt x="450384" y="418785"/>
                  </a:lnTo>
                  <a:lnTo>
                    <a:pt x="418569" y="407423"/>
                  </a:lnTo>
                  <a:lnTo>
                    <a:pt x="395845" y="407423"/>
                  </a:lnTo>
                  <a:lnTo>
                    <a:pt x="391300" y="411968"/>
                  </a:lnTo>
                  <a:lnTo>
                    <a:pt x="370847" y="411968"/>
                  </a:lnTo>
                  <a:lnTo>
                    <a:pt x="348123" y="427875"/>
                  </a:lnTo>
                  <a:lnTo>
                    <a:pt x="327671" y="427875"/>
                  </a:lnTo>
                  <a:lnTo>
                    <a:pt x="284494" y="407423"/>
                  </a:lnTo>
                  <a:lnTo>
                    <a:pt x="268586" y="418785"/>
                  </a:lnTo>
                  <a:lnTo>
                    <a:pt x="245862" y="418785"/>
                  </a:lnTo>
                  <a:lnTo>
                    <a:pt x="240760" y="411642"/>
                  </a:lnTo>
                  <a:lnTo>
                    <a:pt x="236337" y="411642"/>
                  </a:lnTo>
                  <a:lnTo>
                    <a:pt x="227619" y="399438"/>
                  </a:lnTo>
                  <a:lnTo>
                    <a:pt x="198140" y="384698"/>
                  </a:lnTo>
                  <a:lnTo>
                    <a:pt x="154963" y="391516"/>
                  </a:lnTo>
                  <a:lnTo>
                    <a:pt x="143601" y="402878"/>
                  </a:lnTo>
                  <a:lnTo>
                    <a:pt x="139056" y="423330"/>
                  </a:lnTo>
                  <a:lnTo>
                    <a:pt x="134511" y="434693"/>
                  </a:lnTo>
                  <a:lnTo>
                    <a:pt x="127693" y="471052"/>
                  </a:lnTo>
                  <a:lnTo>
                    <a:pt x="118168" y="463909"/>
                  </a:lnTo>
                  <a:lnTo>
                    <a:pt x="118168" y="463909"/>
                  </a:lnTo>
                  <a:lnTo>
                    <a:pt x="100423" y="450600"/>
                  </a:lnTo>
                  <a:lnTo>
                    <a:pt x="84517" y="450600"/>
                  </a:lnTo>
                  <a:lnTo>
                    <a:pt x="75427" y="461962"/>
                  </a:lnTo>
                  <a:lnTo>
                    <a:pt x="75427" y="454819"/>
                  </a:lnTo>
                  <a:lnTo>
                    <a:pt x="75427" y="443457"/>
                  </a:lnTo>
                  <a:lnTo>
                    <a:pt x="74992" y="443457"/>
                  </a:lnTo>
                  <a:lnTo>
                    <a:pt x="65902" y="454819"/>
                  </a:lnTo>
                  <a:lnTo>
                    <a:pt x="65902" y="433189"/>
                  </a:lnTo>
                  <a:lnTo>
                    <a:pt x="32250" y="427875"/>
                  </a:lnTo>
                  <a:lnTo>
                    <a:pt x="32250" y="422236"/>
                  </a:lnTo>
                  <a:lnTo>
                    <a:pt x="22725" y="420732"/>
                  </a:lnTo>
                  <a:lnTo>
                    <a:pt x="22725" y="400280"/>
                  </a:lnTo>
                  <a:lnTo>
                    <a:pt x="0" y="377555"/>
                  </a:lnTo>
                  <a:lnTo>
                    <a:pt x="0" y="370412"/>
                  </a:lnTo>
                  <a:lnTo>
                    <a:pt x="0" y="357103"/>
                  </a:lnTo>
                  <a:lnTo>
                    <a:pt x="0" y="349960"/>
                  </a:lnTo>
                  <a:lnTo>
                    <a:pt x="0" y="341196"/>
                  </a:lnTo>
                  <a:lnTo>
                    <a:pt x="0" y="334053"/>
                  </a:lnTo>
                  <a:lnTo>
                    <a:pt x="22725" y="334053"/>
                  </a:lnTo>
                  <a:lnTo>
                    <a:pt x="38632" y="318146"/>
                  </a:lnTo>
                  <a:lnTo>
                    <a:pt x="86354" y="318146"/>
                  </a:lnTo>
                  <a:lnTo>
                    <a:pt x="118168" y="311328"/>
                  </a:lnTo>
                  <a:lnTo>
                    <a:pt x="124986" y="286331"/>
                  </a:lnTo>
                  <a:lnTo>
                    <a:pt x="145438" y="259062"/>
                  </a:lnTo>
                  <a:lnTo>
                    <a:pt x="145438" y="179851"/>
                  </a:lnTo>
                  <a:lnTo>
                    <a:pt x="145438" y="172708"/>
                  </a:lnTo>
                  <a:lnTo>
                    <a:pt x="193160" y="156801"/>
                  </a:lnTo>
                  <a:lnTo>
                    <a:pt x="302238" y="8180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64759" y="4459619"/>
              <a:ext cx="242869" cy="245426"/>
            </a:xfrm>
            <a:custGeom>
              <a:avLst/>
              <a:gdLst>
                <a:gd name="connsiteX0" fmla="*/ 68263 w 226218"/>
                <a:gd name="connsiteY0" fmla="*/ 0 h 228600"/>
                <a:gd name="connsiteX1" fmla="*/ 75406 w 226218"/>
                <a:gd name="connsiteY1" fmla="*/ 0 h 228600"/>
                <a:gd name="connsiteX2" fmla="*/ 93663 w 226218"/>
                <a:gd name="connsiteY2" fmla="*/ 0 h 228600"/>
                <a:gd name="connsiteX3" fmla="*/ 100806 w 226218"/>
                <a:gd name="connsiteY3" fmla="*/ 0 h 228600"/>
                <a:gd name="connsiteX4" fmla="*/ 124618 w 226218"/>
                <a:gd name="connsiteY4" fmla="*/ 14288 h 228600"/>
                <a:gd name="connsiteX5" fmla="*/ 124618 w 226218"/>
                <a:gd name="connsiteY5" fmla="*/ 22225 h 228600"/>
                <a:gd name="connsiteX6" fmla="*/ 130968 w 226218"/>
                <a:gd name="connsiteY6" fmla="*/ 36513 h 228600"/>
                <a:gd name="connsiteX7" fmla="*/ 130968 w 226218"/>
                <a:gd name="connsiteY7" fmla="*/ 74613 h 228600"/>
                <a:gd name="connsiteX8" fmla="*/ 152896 w 226218"/>
                <a:gd name="connsiteY8" fmla="*/ 81062 h 228600"/>
                <a:gd name="connsiteX9" fmla="*/ 161925 w 226218"/>
                <a:gd name="connsiteY9" fmla="*/ 74613 h 228600"/>
                <a:gd name="connsiteX10" fmla="*/ 166127 w 226218"/>
                <a:gd name="connsiteY10" fmla="*/ 76714 h 228600"/>
                <a:gd name="connsiteX11" fmla="*/ 169068 w 226218"/>
                <a:gd name="connsiteY11" fmla="*/ 74613 h 228600"/>
                <a:gd name="connsiteX12" fmla="*/ 184943 w 226218"/>
                <a:gd name="connsiteY12" fmla="*/ 82550 h 228600"/>
                <a:gd name="connsiteX13" fmla="*/ 191293 w 226218"/>
                <a:gd name="connsiteY13" fmla="*/ 88900 h 228600"/>
                <a:gd name="connsiteX14" fmla="*/ 191293 w 226218"/>
                <a:gd name="connsiteY14" fmla="*/ 115888 h 228600"/>
                <a:gd name="connsiteX15" fmla="*/ 195969 w 226218"/>
                <a:gd name="connsiteY15" fmla="*/ 126798 h 228600"/>
                <a:gd name="connsiteX16" fmla="*/ 206375 w 226218"/>
                <a:gd name="connsiteY16" fmla="*/ 123825 h 228600"/>
                <a:gd name="connsiteX17" fmla="*/ 210185 w 226218"/>
                <a:gd name="connsiteY17" fmla="*/ 124778 h 228600"/>
                <a:gd name="connsiteX18" fmla="*/ 213518 w 226218"/>
                <a:gd name="connsiteY18" fmla="*/ 123825 h 228600"/>
                <a:gd name="connsiteX19" fmla="*/ 226218 w 226218"/>
                <a:gd name="connsiteY19" fmla="*/ 127000 h 228600"/>
                <a:gd name="connsiteX20" fmla="*/ 226218 w 226218"/>
                <a:gd name="connsiteY20" fmla="*/ 146050 h 228600"/>
                <a:gd name="connsiteX21" fmla="*/ 221456 w 226218"/>
                <a:gd name="connsiteY21" fmla="*/ 160338 h 228600"/>
                <a:gd name="connsiteX22" fmla="*/ 213518 w 226218"/>
                <a:gd name="connsiteY22" fmla="*/ 176213 h 228600"/>
                <a:gd name="connsiteX23" fmla="*/ 210343 w 226218"/>
                <a:gd name="connsiteY23" fmla="*/ 201613 h 228600"/>
                <a:gd name="connsiteX24" fmla="*/ 188118 w 226218"/>
                <a:gd name="connsiteY24" fmla="*/ 225425 h 228600"/>
                <a:gd name="connsiteX25" fmla="*/ 169068 w 226218"/>
                <a:gd name="connsiteY25" fmla="*/ 228600 h 228600"/>
                <a:gd name="connsiteX26" fmla="*/ 164690 w 226218"/>
                <a:gd name="connsiteY26" fmla="*/ 228139 h 228600"/>
                <a:gd name="connsiteX27" fmla="*/ 161925 w 226218"/>
                <a:gd name="connsiteY27" fmla="*/ 228600 h 228600"/>
                <a:gd name="connsiteX28" fmla="*/ 131763 w 226218"/>
                <a:gd name="connsiteY28" fmla="*/ 225425 h 228600"/>
                <a:gd name="connsiteX29" fmla="*/ 106363 w 226218"/>
                <a:gd name="connsiteY29" fmla="*/ 217488 h 228600"/>
                <a:gd name="connsiteX30" fmla="*/ 131763 w 226218"/>
                <a:gd name="connsiteY30" fmla="*/ 171450 h 228600"/>
                <a:gd name="connsiteX31" fmla="*/ 128588 w 226218"/>
                <a:gd name="connsiteY31" fmla="*/ 160338 h 228600"/>
                <a:gd name="connsiteX32" fmla="*/ 101600 w 226218"/>
                <a:gd name="connsiteY32" fmla="*/ 149225 h 228600"/>
                <a:gd name="connsiteX33" fmla="*/ 68263 w 226218"/>
                <a:gd name="connsiteY33" fmla="*/ 130175 h 228600"/>
                <a:gd name="connsiteX34" fmla="*/ 49213 w 226218"/>
                <a:gd name="connsiteY34" fmla="*/ 123825 h 228600"/>
                <a:gd name="connsiteX35" fmla="*/ 0 w 226218"/>
                <a:gd name="connsiteY35" fmla="*/ 82550 h 228600"/>
                <a:gd name="connsiteX36" fmla="*/ 11113 w 226218"/>
                <a:gd name="connsiteY36" fmla="*/ 47625 h 228600"/>
                <a:gd name="connsiteX37" fmla="*/ 11113 w 226218"/>
                <a:gd name="connsiteY37" fmla="*/ 33338 h 228600"/>
                <a:gd name="connsiteX38" fmla="*/ 23813 w 226218"/>
                <a:gd name="connsiteY38" fmla="*/ 635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26218" h="228600">
                  <a:moveTo>
                    <a:pt x="68263" y="0"/>
                  </a:moveTo>
                  <a:lnTo>
                    <a:pt x="75406" y="0"/>
                  </a:lnTo>
                  <a:lnTo>
                    <a:pt x="93663" y="0"/>
                  </a:lnTo>
                  <a:lnTo>
                    <a:pt x="100806" y="0"/>
                  </a:lnTo>
                  <a:lnTo>
                    <a:pt x="124618" y="14288"/>
                  </a:lnTo>
                  <a:lnTo>
                    <a:pt x="124618" y="22225"/>
                  </a:lnTo>
                  <a:lnTo>
                    <a:pt x="130968" y="36513"/>
                  </a:lnTo>
                  <a:lnTo>
                    <a:pt x="130968" y="74613"/>
                  </a:lnTo>
                  <a:lnTo>
                    <a:pt x="152896" y="81062"/>
                  </a:lnTo>
                  <a:lnTo>
                    <a:pt x="161925" y="74613"/>
                  </a:lnTo>
                  <a:lnTo>
                    <a:pt x="166127" y="76714"/>
                  </a:lnTo>
                  <a:lnTo>
                    <a:pt x="169068" y="74613"/>
                  </a:lnTo>
                  <a:lnTo>
                    <a:pt x="184943" y="82550"/>
                  </a:lnTo>
                  <a:lnTo>
                    <a:pt x="191293" y="88900"/>
                  </a:lnTo>
                  <a:lnTo>
                    <a:pt x="191293" y="115888"/>
                  </a:lnTo>
                  <a:lnTo>
                    <a:pt x="195969" y="126798"/>
                  </a:lnTo>
                  <a:lnTo>
                    <a:pt x="206375" y="123825"/>
                  </a:lnTo>
                  <a:lnTo>
                    <a:pt x="210185" y="124778"/>
                  </a:lnTo>
                  <a:lnTo>
                    <a:pt x="213518" y="123825"/>
                  </a:lnTo>
                  <a:lnTo>
                    <a:pt x="226218" y="127000"/>
                  </a:lnTo>
                  <a:lnTo>
                    <a:pt x="226218" y="146050"/>
                  </a:lnTo>
                  <a:lnTo>
                    <a:pt x="221456" y="160338"/>
                  </a:lnTo>
                  <a:lnTo>
                    <a:pt x="213518" y="176213"/>
                  </a:lnTo>
                  <a:lnTo>
                    <a:pt x="210343" y="201613"/>
                  </a:lnTo>
                  <a:lnTo>
                    <a:pt x="188118" y="225425"/>
                  </a:lnTo>
                  <a:lnTo>
                    <a:pt x="169068" y="228600"/>
                  </a:lnTo>
                  <a:lnTo>
                    <a:pt x="164690" y="228139"/>
                  </a:lnTo>
                  <a:lnTo>
                    <a:pt x="161925" y="228600"/>
                  </a:lnTo>
                  <a:lnTo>
                    <a:pt x="131763" y="225425"/>
                  </a:lnTo>
                  <a:lnTo>
                    <a:pt x="106363" y="217488"/>
                  </a:lnTo>
                  <a:lnTo>
                    <a:pt x="131763" y="171450"/>
                  </a:lnTo>
                  <a:lnTo>
                    <a:pt x="128588" y="160338"/>
                  </a:lnTo>
                  <a:lnTo>
                    <a:pt x="101600" y="149225"/>
                  </a:lnTo>
                  <a:lnTo>
                    <a:pt x="68263" y="130175"/>
                  </a:lnTo>
                  <a:lnTo>
                    <a:pt x="49213" y="123825"/>
                  </a:lnTo>
                  <a:lnTo>
                    <a:pt x="0" y="82550"/>
                  </a:lnTo>
                  <a:lnTo>
                    <a:pt x="11113" y="47625"/>
                  </a:lnTo>
                  <a:lnTo>
                    <a:pt x="11113" y="33338"/>
                  </a:lnTo>
                  <a:lnTo>
                    <a:pt x="23813" y="635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77" name="Freeform 5"/>
            <p:cNvSpPr>
              <a:spLocks/>
            </p:cNvSpPr>
            <p:nvPr/>
          </p:nvSpPr>
          <p:spPr bwMode="auto">
            <a:xfrm>
              <a:off x="4938360" y="2099098"/>
              <a:ext cx="88626" cy="40904"/>
            </a:xfrm>
            <a:custGeom>
              <a:avLst/>
              <a:gdLst>
                <a:gd name="T0" fmla="*/ 43 w 52"/>
                <a:gd name="T1" fmla="*/ 5 h 24"/>
                <a:gd name="T2" fmla="*/ 26 w 52"/>
                <a:gd name="T3" fmla="*/ 0 h 24"/>
                <a:gd name="T4" fmla="*/ 5 w 52"/>
                <a:gd name="T5" fmla="*/ 9 h 24"/>
                <a:gd name="T6" fmla="*/ 0 w 52"/>
                <a:gd name="T7" fmla="*/ 21 h 24"/>
                <a:gd name="T8" fmla="*/ 19 w 52"/>
                <a:gd name="T9" fmla="*/ 24 h 24"/>
                <a:gd name="T10" fmla="*/ 50 w 52"/>
                <a:gd name="T11" fmla="*/ 24 h 24"/>
                <a:gd name="T12" fmla="*/ 50 w 52"/>
                <a:gd name="T13" fmla="*/ 16 h 24"/>
                <a:gd name="T14" fmla="*/ 52 w 52"/>
                <a:gd name="T15" fmla="*/ 9 h 24"/>
                <a:gd name="T16" fmla="*/ 43 w 52"/>
                <a:gd name="T17" fmla="*/ 5 h 24"/>
                <a:gd name="T18" fmla="*/ 43 w 52"/>
                <a:gd name="T19" fmla="*/ 5 h 24"/>
                <a:gd name="T20" fmla="*/ 43 w 52"/>
                <a:gd name="T2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24">
                  <a:moveTo>
                    <a:pt x="43" y="5"/>
                  </a:moveTo>
                  <a:lnTo>
                    <a:pt x="26" y="0"/>
                  </a:lnTo>
                  <a:lnTo>
                    <a:pt x="5" y="9"/>
                  </a:lnTo>
                  <a:lnTo>
                    <a:pt x="0" y="21"/>
                  </a:lnTo>
                  <a:lnTo>
                    <a:pt x="19" y="24"/>
                  </a:lnTo>
                  <a:lnTo>
                    <a:pt x="50" y="24"/>
                  </a:lnTo>
                  <a:lnTo>
                    <a:pt x="50" y="16"/>
                  </a:lnTo>
                  <a:lnTo>
                    <a:pt x="52" y="9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931543" y="2624037"/>
              <a:ext cx="47722" cy="112487"/>
            </a:xfrm>
            <a:custGeom>
              <a:avLst/>
              <a:gdLst>
                <a:gd name="T0" fmla="*/ 7 w 28"/>
                <a:gd name="T1" fmla="*/ 0 h 66"/>
                <a:gd name="T2" fmla="*/ 7 w 28"/>
                <a:gd name="T3" fmla="*/ 0 h 66"/>
                <a:gd name="T4" fmla="*/ 7 w 28"/>
                <a:gd name="T5" fmla="*/ 4 h 66"/>
                <a:gd name="T6" fmla="*/ 11 w 28"/>
                <a:gd name="T7" fmla="*/ 2 h 66"/>
                <a:gd name="T8" fmla="*/ 14 w 28"/>
                <a:gd name="T9" fmla="*/ 9 h 66"/>
                <a:gd name="T10" fmla="*/ 19 w 28"/>
                <a:gd name="T11" fmla="*/ 9 h 66"/>
                <a:gd name="T12" fmla="*/ 21 w 28"/>
                <a:gd name="T13" fmla="*/ 18 h 66"/>
                <a:gd name="T14" fmla="*/ 19 w 28"/>
                <a:gd name="T15" fmla="*/ 26 h 66"/>
                <a:gd name="T16" fmla="*/ 21 w 28"/>
                <a:gd name="T17" fmla="*/ 35 h 66"/>
                <a:gd name="T18" fmla="*/ 28 w 28"/>
                <a:gd name="T19" fmla="*/ 40 h 66"/>
                <a:gd name="T20" fmla="*/ 28 w 28"/>
                <a:gd name="T21" fmla="*/ 45 h 66"/>
                <a:gd name="T22" fmla="*/ 21 w 28"/>
                <a:gd name="T23" fmla="*/ 49 h 66"/>
                <a:gd name="T24" fmla="*/ 21 w 28"/>
                <a:gd name="T25" fmla="*/ 56 h 66"/>
                <a:gd name="T26" fmla="*/ 11 w 28"/>
                <a:gd name="T27" fmla="*/ 66 h 66"/>
                <a:gd name="T28" fmla="*/ 9 w 28"/>
                <a:gd name="T29" fmla="*/ 63 h 66"/>
                <a:gd name="T30" fmla="*/ 9 w 28"/>
                <a:gd name="T31" fmla="*/ 59 h 66"/>
                <a:gd name="T32" fmla="*/ 0 w 28"/>
                <a:gd name="T33" fmla="*/ 52 h 66"/>
                <a:gd name="T34" fmla="*/ 0 w 28"/>
                <a:gd name="T35" fmla="*/ 42 h 66"/>
                <a:gd name="T36" fmla="*/ 0 w 28"/>
                <a:gd name="T37" fmla="*/ 28 h 66"/>
                <a:gd name="T38" fmla="*/ 2 w 28"/>
                <a:gd name="T39" fmla="*/ 21 h 66"/>
                <a:gd name="T40" fmla="*/ 0 w 28"/>
                <a:gd name="T41" fmla="*/ 16 h 66"/>
                <a:gd name="T42" fmla="*/ 0 w 28"/>
                <a:gd name="T43" fmla="*/ 11 h 66"/>
                <a:gd name="T44" fmla="*/ 7 w 28"/>
                <a:gd name="T4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66">
                  <a:moveTo>
                    <a:pt x="7" y="0"/>
                  </a:moveTo>
                  <a:lnTo>
                    <a:pt x="7" y="0"/>
                  </a:lnTo>
                  <a:lnTo>
                    <a:pt x="7" y="4"/>
                  </a:lnTo>
                  <a:lnTo>
                    <a:pt x="11" y="2"/>
                  </a:lnTo>
                  <a:lnTo>
                    <a:pt x="14" y="9"/>
                  </a:lnTo>
                  <a:lnTo>
                    <a:pt x="19" y="9"/>
                  </a:lnTo>
                  <a:lnTo>
                    <a:pt x="21" y="18"/>
                  </a:lnTo>
                  <a:lnTo>
                    <a:pt x="19" y="26"/>
                  </a:lnTo>
                  <a:lnTo>
                    <a:pt x="21" y="35"/>
                  </a:lnTo>
                  <a:lnTo>
                    <a:pt x="28" y="40"/>
                  </a:lnTo>
                  <a:lnTo>
                    <a:pt x="28" y="45"/>
                  </a:lnTo>
                  <a:lnTo>
                    <a:pt x="21" y="49"/>
                  </a:lnTo>
                  <a:lnTo>
                    <a:pt x="21" y="56"/>
                  </a:lnTo>
                  <a:lnTo>
                    <a:pt x="11" y="66"/>
                  </a:lnTo>
                  <a:lnTo>
                    <a:pt x="9" y="63"/>
                  </a:lnTo>
                  <a:lnTo>
                    <a:pt x="9" y="59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4"/>
            <p:cNvSpPr>
              <a:spLocks noEditPoints="1"/>
            </p:cNvSpPr>
            <p:nvPr/>
          </p:nvSpPr>
          <p:spPr bwMode="auto">
            <a:xfrm>
              <a:off x="2371613" y="4531203"/>
              <a:ext cx="543688" cy="1210087"/>
            </a:xfrm>
            <a:custGeom>
              <a:avLst/>
              <a:gdLst>
                <a:gd name="T0" fmla="*/ 127 w 319"/>
                <a:gd name="T1" fmla="*/ 710 h 710"/>
                <a:gd name="T2" fmla="*/ 104 w 319"/>
                <a:gd name="T3" fmla="*/ 701 h 710"/>
                <a:gd name="T4" fmla="*/ 78 w 319"/>
                <a:gd name="T5" fmla="*/ 701 h 710"/>
                <a:gd name="T6" fmla="*/ 82 w 319"/>
                <a:gd name="T7" fmla="*/ 651 h 710"/>
                <a:gd name="T8" fmla="*/ 113 w 319"/>
                <a:gd name="T9" fmla="*/ 689 h 710"/>
                <a:gd name="T10" fmla="*/ 127 w 319"/>
                <a:gd name="T11" fmla="*/ 710 h 710"/>
                <a:gd name="T12" fmla="*/ 137 w 319"/>
                <a:gd name="T13" fmla="*/ 5 h 710"/>
                <a:gd name="T14" fmla="*/ 151 w 319"/>
                <a:gd name="T15" fmla="*/ 5 h 710"/>
                <a:gd name="T16" fmla="*/ 172 w 319"/>
                <a:gd name="T17" fmla="*/ 7 h 710"/>
                <a:gd name="T18" fmla="*/ 217 w 319"/>
                <a:gd name="T19" fmla="*/ 40 h 710"/>
                <a:gd name="T20" fmla="*/ 253 w 319"/>
                <a:gd name="T21" fmla="*/ 59 h 710"/>
                <a:gd name="T22" fmla="*/ 239 w 319"/>
                <a:gd name="T23" fmla="*/ 95 h 710"/>
                <a:gd name="T24" fmla="*/ 274 w 319"/>
                <a:gd name="T25" fmla="*/ 102 h 710"/>
                <a:gd name="T26" fmla="*/ 300 w 319"/>
                <a:gd name="T27" fmla="*/ 85 h 710"/>
                <a:gd name="T28" fmla="*/ 312 w 319"/>
                <a:gd name="T29" fmla="*/ 66 h 710"/>
                <a:gd name="T30" fmla="*/ 319 w 319"/>
                <a:gd name="T31" fmla="*/ 90 h 710"/>
                <a:gd name="T32" fmla="*/ 295 w 319"/>
                <a:gd name="T33" fmla="*/ 109 h 710"/>
                <a:gd name="T34" fmla="*/ 255 w 319"/>
                <a:gd name="T35" fmla="*/ 149 h 710"/>
                <a:gd name="T36" fmla="*/ 248 w 319"/>
                <a:gd name="T37" fmla="*/ 185 h 710"/>
                <a:gd name="T38" fmla="*/ 243 w 319"/>
                <a:gd name="T39" fmla="*/ 208 h 710"/>
                <a:gd name="T40" fmla="*/ 241 w 319"/>
                <a:gd name="T41" fmla="*/ 232 h 710"/>
                <a:gd name="T42" fmla="*/ 260 w 319"/>
                <a:gd name="T43" fmla="*/ 260 h 710"/>
                <a:gd name="T44" fmla="*/ 269 w 319"/>
                <a:gd name="T45" fmla="*/ 279 h 710"/>
                <a:gd name="T46" fmla="*/ 229 w 319"/>
                <a:gd name="T47" fmla="*/ 317 h 710"/>
                <a:gd name="T48" fmla="*/ 179 w 319"/>
                <a:gd name="T49" fmla="*/ 320 h 710"/>
                <a:gd name="T50" fmla="*/ 179 w 319"/>
                <a:gd name="T51" fmla="*/ 346 h 710"/>
                <a:gd name="T52" fmla="*/ 172 w 319"/>
                <a:gd name="T53" fmla="*/ 365 h 710"/>
                <a:gd name="T54" fmla="*/ 139 w 319"/>
                <a:gd name="T55" fmla="*/ 360 h 710"/>
                <a:gd name="T56" fmla="*/ 137 w 319"/>
                <a:gd name="T57" fmla="*/ 388 h 710"/>
                <a:gd name="T58" fmla="*/ 156 w 319"/>
                <a:gd name="T59" fmla="*/ 386 h 710"/>
                <a:gd name="T60" fmla="*/ 146 w 319"/>
                <a:gd name="T61" fmla="*/ 405 h 710"/>
                <a:gd name="T62" fmla="*/ 130 w 319"/>
                <a:gd name="T63" fmla="*/ 440 h 710"/>
                <a:gd name="T64" fmla="*/ 111 w 319"/>
                <a:gd name="T65" fmla="*/ 452 h 710"/>
                <a:gd name="T66" fmla="*/ 94 w 319"/>
                <a:gd name="T67" fmla="*/ 483 h 710"/>
                <a:gd name="T68" fmla="*/ 125 w 319"/>
                <a:gd name="T69" fmla="*/ 504 h 710"/>
                <a:gd name="T70" fmla="*/ 101 w 319"/>
                <a:gd name="T71" fmla="*/ 540 h 710"/>
                <a:gd name="T72" fmla="*/ 75 w 319"/>
                <a:gd name="T73" fmla="*/ 578 h 710"/>
                <a:gd name="T74" fmla="*/ 73 w 319"/>
                <a:gd name="T75" fmla="*/ 618 h 710"/>
                <a:gd name="T76" fmla="*/ 78 w 319"/>
                <a:gd name="T77" fmla="*/ 630 h 710"/>
                <a:gd name="T78" fmla="*/ 23 w 319"/>
                <a:gd name="T79" fmla="*/ 623 h 710"/>
                <a:gd name="T80" fmla="*/ 16 w 319"/>
                <a:gd name="T81" fmla="*/ 589 h 710"/>
                <a:gd name="T82" fmla="*/ 2 w 319"/>
                <a:gd name="T83" fmla="*/ 580 h 710"/>
                <a:gd name="T84" fmla="*/ 12 w 319"/>
                <a:gd name="T85" fmla="*/ 545 h 710"/>
                <a:gd name="T86" fmla="*/ 16 w 319"/>
                <a:gd name="T87" fmla="*/ 516 h 710"/>
                <a:gd name="T88" fmla="*/ 30 w 319"/>
                <a:gd name="T89" fmla="*/ 464 h 710"/>
                <a:gd name="T90" fmla="*/ 35 w 319"/>
                <a:gd name="T91" fmla="*/ 447 h 710"/>
                <a:gd name="T92" fmla="*/ 26 w 319"/>
                <a:gd name="T93" fmla="*/ 436 h 710"/>
                <a:gd name="T94" fmla="*/ 23 w 319"/>
                <a:gd name="T95" fmla="*/ 417 h 710"/>
                <a:gd name="T96" fmla="*/ 26 w 319"/>
                <a:gd name="T97" fmla="*/ 388 h 710"/>
                <a:gd name="T98" fmla="*/ 28 w 319"/>
                <a:gd name="T99" fmla="*/ 339 h 710"/>
                <a:gd name="T100" fmla="*/ 42 w 319"/>
                <a:gd name="T101" fmla="*/ 315 h 710"/>
                <a:gd name="T102" fmla="*/ 38 w 319"/>
                <a:gd name="T103" fmla="*/ 275 h 710"/>
                <a:gd name="T104" fmla="*/ 49 w 319"/>
                <a:gd name="T105" fmla="*/ 246 h 710"/>
                <a:gd name="T106" fmla="*/ 59 w 319"/>
                <a:gd name="T107" fmla="*/ 208 h 710"/>
                <a:gd name="T108" fmla="*/ 47 w 319"/>
                <a:gd name="T109" fmla="*/ 173 h 710"/>
                <a:gd name="T110" fmla="*/ 54 w 319"/>
                <a:gd name="T111" fmla="*/ 135 h 710"/>
                <a:gd name="T112" fmla="*/ 71 w 319"/>
                <a:gd name="T113" fmla="*/ 102 h 710"/>
                <a:gd name="T114" fmla="*/ 78 w 319"/>
                <a:gd name="T115" fmla="*/ 83 h 710"/>
                <a:gd name="T116" fmla="*/ 80 w 319"/>
                <a:gd name="T117" fmla="*/ 47 h 710"/>
                <a:gd name="T118" fmla="*/ 104 w 319"/>
                <a:gd name="T119" fmla="*/ 21 h 710"/>
                <a:gd name="T120" fmla="*/ 116 w 319"/>
                <a:gd name="T121" fmla="*/ 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9" h="710">
                  <a:moveTo>
                    <a:pt x="127" y="710"/>
                  </a:moveTo>
                  <a:lnTo>
                    <a:pt x="127" y="710"/>
                  </a:lnTo>
                  <a:lnTo>
                    <a:pt x="113" y="710"/>
                  </a:lnTo>
                  <a:lnTo>
                    <a:pt x="104" y="701"/>
                  </a:lnTo>
                  <a:lnTo>
                    <a:pt x="94" y="701"/>
                  </a:lnTo>
                  <a:lnTo>
                    <a:pt x="78" y="701"/>
                  </a:lnTo>
                  <a:lnTo>
                    <a:pt x="78" y="639"/>
                  </a:lnTo>
                  <a:lnTo>
                    <a:pt x="82" y="651"/>
                  </a:lnTo>
                  <a:lnTo>
                    <a:pt x="92" y="672"/>
                  </a:lnTo>
                  <a:lnTo>
                    <a:pt x="113" y="689"/>
                  </a:lnTo>
                  <a:lnTo>
                    <a:pt x="134" y="694"/>
                  </a:lnTo>
                  <a:lnTo>
                    <a:pt x="127" y="710"/>
                  </a:lnTo>
                  <a:close/>
                  <a:moveTo>
                    <a:pt x="137" y="5"/>
                  </a:moveTo>
                  <a:lnTo>
                    <a:pt x="137" y="5"/>
                  </a:lnTo>
                  <a:lnTo>
                    <a:pt x="146" y="17"/>
                  </a:lnTo>
                  <a:lnTo>
                    <a:pt x="151" y="5"/>
                  </a:lnTo>
                  <a:lnTo>
                    <a:pt x="170" y="5"/>
                  </a:lnTo>
                  <a:lnTo>
                    <a:pt x="172" y="7"/>
                  </a:lnTo>
                  <a:lnTo>
                    <a:pt x="203" y="36"/>
                  </a:lnTo>
                  <a:lnTo>
                    <a:pt x="217" y="40"/>
                  </a:lnTo>
                  <a:lnTo>
                    <a:pt x="236" y="52"/>
                  </a:lnTo>
                  <a:lnTo>
                    <a:pt x="253" y="59"/>
                  </a:lnTo>
                  <a:lnTo>
                    <a:pt x="255" y="66"/>
                  </a:lnTo>
                  <a:lnTo>
                    <a:pt x="239" y="95"/>
                  </a:lnTo>
                  <a:lnTo>
                    <a:pt x="255" y="100"/>
                  </a:lnTo>
                  <a:lnTo>
                    <a:pt x="274" y="102"/>
                  </a:lnTo>
                  <a:lnTo>
                    <a:pt x="286" y="100"/>
                  </a:lnTo>
                  <a:lnTo>
                    <a:pt x="300" y="85"/>
                  </a:lnTo>
                  <a:lnTo>
                    <a:pt x="305" y="69"/>
                  </a:lnTo>
                  <a:lnTo>
                    <a:pt x="312" y="66"/>
                  </a:lnTo>
                  <a:lnTo>
                    <a:pt x="319" y="76"/>
                  </a:lnTo>
                  <a:lnTo>
                    <a:pt x="319" y="90"/>
                  </a:lnTo>
                  <a:lnTo>
                    <a:pt x="307" y="102"/>
                  </a:lnTo>
                  <a:lnTo>
                    <a:pt x="295" y="109"/>
                  </a:lnTo>
                  <a:lnTo>
                    <a:pt x="276" y="126"/>
                  </a:lnTo>
                  <a:lnTo>
                    <a:pt x="255" y="149"/>
                  </a:lnTo>
                  <a:lnTo>
                    <a:pt x="253" y="166"/>
                  </a:lnTo>
                  <a:lnTo>
                    <a:pt x="248" y="185"/>
                  </a:lnTo>
                  <a:lnTo>
                    <a:pt x="248" y="204"/>
                  </a:lnTo>
                  <a:lnTo>
                    <a:pt x="243" y="208"/>
                  </a:lnTo>
                  <a:lnTo>
                    <a:pt x="243" y="220"/>
                  </a:lnTo>
                  <a:lnTo>
                    <a:pt x="241" y="232"/>
                  </a:lnTo>
                  <a:lnTo>
                    <a:pt x="262" y="249"/>
                  </a:lnTo>
                  <a:lnTo>
                    <a:pt x="260" y="260"/>
                  </a:lnTo>
                  <a:lnTo>
                    <a:pt x="269" y="270"/>
                  </a:lnTo>
                  <a:lnTo>
                    <a:pt x="269" y="279"/>
                  </a:lnTo>
                  <a:lnTo>
                    <a:pt x="253" y="305"/>
                  </a:lnTo>
                  <a:lnTo>
                    <a:pt x="229" y="317"/>
                  </a:lnTo>
                  <a:lnTo>
                    <a:pt x="196" y="322"/>
                  </a:lnTo>
                  <a:lnTo>
                    <a:pt x="179" y="320"/>
                  </a:lnTo>
                  <a:lnTo>
                    <a:pt x="182" y="331"/>
                  </a:lnTo>
                  <a:lnTo>
                    <a:pt x="179" y="346"/>
                  </a:lnTo>
                  <a:lnTo>
                    <a:pt x="182" y="358"/>
                  </a:lnTo>
                  <a:lnTo>
                    <a:pt x="172" y="365"/>
                  </a:lnTo>
                  <a:lnTo>
                    <a:pt x="156" y="367"/>
                  </a:lnTo>
                  <a:lnTo>
                    <a:pt x="139" y="360"/>
                  </a:lnTo>
                  <a:lnTo>
                    <a:pt x="134" y="365"/>
                  </a:lnTo>
                  <a:lnTo>
                    <a:pt x="137" y="388"/>
                  </a:lnTo>
                  <a:lnTo>
                    <a:pt x="149" y="393"/>
                  </a:lnTo>
                  <a:lnTo>
                    <a:pt x="156" y="386"/>
                  </a:lnTo>
                  <a:lnTo>
                    <a:pt x="161" y="398"/>
                  </a:lnTo>
                  <a:lnTo>
                    <a:pt x="146" y="405"/>
                  </a:lnTo>
                  <a:lnTo>
                    <a:pt x="132" y="419"/>
                  </a:lnTo>
                  <a:lnTo>
                    <a:pt x="130" y="440"/>
                  </a:lnTo>
                  <a:lnTo>
                    <a:pt x="127" y="452"/>
                  </a:lnTo>
                  <a:lnTo>
                    <a:pt x="111" y="452"/>
                  </a:lnTo>
                  <a:lnTo>
                    <a:pt x="99" y="464"/>
                  </a:lnTo>
                  <a:lnTo>
                    <a:pt x="94" y="483"/>
                  </a:lnTo>
                  <a:lnTo>
                    <a:pt x="111" y="500"/>
                  </a:lnTo>
                  <a:lnTo>
                    <a:pt x="125" y="504"/>
                  </a:lnTo>
                  <a:lnTo>
                    <a:pt x="120" y="526"/>
                  </a:lnTo>
                  <a:lnTo>
                    <a:pt x="101" y="540"/>
                  </a:lnTo>
                  <a:lnTo>
                    <a:pt x="90" y="568"/>
                  </a:lnTo>
                  <a:lnTo>
                    <a:pt x="75" y="578"/>
                  </a:lnTo>
                  <a:lnTo>
                    <a:pt x="68" y="589"/>
                  </a:lnTo>
                  <a:lnTo>
                    <a:pt x="73" y="618"/>
                  </a:lnTo>
                  <a:lnTo>
                    <a:pt x="85" y="632"/>
                  </a:lnTo>
                  <a:lnTo>
                    <a:pt x="78" y="630"/>
                  </a:lnTo>
                  <a:lnTo>
                    <a:pt x="64" y="627"/>
                  </a:lnTo>
                  <a:lnTo>
                    <a:pt x="23" y="623"/>
                  </a:lnTo>
                  <a:lnTo>
                    <a:pt x="16" y="608"/>
                  </a:lnTo>
                  <a:lnTo>
                    <a:pt x="16" y="589"/>
                  </a:lnTo>
                  <a:lnTo>
                    <a:pt x="7" y="589"/>
                  </a:lnTo>
                  <a:lnTo>
                    <a:pt x="2" y="580"/>
                  </a:lnTo>
                  <a:lnTo>
                    <a:pt x="0" y="554"/>
                  </a:lnTo>
                  <a:lnTo>
                    <a:pt x="12" y="545"/>
                  </a:lnTo>
                  <a:lnTo>
                    <a:pt x="16" y="528"/>
                  </a:lnTo>
                  <a:lnTo>
                    <a:pt x="16" y="516"/>
                  </a:lnTo>
                  <a:lnTo>
                    <a:pt x="23" y="497"/>
                  </a:lnTo>
                  <a:lnTo>
                    <a:pt x="30" y="464"/>
                  </a:lnTo>
                  <a:lnTo>
                    <a:pt x="28" y="452"/>
                  </a:lnTo>
                  <a:lnTo>
                    <a:pt x="35" y="447"/>
                  </a:lnTo>
                  <a:lnTo>
                    <a:pt x="33" y="438"/>
                  </a:lnTo>
                  <a:lnTo>
                    <a:pt x="26" y="436"/>
                  </a:lnTo>
                  <a:lnTo>
                    <a:pt x="30" y="424"/>
                  </a:lnTo>
                  <a:lnTo>
                    <a:pt x="23" y="417"/>
                  </a:lnTo>
                  <a:lnTo>
                    <a:pt x="21" y="391"/>
                  </a:lnTo>
                  <a:lnTo>
                    <a:pt x="26" y="388"/>
                  </a:lnTo>
                  <a:lnTo>
                    <a:pt x="23" y="360"/>
                  </a:lnTo>
                  <a:lnTo>
                    <a:pt x="28" y="339"/>
                  </a:lnTo>
                  <a:lnTo>
                    <a:pt x="33" y="320"/>
                  </a:lnTo>
                  <a:lnTo>
                    <a:pt x="42" y="315"/>
                  </a:lnTo>
                  <a:lnTo>
                    <a:pt x="38" y="294"/>
                  </a:lnTo>
                  <a:lnTo>
                    <a:pt x="38" y="275"/>
                  </a:lnTo>
                  <a:lnTo>
                    <a:pt x="49" y="263"/>
                  </a:lnTo>
                  <a:lnTo>
                    <a:pt x="49" y="246"/>
                  </a:lnTo>
                  <a:lnTo>
                    <a:pt x="59" y="227"/>
                  </a:lnTo>
                  <a:lnTo>
                    <a:pt x="59" y="208"/>
                  </a:lnTo>
                  <a:lnTo>
                    <a:pt x="54" y="206"/>
                  </a:lnTo>
                  <a:lnTo>
                    <a:pt x="47" y="173"/>
                  </a:lnTo>
                  <a:lnTo>
                    <a:pt x="56" y="152"/>
                  </a:lnTo>
                  <a:lnTo>
                    <a:pt x="54" y="135"/>
                  </a:lnTo>
                  <a:lnTo>
                    <a:pt x="61" y="118"/>
                  </a:lnTo>
                  <a:lnTo>
                    <a:pt x="71" y="102"/>
                  </a:lnTo>
                  <a:lnTo>
                    <a:pt x="82" y="90"/>
                  </a:lnTo>
                  <a:lnTo>
                    <a:pt x="78" y="83"/>
                  </a:lnTo>
                  <a:lnTo>
                    <a:pt x="80" y="78"/>
                  </a:lnTo>
                  <a:lnTo>
                    <a:pt x="80" y="47"/>
                  </a:lnTo>
                  <a:lnTo>
                    <a:pt x="99" y="40"/>
                  </a:lnTo>
                  <a:lnTo>
                    <a:pt x="104" y="21"/>
                  </a:lnTo>
                  <a:lnTo>
                    <a:pt x="101" y="17"/>
                  </a:lnTo>
                  <a:lnTo>
                    <a:pt x="116" y="0"/>
                  </a:lnTo>
                  <a:lnTo>
                    <a:pt x="137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7523855" y="4215898"/>
              <a:ext cx="1111235" cy="1032835"/>
            </a:xfrm>
            <a:custGeom>
              <a:avLst/>
              <a:gdLst>
                <a:gd name="T0" fmla="*/ 544 w 652"/>
                <a:gd name="T1" fmla="*/ 550 h 606"/>
                <a:gd name="T2" fmla="*/ 562 w 652"/>
                <a:gd name="T3" fmla="*/ 580 h 606"/>
                <a:gd name="T4" fmla="*/ 539 w 652"/>
                <a:gd name="T5" fmla="*/ 606 h 606"/>
                <a:gd name="T6" fmla="*/ 508 w 652"/>
                <a:gd name="T7" fmla="*/ 554 h 606"/>
                <a:gd name="T8" fmla="*/ 489 w 652"/>
                <a:gd name="T9" fmla="*/ 50 h 606"/>
                <a:gd name="T10" fmla="*/ 520 w 652"/>
                <a:gd name="T11" fmla="*/ 69 h 606"/>
                <a:gd name="T12" fmla="*/ 527 w 652"/>
                <a:gd name="T13" fmla="*/ 102 h 606"/>
                <a:gd name="T14" fmla="*/ 553 w 652"/>
                <a:gd name="T15" fmla="*/ 145 h 606"/>
                <a:gd name="T16" fmla="*/ 584 w 652"/>
                <a:gd name="T17" fmla="*/ 176 h 606"/>
                <a:gd name="T18" fmla="*/ 605 w 652"/>
                <a:gd name="T19" fmla="*/ 197 h 606"/>
                <a:gd name="T20" fmla="*/ 641 w 652"/>
                <a:gd name="T21" fmla="*/ 247 h 606"/>
                <a:gd name="T22" fmla="*/ 652 w 652"/>
                <a:gd name="T23" fmla="*/ 296 h 606"/>
                <a:gd name="T24" fmla="*/ 645 w 652"/>
                <a:gd name="T25" fmla="*/ 348 h 606"/>
                <a:gd name="T26" fmla="*/ 617 w 652"/>
                <a:gd name="T27" fmla="*/ 405 h 606"/>
                <a:gd name="T28" fmla="*/ 596 w 652"/>
                <a:gd name="T29" fmla="*/ 455 h 606"/>
                <a:gd name="T30" fmla="*/ 567 w 652"/>
                <a:gd name="T31" fmla="*/ 483 h 606"/>
                <a:gd name="T32" fmla="*/ 520 w 652"/>
                <a:gd name="T33" fmla="*/ 500 h 606"/>
                <a:gd name="T34" fmla="*/ 492 w 652"/>
                <a:gd name="T35" fmla="*/ 505 h 606"/>
                <a:gd name="T36" fmla="*/ 442 w 652"/>
                <a:gd name="T37" fmla="*/ 488 h 606"/>
                <a:gd name="T38" fmla="*/ 418 w 652"/>
                <a:gd name="T39" fmla="*/ 443 h 606"/>
                <a:gd name="T40" fmla="*/ 395 w 652"/>
                <a:gd name="T41" fmla="*/ 429 h 606"/>
                <a:gd name="T42" fmla="*/ 397 w 652"/>
                <a:gd name="T43" fmla="*/ 401 h 606"/>
                <a:gd name="T44" fmla="*/ 369 w 652"/>
                <a:gd name="T45" fmla="*/ 427 h 606"/>
                <a:gd name="T46" fmla="*/ 338 w 652"/>
                <a:gd name="T47" fmla="*/ 386 h 606"/>
                <a:gd name="T48" fmla="*/ 290 w 652"/>
                <a:gd name="T49" fmla="*/ 360 h 606"/>
                <a:gd name="T50" fmla="*/ 208 w 652"/>
                <a:gd name="T51" fmla="*/ 374 h 606"/>
                <a:gd name="T52" fmla="*/ 167 w 652"/>
                <a:gd name="T53" fmla="*/ 405 h 606"/>
                <a:gd name="T54" fmla="*/ 118 w 652"/>
                <a:gd name="T55" fmla="*/ 408 h 606"/>
                <a:gd name="T56" fmla="*/ 85 w 652"/>
                <a:gd name="T57" fmla="*/ 422 h 606"/>
                <a:gd name="T58" fmla="*/ 35 w 652"/>
                <a:gd name="T59" fmla="*/ 415 h 606"/>
                <a:gd name="T60" fmla="*/ 37 w 652"/>
                <a:gd name="T61" fmla="*/ 393 h 606"/>
                <a:gd name="T62" fmla="*/ 30 w 652"/>
                <a:gd name="T63" fmla="*/ 344 h 606"/>
                <a:gd name="T64" fmla="*/ 21 w 652"/>
                <a:gd name="T65" fmla="*/ 306 h 606"/>
                <a:gd name="T66" fmla="*/ 0 w 652"/>
                <a:gd name="T67" fmla="*/ 261 h 606"/>
                <a:gd name="T68" fmla="*/ 14 w 652"/>
                <a:gd name="T69" fmla="*/ 266 h 606"/>
                <a:gd name="T70" fmla="*/ 2 w 652"/>
                <a:gd name="T71" fmla="*/ 230 h 606"/>
                <a:gd name="T72" fmla="*/ 7 w 652"/>
                <a:gd name="T73" fmla="*/ 197 h 606"/>
                <a:gd name="T74" fmla="*/ 35 w 652"/>
                <a:gd name="T75" fmla="*/ 180 h 606"/>
                <a:gd name="T76" fmla="*/ 66 w 652"/>
                <a:gd name="T77" fmla="*/ 166 h 606"/>
                <a:gd name="T78" fmla="*/ 97 w 652"/>
                <a:gd name="T79" fmla="*/ 154 h 606"/>
                <a:gd name="T80" fmla="*/ 134 w 652"/>
                <a:gd name="T81" fmla="*/ 133 h 606"/>
                <a:gd name="T82" fmla="*/ 158 w 652"/>
                <a:gd name="T83" fmla="*/ 93 h 606"/>
                <a:gd name="T84" fmla="*/ 170 w 652"/>
                <a:gd name="T85" fmla="*/ 88 h 606"/>
                <a:gd name="T86" fmla="*/ 191 w 652"/>
                <a:gd name="T87" fmla="*/ 64 h 606"/>
                <a:gd name="T88" fmla="*/ 208 w 652"/>
                <a:gd name="T89" fmla="*/ 55 h 606"/>
                <a:gd name="T90" fmla="*/ 243 w 652"/>
                <a:gd name="T91" fmla="*/ 69 h 606"/>
                <a:gd name="T92" fmla="*/ 269 w 652"/>
                <a:gd name="T93" fmla="*/ 48 h 606"/>
                <a:gd name="T94" fmla="*/ 290 w 652"/>
                <a:gd name="T95" fmla="*/ 24 h 606"/>
                <a:gd name="T96" fmla="*/ 300 w 652"/>
                <a:gd name="T97" fmla="*/ 10 h 606"/>
                <a:gd name="T98" fmla="*/ 343 w 652"/>
                <a:gd name="T99" fmla="*/ 22 h 606"/>
                <a:gd name="T100" fmla="*/ 371 w 652"/>
                <a:gd name="T101" fmla="*/ 22 h 606"/>
                <a:gd name="T102" fmla="*/ 371 w 652"/>
                <a:gd name="T103" fmla="*/ 43 h 606"/>
                <a:gd name="T104" fmla="*/ 359 w 652"/>
                <a:gd name="T105" fmla="*/ 64 h 606"/>
                <a:gd name="T106" fmla="*/ 392 w 652"/>
                <a:gd name="T107" fmla="*/ 90 h 606"/>
                <a:gd name="T108" fmla="*/ 421 w 652"/>
                <a:gd name="T109" fmla="*/ 109 h 606"/>
                <a:gd name="T110" fmla="*/ 454 w 652"/>
                <a:gd name="T111" fmla="*/ 93 h 606"/>
                <a:gd name="T112" fmla="*/ 458 w 652"/>
                <a:gd name="T113" fmla="*/ 60 h 606"/>
                <a:gd name="T114" fmla="*/ 458 w 652"/>
                <a:gd name="T115" fmla="*/ 27 h 606"/>
                <a:gd name="T116" fmla="*/ 473 w 652"/>
                <a:gd name="T117" fmla="*/ 0 h 606"/>
                <a:gd name="T118" fmla="*/ 482 w 652"/>
                <a:gd name="T119" fmla="*/ 2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06">
                  <a:moveTo>
                    <a:pt x="520" y="545"/>
                  </a:moveTo>
                  <a:lnTo>
                    <a:pt x="520" y="545"/>
                  </a:lnTo>
                  <a:lnTo>
                    <a:pt x="536" y="552"/>
                  </a:lnTo>
                  <a:lnTo>
                    <a:pt x="544" y="550"/>
                  </a:lnTo>
                  <a:lnTo>
                    <a:pt x="558" y="547"/>
                  </a:lnTo>
                  <a:lnTo>
                    <a:pt x="565" y="547"/>
                  </a:lnTo>
                  <a:lnTo>
                    <a:pt x="567" y="573"/>
                  </a:lnTo>
                  <a:lnTo>
                    <a:pt x="562" y="580"/>
                  </a:lnTo>
                  <a:lnTo>
                    <a:pt x="560" y="597"/>
                  </a:lnTo>
                  <a:lnTo>
                    <a:pt x="555" y="592"/>
                  </a:lnTo>
                  <a:lnTo>
                    <a:pt x="544" y="606"/>
                  </a:lnTo>
                  <a:lnTo>
                    <a:pt x="539" y="606"/>
                  </a:lnTo>
                  <a:lnTo>
                    <a:pt x="529" y="606"/>
                  </a:lnTo>
                  <a:lnTo>
                    <a:pt x="520" y="587"/>
                  </a:lnTo>
                  <a:lnTo>
                    <a:pt x="518" y="573"/>
                  </a:lnTo>
                  <a:lnTo>
                    <a:pt x="508" y="554"/>
                  </a:lnTo>
                  <a:lnTo>
                    <a:pt x="508" y="545"/>
                  </a:lnTo>
                  <a:lnTo>
                    <a:pt x="520" y="545"/>
                  </a:lnTo>
                  <a:close/>
                  <a:moveTo>
                    <a:pt x="489" y="50"/>
                  </a:moveTo>
                  <a:lnTo>
                    <a:pt x="489" y="50"/>
                  </a:lnTo>
                  <a:lnTo>
                    <a:pt x="496" y="62"/>
                  </a:lnTo>
                  <a:lnTo>
                    <a:pt x="506" y="57"/>
                  </a:lnTo>
                  <a:lnTo>
                    <a:pt x="510" y="64"/>
                  </a:lnTo>
                  <a:lnTo>
                    <a:pt x="520" y="69"/>
                  </a:lnTo>
                  <a:lnTo>
                    <a:pt x="518" y="79"/>
                  </a:lnTo>
                  <a:lnTo>
                    <a:pt x="520" y="93"/>
                  </a:lnTo>
                  <a:lnTo>
                    <a:pt x="522" y="100"/>
                  </a:lnTo>
                  <a:lnTo>
                    <a:pt x="527" y="102"/>
                  </a:lnTo>
                  <a:lnTo>
                    <a:pt x="532" y="116"/>
                  </a:lnTo>
                  <a:lnTo>
                    <a:pt x="532" y="126"/>
                  </a:lnTo>
                  <a:lnTo>
                    <a:pt x="536" y="138"/>
                  </a:lnTo>
                  <a:lnTo>
                    <a:pt x="553" y="145"/>
                  </a:lnTo>
                  <a:lnTo>
                    <a:pt x="565" y="154"/>
                  </a:lnTo>
                  <a:lnTo>
                    <a:pt x="577" y="161"/>
                  </a:lnTo>
                  <a:lnTo>
                    <a:pt x="574" y="166"/>
                  </a:lnTo>
                  <a:lnTo>
                    <a:pt x="584" y="176"/>
                  </a:lnTo>
                  <a:lnTo>
                    <a:pt x="588" y="195"/>
                  </a:lnTo>
                  <a:lnTo>
                    <a:pt x="596" y="192"/>
                  </a:lnTo>
                  <a:lnTo>
                    <a:pt x="603" y="199"/>
                  </a:lnTo>
                  <a:lnTo>
                    <a:pt x="605" y="197"/>
                  </a:lnTo>
                  <a:lnTo>
                    <a:pt x="610" y="214"/>
                  </a:lnTo>
                  <a:lnTo>
                    <a:pt x="619" y="225"/>
                  </a:lnTo>
                  <a:lnTo>
                    <a:pt x="629" y="232"/>
                  </a:lnTo>
                  <a:lnTo>
                    <a:pt x="641" y="247"/>
                  </a:lnTo>
                  <a:lnTo>
                    <a:pt x="645" y="261"/>
                  </a:lnTo>
                  <a:lnTo>
                    <a:pt x="645" y="270"/>
                  </a:lnTo>
                  <a:lnTo>
                    <a:pt x="645" y="282"/>
                  </a:lnTo>
                  <a:lnTo>
                    <a:pt x="652" y="296"/>
                  </a:lnTo>
                  <a:lnTo>
                    <a:pt x="650" y="313"/>
                  </a:lnTo>
                  <a:lnTo>
                    <a:pt x="648" y="322"/>
                  </a:lnTo>
                  <a:lnTo>
                    <a:pt x="645" y="339"/>
                  </a:lnTo>
                  <a:lnTo>
                    <a:pt x="645" y="348"/>
                  </a:lnTo>
                  <a:lnTo>
                    <a:pt x="641" y="363"/>
                  </a:lnTo>
                  <a:lnTo>
                    <a:pt x="633" y="382"/>
                  </a:lnTo>
                  <a:lnTo>
                    <a:pt x="622" y="389"/>
                  </a:lnTo>
                  <a:lnTo>
                    <a:pt x="617" y="405"/>
                  </a:lnTo>
                  <a:lnTo>
                    <a:pt x="610" y="415"/>
                  </a:lnTo>
                  <a:lnTo>
                    <a:pt x="605" y="431"/>
                  </a:lnTo>
                  <a:lnTo>
                    <a:pt x="598" y="441"/>
                  </a:lnTo>
                  <a:lnTo>
                    <a:pt x="596" y="455"/>
                  </a:lnTo>
                  <a:lnTo>
                    <a:pt x="593" y="469"/>
                  </a:lnTo>
                  <a:lnTo>
                    <a:pt x="593" y="476"/>
                  </a:lnTo>
                  <a:lnTo>
                    <a:pt x="584" y="483"/>
                  </a:lnTo>
                  <a:lnTo>
                    <a:pt x="567" y="483"/>
                  </a:lnTo>
                  <a:lnTo>
                    <a:pt x="551" y="493"/>
                  </a:lnTo>
                  <a:lnTo>
                    <a:pt x="544" y="500"/>
                  </a:lnTo>
                  <a:lnTo>
                    <a:pt x="534" y="509"/>
                  </a:lnTo>
                  <a:lnTo>
                    <a:pt x="520" y="500"/>
                  </a:lnTo>
                  <a:lnTo>
                    <a:pt x="510" y="495"/>
                  </a:lnTo>
                  <a:lnTo>
                    <a:pt x="513" y="486"/>
                  </a:lnTo>
                  <a:lnTo>
                    <a:pt x="506" y="490"/>
                  </a:lnTo>
                  <a:lnTo>
                    <a:pt x="492" y="505"/>
                  </a:lnTo>
                  <a:lnTo>
                    <a:pt x="477" y="498"/>
                  </a:lnTo>
                  <a:lnTo>
                    <a:pt x="468" y="495"/>
                  </a:lnTo>
                  <a:lnTo>
                    <a:pt x="458" y="493"/>
                  </a:lnTo>
                  <a:lnTo>
                    <a:pt x="442" y="488"/>
                  </a:lnTo>
                  <a:lnTo>
                    <a:pt x="432" y="474"/>
                  </a:lnTo>
                  <a:lnTo>
                    <a:pt x="430" y="460"/>
                  </a:lnTo>
                  <a:lnTo>
                    <a:pt x="425" y="450"/>
                  </a:lnTo>
                  <a:lnTo>
                    <a:pt x="418" y="443"/>
                  </a:lnTo>
                  <a:lnTo>
                    <a:pt x="402" y="441"/>
                  </a:lnTo>
                  <a:lnTo>
                    <a:pt x="406" y="429"/>
                  </a:lnTo>
                  <a:lnTo>
                    <a:pt x="402" y="415"/>
                  </a:lnTo>
                  <a:lnTo>
                    <a:pt x="395" y="429"/>
                  </a:lnTo>
                  <a:lnTo>
                    <a:pt x="380" y="431"/>
                  </a:lnTo>
                  <a:lnTo>
                    <a:pt x="390" y="422"/>
                  </a:lnTo>
                  <a:lnTo>
                    <a:pt x="392" y="410"/>
                  </a:lnTo>
                  <a:lnTo>
                    <a:pt x="397" y="401"/>
                  </a:lnTo>
                  <a:lnTo>
                    <a:pt x="397" y="386"/>
                  </a:lnTo>
                  <a:lnTo>
                    <a:pt x="383" y="403"/>
                  </a:lnTo>
                  <a:lnTo>
                    <a:pt x="373" y="410"/>
                  </a:lnTo>
                  <a:lnTo>
                    <a:pt x="369" y="427"/>
                  </a:lnTo>
                  <a:lnTo>
                    <a:pt x="354" y="417"/>
                  </a:lnTo>
                  <a:lnTo>
                    <a:pt x="354" y="408"/>
                  </a:lnTo>
                  <a:lnTo>
                    <a:pt x="345" y="393"/>
                  </a:lnTo>
                  <a:lnTo>
                    <a:pt x="338" y="386"/>
                  </a:lnTo>
                  <a:lnTo>
                    <a:pt x="340" y="382"/>
                  </a:lnTo>
                  <a:lnTo>
                    <a:pt x="319" y="370"/>
                  </a:lnTo>
                  <a:lnTo>
                    <a:pt x="307" y="370"/>
                  </a:lnTo>
                  <a:lnTo>
                    <a:pt x="290" y="360"/>
                  </a:lnTo>
                  <a:lnTo>
                    <a:pt x="262" y="363"/>
                  </a:lnTo>
                  <a:lnTo>
                    <a:pt x="241" y="370"/>
                  </a:lnTo>
                  <a:lnTo>
                    <a:pt x="224" y="374"/>
                  </a:lnTo>
                  <a:lnTo>
                    <a:pt x="208" y="374"/>
                  </a:lnTo>
                  <a:lnTo>
                    <a:pt x="191" y="384"/>
                  </a:lnTo>
                  <a:lnTo>
                    <a:pt x="177" y="389"/>
                  </a:lnTo>
                  <a:lnTo>
                    <a:pt x="175" y="398"/>
                  </a:lnTo>
                  <a:lnTo>
                    <a:pt x="167" y="405"/>
                  </a:lnTo>
                  <a:lnTo>
                    <a:pt x="153" y="408"/>
                  </a:lnTo>
                  <a:lnTo>
                    <a:pt x="144" y="408"/>
                  </a:lnTo>
                  <a:lnTo>
                    <a:pt x="130" y="405"/>
                  </a:lnTo>
                  <a:lnTo>
                    <a:pt x="118" y="408"/>
                  </a:lnTo>
                  <a:lnTo>
                    <a:pt x="106" y="408"/>
                  </a:lnTo>
                  <a:lnTo>
                    <a:pt x="97" y="417"/>
                  </a:lnTo>
                  <a:lnTo>
                    <a:pt x="92" y="417"/>
                  </a:lnTo>
                  <a:lnTo>
                    <a:pt x="85" y="422"/>
                  </a:lnTo>
                  <a:lnTo>
                    <a:pt x="75" y="429"/>
                  </a:lnTo>
                  <a:lnTo>
                    <a:pt x="63" y="429"/>
                  </a:lnTo>
                  <a:lnTo>
                    <a:pt x="54" y="429"/>
                  </a:lnTo>
                  <a:lnTo>
                    <a:pt x="35" y="415"/>
                  </a:lnTo>
                  <a:lnTo>
                    <a:pt x="28" y="412"/>
                  </a:lnTo>
                  <a:lnTo>
                    <a:pt x="28" y="401"/>
                  </a:lnTo>
                  <a:lnTo>
                    <a:pt x="35" y="398"/>
                  </a:lnTo>
                  <a:lnTo>
                    <a:pt x="37" y="393"/>
                  </a:lnTo>
                  <a:lnTo>
                    <a:pt x="37" y="386"/>
                  </a:lnTo>
                  <a:lnTo>
                    <a:pt x="40" y="374"/>
                  </a:lnTo>
                  <a:lnTo>
                    <a:pt x="37" y="363"/>
                  </a:lnTo>
                  <a:lnTo>
                    <a:pt x="30" y="344"/>
                  </a:lnTo>
                  <a:lnTo>
                    <a:pt x="28" y="332"/>
                  </a:lnTo>
                  <a:lnTo>
                    <a:pt x="28" y="322"/>
                  </a:lnTo>
                  <a:lnTo>
                    <a:pt x="21" y="311"/>
                  </a:lnTo>
                  <a:lnTo>
                    <a:pt x="21" y="306"/>
                  </a:lnTo>
                  <a:lnTo>
                    <a:pt x="14" y="299"/>
                  </a:lnTo>
                  <a:lnTo>
                    <a:pt x="11" y="285"/>
                  </a:lnTo>
                  <a:lnTo>
                    <a:pt x="2" y="268"/>
                  </a:lnTo>
                  <a:lnTo>
                    <a:pt x="0" y="261"/>
                  </a:lnTo>
                  <a:lnTo>
                    <a:pt x="7" y="268"/>
                  </a:lnTo>
                  <a:lnTo>
                    <a:pt x="2" y="254"/>
                  </a:lnTo>
                  <a:lnTo>
                    <a:pt x="9" y="258"/>
                  </a:lnTo>
                  <a:lnTo>
                    <a:pt x="14" y="266"/>
                  </a:lnTo>
                  <a:lnTo>
                    <a:pt x="14" y="256"/>
                  </a:lnTo>
                  <a:lnTo>
                    <a:pt x="7" y="242"/>
                  </a:lnTo>
                  <a:lnTo>
                    <a:pt x="4" y="237"/>
                  </a:lnTo>
                  <a:lnTo>
                    <a:pt x="2" y="230"/>
                  </a:lnTo>
                  <a:lnTo>
                    <a:pt x="2" y="221"/>
                  </a:lnTo>
                  <a:lnTo>
                    <a:pt x="7" y="216"/>
                  </a:lnTo>
                  <a:lnTo>
                    <a:pt x="9" y="206"/>
                  </a:lnTo>
                  <a:lnTo>
                    <a:pt x="7" y="197"/>
                  </a:lnTo>
                  <a:lnTo>
                    <a:pt x="14" y="185"/>
                  </a:lnTo>
                  <a:lnTo>
                    <a:pt x="14" y="199"/>
                  </a:lnTo>
                  <a:lnTo>
                    <a:pt x="21" y="185"/>
                  </a:lnTo>
                  <a:lnTo>
                    <a:pt x="35" y="180"/>
                  </a:lnTo>
                  <a:lnTo>
                    <a:pt x="42" y="173"/>
                  </a:lnTo>
                  <a:lnTo>
                    <a:pt x="54" y="166"/>
                  </a:lnTo>
                  <a:lnTo>
                    <a:pt x="63" y="166"/>
                  </a:lnTo>
                  <a:lnTo>
                    <a:pt x="66" y="166"/>
                  </a:lnTo>
                  <a:lnTo>
                    <a:pt x="80" y="161"/>
                  </a:lnTo>
                  <a:lnTo>
                    <a:pt x="89" y="159"/>
                  </a:lnTo>
                  <a:lnTo>
                    <a:pt x="92" y="154"/>
                  </a:lnTo>
                  <a:lnTo>
                    <a:pt x="97" y="154"/>
                  </a:lnTo>
                  <a:lnTo>
                    <a:pt x="106" y="154"/>
                  </a:lnTo>
                  <a:lnTo>
                    <a:pt x="123" y="150"/>
                  </a:lnTo>
                  <a:lnTo>
                    <a:pt x="130" y="143"/>
                  </a:lnTo>
                  <a:lnTo>
                    <a:pt x="134" y="133"/>
                  </a:lnTo>
                  <a:lnTo>
                    <a:pt x="144" y="124"/>
                  </a:lnTo>
                  <a:lnTo>
                    <a:pt x="146" y="116"/>
                  </a:lnTo>
                  <a:lnTo>
                    <a:pt x="146" y="107"/>
                  </a:lnTo>
                  <a:lnTo>
                    <a:pt x="158" y="93"/>
                  </a:lnTo>
                  <a:lnTo>
                    <a:pt x="163" y="107"/>
                  </a:lnTo>
                  <a:lnTo>
                    <a:pt x="170" y="105"/>
                  </a:lnTo>
                  <a:lnTo>
                    <a:pt x="165" y="98"/>
                  </a:lnTo>
                  <a:lnTo>
                    <a:pt x="170" y="88"/>
                  </a:lnTo>
                  <a:lnTo>
                    <a:pt x="177" y="93"/>
                  </a:lnTo>
                  <a:lnTo>
                    <a:pt x="179" y="81"/>
                  </a:lnTo>
                  <a:lnTo>
                    <a:pt x="189" y="71"/>
                  </a:lnTo>
                  <a:lnTo>
                    <a:pt x="191" y="64"/>
                  </a:lnTo>
                  <a:lnTo>
                    <a:pt x="201" y="62"/>
                  </a:lnTo>
                  <a:lnTo>
                    <a:pt x="201" y="57"/>
                  </a:lnTo>
                  <a:lnTo>
                    <a:pt x="208" y="60"/>
                  </a:lnTo>
                  <a:lnTo>
                    <a:pt x="208" y="55"/>
                  </a:lnTo>
                  <a:lnTo>
                    <a:pt x="215" y="53"/>
                  </a:lnTo>
                  <a:lnTo>
                    <a:pt x="222" y="50"/>
                  </a:lnTo>
                  <a:lnTo>
                    <a:pt x="234" y="60"/>
                  </a:lnTo>
                  <a:lnTo>
                    <a:pt x="243" y="69"/>
                  </a:lnTo>
                  <a:lnTo>
                    <a:pt x="255" y="69"/>
                  </a:lnTo>
                  <a:lnTo>
                    <a:pt x="264" y="69"/>
                  </a:lnTo>
                  <a:lnTo>
                    <a:pt x="260" y="62"/>
                  </a:lnTo>
                  <a:lnTo>
                    <a:pt x="269" y="48"/>
                  </a:lnTo>
                  <a:lnTo>
                    <a:pt x="276" y="43"/>
                  </a:lnTo>
                  <a:lnTo>
                    <a:pt x="274" y="38"/>
                  </a:lnTo>
                  <a:lnTo>
                    <a:pt x="281" y="29"/>
                  </a:lnTo>
                  <a:lnTo>
                    <a:pt x="290" y="24"/>
                  </a:lnTo>
                  <a:lnTo>
                    <a:pt x="298" y="27"/>
                  </a:lnTo>
                  <a:lnTo>
                    <a:pt x="312" y="22"/>
                  </a:lnTo>
                  <a:lnTo>
                    <a:pt x="312" y="15"/>
                  </a:lnTo>
                  <a:lnTo>
                    <a:pt x="300" y="10"/>
                  </a:lnTo>
                  <a:lnTo>
                    <a:pt x="309" y="8"/>
                  </a:lnTo>
                  <a:lnTo>
                    <a:pt x="319" y="10"/>
                  </a:lnTo>
                  <a:lnTo>
                    <a:pt x="328" y="17"/>
                  </a:lnTo>
                  <a:lnTo>
                    <a:pt x="343" y="22"/>
                  </a:lnTo>
                  <a:lnTo>
                    <a:pt x="345" y="19"/>
                  </a:lnTo>
                  <a:lnTo>
                    <a:pt x="357" y="24"/>
                  </a:lnTo>
                  <a:lnTo>
                    <a:pt x="366" y="19"/>
                  </a:lnTo>
                  <a:lnTo>
                    <a:pt x="371" y="22"/>
                  </a:lnTo>
                  <a:lnTo>
                    <a:pt x="376" y="19"/>
                  </a:lnTo>
                  <a:lnTo>
                    <a:pt x="383" y="27"/>
                  </a:lnTo>
                  <a:lnTo>
                    <a:pt x="378" y="36"/>
                  </a:lnTo>
                  <a:lnTo>
                    <a:pt x="371" y="43"/>
                  </a:lnTo>
                  <a:lnTo>
                    <a:pt x="366" y="43"/>
                  </a:lnTo>
                  <a:lnTo>
                    <a:pt x="369" y="50"/>
                  </a:lnTo>
                  <a:lnTo>
                    <a:pt x="364" y="57"/>
                  </a:lnTo>
                  <a:lnTo>
                    <a:pt x="359" y="64"/>
                  </a:lnTo>
                  <a:lnTo>
                    <a:pt x="359" y="71"/>
                  </a:lnTo>
                  <a:lnTo>
                    <a:pt x="371" y="81"/>
                  </a:lnTo>
                  <a:lnTo>
                    <a:pt x="385" y="86"/>
                  </a:lnTo>
                  <a:lnTo>
                    <a:pt x="392" y="90"/>
                  </a:lnTo>
                  <a:lnTo>
                    <a:pt x="404" y="100"/>
                  </a:lnTo>
                  <a:lnTo>
                    <a:pt x="409" y="100"/>
                  </a:lnTo>
                  <a:lnTo>
                    <a:pt x="418" y="105"/>
                  </a:lnTo>
                  <a:lnTo>
                    <a:pt x="421" y="109"/>
                  </a:lnTo>
                  <a:lnTo>
                    <a:pt x="435" y="116"/>
                  </a:lnTo>
                  <a:lnTo>
                    <a:pt x="447" y="109"/>
                  </a:lnTo>
                  <a:lnTo>
                    <a:pt x="449" y="102"/>
                  </a:lnTo>
                  <a:lnTo>
                    <a:pt x="454" y="93"/>
                  </a:lnTo>
                  <a:lnTo>
                    <a:pt x="454" y="83"/>
                  </a:lnTo>
                  <a:lnTo>
                    <a:pt x="458" y="71"/>
                  </a:lnTo>
                  <a:lnTo>
                    <a:pt x="456" y="62"/>
                  </a:lnTo>
                  <a:lnTo>
                    <a:pt x="458" y="60"/>
                  </a:lnTo>
                  <a:lnTo>
                    <a:pt x="456" y="48"/>
                  </a:lnTo>
                  <a:lnTo>
                    <a:pt x="458" y="36"/>
                  </a:lnTo>
                  <a:lnTo>
                    <a:pt x="463" y="34"/>
                  </a:lnTo>
                  <a:lnTo>
                    <a:pt x="458" y="27"/>
                  </a:lnTo>
                  <a:lnTo>
                    <a:pt x="463" y="19"/>
                  </a:lnTo>
                  <a:lnTo>
                    <a:pt x="468" y="10"/>
                  </a:lnTo>
                  <a:lnTo>
                    <a:pt x="468" y="5"/>
                  </a:lnTo>
                  <a:lnTo>
                    <a:pt x="473" y="0"/>
                  </a:lnTo>
                  <a:lnTo>
                    <a:pt x="477" y="8"/>
                  </a:lnTo>
                  <a:lnTo>
                    <a:pt x="480" y="17"/>
                  </a:lnTo>
                  <a:lnTo>
                    <a:pt x="482" y="19"/>
                  </a:lnTo>
                  <a:lnTo>
                    <a:pt x="482" y="27"/>
                  </a:lnTo>
                  <a:lnTo>
                    <a:pt x="489" y="34"/>
                  </a:lnTo>
                  <a:lnTo>
                    <a:pt x="489" y="43"/>
                  </a:lnTo>
                  <a:lnTo>
                    <a:pt x="489" y="5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4657142" y="2373498"/>
              <a:ext cx="209636" cy="103966"/>
            </a:xfrm>
            <a:custGeom>
              <a:avLst/>
              <a:gdLst>
                <a:gd name="T0" fmla="*/ 94 w 123"/>
                <a:gd name="T1" fmla="*/ 0 h 61"/>
                <a:gd name="T2" fmla="*/ 94 w 123"/>
                <a:gd name="T3" fmla="*/ 0 h 61"/>
                <a:gd name="T4" fmla="*/ 109 w 123"/>
                <a:gd name="T5" fmla="*/ 7 h 61"/>
                <a:gd name="T6" fmla="*/ 113 w 123"/>
                <a:gd name="T7" fmla="*/ 7 h 61"/>
                <a:gd name="T8" fmla="*/ 123 w 123"/>
                <a:gd name="T9" fmla="*/ 12 h 61"/>
                <a:gd name="T10" fmla="*/ 120 w 123"/>
                <a:gd name="T11" fmla="*/ 14 h 61"/>
                <a:gd name="T12" fmla="*/ 123 w 123"/>
                <a:gd name="T13" fmla="*/ 23 h 61"/>
                <a:gd name="T14" fmla="*/ 120 w 123"/>
                <a:gd name="T15" fmla="*/ 33 h 61"/>
                <a:gd name="T16" fmla="*/ 113 w 123"/>
                <a:gd name="T17" fmla="*/ 33 h 61"/>
                <a:gd name="T18" fmla="*/ 116 w 123"/>
                <a:gd name="T19" fmla="*/ 38 h 61"/>
                <a:gd name="T20" fmla="*/ 111 w 123"/>
                <a:gd name="T21" fmla="*/ 52 h 61"/>
                <a:gd name="T22" fmla="*/ 106 w 123"/>
                <a:gd name="T23" fmla="*/ 57 h 61"/>
                <a:gd name="T24" fmla="*/ 92 w 123"/>
                <a:gd name="T25" fmla="*/ 57 h 61"/>
                <a:gd name="T26" fmla="*/ 85 w 123"/>
                <a:gd name="T27" fmla="*/ 61 h 61"/>
                <a:gd name="T28" fmla="*/ 71 w 123"/>
                <a:gd name="T29" fmla="*/ 61 h 61"/>
                <a:gd name="T30" fmla="*/ 47 w 123"/>
                <a:gd name="T31" fmla="*/ 54 h 61"/>
                <a:gd name="T32" fmla="*/ 45 w 123"/>
                <a:gd name="T33" fmla="*/ 47 h 61"/>
                <a:gd name="T34" fmla="*/ 28 w 123"/>
                <a:gd name="T35" fmla="*/ 52 h 61"/>
                <a:gd name="T36" fmla="*/ 26 w 123"/>
                <a:gd name="T37" fmla="*/ 57 h 61"/>
                <a:gd name="T38" fmla="*/ 16 w 123"/>
                <a:gd name="T39" fmla="*/ 52 h 61"/>
                <a:gd name="T40" fmla="*/ 9 w 123"/>
                <a:gd name="T41" fmla="*/ 52 h 61"/>
                <a:gd name="T42" fmla="*/ 0 w 123"/>
                <a:gd name="T43" fmla="*/ 47 h 61"/>
                <a:gd name="T44" fmla="*/ 2 w 123"/>
                <a:gd name="T45" fmla="*/ 40 h 61"/>
                <a:gd name="T46" fmla="*/ 2 w 123"/>
                <a:gd name="T47" fmla="*/ 38 h 61"/>
                <a:gd name="T48" fmla="*/ 7 w 123"/>
                <a:gd name="T49" fmla="*/ 35 h 61"/>
                <a:gd name="T50" fmla="*/ 16 w 123"/>
                <a:gd name="T51" fmla="*/ 42 h 61"/>
                <a:gd name="T52" fmla="*/ 19 w 123"/>
                <a:gd name="T53" fmla="*/ 35 h 61"/>
                <a:gd name="T54" fmla="*/ 33 w 123"/>
                <a:gd name="T55" fmla="*/ 38 h 61"/>
                <a:gd name="T56" fmla="*/ 45 w 123"/>
                <a:gd name="T57" fmla="*/ 33 h 61"/>
                <a:gd name="T58" fmla="*/ 52 w 123"/>
                <a:gd name="T59" fmla="*/ 33 h 61"/>
                <a:gd name="T60" fmla="*/ 57 w 123"/>
                <a:gd name="T61" fmla="*/ 38 h 61"/>
                <a:gd name="T62" fmla="*/ 59 w 123"/>
                <a:gd name="T63" fmla="*/ 35 h 61"/>
                <a:gd name="T64" fmla="*/ 57 w 123"/>
                <a:gd name="T65" fmla="*/ 19 h 61"/>
                <a:gd name="T66" fmla="*/ 61 w 123"/>
                <a:gd name="T67" fmla="*/ 14 h 61"/>
                <a:gd name="T68" fmla="*/ 68 w 123"/>
                <a:gd name="T69" fmla="*/ 5 h 61"/>
                <a:gd name="T70" fmla="*/ 80 w 123"/>
                <a:gd name="T71" fmla="*/ 12 h 61"/>
                <a:gd name="T72" fmla="*/ 90 w 123"/>
                <a:gd name="T73" fmla="*/ 2 h 61"/>
                <a:gd name="T74" fmla="*/ 94 w 123"/>
                <a:gd name="T7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61">
                  <a:moveTo>
                    <a:pt x="94" y="0"/>
                  </a:moveTo>
                  <a:lnTo>
                    <a:pt x="94" y="0"/>
                  </a:lnTo>
                  <a:lnTo>
                    <a:pt x="109" y="7"/>
                  </a:lnTo>
                  <a:lnTo>
                    <a:pt x="113" y="7"/>
                  </a:lnTo>
                  <a:lnTo>
                    <a:pt x="123" y="12"/>
                  </a:lnTo>
                  <a:lnTo>
                    <a:pt x="120" y="14"/>
                  </a:lnTo>
                  <a:lnTo>
                    <a:pt x="123" y="23"/>
                  </a:lnTo>
                  <a:lnTo>
                    <a:pt x="120" y="33"/>
                  </a:lnTo>
                  <a:lnTo>
                    <a:pt x="113" y="33"/>
                  </a:lnTo>
                  <a:lnTo>
                    <a:pt x="116" y="38"/>
                  </a:lnTo>
                  <a:lnTo>
                    <a:pt x="111" y="52"/>
                  </a:lnTo>
                  <a:lnTo>
                    <a:pt x="106" y="57"/>
                  </a:lnTo>
                  <a:lnTo>
                    <a:pt x="92" y="57"/>
                  </a:lnTo>
                  <a:lnTo>
                    <a:pt x="85" y="61"/>
                  </a:lnTo>
                  <a:lnTo>
                    <a:pt x="71" y="61"/>
                  </a:lnTo>
                  <a:lnTo>
                    <a:pt x="47" y="54"/>
                  </a:lnTo>
                  <a:lnTo>
                    <a:pt x="45" y="47"/>
                  </a:lnTo>
                  <a:lnTo>
                    <a:pt x="28" y="52"/>
                  </a:lnTo>
                  <a:lnTo>
                    <a:pt x="26" y="57"/>
                  </a:lnTo>
                  <a:lnTo>
                    <a:pt x="16" y="52"/>
                  </a:lnTo>
                  <a:lnTo>
                    <a:pt x="9" y="52"/>
                  </a:lnTo>
                  <a:lnTo>
                    <a:pt x="0" y="47"/>
                  </a:lnTo>
                  <a:lnTo>
                    <a:pt x="2" y="40"/>
                  </a:lnTo>
                  <a:lnTo>
                    <a:pt x="2" y="38"/>
                  </a:lnTo>
                  <a:lnTo>
                    <a:pt x="7" y="35"/>
                  </a:lnTo>
                  <a:lnTo>
                    <a:pt x="16" y="42"/>
                  </a:lnTo>
                  <a:lnTo>
                    <a:pt x="19" y="35"/>
                  </a:lnTo>
                  <a:lnTo>
                    <a:pt x="33" y="38"/>
                  </a:lnTo>
                  <a:lnTo>
                    <a:pt x="45" y="33"/>
                  </a:lnTo>
                  <a:lnTo>
                    <a:pt x="52" y="33"/>
                  </a:lnTo>
                  <a:lnTo>
                    <a:pt x="57" y="38"/>
                  </a:lnTo>
                  <a:lnTo>
                    <a:pt x="59" y="35"/>
                  </a:lnTo>
                  <a:lnTo>
                    <a:pt x="57" y="19"/>
                  </a:lnTo>
                  <a:lnTo>
                    <a:pt x="61" y="14"/>
                  </a:lnTo>
                  <a:lnTo>
                    <a:pt x="68" y="5"/>
                  </a:lnTo>
                  <a:lnTo>
                    <a:pt x="80" y="12"/>
                  </a:lnTo>
                  <a:lnTo>
                    <a:pt x="90" y="2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4467960" y="2267828"/>
              <a:ext cx="95444" cy="85217"/>
            </a:xfrm>
            <a:custGeom>
              <a:avLst/>
              <a:gdLst>
                <a:gd name="T0" fmla="*/ 40 w 56"/>
                <a:gd name="T1" fmla="*/ 0 h 50"/>
                <a:gd name="T2" fmla="*/ 40 w 56"/>
                <a:gd name="T3" fmla="*/ 0 h 50"/>
                <a:gd name="T4" fmla="*/ 49 w 56"/>
                <a:gd name="T5" fmla="*/ 12 h 50"/>
                <a:gd name="T6" fmla="*/ 56 w 56"/>
                <a:gd name="T7" fmla="*/ 17 h 50"/>
                <a:gd name="T8" fmla="*/ 56 w 56"/>
                <a:gd name="T9" fmla="*/ 36 h 50"/>
                <a:gd name="T10" fmla="*/ 52 w 56"/>
                <a:gd name="T11" fmla="*/ 36 h 50"/>
                <a:gd name="T12" fmla="*/ 49 w 56"/>
                <a:gd name="T13" fmla="*/ 50 h 50"/>
                <a:gd name="T14" fmla="*/ 35 w 56"/>
                <a:gd name="T15" fmla="*/ 38 h 50"/>
                <a:gd name="T16" fmla="*/ 28 w 56"/>
                <a:gd name="T17" fmla="*/ 40 h 50"/>
                <a:gd name="T18" fmla="*/ 16 w 56"/>
                <a:gd name="T19" fmla="*/ 29 h 50"/>
                <a:gd name="T20" fmla="*/ 9 w 56"/>
                <a:gd name="T21" fmla="*/ 19 h 50"/>
                <a:gd name="T22" fmla="*/ 2 w 56"/>
                <a:gd name="T23" fmla="*/ 19 h 50"/>
                <a:gd name="T24" fmla="*/ 0 w 56"/>
                <a:gd name="T25" fmla="*/ 10 h 50"/>
                <a:gd name="T26" fmla="*/ 11 w 56"/>
                <a:gd name="T27" fmla="*/ 5 h 50"/>
                <a:gd name="T28" fmla="*/ 23 w 56"/>
                <a:gd name="T29" fmla="*/ 7 h 50"/>
                <a:gd name="T30" fmla="*/ 40 w 56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50">
                  <a:moveTo>
                    <a:pt x="40" y="0"/>
                  </a:moveTo>
                  <a:lnTo>
                    <a:pt x="40" y="0"/>
                  </a:lnTo>
                  <a:lnTo>
                    <a:pt x="49" y="12"/>
                  </a:lnTo>
                  <a:lnTo>
                    <a:pt x="56" y="17"/>
                  </a:lnTo>
                  <a:lnTo>
                    <a:pt x="56" y="36"/>
                  </a:lnTo>
                  <a:lnTo>
                    <a:pt x="52" y="36"/>
                  </a:lnTo>
                  <a:lnTo>
                    <a:pt x="49" y="50"/>
                  </a:lnTo>
                  <a:lnTo>
                    <a:pt x="35" y="38"/>
                  </a:lnTo>
                  <a:lnTo>
                    <a:pt x="28" y="40"/>
                  </a:lnTo>
                  <a:lnTo>
                    <a:pt x="16" y="29"/>
                  </a:lnTo>
                  <a:lnTo>
                    <a:pt x="9" y="19"/>
                  </a:lnTo>
                  <a:lnTo>
                    <a:pt x="2" y="19"/>
                  </a:lnTo>
                  <a:lnTo>
                    <a:pt x="0" y="10"/>
                  </a:lnTo>
                  <a:lnTo>
                    <a:pt x="11" y="5"/>
                  </a:lnTo>
                  <a:lnTo>
                    <a:pt x="23" y="7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5015055" y="2566089"/>
              <a:ext cx="170435" cy="109079"/>
            </a:xfrm>
            <a:custGeom>
              <a:avLst/>
              <a:gdLst>
                <a:gd name="T0" fmla="*/ 5 w 100"/>
                <a:gd name="T1" fmla="*/ 0 h 64"/>
                <a:gd name="T2" fmla="*/ 5 w 100"/>
                <a:gd name="T3" fmla="*/ 0 h 64"/>
                <a:gd name="T4" fmla="*/ 10 w 100"/>
                <a:gd name="T5" fmla="*/ 10 h 64"/>
                <a:gd name="T6" fmla="*/ 15 w 100"/>
                <a:gd name="T7" fmla="*/ 8 h 64"/>
                <a:gd name="T8" fmla="*/ 26 w 100"/>
                <a:gd name="T9" fmla="*/ 10 h 64"/>
                <a:gd name="T10" fmla="*/ 50 w 100"/>
                <a:gd name="T11" fmla="*/ 12 h 64"/>
                <a:gd name="T12" fmla="*/ 59 w 100"/>
                <a:gd name="T13" fmla="*/ 8 h 64"/>
                <a:gd name="T14" fmla="*/ 78 w 100"/>
                <a:gd name="T15" fmla="*/ 0 h 64"/>
                <a:gd name="T16" fmla="*/ 90 w 100"/>
                <a:gd name="T17" fmla="*/ 10 h 64"/>
                <a:gd name="T18" fmla="*/ 100 w 100"/>
                <a:gd name="T19" fmla="*/ 12 h 64"/>
                <a:gd name="T20" fmla="*/ 90 w 100"/>
                <a:gd name="T21" fmla="*/ 22 h 64"/>
                <a:gd name="T22" fmla="*/ 85 w 100"/>
                <a:gd name="T23" fmla="*/ 36 h 64"/>
                <a:gd name="T24" fmla="*/ 90 w 100"/>
                <a:gd name="T25" fmla="*/ 48 h 64"/>
                <a:gd name="T26" fmla="*/ 76 w 100"/>
                <a:gd name="T27" fmla="*/ 45 h 64"/>
                <a:gd name="T28" fmla="*/ 59 w 100"/>
                <a:gd name="T29" fmla="*/ 52 h 64"/>
                <a:gd name="T30" fmla="*/ 59 w 100"/>
                <a:gd name="T31" fmla="*/ 62 h 64"/>
                <a:gd name="T32" fmla="*/ 45 w 100"/>
                <a:gd name="T33" fmla="*/ 64 h 64"/>
                <a:gd name="T34" fmla="*/ 33 w 100"/>
                <a:gd name="T35" fmla="*/ 57 h 64"/>
                <a:gd name="T36" fmla="*/ 22 w 100"/>
                <a:gd name="T37" fmla="*/ 62 h 64"/>
                <a:gd name="T38" fmla="*/ 10 w 100"/>
                <a:gd name="T39" fmla="*/ 62 h 64"/>
                <a:gd name="T40" fmla="*/ 7 w 100"/>
                <a:gd name="T41" fmla="*/ 48 h 64"/>
                <a:gd name="T42" fmla="*/ 0 w 100"/>
                <a:gd name="T43" fmla="*/ 43 h 64"/>
                <a:gd name="T44" fmla="*/ 3 w 100"/>
                <a:gd name="T45" fmla="*/ 38 h 64"/>
                <a:gd name="T46" fmla="*/ 0 w 100"/>
                <a:gd name="T47" fmla="*/ 36 h 64"/>
                <a:gd name="T48" fmla="*/ 3 w 100"/>
                <a:gd name="T49" fmla="*/ 29 h 64"/>
                <a:gd name="T50" fmla="*/ 10 w 100"/>
                <a:gd name="T51" fmla="*/ 22 h 64"/>
                <a:gd name="T52" fmla="*/ 0 w 100"/>
                <a:gd name="T53" fmla="*/ 12 h 64"/>
                <a:gd name="T54" fmla="*/ 0 w 100"/>
                <a:gd name="T55" fmla="*/ 5 h 64"/>
                <a:gd name="T56" fmla="*/ 5 w 100"/>
                <a:gd name="T5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0" h="64">
                  <a:moveTo>
                    <a:pt x="5" y="0"/>
                  </a:moveTo>
                  <a:lnTo>
                    <a:pt x="5" y="0"/>
                  </a:lnTo>
                  <a:lnTo>
                    <a:pt x="10" y="10"/>
                  </a:lnTo>
                  <a:lnTo>
                    <a:pt x="15" y="8"/>
                  </a:lnTo>
                  <a:lnTo>
                    <a:pt x="26" y="10"/>
                  </a:lnTo>
                  <a:lnTo>
                    <a:pt x="50" y="12"/>
                  </a:lnTo>
                  <a:lnTo>
                    <a:pt x="59" y="8"/>
                  </a:lnTo>
                  <a:lnTo>
                    <a:pt x="78" y="0"/>
                  </a:lnTo>
                  <a:lnTo>
                    <a:pt x="90" y="10"/>
                  </a:lnTo>
                  <a:lnTo>
                    <a:pt x="100" y="12"/>
                  </a:lnTo>
                  <a:lnTo>
                    <a:pt x="90" y="22"/>
                  </a:lnTo>
                  <a:lnTo>
                    <a:pt x="85" y="36"/>
                  </a:lnTo>
                  <a:lnTo>
                    <a:pt x="90" y="48"/>
                  </a:lnTo>
                  <a:lnTo>
                    <a:pt x="76" y="45"/>
                  </a:lnTo>
                  <a:lnTo>
                    <a:pt x="59" y="52"/>
                  </a:lnTo>
                  <a:lnTo>
                    <a:pt x="59" y="62"/>
                  </a:lnTo>
                  <a:lnTo>
                    <a:pt x="45" y="64"/>
                  </a:lnTo>
                  <a:lnTo>
                    <a:pt x="33" y="57"/>
                  </a:lnTo>
                  <a:lnTo>
                    <a:pt x="22" y="62"/>
                  </a:lnTo>
                  <a:lnTo>
                    <a:pt x="10" y="62"/>
                  </a:lnTo>
                  <a:lnTo>
                    <a:pt x="7" y="48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0" y="36"/>
                  </a:lnTo>
                  <a:lnTo>
                    <a:pt x="3" y="29"/>
                  </a:lnTo>
                  <a:lnTo>
                    <a:pt x="10" y="2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36"/>
            <p:cNvSpPr>
              <a:spLocks noEditPoints="1"/>
            </p:cNvSpPr>
            <p:nvPr/>
          </p:nvSpPr>
          <p:spPr bwMode="auto">
            <a:xfrm>
              <a:off x="2218221" y="3152385"/>
              <a:ext cx="52835" cy="95444"/>
            </a:xfrm>
            <a:custGeom>
              <a:avLst/>
              <a:gdLst>
                <a:gd name="T0" fmla="*/ 23 w 31"/>
                <a:gd name="T1" fmla="*/ 56 h 56"/>
                <a:gd name="T2" fmla="*/ 23 w 31"/>
                <a:gd name="T3" fmla="*/ 56 h 56"/>
                <a:gd name="T4" fmla="*/ 19 w 31"/>
                <a:gd name="T5" fmla="*/ 56 h 56"/>
                <a:gd name="T6" fmla="*/ 14 w 31"/>
                <a:gd name="T7" fmla="*/ 47 h 56"/>
                <a:gd name="T8" fmla="*/ 9 w 31"/>
                <a:gd name="T9" fmla="*/ 42 h 56"/>
                <a:gd name="T10" fmla="*/ 12 w 31"/>
                <a:gd name="T11" fmla="*/ 30 h 56"/>
                <a:gd name="T12" fmla="*/ 16 w 31"/>
                <a:gd name="T13" fmla="*/ 33 h 56"/>
                <a:gd name="T14" fmla="*/ 23 w 31"/>
                <a:gd name="T15" fmla="*/ 47 h 56"/>
                <a:gd name="T16" fmla="*/ 23 w 31"/>
                <a:gd name="T17" fmla="*/ 56 h 56"/>
                <a:gd name="T18" fmla="*/ 19 w 31"/>
                <a:gd name="T19" fmla="*/ 7 h 56"/>
                <a:gd name="T20" fmla="*/ 19 w 31"/>
                <a:gd name="T21" fmla="*/ 7 h 56"/>
                <a:gd name="T22" fmla="*/ 0 w 31"/>
                <a:gd name="T23" fmla="*/ 9 h 56"/>
                <a:gd name="T24" fmla="*/ 0 w 31"/>
                <a:gd name="T25" fmla="*/ 2 h 56"/>
                <a:gd name="T26" fmla="*/ 7 w 31"/>
                <a:gd name="T27" fmla="*/ 2 h 56"/>
                <a:gd name="T28" fmla="*/ 16 w 31"/>
                <a:gd name="T29" fmla="*/ 2 h 56"/>
                <a:gd name="T30" fmla="*/ 19 w 31"/>
                <a:gd name="T31" fmla="*/ 7 h 56"/>
                <a:gd name="T32" fmla="*/ 31 w 31"/>
                <a:gd name="T33" fmla="*/ 7 h 56"/>
                <a:gd name="T34" fmla="*/ 31 w 31"/>
                <a:gd name="T35" fmla="*/ 7 h 56"/>
                <a:gd name="T36" fmla="*/ 28 w 31"/>
                <a:gd name="T37" fmla="*/ 19 h 56"/>
                <a:gd name="T38" fmla="*/ 26 w 31"/>
                <a:gd name="T39" fmla="*/ 16 h 56"/>
                <a:gd name="T40" fmla="*/ 26 w 31"/>
                <a:gd name="T41" fmla="*/ 7 h 56"/>
                <a:gd name="T42" fmla="*/ 19 w 31"/>
                <a:gd name="T43" fmla="*/ 0 h 56"/>
                <a:gd name="T44" fmla="*/ 19 w 31"/>
                <a:gd name="T45" fmla="*/ 0 h 56"/>
                <a:gd name="T46" fmla="*/ 31 w 31"/>
                <a:gd name="T47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56">
                  <a:moveTo>
                    <a:pt x="23" y="56"/>
                  </a:moveTo>
                  <a:lnTo>
                    <a:pt x="23" y="56"/>
                  </a:lnTo>
                  <a:lnTo>
                    <a:pt x="19" y="56"/>
                  </a:lnTo>
                  <a:lnTo>
                    <a:pt x="14" y="47"/>
                  </a:lnTo>
                  <a:lnTo>
                    <a:pt x="9" y="42"/>
                  </a:lnTo>
                  <a:lnTo>
                    <a:pt x="12" y="30"/>
                  </a:lnTo>
                  <a:lnTo>
                    <a:pt x="16" y="33"/>
                  </a:lnTo>
                  <a:lnTo>
                    <a:pt x="23" y="47"/>
                  </a:lnTo>
                  <a:lnTo>
                    <a:pt x="23" y="56"/>
                  </a:lnTo>
                  <a:close/>
                  <a:moveTo>
                    <a:pt x="19" y="7"/>
                  </a:moveTo>
                  <a:lnTo>
                    <a:pt x="19" y="7"/>
                  </a:lnTo>
                  <a:lnTo>
                    <a:pt x="0" y="9"/>
                  </a:lnTo>
                  <a:lnTo>
                    <a:pt x="0" y="2"/>
                  </a:lnTo>
                  <a:lnTo>
                    <a:pt x="7" y="2"/>
                  </a:lnTo>
                  <a:lnTo>
                    <a:pt x="16" y="2"/>
                  </a:lnTo>
                  <a:lnTo>
                    <a:pt x="19" y="7"/>
                  </a:lnTo>
                  <a:close/>
                  <a:moveTo>
                    <a:pt x="31" y="7"/>
                  </a:moveTo>
                  <a:lnTo>
                    <a:pt x="31" y="7"/>
                  </a:lnTo>
                  <a:lnTo>
                    <a:pt x="28" y="19"/>
                  </a:lnTo>
                  <a:lnTo>
                    <a:pt x="26" y="16"/>
                  </a:lnTo>
                  <a:lnTo>
                    <a:pt x="26" y="7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1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38"/>
            <p:cNvSpPr>
              <a:spLocks/>
            </p:cNvSpPr>
            <p:nvPr/>
          </p:nvSpPr>
          <p:spPr bwMode="auto">
            <a:xfrm>
              <a:off x="4830986" y="2526890"/>
              <a:ext cx="107375" cy="97148"/>
            </a:xfrm>
            <a:custGeom>
              <a:avLst/>
              <a:gdLst>
                <a:gd name="T0" fmla="*/ 21 w 63"/>
                <a:gd name="T1" fmla="*/ 0 h 57"/>
                <a:gd name="T2" fmla="*/ 21 w 63"/>
                <a:gd name="T3" fmla="*/ 0 h 57"/>
                <a:gd name="T4" fmla="*/ 35 w 63"/>
                <a:gd name="T5" fmla="*/ 4 h 57"/>
                <a:gd name="T6" fmla="*/ 44 w 63"/>
                <a:gd name="T7" fmla="*/ 4 h 57"/>
                <a:gd name="T8" fmla="*/ 52 w 63"/>
                <a:gd name="T9" fmla="*/ 9 h 57"/>
                <a:gd name="T10" fmla="*/ 59 w 63"/>
                <a:gd name="T11" fmla="*/ 9 h 57"/>
                <a:gd name="T12" fmla="*/ 54 w 63"/>
                <a:gd name="T13" fmla="*/ 19 h 57"/>
                <a:gd name="T14" fmla="*/ 63 w 63"/>
                <a:gd name="T15" fmla="*/ 28 h 57"/>
                <a:gd name="T16" fmla="*/ 61 w 63"/>
                <a:gd name="T17" fmla="*/ 38 h 57"/>
                <a:gd name="T18" fmla="*/ 56 w 63"/>
                <a:gd name="T19" fmla="*/ 38 h 57"/>
                <a:gd name="T20" fmla="*/ 54 w 63"/>
                <a:gd name="T21" fmla="*/ 40 h 57"/>
                <a:gd name="T22" fmla="*/ 47 w 63"/>
                <a:gd name="T23" fmla="*/ 45 h 57"/>
                <a:gd name="T24" fmla="*/ 44 w 63"/>
                <a:gd name="T25" fmla="*/ 57 h 57"/>
                <a:gd name="T26" fmla="*/ 30 w 63"/>
                <a:gd name="T27" fmla="*/ 49 h 57"/>
                <a:gd name="T28" fmla="*/ 26 w 63"/>
                <a:gd name="T29" fmla="*/ 40 h 57"/>
                <a:gd name="T30" fmla="*/ 18 w 63"/>
                <a:gd name="T31" fmla="*/ 35 h 57"/>
                <a:gd name="T32" fmla="*/ 11 w 63"/>
                <a:gd name="T33" fmla="*/ 28 h 57"/>
                <a:gd name="T34" fmla="*/ 9 w 63"/>
                <a:gd name="T35" fmla="*/ 21 h 57"/>
                <a:gd name="T36" fmla="*/ 0 w 63"/>
                <a:gd name="T37" fmla="*/ 9 h 57"/>
                <a:gd name="T38" fmla="*/ 4 w 63"/>
                <a:gd name="T39" fmla="*/ 0 h 57"/>
                <a:gd name="T40" fmla="*/ 9 w 63"/>
                <a:gd name="T41" fmla="*/ 4 h 57"/>
                <a:gd name="T42" fmla="*/ 14 w 63"/>
                <a:gd name="T43" fmla="*/ 0 h 57"/>
                <a:gd name="T44" fmla="*/ 21 w 63"/>
                <a:gd name="T4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57">
                  <a:moveTo>
                    <a:pt x="21" y="0"/>
                  </a:moveTo>
                  <a:lnTo>
                    <a:pt x="21" y="0"/>
                  </a:lnTo>
                  <a:lnTo>
                    <a:pt x="35" y="4"/>
                  </a:lnTo>
                  <a:lnTo>
                    <a:pt x="44" y="4"/>
                  </a:lnTo>
                  <a:lnTo>
                    <a:pt x="52" y="9"/>
                  </a:lnTo>
                  <a:lnTo>
                    <a:pt x="59" y="9"/>
                  </a:lnTo>
                  <a:lnTo>
                    <a:pt x="54" y="19"/>
                  </a:lnTo>
                  <a:lnTo>
                    <a:pt x="63" y="28"/>
                  </a:lnTo>
                  <a:lnTo>
                    <a:pt x="61" y="38"/>
                  </a:lnTo>
                  <a:lnTo>
                    <a:pt x="56" y="38"/>
                  </a:lnTo>
                  <a:lnTo>
                    <a:pt x="54" y="40"/>
                  </a:lnTo>
                  <a:lnTo>
                    <a:pt x="47" y="45"/>
                  </a:lnTo>
                  <a:lnTo>
                    <a:pt x="44" y="57"/>
                  </a:lnTo>
                  <a:lnTo>
                    <a:pt x="30" y="49"/>
                  </a:lnTo>
                  <a:lnTo>
                    <a:pt x="26" y="40"/>
                  </a:lnTo>
                  <a:lnTo>
                    <a:pt x="18" y="35"/>
                  </a:lnTo>
                  <a:lnTo>
                    <a:pt x="11" y="28"/>
                  </a:lnTo>
                  <a:lnTo>
                    <a:pt x="9" y="21"/>
                  </a:lnTo>
                  <a:lnTo>
                    <a:pt x="0" y="9"/>
                  </a:lnTo>
                  <a:lnTo>
                    <a:pt x="4" y="0"/>
                  </a:lnTo>
                  <a:lnTo>
                    <a:pt x="9" y="4"/>
                  </a:lnTo>
                  <a:lnTo>
                    <a:pt x="14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935299" y="3401220"/>
              <a:ext cx="32384" cy="76697"/>
            </a:xfrm>
            <a:custGeom>
              <a:avLst/>
              <a:gdLst>
                <a:gd name="T0" fmla="*/ 17 w 19"/>
                <a:gd name="T1" fmla="*/ 7 h 45"/>
                <a:gd name="T2" fmla="*/ 17 w 19"/>
                <a:gd name="T3" fmla="*/ 7 h 45"/>
                <a:gd name="T4" fmla="*/ 14 w 19"/>
                <a:gd name="T5" fmla="*/ 17 h 45"/>
                <a:gd name="T6" fmla="*/ 17 w 19"/>
                <a:gd name="T7" fmla="*/ 17 h 45"/>
                <a:gd name="T8" fmla="*/ 14 w 19"/>
                <a:gd name="T9" fmla="*/ 24 h 45"/>
                <a:gd name="T10" fmla="*/ 17 w 19"/>
                <a:gd name="T11" fmla="*/ 26 h 45"/>
                <a:gd name="T12" fmla="*/ 14 w 19"/>
                <a:gd name="T13" fmla="*/ 34 h 45"/>
                <a:gd name="T14" fmla="*/ 10 w 19"/>
                <a:gd name="T15" fmla="*/ 38 h 45"/>
                <a:gd name="T16" fmla="*/ 7 w 19"/>
                <a:gd name="T17" fmla="*/ 41 h 45"/>
                <a:gd name="T18" fmla="*/ 5 w 19"/>
                <a:gd name="T19" fmla="*/ 45 h 45"/>
                <a:gd name="T20" fmla="*/ 0 w 19"/>
                <a:gd name="T21" fmla="*/ 45 h 45"/>
                <a:gd name="T22" fmla="*/ 0 w 19"/>
                <a:gd name="T23" fmla="*/ 26 h 45"/>
                <a:gd name="T24" fmla="*/ 0 w 19"/>
                <a:gd name="T25" fmla="*/ 12 h 45"/>
                <a:gd name="T26" fmla="*/ 0 w 19"/>
                <a:gd name="T27" fmla="*/ 10 h 45"/>
                <a:gd name="T28" fmla="*/ 3 w 19"/>
                <a:gd name="T29" fmla="*/ 10 h 45"/>
                <a:gd name="T30" fmla="*/ 5 w 19"/>
                <a:gd name="T31" fmla="*/ 12 h 45"/>
                <a:gd name="T32" fmla="*/ 12 w 19"/>
                <a:gd name="T33" fmla="*/ 0 h 45"/>
                <a:gd name="T34" fmla="*/ 14 w 19"/>
                <a:gd name="T35" fmla="*/ 0 h 45"/>
                <a:gd name="T36" fmla="*/ 14 w 19"/>
                <a:gd name="T37" fmla="*/ 3 h 45"/>
                <a:gd name="T38" fmla="*/ 19 w 19"/>
                <a:gd name="T39" fmla="*/ 3 h 45"/>
                <a:gd name="T40" fmla="*/ 17 w 19"/>
                <a:gd name="T41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45">
                  <a:moveTo>
                    <a:pt x="17" y="7"/>
                  </a:moveTo>
                  <a:lnTo>
                    <a:pt x="17" y="7"/>
                  </a:lnTo>
                  <a:lnTo>
                    <a:pt x="14" y="17"/>
                  </a:lnTo>
                  <a:lnTo>
                    <a:pt x="17" y="17"/>
                  </a:lnTo>
                  <a:lnTo>
                    <a:pt x="14" y="24"/>
                  </a:lnTo>
                  <a:lnTo>
                    <a:pt x="17" y="26"/>
                  </a:lnTo>
                  <a:lnTo>
                    <a:pt x="14" y="34"/>
                  </a:lnTo>
                  <a:lnTo>
                    <a:pt x="10" y="38"/>
                  </a:lnTo>
                  <a:lnTo>
                    <a:pt x="7" y="41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2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5" y="1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9" y="3"/>
                  </a:lnTo>
                  <a:lnTo>
                    <a:pt x="17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2475577" y="4186072"/>
              <a:ext cx="334052" cy="380069"/>
            </a:xfrm>
            <a:custGeom>
              <a:avLst/>
              <a:gdLst>
                <a:gd name="connsiteX0" fmla="*/ 109538 w 311150"/>
                <a:gd name="connsiteY0" fmla="*/ 0 h 354012"/>
                <a:gd name="connsiteX1" fmla="*/ 108320 w 311150"/>
                <a:gd name="connsiteY1" fmla="*/ 4873 h 354012"/>
                <a:gd name="connsiteX2" fmla="*/ 109538 w 311150"/>
                <a:gd name="connsiteY2" fmla="*/ 4762 h 354012"/>
                <a:gd name="connsiteX3" fmla="*/ 105527 w 311150"/>
                <a:gd name="connsiteY3" fmla="*/ 20805 h 354012"/>
                <a:gd name="connsiteX4" fmla="*/ 109538 w 311150"/>
                <a:gd name="connsiteY4" fmla="*/ 30163 h 354012"/>
                <a:gd name="connsiteX5" fmla="*/ 109538 w 311150"/>
                <a:gd name="connsiteY5" fmla="*/ 34925 h 354012"/>
                <a:gd name="connsiteX6" fmla="*/ 109538 w 311150"/>
                <a:gd name="connsiteY6" fmla="*/ 44450 h 354012"/>
                <a:gd name="connsiteX7" fmla="*/ 134938 w 311150"/>
                <a:gd name="connsiteY7" fmla="*/ 68263 h 354012"/>
                <a:gd name="connsiteX8" fmla="*/ 165100 w 311150"/>
                <a:gd name="connsiteY8" fmla="*/ 74613 h 354012"/>
                <a:gd name="connsiteX9" fmla="*/ 173038 w 311150"/>
                <a:gd name="connsiteY9" fmla="*/ 82550 h 354012"/>
                <a:gd name="connsiteX10" fmla="*/ 192088 w 311150"/>
                <a:gd name="connsiteY10" fmla="*/ 90488 h 354012"/>
                <a:gd name="connsiteX11" fmla="*/ 203200 w 311150"/>
                <a:gd name="connsiteY11" fmla="*/ 96838 h 354012"/>
                <a:gd name="connsiteX12" fmla="*/ 217488 w 311150"/>
                <a:gd name="connsiteY12" fmla="*/ 93663 h 354012"/>
                <a:gd name="connsiteX13" fmla="*/ 233363 w 311150"/>
                <a:gd name="connsiteY13" fmla="*/ 104775 h 354012"/>
                <a:gd name="connsiteX14" fmla="*/ 236538 w 311150"/>
                <a:gd name="connsiteY14" fmla="*/ 120650 h 354012"/>
                <a:gd name="connsiteX15" fmla="*/ 241300 w 311150"/>
                <a:gd name="connsiteY15" fmla="*/ 127000 h 354012"/>
                <a:gd name="connsiteX16" fmla="*/ 241300 w 311150"/>
                <a:gd name="connsiteY16" fmla="*/ 131762 h 354012"/>
                <a:gd name="connsiteX17" fmla="*/ 241300 w 311150"/>
                <a:gd name="connsiteY17" fmla="*/ 138113 h 354012"/>
                <a:gd name="connsiteX18" fmla="*/ 241300 w 311150"/>
                <a:gd name="connsiteY18" fmla="*/ 142875 h 354012"/>
                <a:gd name="connsiteX19" fmla="*/ 234616 w 311150"/>
                <a:gd name="connsiteY19" fmla="*/ 142875 h 354012"/>
                <a:gd name="connsiteX20" fmla="*/ 241300 w 311150"/>
                <a:gd name="connsiteY20" fmla="*/ 168275 h 354012"/>
                <a:gd name="connsiteX21" fmla="*/ 288925 w 311150"/>
                <a:gd name="connsiteY21" fmla="*/ 168275 h 354012"/>
                <a:gd name="connsiteX22" fmla="*/ 288925 w 311150"/>
                <a:gd name="connsiteY22" fmla="*/ 173037 h 354012"/>
                <a:gd name="connsiteX23" fmla="*/ 288925 w 311150"/>
                <a:gd name="connsiteY23" fmla="*/ 187325 h 354012"/>
                <a:gd name="connsiteX24" fmla="*/ 288925 w 311150"/>
                <a:gd name="connsiteY24" fmla="*/ 192087 h 354012"/>
                <a:gd name="connsiteX25" fmla="*/ 288925 w 311150"/>
                <a:gd name="connsiteY25" fmla="*/ 195263 h 354012"/>
                <a:gd name="connsiteX26" fmla="*/ 304800 w 311150"/>
                <a:gd name="connsiteY26" fmla="*/ 203200 h 354012"/>
                <a:gd name="connsiteX27" fmla="*/ 311150 w 311150"/>
                <a:gd name="connsiteY27" fmla="*/ 222250 h 354012"/>
                <a:gd name="connsiteX28" fmla="*/ 310590 w 311150"/>
                <a:gd name="connsiteY28" fmla="*/ 225332 h 354012"/>
                <a:gd name="connsiteX29" fmla="*/ 311150 w 311150"/>
                <a:gd name="connsiteY29" fmla="*/ 227012 h 354012"/>
                <a:gd name="connsiteX30" fmla="*/ 307975 w 311150"/>
                <a:gd name="connsiteY30" fmla="*/ 244475 h 354012"/>
                <a:gd name="connsiteX31" fmla="*/ 300038 w 311150"/>
                <a:gd name="connsiteY31" fmla="*/ 260350 h 354012"/>
                <a:gd name="connsiteX32" fmla="*/ 300038 w 311150"/>
                <a:gd name="connsiteY32" fmla="*/ 269875 h 354012"/>
                <a:gd name="connsiteX33" fmla="*/ 300038 w 311150"/>
                <a:gd name="connsiteY33" fmla="*/ 274637 h 354012"/>
                <a:gd name="connsiteX34" fmla="*/ 293688 w 311150"/>
                <a:gd name="connsiteY34" fmla="*/ 279400 h 354012"/>
                <a:gd name="connsiteX35" fmla="*/ 293688 w 311150"/>
                <a:gd name="connsiteY35" fmla="*/ 274638 h 354012"/>
                <a:gd name="connsiteX36" fmla="*/ 293688 w 311150"/>
                <a:gd name="connsiteY36" fmla="*/ 271462 h 354012"/>
                <a:gd name="connsiteX37" fmla="*/ 269875 w 311150"/>
                <a:gd name="connsiteY37" fmla="*/ 257175 h 354012"/>
                <a:gd name="connsiteX38" fmla="*/ 244475 w 311150"/>
                <a:gd name="connsiteY38" fmla="*/ 257175 h 354012"/>
                <a:gd name="connsiteX39" fmla="*/ 200025 w 311150"/>
                <a:gd name="connsiteY39" fmla="*/ 263525 h 354012"/>
                <a:gd name="connsiteX40" fmla="*/ 187325 w 311150"/>
                <a:gd name="connsiteY40" fmla="*/ 290512 h 354012"/>
                <a:gd name="connsiteX41" fmla="*/ 187325 w 311150"/>
                <a:gd name="connsiteY41" fmla="*/ 296863 h 354012"/>
                <a:gd name="connsiteX42" fmla="*/ 187325 w 311150"/>
                <a:gd name="connsiteY42" fmla="*/ 301625 h 354012"/>
                <a:gd name="connsiteX43" fmla="*/ 176213 w 311150"/>
                <a:gd name="connsiteY43" fmla="*/ 334962 h 354012"/>
                <a:gd name="connsiteX44" fmla="*/ 173038 w 311150"/>
                <a:gd name="connsiteY44" fmla="*/ 331787 h 354012"/>
                <a:gd name="connsiteX45" fmla="*/ 142875 w 311150"/>
                <a:gd name="connsiteY45" fmla="*/ 327025 h 354012"/>
                <a:gd name="connsiteX46" fmla="*/ 134938 w 311150"/>
                <a:gd name="connsiteY46" fmla="*/ 350837 h 354012"/>
                <a:gd name="connsiteX47" fmla="*/ 115888 w 311150"/>
                <a:gd name="connsiteY47" fmla="*/ 331787 h 354012"/>
                <a:gd name="connsiteX48" fmla="*/ 87313 w 311150"/>
                <a:gd name="connsiteY48" fmla="*/ 323850 h 354012"/>
                <a:gd name="connsiteX49" fmla="*/ 63500 w 311150"/>
                <a:gd name="connsiteY49" fmla="*/ 350837 h 354012"/>
                <a:gd name="connsiteX50" fmla="*/ 46038 w 311150"/>
                <a:gd name="connsiteY50" fmla="*/ 354012 h 354012"/>
                <a:gd name="connsiteX51" fmla="*/ 33338 w 311150"/>
                <a:gd name="connsiteY51" fmla="*/ 315912 h 354012"/>
                <a:gd name="connsiteX52" fmla="*/ 19050 w 311150"/>
                <a:gd name="connsiteY52" fmla="*/ 285750 h 354012"/>
                <a:gd name="connsiteX53" fmla="*/ 20133 w 311150"/>
                <a:gd name="connsiteY53" fmla="*/ 283274 h 354012"/>
                <a:gd name="connsiteX54" fmla="*/ 19050 w 311150"/>
                <a:gd name="connsiteY54" fmla="*/ 280988 h 354012"/>
                <a:gd name="connsiteX55" fmla="*/ 28761 w 311150"/>
                <a:gd name="connsiteY55" fmla="*/ 258792 h 354012"/>
                <a:gd name="connsiteX56" fmla="*/ 15875 w 311150"/>
                <a:gd name="connsiteY56" fmla="*/ 244475 h 354012"/>
                <a:gd name="connsiteX57" fmla="*/ 11113 w 311150"/>
                <a:gd name="connsiteY57" fmla="*/ 227012 h 354012"/>
                <a:gd name="connsiteX58" fmla="*/ 0 w 311150"/>
                <a:gd name="connsiteY58" fmla="*/ 211137 h 354012"/>
                <a:gd name="connsiteX59" fmla="*/ 1431 w 311150"/>
                <a:gd name="connsiteY59" fmla="*/ 208419 h 354012"/>
                <a:gd name="connsiteX60" fmla="*/ 0 w 311150"/>
                <a:gd name="connsiteY60" fmla="*/ 206375 h 354012"/>
                <a:gd name="connsiteX61" fmla="*/ 14654 w 311150"/>
                <a:gd name="connsiteY61" fmla="*/ 178533 h 354012"/>
                <a:gd name="connsiteX62" fmla="*/ 4763 w 311150"/>
                <a:gd name="connsiteY62" fmla="*/ 158750 h 354012"/>
                <a:gd name="connsiteX63" fmla="*/ 6032 w 311150"/>
                <a:gd name="connsiteY63" fmla="*/ 156527 h 354012"/>
                <a:gd name="connsiteX64" fmla="*/ 4763 w 311150"/>
                <a:gd name="connsiteY64" fmla="*/ 153988 h 354012"/>
                <a:gd name="connsiteX65" fmla="*/ 9992 w 311150"/>
                <a:gd name="connsiteY65" fmla="*/ 144836 h 354012"/>
                <a:gd name="connsiteX66" fmla="*/ 7938 w 311150"/>
                <a:gd name="connsiteY66" fmla="*/ 139700 h 354012"/>
                <a:gd name="connsiteX67" fmla="*/ 9045 w 311150"/>
                <a:gd name="connsiteY67" fmla="*/ 137706 h 354012"/>
                <a:gd name="connsiteX68" fmla="*/ 7938 w 311150"/>
                <a:gd name="connsiteY68" fmla="*/ 134938 h 354012"/>
                <a:gd name="connsiteX69" fmla="*/ 15875 w 311150"/>
                <a:gd name="connsiteY69" fmla="*/ 120650 h 354012"/>
                <a:gd name="connsiteX70" fmla="*/ 15875 w 311150"/>
                <a:gd name="connsiteY70" fmla="*/ 101600 h 354012"/>
                <a:gd name="connsiteX71" fmla="*/ 15875 w 311150"/>
                <a:gd name="connsiteY71" fmla="*/ 96838 h 354012"/>
                <a:gd name="connsiteX72" fmla="*/ 19050 w 311150"/>
                <a:gd name="connsiteY72" fmla="*/ 82550 h 354012"/>
                <a:gd name="connsiteX73" fmla="*/ 21336 w 311150"/>
                <a:gd name="connsiteY73" fmla="*/ 74549 h 354012"/>
                <a:gd name="connsiteX74" fmla="*/ 0 w 311150"/>
                <a:gd name="connsiteY74" fmla="*/ 34925 h 354012"/>
                <a:gd name="connsiteX75" fmla="*/ 2817 w 311150"/>
                <a:gd name="connsiteY75" fmla="*/ 35394 h 354012"/>
                <a:gd name="connsiteX76" fmla="*/ 0 w 311150"/>
                <a:gd name="connsiteY76" fmla="*/ 30163 h 354012"/>
                <a:gd name="connsiteX77" fmla="*/ 19050 w 311150"/>
                <a:gd name="connsiteY77" fmla="*/ 33338 h 354012"/>
                <a:gd name="connsiteX78" fmla="*/ 33338 w 311150"/>
                <a:gd name="connsiteY78" fmla="*/ 30163 h 354012"/>
                <a:gd name="connsiteX79" fmla="*/ 38100 w 311150"/>
                <a:gd name="connsiteY79" fmla="*/ 25400 h 354012"/>
                <a:gd name="connsiteX80" fmla="*/ 60325 w 311150"/>
                <a:gd name="connsiteY80" fmla="*/ 14288 h 354012"/>
                <a:gd name="connsiteX81" fmla="*/ 74613 w 311150"/>
                <a:gd name="connsiteY81" fmla="*/ 3175 h 35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311150" h="354012">
                  <a:moveTo>
                    <a:pt x="109538" y="0"/>
                  </a:moveTo>
                  <a:lnTo>
                    <a:pt x="108320" y="4873"/>
                  </a:lnTo>
                  <a:lnTo>
                    <a:pt x="109538" y="4762"/>
                  </a:lnTo>
                  <a:lnTo>
                    <a:pt x="105527" y="20805"/>
                  </a:lnTo>
                  <a:lnTo>
                    <a:pt x="109538" y="30163"/>
                  </a:lnTo>
                  <a:lnTo>
                    <a:pt x="109538" y="34925"/>
                  </a:lnTo>
                  <a:lnTo>
                    <a:pt x="109538" y="44450"/>
                  </a:lnTo>
                  <a:lnTo>
                    <a:pt x="134938" y="68263"/>
                  </a:lnTo>
                  <a:lnTo>
                    <a:pt x="165100" y="74613"/>
                  </a:lnTo>
                  <a:lnTo>
                    <a:pt x="173038" y="82550"/>
                  </a:lnTo>
                  <a:lnTo>
                    <a:pt x="192088" y="90488"/>
                  </a:lnTo>
                  <a:lnTo>
                    <a:pt x="203200" y="96838"/>
                  </a:lnTo>
                  <a:lnTo>
                    <a:pt x="217488" y="93663"/>
                  </a:lnTo>
                  <a:lnTo>
                    <a:pt x="233363" y="104775"/>
                  </a:lnTo>
                  <a:lnTo>
                    <a:pt x="236538" y="120650"/>
                  </a:lnTo>
                  <a:lnTo>
                    <a:pt x="241300" y="127000"/>
                  </a:lnTo>
                  <a:lnTo>
                    <a:pt x="241300" y="131762"/>
                  </a:lnTo>
                  <a:lnTo>
                    <a:pt x="241300" y="138113"/>
                  </a:lnTo>
                  <a:lnTo>
                    <a:pt x="241300" y="142875"/>
                  </a:lnTo>
                  <a:lnTo>
                    <a:pt x="234616" y="142875"/>
                  </a:lnTo>
                  <a:lnTo>
                    <a:pt x="241300" y="168275"/>
                  </a:lnTo>
                  <a:lnTo>
                    <a:pt x="288925" y="168275"/>
                  </a:lnTo>
                  <a:lnTo>
                    <a:pt x="288925" y="173037"/>
                  </a:lnTo>
                  <a:lnTo>
                    <a:pt x="288925" y="187325"/>
                  </a:lnTo>
                  <a:lnTo>
                    <a:pt x="288925" y="192087"/>
                  </a:lnTo>
                  <a:lnTo>
                    <a:pt x="288925" y="195263"/>
                  </a:lnTo>
                  <a:lnTo>
                    <a:pt x="304800" y="203200"/>
                  </a:lnTo>
                  <a:lnTo>
                    <a:pt x="311150" y="222250"/>
                  </a:lnTo>
                  <a:lnTo>
                    <a:pt x="310590" y="225332"/>
                  </a:lnTo>
                  <a:lnTo>
                    <a:pt x="311150" y="227012"/>
                  </a:lnTo>
                  <a:lnTo>
                    <a:pt x="307975" y="244475"/>
                  </a:lnTo>
                  <a:lnTo>
                    <a:pt x="300038" y="260350"/>
                  </a:lnTo>
                  <a:lnTo>
                    <a:pt x="300038" y="269875"/>
                  </a:lnTo>
                  <a:lnTo>
                    <a:pt x="300038" y="274637"/>
                  </a:lnTo>
                  <a:lnTo>
                    <a:pt x="293688" y="279400"/>
                  </a:lnTo>
                  <a:lnTo>
                    <a:pt x="293688" y="274638"/>
                  </a:lnTo>
                  <a:lnTo>
                    <a:pt x="293688" y="271462"/>
                  </a:lnTo>
                  <a:lnTo>
                    <a:pt x="269875" y="257175"/>
                  </a:lnTo>
                  <a:lnTo>
                    <a:pt x="244475" y="257175"/>
                  </a:lnTo>
                  <a:lnTo>
                    <a:pt x="200025" y="263525"/>
                  </a:lnTo>
                  <a:lnTo>
                    <a:pt x="187325" y="290512"/>
                  </a:lnTo>
                  <a:lnTo>
                    <a:pt x="187325" y="296863"/>
                  </a:lnTo>
                  <a:lnTo>
                    <a:pt x="187325" y="301625"/>
                  </a:lnTo>
                  <a:lnTo>
                    <a:pt x="176213" y="334962"/>
                  </a:lnTo>
                  <a:lnTo>
                    <a:pt x="173038" y="331787"/>
                  </a:lnTo>
                  <a:lnTo>
                    <a:pt x="142875" y="327025"/>
                  </a:lnTo>
                  <a:lnTo>
                    <a:pt x="134938" y="350837"/>
                  </a:lnTo>
                  <a:lnTo>
                    <a:pt x="115888" y="331787"/>
                  </a:lnTo>
                  <a:lnTo>
                    <a:pt x="87313" y="323850"/>
                  </a:lnTo>
                  <a:lnTo>
                    <a:pt x="63500" y="350837"/>
                  </a:lnTo>
                  <a:lnTo>
                    <a:pt x="46038" y="354012"/>
                  </a:lnTo>
                  <a:lnTo>
                    <a:pt x="33338" y="315912"/>
                  </a:lnTo>
                  <a:lnTo>
                    <a:pt x="19050" y="285750"/>
                  </a:lnTo>
                  <a:lnTo>
                    <a:pt x="20133" y="283274"/>
                  </a:lnTo>
                  <a:lnTo>
                    <a:pt x="19050" y="280988"/>
                  </a:lnTo>
                  <a:lnTo>
                    <a:pt x="28761" y="258792"/>
                  </a:lnTo>
                  <a:lnTo>
                    <a:pt x="15875" y="244475"/>
                  </a:lnTo>
                  <a:lnTo>
                    <a:pt x="11113" y="227012"/>
                  </a:lnTo>
                  <a:lnTo>
                    <a:pt x="0" y="211137"/>
                  </a:lnTo>
                  <a:lnTo>
                    <a:pt x="1431" y="208419"/>
                  </a:lnTo>
                  <a:lnTo>
                    <a:pt x="0" y="206375"/>
                  </a:lnTo>
                  <a:lnTo>
                    <a:pt x="14654" y="178533"/>
                  </a:lnTo>
                  <a:lnTo>
                    <a:pt x="4763" y="158750"/>
                  </a:lnTo>
                  <a:lnTo>
                    <a:pt x="6032" y="156527"/>
                  </a:lnTo>
                  <a:lnTo>
                    <a:pt x="4763" y="153988"/>
                  </a:lnTo>
                  <a:lnTo>
                    <a:pt x="9992" y="144836"/>
                  </a:lnTo>
                  <a:lnTo>
                    <a:pt x="7938" y="139700"/>
                  </a:lnTo>
                  <a:lnTo>
                    <a:pt x="9045" y="137706"/>
                  </a:lnTo>
                  <a:lnTo>
                    <a:pt x="7938" y="134938"/>
                  </a:lnTo>
                  <a:lnTo>
                    <a:pt x="15875" y="120650"/>
                  </a:lnTo>
                  <a:lnTo>
                    <a:pt x="15875" y="101600"/>
                  </a:lnTo>
                  <a:lnTo>
                    <a:pt x="15875" y="96838"/>
                  </a:lnTo>
                  <a:lnTo>
                    <a:pt x="19050" y="82550"/>
                  </a:lnTo>
                  <a:lnTo>
                    <a:pt x="21336" y="74549"/>
                  </a:lnTo>
                  <a:lnTo>
                    <a:pt x="0" y="34925"/>
                  </a:lnTo>
                  <a:lnTo>
                    <a:pt x="2817" y="35394"/>
                  </a:lnTo>
                  <a:lnTo>
                    <a:pt x="0" y="30163"/>
                  </a:lnTo>
                  <a:lnTo>
                    <a:pt x="19050" y="33338"/>
                  </a:lnTo>
                  <a:lnTo>
                    <a:pt x="33338" y="30163"/>
                  </a:lnTo>
                  <a:lnTo>
                    <a:pt x="38100" y="25400"/>
                  </a:lnTo>
                  <a:lnTo>
                    <a:pt x="60325" y="14288"/>
                  </a:lnTo>
                  <a:lnTo>
                    <a:pt x="74613" y="31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88" name="Freeform 46"/>
            <p:cNvSpPr>
              <a:spLocks/>
            </p:cNvSpPr>
            <p:nvPr/>
          </p:nvSpPr>
          <p:spPr bwMode="auto">
            <a:xfrm>
              <a:off x="2354569" y="3776176"/>
              <a:ext cx="1083965" cy="1126574"/>
            </a:xfrm>
            <a:custGeom>
              <a:avLst/>
              <a:gdLst>
                <a:gd name="T0" fmla="*/ 227 w 636"/>
                <a:gd name="T1" fmla="*/ 41 h 661"/>
                <a:gd name="T2" fmla="*/ 251 w 636"/>
                <a:gd name="T3" fmla="*/ 64 h 661"/>
                <a:gd name="T4" fmla="*/ 270 w 636"/>
                <a:gd name="T5" fmla="*/ 53 h 661"/>
                <a:gd name="T6" fmla="*/ 294 w 636"/>
                <a:gd name="T7" fmla="*/ 50 h 661"/>
                <a:gd name="T8" fmla="*/ 305 w 636"/>
                <a:gd name="T9" fmla="*/ 43 h 661"/>
                <a:gd name="T10" fmla="*/ 331 w 636"/>
                <a:gd name="T11" fmla="*/ 45 h 661"/>
                <a:gd name="T12" fmla="*/ 353 w 636"/>
                <a:gd name="T13" fmla="*/ 31 h 661"/>
                <a:gd name="T14" fmla="*/ 381 w 636"/>
                <a:gd name="T15" fmla="*/ 53 h 661"/>
                <a:gd name="T16" fmla="*/ 383 w 636"/>
                <a:gd name="T17" fmla="*/ 86 h 661"/>
                <a:gd name="T18" fmla="*/ 445 w 636"/>
                <a:gd name="T19" fmla="*/ 100 h 661"/>
                <a:gd name="T20" fmla="*/ 495 w 636"/>
                <a:gd name="T21" fmla="*/ 121 h 661"/>
                <a:gd name="T22" fmla="*/ 596 w 636"/>
                <a:gd name="T23" fmla="*/ 161 h 661"/>
                <a:gd name="T24" fmla="*/ 634 w 636"/>
                <a:gd name="T25" fmla="*/ 192 h 661"/>
                <a:gd name="T26" fmla="*/ 599 w 636"/>
                <a:gd name="T27" fmla="*/ 263 h 661"/>
                <a:gd name="T28" fmla="*/ 568 w 636"/>
                <a:gd name="T29" fmla="*/ 308 h 661"/>
                <a:gd name="T30" fmla="*/ 558 w 636"/>
                <a:gd name="T31" fmla="*/ 382 h 661"/>
                <a:gd name="T32" fmla="*/ 523 w 636"/>
                <a:gd name="T33" fmla="*/ 453 h 661"/>
                <a:gd name="T34" fmla="*/ 464 w 636"/>
                <a:gd name="T35" fmla="*/ 479 h 661"/>
                <a:gd name="T36" fmla="*/ 409 w 636"/>
                <a:gd name="T37" fmla="*/ 528 h 661"/>
                <a:gd name="T38" fmla="*/ 395 w 636"/>
                <a:gd name="T39" fmla="*/ 576 h 661"/>
                <a:gd name="T40" fmla="*/ 346 w 636"/>
                <a:gd name="T41" fmla="*/ 651 h 661"/>
                <a:gd name="T42" fmla="*/ 327 w 636"/>
                <a:gd name="T43" fmla="*/ 628 h 661"/>
                <a:gd name="T44" fmla="*/ 275 w 636"/>
                <a:gd name="T45" fmla="*/ 592 h 661"/>
                <a:gd name="T46" fmla="*/ 317 w 636"/>
                <a:gd name="T47" fmla="*/ 545 h 661"/>
                <a:gd name="T48" fmla="*/ 315 w 636"/>
                <a:gd name="T49" fmla="*/ 512 h 661"/>
                <a:gd name="T50" fmla="*/ 312 w 636"/>
                <a:gd name="T51" fmla="*/ 479 h 661"/>
                <a:gd name="T52" fmla="*/ 298 w 636"/>
                <a:gd name="T53" fmla="*/ 460 h 661"/>
                <a:gd name="T54" fmla="*/ 260 w 636"/>
                <a:gd name="T55" fmla="*/ 448 h 661"/>
                <a:gd name="T56" fmla="*/ 260 w 636"/>
                <a:gd name="T57" fmla="*/ 403 h 661"/>
                <a:gd name="T58" fmla="*/ 256 w 636"/>
                <a:gd name="T59" fmla="*/ 365 h 661"/>
                <a:gd name="T60" fmla="*/ 218 w 636"/>
                <a:gd name="T61" fmla="*/ 329 h 661"/>
                <a:gd name="T62" fmla="*/ 218 w 636"/>
                <a:gd name="T63" fmla="*/ 308 h 661"/>
                <a:gd name="T64" fmla="*/ 182 w 636"/>
                <a:gd name="T65" fmla="*/ 294 h 661"/>
                <a:gd name="T66" fmla="*/ 140 w 636"/>
                <a:gd name="T67" fmla="*/ 261 h 661"/>
                <a:gd name="T68" fmla="*/ 111 w 636"/>
                <a:gd name="T69" fmla="*/ 251 h 661"/>
                <a:gd name="T70" fmla="*/ 74 w 636"/>
                <a:gd name="T71" fmla="*/ 261 h 661"/>
                <a:gd name="T72" fmla="*/ 45 w 636"/>
                <a:gd name="T73" fmla="*/ 247 h 661"/>
                <a:gd name="T74" fmla="*/ 17 w 636"/>
                <a:gd name="T75" fmla="*/ 230 h 661"/>
                <a:gd name="T76" fmla="*/ 5 w 636"/>
                <a:gd name="T77" fmla="*/ 197 h 661"/>
                <a:gd name="T78" fmla="*/ 19 w 636"/>
                <a:gd name="T79" fmla="*/ 169 h 661"/>
                <a:gd name="T80" fmla="*/ 66 w 636"/>
                <a:gd name="T81" fmla="*/ 154 h 661"/>
                <a:gd name="T82" fmla="*/ 64 w 636"/>
                <a:gd name="T83" fmla="*/ 88 h 661"/>
                <a:gd name="T84" fmla="*/ 78 w 636"/>
                <a:gd name="T85" fmla="*/ 67 h 661"/>
                <a:gd name="T86" fmla="*/ 104 w 636"/>
                <a:gd name="T87" fmla="*/ 50 h 661"/>
                <a:gd name="T88" fmla="*/ 126 w 636"/>
                <a:gd name="T89" fmla="*/ 71 h 661"/>
                <a:gd name="T90" fmla="*/ 159 w 636"/>
                <a:gd name="T91" fmla="*/ 60 h 661"/>
                <a:gd name="T92" fmla="*/ 159 w 636"/>
                <a:gd name="T93" fmla="*/ 43 h 661"/>
                <a:gd name="T94" fmla="*/ 152 w 636"/>
                <a:gd name="T95" fmla="*/ 17 h 661"/>
                <a:gd name="T96" fmla="*/ 194 w 636"/>
                <a:gd name="T97" fmla="*/ 17 h 661"/>
                <a:gd name="T98" fmla="*/ 223 w 636"/>
                <a:gd name="T99" fmla="*/ 0 h 661"/>
                <a:gd name="T100" fmla="*/ 234 w 636"/>
                <a:gd name="T101" fmla="*/ 1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6" h="661">
                  <a:moveTo>
                    <a:pt x="234" y="19"/>
                  </a:moveTo>
                  <a:lnTo>
                    <a:pt x="234" y="19"/>
                  </a:lnTo>
                  <a:lnTo>
                    <a:pt x="230" y="24"/>
                  </a:lnTo>
                  <a:lnTo>
                    <a:pt x="227" y="41"/>
                  </a:lnTo>
                  <a:lnTo>
                    <a:pt x="232" y="48"/>
                  </a:lnTo>
                  <a:lnTo>
                    <a:pt x="232" y="55"/>
                  </a:lnTo>
                  <a:lnTo>
                    <a:pt x="244" y="62"/>
                  </a:lnTo>
                  <a:lnTo>
                    <a:pt x="251" y="64"/>
                  </a:lnTo>
                  <a:lnTo>
                    <a:pt x="253" y="60"/>
                  </a:lnTo>
                  <a:lnTo>
                    <a:pt x="258" y="60"/>
                  </a:lnTo>
                  <a:lnTo>
                    <a:pt x="265" y="57"/>
                  </a:lnTo>
                  <a:lnTo>
                    <a:pt x="270" y="53"/>
                  </a:lnTo>
                  <a:lnTo>
                    <a:pt x="279" y="55"/>
                  </a:lnTo>
                  <a:lnTo>
                    <a:pt x="284" y="53"/>
                  </a:lnTo>
                  <a:lnTo>
                    <a:pt x="291" y="55"/>
                  </a:lnTo>
                  <a:lnTo>
                    <a:pt x="294" y="50"/>
                  </a:lnTo>
                  <a:lnTo>
                    <a:pt x="291" y="48"/>
                  </a:lnTo>
                  <a:lnTo>
                    <a:pt x="294" y="43"/>
                  </a:lnTo>
                  <a:lnTo>
                    <a:pt x="298" y="45"/>
                  </a:lnTo>
                  <a:lnTo>
                    <a:pt x="305" y="43"/>
                  </a:lnTo>
                  <a:lnTo>
                    <a:pt x="315" y="45"/>
                  </a:lnTo>
                  <a:lnTo>
                    <a:pt x="324" y="50"/>
                  </a:lnTo>
                  <a:lnTo>
                    <a:pt x="327" y="45"/>
                  </a:lnTo>
                  <a:lnTo>
                    <a:pt x="331" y="45"/>
                  </a:lnTo>
                  <a:lnTo>
                    <a:pt x="334" y="50"/>
                  </a:lnTo>
                  <a:lnTo>
                    <a:pt x="341" y="50"/>
                  </a:lnTo>
                  <a:lnTo>
                    <a:pt x="348" y="43"/>
                  </a:lnTo>
                  <a:lnTo>
                    <a:pt x="353" y="31"/>
                  </a:lnTo>
                  <a:lnTo>
                    <a:pt x="362" y="17"/>
                  </a:lnTo>
                  <a:lnTo>
                    <a:pt x="367" y="17"/>
                  </a:lnTo>
                  <a:lnTo>
                    <a:pt x="372" y="24"/>
                  </a:lnTo>
                  <a:lnTo>
                    <a:pt x="381" y="53"/>
                  </a:lnTo>
                  <a:lnTo>
                    <a:pt x="390" y="55"/>
                  </a:lnTo>
                  <a:lnTo>
                    <a:pt x="390" y="67"/>
                  </a:lnTo>
                  <a:lnTo>
                    <a:pt x="379" y="81"/>
                  </a:lnTo>
                  <a:lnTo>
                    <a:pt x="383" y="86"/>
                  </a:lnTo>
                  <a:lnTo>
                    <a:pt x="412" y="88"/>
                  </a:lnTo>
                  <a:lnTo>
                    <a:pt x="412" y="105"/>
                  </a:lnTo>
                  <a:lnTo>
                    <a:pt x="424" y="93"/>
                  </a:lnTo>
                  <a:lnTo>
                    <a:pt x="445" y="100"/>
                  </a:lnTo>
                  <a:lnTo>
                    <a:pt x="471" y="109"/>
                  </a:lnTo>
                  <a:lnTo>
                    <a:pt x="480" y="119"/>
                  </a:lnTo>
                  <a:lnTo>
                    <a:pt x="476" y="128"/>
                  </a:lnTo>
                  <a:lnTo>
                    <a:pt x="495" y="121"/>
                  </a:lnTo>
                  <a:lnTo>
                    <a:pt x="528" y="131"/>
                  </a:lnTo>
                  <a:lnTo>
                    <a:pt x="551" y="131"/>
                  </a:lnTo>
                  <a:lnTo>
                    <a:pt x="575" y="143"/>
                  </a:lnTo>
                  <a:lnTo>
                    <a:pt x="596" y="161"/>
                  </a:lnTo>
                  <a:lnTo>
                    <a:pt x="608" y="166"/>
                  </a:lnTo>
                  <a:lnTo>
                    <a:pt x="622" y="166"/>
                  </a:lnTo>
                  <a:lnTo>
                    <a:pt x="627" y="173"/>
                  </a:lnTo>
                  <a:lnTo>
                    <a:pt x="634" y="192"/>
                  </a:lnTo>
                  <a:lnTo>
                    <a:pt x="636" y="202"/>
                  </a:lnTo>
                  <a:lnTo>
                    <a:pt x="629" y="230"/>
                  </a:lnTo>
                  <a:lnTo>
                    <a:pt x="622" y="240"/>
                  </a:lnTo>
                  <a:lnTo>
                    <a:pt x="599" y="263"/>
                  </a:lnTo>
                  <a:lnTo>
                    <a:pt x="589" y="282"/>
                  </a:lnTo>
                  <a:lnTo>
                    <a:pt x="577" y="296"/>
                  </a:lnTo>
                  <a:lnTo>
                    <a:pt x="573" y="296"/>
                  </a:lnTo>
                  <a:lnTo>
                    <a:pt x="568" y="308"/>
                  </a:lnTo>
                  <a:lnTo>
                    <a:pt x="568" y="339"/>
                  </a:lnTo>
                  <a:lnTo>
                    <a:pt x="566" y="365"/>
                  </a:lnTo>
                  <a:lnTo>
                    <a:pt x="563" y="377"/>
                  </a:lnTo>
                  <a:lnTo>
                    <a:pt x="558" y="382"/>
                  </a:lnTo>
                  <a:lnTo>
                    <a:pt x="554" y="405"/>
                  </a:lnTo>
                  <a:lnTo>
                    <a:pt x="540" y="429"/>
                  </a:lnTo>
                  <a:lnTo>
                    <a:pt x="535" y="445"/>
                  </a:lnTo>
                  <a:lnTo>
                    <a:pt x="523" y="453"/>
                  </a:lnTo>
                  <a:lnTo>
                    <a:pt x="518" y="464"/>
                  </a:lnTo>
                  <a:lnTo>
                    <a:pt x="502" y="464"/>
                  </a:lnTo>
                  <a:lnTo>
                    <a:pt x="476" y="472"/>
                  </a:lnTo>
                  <a:lnTo>
                    <a:pt x="464" y="479"/>
                  </a:lnTo>
                  <a:lnTo>
                    <a:pt x="445" y="483"/>
                  </a:lnTo>
                  <a:lnTo>
                    <a:pt x="426" y="498"/>
                  </a:lnTo>
                  <a:lnTo>
                    <a:pt x="414" y="516"/>
                  </a:lnTo>
                  <a:lnTo>
                    <a:pt x="409" y="528"/>
                  </a:lnTo>
                  <a:lnTo>
                    <a:pt x="414" y="538"/>
                  </a:lnTo>
                  <a:lnTo>
                    <a:pt x="409" y="557"/>
                  </a:lnTo>
                  <a:lnTo>
                    <a:pt x="407" y="566"/>
                  </a:lnTo>
                  <a:lnTo>
                    <a:pt x="395" y="576"/>
                  </a:lnTo>
                  <a:lnTo>
                    <a:pt x="379" y="609"/>
                  </a:lnTo>
                  <a:lnTo>
                    <a:pt x="362" y="623"/>
                  </a:lnTo>
                  <a:lnTo>
                    <a:pt x="353" y="632"/>
                  </a:lnTo>
                  <a:lnTo>
                    <a:pt x="346" y="651"/>
                  </a:lnTo>
                  <a:lnTo>
                    <a:pt x="334" y="661"/>
                  </a:lnTo>
                  <a:lnTo>
                    <a:pt x="329" y="651"/>
                  </a:lnTo>
                  <a:lnTo>
                    <a:pt x="336" y="642"/>
                  </a:lnTo>
                  <a:lnTo>
                    <a:pt x="327" y="628"/>
                  </a:lnTo>
                  <a:lnTo>
                    <a:pt x="315" y="618"/>
                  </a:lnTo>
                  <a:lnTo>
                    <a:pt x="298" y="606"/>
                  </a:lnTo>
                  <a:lnTo>
                    <a:pt x="294" y="606"/>
                  </a:lnTo>
                  <a:lnTo>
                    <a:pt x="275" y="592"/>
                  </a:lnTo>
                  <a:lnTo>
                    <a:pt x="265" y="595"/>
                  </a:lnTo>
                  <a:lnTo>
                    <a:pt x="286" y="569"/>
                  </a:lnTo>
                  <a:lnTo>
                    <a:pt x="305" y="552"/>
                  </a:lnTo>
                  <a:lnTo>
                    <a:pt x="317" y="545"/>
                  </a:lnTo>
                  <a:lnTo>
                    <a:pt x="329" y="533"/>
                  </a:lnTo>
                  <a:lnTo>
                    <a:pt x="329" y="519"/>
                  </a:lnTo>
                  <a:lnTo>
                    <a:pt x="322" y="509"/>
                  </a:lnTo>
                  <a:lnTo>
                    <a:pt x="315" y="512"/>
                  </a:lnTo>
                  <a:lnTo>
                    <a:pt x="317" y="502"/>
                  </a:lnTo>
                  <a:lnTo>
                    <a:pt x="320" y="493"/>
                  </a:lnTo>
                  <a:lnTo>
                    <a:pt x="320" y="481"/>
                  </a:lnTo>
                  <a:lnTo>
                    <a:pt x="312" y="479"/>
                  </a:lnTo>
                  <a:lnTo>
                    <a:pt x="308" y="481"/>
                  </a:lnTo>
                  <a:lnTo>
                    <a:pt x="301" y="481"/>
                  </a:lnTo>
                  <a:lnTo>
                    <a:pt x="298" y="474"/>
                  </a:lnTo>
                  <a:lnTo>
                    <a:pt x="298" y="460"/>
                  </a:lnTo>
                  <a:lnTo>
                    <a:pt x="296" y="453"/>
                  </a:lnTo>
                  <a:lnTo>
                    <a:pt x="284" y="448"/>
                  </a:lnTo>
                  <a:lnTo>
                    <a:pt x="277" y="453"/>
                  </a:lnTo>
                  <a:lnTo>
                    <a:pt x="260" y="448"/>
                  </a:lnTo>
                  <a:lnTo>
                    <a:pt x="263" y="424"/>
                  </a:lnTo>
                  <a:lnTo>
                    <a:pt x="256" y="415"/>
                  </a:lnTo>
                  <a:lnTo>
                    <a:pt x="263" y="412"/>
                  </a:lnTo>
                  <a:lnTo>
                    <a:pt x="260" y="403"/>
                  </a:lnTo>
                  <a:lnTo>
                    <a:pt x="265" y="393"/>
                  </a:lnTo>
                  <a:lnTo>
                    <a:pt x="267" y="382"/>
                  </a:lnTo>
                  <a:lnTo>
                    <a:pt x="263" y="372"/>
                  </a:lnTo>
                  <a:lnTo>
                    <a:pt x="256" y="365"/>
                  </a:lnTo>
                  <a:lnTo>
                    <a:pt x="253" y="360"/>
                  </a:lnTo>
                  <a:lnTo>
                    <a:pt x="256" y="351"/>
                  </a:lnTo>
                  <a:lnTo>
                    <a:pt x="225" y="351"/>
                  </a:lnTo>
                  <a:lnTo>
                    <a:pt x="218" y="329"/>
                  </a:lnTo>
                  <a:lnTo>
                    <a:pt x="223" y="329"/>
                  </a:lnTo>
                  <a:lnTo>
                    <a:pt x="223" y="322"/>
                  </a:lnTo>
                  <a:lnTo>
                    <a:pt x="220" y="318"/>
                  </a:lnTo>
                  <a:lnTo>
                    <a:pt x="218" y="308"/>
                  </a:lnTo>
                  <a:lnTo>
                    <a:pt x="211" y="303"/>
                  </a:lnTo>
                  <a:lnTo>
                    <a:pt x="199" y="303"/>
                  </a:lnTo>
                  <a:lnTo>
                    <a:pt x="192" y="299"/>
                  </a:lnTo>
                  <a:lnTo>
                    <a:pt x="182" y="294"/>
                  </a:lnTo>
                  <a:lnTo>
                    <a:pt x="175" y="289"/>
                  </a:lnTo>
                  <a:lnTo>
                    <a:pt x="156" y="285"/>
                  </a:lnTo>
                  <a:lnTo>
                    <a:pt x="140" y="270"/>
                  </a:lnTo>
                  <a:lnTo>
                    <a:pt x="140" y="261"/>
                  </a:lnTo>
                  <a:lnTo>
                    <a:pt x="137" y="254"/>
                  </a:lnTo>
                  <a:lnTo>
                    <a:pt x="140" y="242"/>
                  </a:lnTo>
                  <a:lnTo>
                    <a:pt x="118" y="244"/>
                  </a:lnTo>
                  <a:lnTo>
                    <a:pt x="111" y="251"/>
                  </a:lnTo>
                  <a:lnTo>
                    <a:pt x="97" y="258"/>
                  </a:lnTo>
                  <a:lnTo>
                    <a:pt x="92" y="263"/>
                  </a:lnTo>
                  <a:lnTo>
                    <a:pt x="85" y="263"/>
                  </a:lnTo>
                  <a:lnTo>
                    <a:pt x="74" y="261"/>
                  </a:lnTo>
                  <a:lnTo>
                    <a:pt x="64" y="263"/>
                  </a:lnTo>
                  <a:lnTo>
                    <a:pt x="57" y="263"/>
                  </a:lnTo>
                  <a:lnTo>
                    <a:pt x="57" y="237"/>
                  </a:lnTo>
                  <a:lnTo>
                    <a:pt x="45" y="247"/>
                  </a:lnTo>
                  <a:lnTo>
                    <a:pt x="29" y="247"/>
                  </a:lnTo>
                  <a:lnTo>
                    <a:pt x="24" y="237"/>
                  </a:lnTo>
                  <a:lnTo>
                    <a:pt x="12" y="237"/>
                  </a:lnTo>
                  <a:lnTo>
                    <a:pt x="17" y="230"/>
                  </a:lnTo>
                  <a:lnTo>
                    <a:pt x="7" y="221"/>
                  </a:lnTo>
                  <a:lnTo>
                    <a:pt x="0" y="206"/>
                  </a:lnTo>
                  <a:lnTo>
                    <a:pt x="5" y="202"/>
                  </a:lnTo>
                  <a:lnTo>
                    <a:pt x="5" y="197"/>
                  </a:lnTo>
                  <a:lnTo>
                    <a:pt x="14" y="192"/>
                  </a:lnTo>
                  <a:lnTo>
                    <a:pt x="12" y="183"/>
                  </a:lnTo>
                  <a:lnTo>
                    <a:pt x="17" y="176"/>
                  </a:lnTo>
                  <a:lnTo>
                    <a:pt x="19" y="169"/>
                  </a:lnTo>
                  <a:lnTo>
                    <a:pt x="36" y="157"/>
                  </a:lnTo>
                  <a:lnTo>
                    <a:pt x="50" y="154"/>
                  </a:lnTo>
                  <a:lnTo>
                    <a:pt x="52" y="152"/>
                  </a:lnTo>
                  <a:lnTo>
                    <a:pt x="66" y="154"/>
                  </a:lnTo>
                  <a:lnTo>
                    <a:pt x="74" y="109"/>
                  </a:lnTo>
                  <a:lnTo>
                    <a:pt x="74" y="102"/>
                  </a:lnTo>
                  <a:lnTo>
                    <a:pt x="71" y="93"/>
                  </a:lnTo>
                  <a:lnTo>
                    <a:pt x="64" y="88"/>
                  </a:lnTo>
                  <a:lnTo>
                    <a:pt x="64" y="74"/>
                  </a:lnTo>
                  <a:lnTo>
                    <a:pt x="74" y="71"/>
                  </a:lnTo>
                  <a:lnTo>
                    <a:pt x="78" y="74"/>
                  </a:lnTo>
                  <a:lnTo>
                    <a:pt x="78" y="67"/>
                  </a:lnTo>
                  <a:lnTo>
                    <a:pt x="69" y="67"/>
                  </a:lnTo>
                  <a:lnTo>
                    <a:pt x="69" y="55"/>
                  </a:lnTo>
                  <a:lnTo>
                    <a:pt x="100" y="57"/>
                  </a:lnTo>
                  <a:lnTo>
                    <a:pt x="104" y="50"/>
                  </a:lnTo>
                  <a:lnTo>
                    <a:pt x="109" y="55"/>
                  </a:lnTo>
                  <a:lnTo>
                    <a:pt x="111" y="67"/>
                  </a:lnTo>
                  <a:lnTo>
                    <a:pt x="116" y="64"/>
                  </a:lnTo>
                  <a:lnTo>
                    <a:pt x="126" y="71"/>
                  </a:lnTo>
                  <a:lnTo>
                    <a:pt x="137" y="71"/>
                  </a:lnTo>
                  <a:lnTo>
                    <a:pt x="140" y="67"/>
                  </a:lnTo>
                  <a:lnTo>
                    <a:pt x="152" y="62"/>
                  </a:lnTo>
                  <a:lnTo>
                    <a:pt x="159" y="60"/>
                  </a:lnTo>
                  <a:lnTo>
                    <a:pt x="161" y="53"/>
                  </a:lnTo>
                  <a:lnTo>
                    <a:pt x="173" y="48"/>
                  </a:lnTo>
                  <a:lnTo>
                    <a:pt x="171" y="45"/>
                  </a:lnTo>
                  <a:lnTo>
                    <a:pt x="159" y="43"/>
                  </a:lnTo>
                  <a:lnTo>
                    <a:pt x="156" y="34"/>
                  </a:lnTo>
                  <a:lnTo>
                    <a:pt x="156" y="24"/>
                  </a:lnTo>
                  <a:lnTo>
                    <a:pt x="149" y="19"/>
                  </a:lnTo>
                  <a:lnTo>
                    <a:pt x="152" y="17"/>
                  </a:lnTo>
                  <a:lnTo>
                    <a:pt x="163" y="19"/>
                  </a:lnTo>
                  <a:lnTo>
                    <a:pt x="178" y="24"/>
                  </a:lnTo>
                  <a:lnTo>
                    <a:pt x="182" y="19"/>
                  </a:lnTo>
                  <a:lnTo>
                    <a:pt x="194" y="17"/>
                  </a:lnTo>
                  <a:lnTo>
                    <a:pt x="211" y="10"/>
                  </a:lnTo>
                  <a:lnTo>
                    <a:pt x="218" y="5"/>
                  </a:lnTo>
                  <a:lnTo>
                    <a:pt x="215" y="0"/>
                  </a:lnTo>
                  <a:lnTo>
                    <a:pt x="223" y="0"/>
                  </a:lnTo>
                  <a:lnTo>
                    <a:pt x="227" y="3"/>
                  </a:lnTo>
                  <a:lnTo>
                    <a:pt x="225" y="10"/>
                  </a:lnTo>
                  <a:lnTo>
                    <a:pt x="230" y="12"/>
                  </a:lnTo>
                  <a:lnTo>
                    <a:pt x="234" y="19"/>
                  </a:lnTo>
                  <a:lnTo>
                    <a:pt x="234" y="19"/>
                  </a:lnTo>
                  <a:lnTo>
                    <a:pt x="234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53"/>
            <p:cNvSpPr>
              <a:spLocks noEditPoints="1"/>
            </p:cNvSpPr>
            <p:nvPr/>
          </p:nvSpPr>
          <p:spPr bwMode="auto">
            <a:xfrm>
              <a:off x="505352" y="-518781"/>
              <a:ext cx="2438922" cy="3182018"/>
            </a:xfrm>
            <a:custGeom>
              <a:avLst/>
              <a:gdLst>
                <a:gd name="T0" fmla="*/ 1282 w 1431"/>
                <a:gd name="T1" fmla="*/ 1697 h 1867"/>
                <a:gd name="T2" fmla="*/ 243 w 1431"/>
                <a:gd name="T3" fmla="*/ 1694 h 1867"/>
                <a:gd name="T4" fmla="*/ 283 w 1431"/>
                <a:gd name="T5" fmla="*/ 1711 h 1867"/>
                <a:gd name="T6" fmla="*/ 1423 w 1431"/>
                <a:gd name="T7" fmla="*/ 1756 h 1867"/>
                <a:gd name="T8" fmla="*/ 1338 w 1431"/>
                <a:gd name="T9" fmla="*/ 1697 h 1867"/>
                <a:gd name="T10" fmla="*/ 149 w 1431"/>
                <a:gd name="T11" fmla="*/ 1567 h 1867"/>
                <a:gd name="T12" fmla="*/ 993 w 1431"/>
                <a:gd name="T13" fmla="*/ 1337 h 1867"/>
                <a:gd name="T14" fmla="*/ 936 w 1431"/>
                <a:gd name="T15" fmla="*/ 1294 h 1867"/>
                <a:gd name="T16" fmla="*/ 986 w 1431"/>
                <a:gd name="T17" fmla="*/ 1264 h 1867"/>
                <a:gd name="T18" fmla="*/ 1054 w 1431"/>
                <a:gd name="T19" fmla="*/ 1131 h 1867"/>
                <a:gd name="T20" fmla="*/ 723 w 1431"/>
                <a:gd name="T21" fmla="*/ 1062 h 1867"/>
                <a:gd name="T22" fmla="*/ 818 w 1431"/>
                <a:gd name="T23" fmla="*/ 1074 h 1867"/>
                <a:gd name="T24" fmla="*/ 965 w 1431"/>
                <a:gd name="T25" fmla="*/ 1133 h 1867"/>
                <a:gd name="T26" fmla="*/ 752 w 1431"/>
                <a:gd name="T27" fmla="*/ 1387 h 1867"/>
                <a:gd name="T28" fmla="*/ 953 w 1431"/>
                <a:gd name="T29" fmla="*/ 1588 h 1867"/>
                <a:gd name="T30" fmla="*/ 1024 w 1431"/>
                <a:gd name="T31" fmla="*/ 1368 h 1867"/>
                <a:gd name="T32" fmla="*/ 1211 w 1431"/>
                <a:gd name="T33" fmla="*/ 1429 h 1867"/>
                <a:gd name="T34" fmla="*/ 1381 w 1431"/>
                <a:gd name="T35" fmla="*/ 1619 h 1867"/>
                <a:gd name="T36" fmla="*/ 1173 w 1431"/>
                <a:gd name="T37" fmla="*/ 1716 h 1867"/>
                <a:gd name="T38" fmla="*/ 1244 w 1431"/>
                <a:gd name="T39" fmla="*/ 1808 h 1867"/>
                <a:gd name="T40" fmla="*/ 1140 w 1431"/>
                <a:gd name="T41" fmla="*/ 1782 h 1867"/>
                <a:gd name="T42" fmla="*/ 1005 w 1431"/>
                <a:gd name="T43" fmla="*/ 1839 h 1867"/>
                <a:gd name="T44" fmla="*/ 929 w 1431"/>
                <a:gd name="T45" fmla="*/ 1775 h 1867"/>
                <a:gd name="T46" fmla="*/ 853 w 1431"/>
                <a:gd name="T47" fmla="*/ 1716 h 1867"/>
                <a:gd name="T48" fmla="*/ 598 w 1431"/>
                <a:gd name="T49" fmla="*/ 1699 h 1867"/>
                <a:gd name="T50" fmla="*/ 191 w 1431"/>
                <a:gd name="T51" fmla="*/ 1602 h 1867"/>
                <a:gd name="T52" fmla="*/ 42 w 1431"/>
                <a:gd name="T53" fmla="*/ 1406 h 1867"/>
                <a:gd name="T54" fmla="*/ 193 w 1431"/>
                <a:gd name="T55" fmla="*/ 1017 h 1867"/>
                <a:gd name="T56" fmla="*/ 439 w 1431"/>
                <a:gd name="T57" fmla="*/ 1079 h 1867"/>
                <a:gd name="T58" fmla="*/ 641 w 1431"/>
                <a:gd name="T59" fmla="*/ 1110 h 1867"/>
                <a:gd name="T60" fmla="*/ 764 w 1431"/>
                <a:gd name="T61" fmla="*/ 920 h 1867"/>
                <a:gd name="T62" fmla="*/ 532 w 1431"/>
                <a:gd name="T63" fmla="*/ 925 h 1867"/>
                <a:gd name="T64" fmla="*/ 596 w 1431"/>
                <a:gd name="T65" fmla="*/ 1055 h 1867"/>
                <a:gd name="T66" fmla="*/ 432 w 1431"/>
                <a:gd name="T67" fmla="*/ 977 h 1867"/>
                <a:gd name="T68" fmla="*/ 591 w 1431"/>
                <a:gd name="T69" fmla="*/ 830 h 1867"/>
                <a:gd name="T70" fmla="*/ 991 w 1431"/>
                <a:gd name="T71" fmla="*/ 864 h 1867"/>
                <a:gd name="T72" fmla="*/ 976 w 1431"/>
                <a:gd name="T73" fmla="*/ 904 h 1867"/>
                <a:gd name="T74" fmla="*/ 1256 w 1431"/>
                <a:gd name="T75" fmla="*/ 1141 h 1867"/>
                <a:gd name="T76" fmla="*/ 1170 w 1431"/>
                <a:gd name="T77" fmla="*/ 1264 h 1867"/>
                <a:gd name="T78" fmla="*/ 1052 w 1431"/>
                <a:gd name="T79" fmla="*/ 1204 h 1867"/>
                <a:gd name="T80" fmla="*/ 967 w 1431"/>
                <a:gd name="T81" fmla="*/ 1017 h 1867"/>
                <a:gd name="T82" fmla="*/ 659 w 1431"/>
                <a:gd name="T83" fmla="*/ 807 h 1867"/>
                <a:gd name="T84" fmla="*/ 638 w 1431"/>
                <a:gd name="T85" fmla="*/ 833 h 1867"/>
                <a:gd name="T86" fmla="*/ 794 w 1431"/>
                <a:gd name="T87" fmla="*/ 854 h 1867"/>
                <a:gd name="T88" fmla="*/ 338 w 1431"/>
                <a:gd name="T89" fmla="*/ 783 h 1867"/>
                <a:gd name="T90" fmla="*/ 716 w 1431"/>
                <a:gd name="T91" fmla="*/ 741 h 1867"/>
                <a:gd name="T92" fmla="*/ 650 w 1431"/>
                <a:gd name="T93" fmla="*/ 696 h 1867"/>
                <a:gd name="T94" fmla="*/ 572 w 1431"/>
                <a:gd name="T95" fmla="*/ 707 h 1867"/>
                <a:gd name="T96" fmla="*/ 494 w 1431"/>
                <a:gd name="T97" fmla="*/ 643 h 1867"/>
                <a:gd name="T98" fmla="*/ 861 w 1431"/>
                <a:gd name="T99" fmla="*/ 703 h 1867"/>
                <a:gd name="T100" fmla="*/ 780 w 1431"/>
                <a:gd name="T101" fmla="*/ 712 h 1867"/>
                <a:gd name="T102" fmla="*/ 340 w 1431"/>
                <a:gd name="T103" fmla="*/ 670 h 1867"/>
                <a:gd name="T104" fmla="*/ 721 w 1431"/>
                <a:gd name="T105" fmla="*/ 542 h 1867"/>
                <a:gd name="T106" fmla="*/ 499 w 1431"/>
                <a:gd name="T107" fmla="*/ 554 h 1867"/>
                <a:gd name="T108" fmla="*/ 707 w 1431"/>
                <a:gd name="T109" fmla="*/ 542 h 1867"/>
                <a:gd name="T110" fmla="*/ 617 w 1431"/>
                <a:gd name="T111" fmla="*/ 501 h 1867"/>
                <a:gd name="T112" fmla="*/ 842 w 1431"/>
                <a:gd name="T113" fmla="*/ 506 h 1867"/>
                <a:gd name="T114" fmla="*/ 806 w 1431"/>
                <a:gd name="T115" fmla="*/ 291 h 1867"/>
                <a:gd name="T116" fmla="*/ 1187 w 1431"/>
                <a:gd name="T117" fmla="*/ 210 h 1867"/>
                <a:gd name="T118" fmla="*/ 991 w 1431"/>
                <a:gd name="T119" fmla="*/ 589 h 1867"/>
                <a:gd name="T120" fmla="*/ 884 w 1431"/>
                <a:gd name="T121" fmla="*/ 516 h 1867"/>
                <a:gd name="T122" fmla="*/ 804 w 1431"/>
                <a:gd name="T123" fmla="*/ 203 h 1867"/>
                <a:gd name="T124" fmla="*/ 1140 w 1431"/>
                <a:gd name="T125" fmla="*/ 9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1867">
                  <a:moveTo>
                    <a:pt x="1253" y="1756"/>
                  </a:moveTo>
                  <a:lnTo>
                    <a:pt x="1253" y="1756"/>
                  </a:lnTo>
                  <a:lnTo>
                    <a:pt x="1263" y="1761"/>
                  </a:lnTo>
                  <a:lnTo>
                    <a:pt x="1279" y="1761"/>
                  </a:lnTo>
                  <a:lnTo>
                    <a:pt x="1272" y="1770"/>
                  </a:lnTo>
                  <a:lnTo>
                    <a:pt x="1265" y="1770"/>
                  </a:lnTo>
                  <a:lnTo>
                    <a:pt x="1244" y="1761"/>
                  </a:lnTo>
                  <a:lnTo>
                    <a:pt x="1241" y="1754"/>
                  </a:lnTo>
                  <a:lnTo>
                    <a:pt x="1246" y="1746"/>
                  </a:lnTo>
                  <a:lnTo>
                    <a:pt x="1253" y="1756"/>
                  </a:lnTo>
                  <a:lnTo>
                    <a:pt x="1253" y="1756"/>
                  </a:lnTo>
                  <a:lnTo>
                    <a:pt x="1253" y="1756"/>
                  </a:lnTo>
                  <a:close/>
                  <a:moveTo>
                    <a:pt x="1282" y="1697"/>
                  </a:moveTo>
                  <a:lnTo>
                    <a:pt x="1282" y="1697"/>
                  </a:lnTo>
                  <a:lnTo>
                    <a:pt x="1274" y="1697"/>
                  </a:lnTo>
                  <a:lnTo>
                    <a:pt x="1253" y="1690"/>
                  </a:lnTo>
                  <a:lnTo>
                    <a:pt x="1239" y="1678"/>
                  </a:lnTo>
                  <a:lnTo>
                    <a:pt x="1244" y="1675"/>
                  </a:lnTo>
                  <a:lnTo>
                    <a:pt x="1265" y="1680"/>
                  </a:lnTo>
                  <a:lnTo>
                    <a:pt x="1282" y="1692"/>
                  </a:lnTo>
                  <a:lnTo>
                    <a:pt x="1282" y="1697"/>
                  </a:lnTo>
                  <a:lnTo>
                    <a:pt x="1282" y="1697"/>
                  </a:lnTo>
                  <a:lnTo>
                    <a:pt x="1282" y="1697"/>
                  </a:lnTo>
                  <a:close/>
                  <a:moveTo>
                    <a:pt x="283" y="1711"/>
                  </a:moveTo>
                  <a:lnTo>
                    <a:pt x="283" y="1711"/>
                  </a:lnTo>
                  <a:lnTo>
                    <a:pt x="274" y="1713"/>
                  </a:lnTo>
                  <a:lnTo>
                    <a:pt x="248" y="1702"/>
                  </a:lnTo>
                  <a:lnTo>
                    <a:pt x="243" y="1694"/>
                  </a:lnTo>
                  <a:lnTo>
                    <a:pt x="229" y="1685"/>
                  </a:lnTo>
                  <a:lnTo>
                    <a:pt x="227" y="1678"/>
                  </a:lnTo>
                  <a:lnTo>
                    <a:pt x="210" y="1673"/>
                  </a:lnTo>
                  <a:lnTo>
                    <a:pt x="203" y="1659"/>
                  </a:lnTo>
                  <a:lnTo>
                    <a:pt x="205" y="1654"/>
                  </a:lnTo>
                  <a:lnTo>
                    <a:pt x="222" y="1659"/>
                  </a:lnTo>
                  <a:lnTo>
                    <a:pt x="231" y="1664"/>
                  </a:lnTo>
                  <a:lnTo>
                    <a:pt x="248" y="1666"/>
                  </a:lnTo>
                  <a:lnTo>
                    <a:pt x="253" y="1675"/>
                  </a:lnTo>
                  <a:lnTo>
                    <a:pt x="260" y="1687"/>
                  </a:lnTo>
                  <a:lnTo>
                    <a:pt x="276" y="1697"/>
                  </a:lnTo>
                  <a:lnTo>
                    <a:pt x="283" y="1711"/>
                  </a:lnTo>
                  <a:lnTo>
                    <a:pt x="283" y="1711"/>
                  </a:lnTo>
                  <a:lnTo>
                    <a:pt x="283" y="1711"/>
                  </a:lnTo>
                  <a:close/>
                  <a:moveTo>
                    <a:pt x="1374" y="1657"/>
                  </a:moveTo>
                  <a:lnTo>
                    <a:pt x="1374" y="1657"/>
                  </a:lnTo>
                  <a:lnTo>
                    <a:pt x="1364" y="1678"/>
                  </a:lnTo>
                  <a:lnTo>
                    <a:pt x="1374" y="1671"/>
                  </a:lnTo>
                  <a:lnTo>
                    <a:pt x="1386" y="1675"/>
                  </a:lnTo>
                  <a:lnTo>
                    <a:pt x="1379" y="1683"/>
                  </a:lnTo>
                  <a:lnTo>
                    <a:pt x="1395" y="1692"/>
                  </a:lnTo>
                  <a:lnTo>
                    <a:pt x="1400" y="1685"/>
                  </a:lnTo>
                  <a:lnTo>
                    <a:pt x="1416" y="1692"/>
                  </a:lnTo>
                  <a:lnTo>
                    <a:pt x="1412" y="1711"/>
                  </a:lnTo>
                  <a:lnTo>
                    <a:pt x="1423" y="1706"/>
                  </a:lnTo>
                  <a:lnTo>
                    <a:pt x="1426" y="1718"/>
                  </a:lnTo>
                  <a:lnTo>
                    <a:pt x="1431" y="1735"/>
                  </a:lnTo>
                  <a:lnTo>
                    <a:pt x="1423" y="1756"/>
                  </a:lnTo>
                  <a:lnTo>
                    <a:pt x="1416" y="1756"/>
                  </a:lnTo>
                  <a:lnTo>
                    <a:pt x="1407" y="1751"/>
                  </a:lnTo>
                  <a:lnTo>
                    <a:pt x="1409" y="1732"/>
                  </a:lnTo>
                  <a:lnTo>
                    <a:pt x="1405" y="1728"/>
                  </a:lnTo>
                  <a:lnTo>
                    <a:pt x="1386" y="1749"/>
                  </a:lnTo>
                  <a:lnTo>
                    <a:pt x="1376" y="1749"/>
                  </a:lnTo>
                  <a:lnTo>
                    <a:pt x="1388" y="1737"/>
                  </a:lnTo>
                  <a:lnTo>
                    <a:pt x="1371" y="1732"/>
                  </a:lnTo>
                  <a:lnTo>
                    <a:pt x="1355" y="1732"/>
                  </a:lnTo>
                  <a:lnTo>
                    <a:pt x="1324" y="1732"/>
                  </a:lnTo>
                  <a:lnTo>
                    <a:pt x="1322" y="1725"/>
                  </a:lnTo>
                  <a:lnTo>
                    <a:pt x="1331" y="1716"/>
                  </a:lnTo>
                  <a:lnTo>
                    <a:pt x="1324" y="1709"/>
                  </a:lnTo>
                  <a:lnTo>
                    <a:pt x="1338" y="1697"/>
                  </a:lnTo>
                  <a:lnTo>
                    <a:pt x="1355" y="1657"/>
                  </a:lnTo>
                  <a:lnTo>
                    <a:pt x="1364" y="1640"/>
                  </a:lnTo>
                  <a:lnTo>
                    <a:pt x="1379" y="1633"/>
                  </a:lnTo>
                  <a:lnTo>
                    <a:pt x="1386" y="1633"/>
                  </a:lnTo>
                  <a:lnTo>
                    <a:pt x="1383" y="1640"/>
                  </a:lnTo>
                  <a:lnTo>
                    <a:pt x="1374" y="1657"/>
                  </a:lnTo>
                  <a:lnTo>
                    <a:pt x="1374" y="1657"/>
                  </a:lnTo>
                  <a:lnTo>
                    <a:pt x="1374" y="1657"/>
                  </a:lnTo>
                  <a:close/>
                  <a:moveTo>
                    <a:pt x="134" y="1569"/>
                  </a:moveTo>
                  <a:lnTo>
                    <a:pt x="134" y="1569"/>
                  </a:lnTo>
                  <a:lnTo>
                    <a:pt x="134" y="1569"/>
                  </a:lnTo>
                  <a:lnTo>
                    <a:pt x="134" y="1569"/>
                  </a:lnTo>
                  <a:lnTo>
                    <a:pt x="134" y="1569"/>
                  </a:lnTo>
                  <a:lnTo>
                    <a:pt x="149" y="1567"/>
                  </a:lnTo>
                  <a:lnTo>
                    <a:pt x="146" y="1597"/>
                  </a:lnTo>
                  <a:lnTo>
                    <a:pt x="158" y="1616"/>
                  </a:lnTo>
                  <a:lnTo>
                    <a:pt x="153" y="1616"/>
                  </a:lnTo>
                  <a:lnTo>
                    <a:pt x="144" y="1604"/>
                  </a:lnTo>
                  <a:lnTo>
                    <a:pt x="137" y="1593"/>
                  </a:lnTo>
                  <a:lnTo>
                    <a:pt x="127" y="1586"/>
                  </a:lnTo>
                  <a:lnTo>
                    <a:pt x="125" y="1574"/>
                  </a:lnTo>
                  <a:lnTo>
                    <a:pt x="127" y="1564"/>
                  </a:lnTo>
                  <a:lnTo>
                    <a:pt x="134" y="1569"/>
                  </a:lnTo>
                  <a:lnTo>
                    <a:pt x="134" y="1569"/>
                  </a:lnTo>
                  <a:lnTo>
                    <a:pt x="134" y="1569"/>
                  </a:lnTo>
                  <a:close/>
                  <a:moveTo>
                    <a:pt x="1000" y="1320"/>
                  </a:moveTo>
                  <a:lnTo>
                    <a:pt x="1000" y="1320"/>
                  </a:lnTo>
                  <a:lnTo>
                    <a:pt x="993" y="1337"/>
                  </a:lnTo>
                  <a:lnTo>
                    <a:pt x="986" y="1335"/>
                  </a:lnTo>
                  <a:lnTo>
                    <a:pt x="981" y="1325"/>
                  </a:lnTo>
                  <a:lnTo>
                    <a:pt x="984" y="1323"/>
                  </a:lnTo>
                  <a:lnTo>
                    <a:pt x="988" y="1313"/>
                  </a:lnTo>
                  <a:lnTo>
                    <a:pt x="995" y="1313"/>
                  </a:lnTo>
                  <a:lnTo>
                    <a:pt x="1000" y="1320"/>
                  </a:lnTo>
                  <a:lnTo>
                    <a:pt x="1000" y="1320"/>
                  </a:lnTo>
                  <a:lnTo>
                    <a:pt x="1000" y="1320"/>
                  </a:lnTo>
                  <a:close/>
                  <a:moveTo>
                    <a:pt x="957" y="1299"/>
                  </a:moveTo>
                  <a:lnTo>
                    <a:pt x="957" y="1299"/>
                  </a:lnTo>
                  <a:lnTo>
                    <a:pt x="939" y="1320"/>
                  </a:lnTo>
                  <a:lnTo>
                    <a:pt x="927" y="1318"/>
                  </a:lnTo>
                  <a:lnTo>
                    <a:pt x="922" y="1311"/>
                  </a:lnTo>
                  <a:lnTo>
                    <a:pt x="936" y="1294"/>
                  </a:lnTo>
                  <a:lnTo>
                    <a:pt x="957" y="1294"/>
                  </a:lnTo>
                  <a:lnTo>
                    <a:pt x="957" y="1299"/>
                  </a:lnTo>
                  <a:lnTo>
                    <a:pt x="957" y="1299"/>
                  </a:lnTo>
                  <a:lnTo>
                    <a:pt x="957" y="1299"/>
                  </a:lnTo>
                  <a:close/>
                  <a:moveTo>
                    <a:pt x="905" y="1190"/>
                  </a:moveTo>
                  <a:lnTo>
                    <a:pt x="905" y="1190"/>
                  </a:lnTo>
                  <a:lnTo>
                    <a:pt x="908" y="1209"/>
                  </a:lnTo>
                  <a:lnTo>
                    <a:pt x="915" y="1202"/>
                  </a:lnTo>
                  <a:lnTo>
                    <a:pt x="924" y="1212"/>
                  </a:lnTo>
                  <a:lnTo>
                    <a:pt x="943" y="1226"/>
                  </a:lnTo>
                  <a:lnTo>
                    <a:pt x="962" y="1238"/>
                  </a:lnTo>
                  <a:lnTo>
                    <a:pt x="962" y="1254"/>
                  </a:lnTo>
                  <a:lnTo>
                    <a:pt x="974" y="1252"/>
                  </a:lnTo>
                  <a:lnTo>
                    <a:pt x="986" y="1264"/>
                  </a:lnTo>
                  <a:lnTo>
                    <a:pt x="972" y="1275"/>
                  </a:lnTo>
                  <a:lnTo>
                    <a:pt x="946" y="1266"/>
                  </a:lnTo>
                  <a:lnTo>
                    <a:pt x="936" y="1252"/>
                  </a:lnTo>
                  <a:lnTo>
                    <a:pt x="922" y="1271"/>
                  </a:lnTo>
                  <a:lnTo>
                    <a:pt x="898" y="1290"/>
                  </a:lnTo>
                  <a:lnTo>
                    <a:pt x="894" y="1268"/>
                  </a:lnTo>
                  <a:lnTo>
                    <a:pt x="870" y="1271"/>
                  </a:lnTo>
                  <a:lnTo>
                    <a:pt x="884" y="1254"/>
                  </a:lnTo>
                  <a:lnTo>
                    <a:pt x="887" y="1223"/>
                  </a:lnTo>
                  <a:lnTo>
                    <a:pt x="891" y="1188"/>
                  </a:lnTo>
                  <a:lnTo>
                    <a:pt x="905" y="1190"/>
                  </a:lnTo>
                  <a:lnTo>
                    <a:pt x="905" y="1190"/>
                  </a:lnTo>
                  <a:lnTo>
                    <a:pt x="905" y="1190"/>
                  </a:lnTo>
                  <a:close/>
                  <a:moveTo>
                    <a:pt x="1054" y="1131"/>
                  </a:moveTo>
                  <a:lnTo>
                    <a:pt x="1054" y="1131"/>
                  </a:lnTo>
                  <a:lnTo>
                    <a:pt x="1036" y="1133"/>
                  </a:lnTo>
                  <a:lnTo>
                    <a:pt x="1033" y="1112"/>
                  </a:lnTo>
                  <a:lnTo>
                    <a:pt x="1040" y="1088"/>
                  </a:lnTo>
                  <a:lnTo>
                    <a:pt x="1054" y="1084"/>
                  </a:lnTo>
                  <a:lnTo>
                    <a:pt x="1066" y="1096"/>
                  </a:lnTo>
                  <a:lnTo>
                    <a:pt x="1069" y="1112"/>
                  </a:lnTo>
                  <a:lnTo>
                    <a:pt x="1066" y="1119"/>
                  </a:lnTo>
                  <a:lnTo>
                    <a:pt x="1054" y="1131"/>
                  </a:lnTo>
                  <a:lnTo>
                    <a:pt x="1054" y="1131"/>
                  </a:lnTo>
                  <a:lnTo>
                    <a:pt x="1054" y="1131"/>
                  </a:lnTo>
                  <a:close/>
                  <a:moveTo>
                    <a:pt x="735" y="1048"/>
                  </a:moveTo>
                  <a:lnTo>
                    <a:pt x="735" y="1048"/>
                  </a:lnTo>
                  <a:lnTo>
                    <a:pt x="723" y="1062"/>
                  </a:lnTo>
                  <a:lnTo>
                    <a:pt x="702" y="1048"/>
                  </a:lnTo>
                  <a:lnTo>
                    <a:pt x="690" y="1053"/>
                  </a:lnTo>
                  <a:lnTo>
                    <a:pt x="667" y="1034"/>
                  </a:lnTo>
                  <a:lnTo>
                    <a:pt x="681" y="1020"/>
                  </a:lnTo>
                  <a:lnTo>
                    <a:pt x="693" y="999"/>
                  </a:lnTo>
                  <a:lnTo>
                    <a:pt x="709" y="1013"/>
                  </a:lnTo>
                  <a:lnTo>
                    <a:pt x="719" y="1022"/>
                  </a:lnTo>
                  <a:lnTo>
                    <a:pt x="726" y="1029"/>
                  </a:lnTo>
                  <a:lnTo>
                    <a:pt x="735" y="1048"/>
                  </a:lnTo>
                  <a:lnTo>
                    <a:pt x="735" y="1048"/>
                  </a:lnTo>
                  <a:lnTo>
                    <a:pt x="735" y="1048"/>
                  </a:lnTo>
                  <a:close/>
                  <a:moveTo>
                    <a:pt x="818" y="1029"/>
                  </a:moveTo>
                  <a:lnTo>
                    <a:pt x="818" y="1029"/>
                  </a:lnTo>
                  <a:lnTo>
                    <a:pt x="818" y="1074"/>
                  </a:lnTo>
                  <a:lnTo>
                    <a:pt x="839" y="1041"/>
                  </a:lnTo>
                  <a:lnTo>
                    <a:pt x="858" y="1070"/>
                  </a:lnTo>
                  <a:lnTo>
                    <a:pt x="853" y="1100"/>
                  </a:lnTo>
                  <a:lnTo>
                    <a:pt x="870" y="1129"/>
                  </a:lnTo>
                  <a:lnTo>
                    <a:pt x="887" y="1098"/>
                  </a:lnTo>
                  <a:lnTo>
                    <a:pt x="898" y="1062"/>
                  </a:lnTo>
                  <a:lnTo>
                    <a:pt x="898" y="1010"/>
                  </a:lnTo>
                  <a:lnTo>
                    <a:pt x="922" y="1015"/>
                  </a:lnTo>
                  <a:lnTo>
                    <a:pt x="946" y="1022"/>
                  </a:lnTo>
                  <a:lnTo>
                    <a:pt x="967" y="1044"/>
                  </a:lnTo>
                  <a:lnTo>
                    <a:pt x="967" y="1067"/>
                  </a:lnTo>
                  <a:lnTo>
                    <a:pt x="955" y="1091"/>
                  </a:lnTo>
                  <a:lnTo>
                    <a:pt x="967" y="1112"/>
                  </a:lnTo>
                  <a:lnTo>
                    <a:pt x="965" y="1133"/>
                  </a:lnTo>
                  <a:lnTo>
                    <a:pt x="934" y="1162"/>
                  </a:lnTo>
                  <a:lnTo>
                    <a:pt x="910" y="1169"/>
                  </a:lnTo>
                  <a:lnTo>
                    <a:pt x="894" y="1157"/>
                  </a:lnTo>
                  <a:lnTo>
                    <a:pt x="889" y="1176"/>
                  </a:lnTo>
                  <a:lnTo>
                    <a:pt x="875" y="1209"/>
                  </a:lnTo>
                  <a:lnTo>
                    <a:pt x="870" y="1226"/>
                  </a:lnTo>
                  <a:lnTo>
                    <a:pt x="851" y="1252"/>
                  </a:lnTo>
                  <a:lnTo>
                    <a:pt x="827" y="1254"/>
                  </a:lnTo>
                  <a:lnTo>
                    <a:pt x="813" y="1268"/>
                  </a:lnTo>
                  <a:lnTo>
                    <a:pt x="813" y="1292"/>
                  </a:lnTo>
                  <a:lnTo>
                    <a:pt x="794" y="1297"/>
                  </a:lnTo>
                  <a:lnTo>
                    <a:pt x="773" y="1325"/>
                  </a:lnTo>
                  <a:lnTo>
                    <a:pt x="756" y="1363"/>
                  </a:lnTo>
                  <a:lnTo>
                    <a:pt x="752" y="1387"/>
                  </a:lnTo>
                  <a:lnTo>
                    <a:pt x="749" y="1425"/>
                  </a:lnTo>
                  <a:lnTo>
                    <a:pt x="773" y="1429"/>
                  </a:lnTo>
                  <a:lnTo>
                    <a:pt x="780" y="1458"/>
                  </a:lnTo>
                  <a:lnTo>
                    <a:pt x="790" y="1481"/>
                  </a:lnTo>
                  <a:lnTo>
                    <a:pt x="811" y="1477"/>
                  </a:lnTo>
                  <a:lnTo>
                    <a:pt x="842" y="1488"/>
                  </a:lnTo>
                  <a:lnTo>
                    <a:pt x="858" y="1500"/>
                  </a:lnTo>
                  <a:lnTo>
                    <a:pt x="870" y="1512"/>
                  </a:lnTo>
                  <a:lnTo>
                    <a:pt x="889" y="1522"/>
                  </a:lnTo>
                  <a:lnTo>
                    <a:pt x="908" y="1533"/>
                  </a:lnTo>
                  <a:lnTo>
                    <a:pt x="934" y="1533"/>
                  </a:lnTo>
                  <a:lnTo>
                    <a:pt x="950" y="1538"/>
                  </a:lnTo>
                  <a:lnTo>
                    <a:pt x="948" y="1562"/>
                  </a:lnTo>
                  <a:lnTo>
                    <a:pt x="953" y="1588"/>
                  </a:lnTo>
                  <a:lnTo>
                    <a:pt x="965" y="1619"/>
                  </a:lnTo>
                  <a:lnTo>
                    <a:pt x="988" y="1642"/>
                  </a:lnTo>
                  <a:lnTo>
                    <a:pt x="1002" y="1635"/>
                  </a:lnTo>
                  <a:lnTo>
                    <a:pt x="1010" y="1607"/>
                  </a:lnTo>
                  <a:lnTo>
                    <a:pt x="1002" y="1564"/>
                  </a:lnTo>
                  <a:lnTo>
                    <a:pt x="991" y="1550"/>
                  </a:lnTo>
                  <a:lnTo>
                    <a:pt x="1017" y="1538"/>
                  </a:lnTo>
                  <a:lnTo>
                    <a:pt x="1036" y="1517"/>
                  </a:lnTo>
                  <a:lnTo>
                    <a:pt x="1045" y="1498"/>
                  </a:lnTo>
                  <a:lnTo>
                    <a:pt x="1043" y="1479"/>
                  </a:lnTo>
                  <a:lnTo>
                    <a:pt x="1031" y="1453"/>
                  </a:lnTo>
                  <a:lnTo>
                    <a:pt x="1012" y="1429"/>
                  </a:lnTo>
                  <a:lnTo>
                    <a:pt x="1031" y="1396"/>
                  </a:lnTo>
                  <a:lnTo>
                    <a:pt x="1024" y="1368"/>
                  </a:lnTo>
                  <a:lnTo>
                    <a:pt x="1019" y="1313"/>
                  </a:lnTo>
                  <a:lnTo>
                    <a:pt x="1031" y="1306"/>
                  </a:lnTo>
                  <a:lnTo>
                    <a:pt x="1057" y="1316"/>
                  </a:lnTo>
                  <a:lnTo>
                    <a:pt x="1073" y="1318"/>
                  </a:lnTo>
                  <a:lnTo>
                    <a:pt x="1088" y="1311"/>
                  </a:lnTo>
                  <a:lnTo>
                    <a:pt x="1102" y="1320"/>
                  </a:lnTo>
                  <a:lnTo>
                    <a:pt x="1123" y="1342"/>
                  </a:lnTo>
                  <a:lnTo>
                    <a:pt x="1128" y="1354"/>
                  </a:lnTo>
                  <a:lnTo>
                    <a:pt x="1156" y="1358"/>
                  </a:lnTo>
                  <a:lnTo>
                    <a:pt x="1156" y="1384"/>
                  </a:lnTo>
                  <a:lnTo>
                    <a:pt x="1161" y="1425"/>
                  </a:lnTo>
                  <a:lnTo>
                    <a:pt x="1177" y="1429"/>
                  </a:lnTo>
                  <a:lnTo>
                    <a:pt x="1187" y="1448"/>
                  </a:lnTo>
                  <a:lnTo>
                    <a:pt x="1211" y="1429"/>
                  </a:lnTo>
                  <a:lnTo>
                    <a:pt x="1227" y="1396"/>
                  </a:lnTo>
                  <a:lnTo>
                    <a:pt x="1237" y="1382"/>
                  </a:lnTo>
                  <a:lnTo>
                    <a:pt x="1251" y="1408"/>
                  </a:lnTo>
                  <a:lnTo>
                    <a:pt x="1272" y="1448"/>
                  </a:lnTo>
                  <a:lnTo>
                    <a:pt x="1289" y="1486"/>
                  </a:lnTo>
                  <a:lnTo>
                    <a:pt x="1282" y="1503"/>
                  </a:lnTo>
                  <a:lnTo>
                    <a:pt x="1305" y="1519"/>
                  </a:lnTo>
                  <a:lnTo>
                    <a:pt x="1319" y="1536"/>
                  </a:lnTo>
                  <a:lnTo>
                    <a:pt x="1343" y="1543"/>
                  </a:lnTo>
                  <a:lnTo>
                    <a:pt x="1355" y="1552"/>
                  </a:lnTo>
                  <a:lnTo>
                    <a:pt x="1362" y="1574"/>
                  </a:lnTo>
                  <a:lnTo>
                    <a:pt x="1374" y="1578"/>
                  </a:lnTo>
                  <a:lnTo>
                    <a:pt x="1381" y="1588"/>
                  </a:lnTo>
                  <a:lnTo>
                    <a:pt x="1381" y="1619"/>
                  </a:lnTo>
                  <a:lnTo>
                    <a:pt x="1369" y="1628"/>
                  </a:lnTo>
                  <a:lnTo>
                    <a:pt x="1357" y="1638"/>
                  </a:lnTo>
                  <a:lnTo>
                    <a:pt x="1331" y="1647"/>
                  </a:lnTo>
                  <a:lnTo>
                    <a:pt x="1312" y="1668"/>
                  </a:lnTo>
                  <a:lnTo>
                    <a:pt x="1284" y="1671"/>
                  </a:lnTo>
                  <a:lnTo>
                    <a:pt x="1248" y="1666"/>
                  </a:lnTo>
                  <a:lnTo>
                    <a:pt x="1225" y="1666"/>
                  </a:lnTo>
                  <a:lnTo>
                    <a:pt x="1208" y="1668"/>
                  </a:lnTo>
                  <a:lnTo>
                    <a:pt x="1194" y="1685"/>
                  </a:lnTo>
                  <a:lnTo>
                    <a:pt x="1175" y="1697"/>
                  </a:lnTo>
                  <a:lnTo>
                    <a:pt x="1151" y="1728"/>
                  </a:lnTo>
                  <a:lnTo>
                    <a:pt x="1130" y="1751"/>
                  </a:lnTo>
                  <a:lnTo>
                    <a:pt x="1147" y="1746"/>
                  </a:lnTo>
                  <a:lnTo>
                    <a:pt x="1173" y="1716"/>
                  </a:lnTo>
                  <a:lnTo>
                    <a:pt x="1206" y="1697"/>
                  </a:lnTo>
                  <a:lnTo>
                    <a:pt x="1229" y="1692"/>
                  </a:lnTo>
                  <a:lnTo>
                    <a:pt x="1244" y="1704"/>
                  </a:lnTo>
                  <a:lnTo>
                    <a:pt x="1229" y="1720"/>
                  </a:lnTo>
                  <a:lnTo>
                    <a:pt x="1234" y="1746"/>
                  </a:lnTo>
                  <a:lnTo>
                    <a:pt x="1239" y="1763"/>
                  </a:lnTo>
                  <a:lnTo>
                    <a:pt x="1260" y="1775"/>
                  </a:lnTo>
                  <a:lnTo>
                    <a:pt x="1286" y="1773"/>
                  </a:lnTo>
                  <a:lnTo>
                    <a:pt x="1303" y="1746"/>
                  </a:lnTo>
                  <a:lnTo>
                    <a:pt x="1305" y="1763"/>
                  </a:lnTo>
                  <a:lnTo>
                    <a:pt x="1315" y="1773"/>
                  </a:lnTo>
                  <a:lnTo>
                    <a:pt x="1293" y="1787"/>
                  </a:lnTo>
                  <a:lnTo>
                    <a:pt x="1260" y="1801"/>
                  </a:lnTo>
                  <a:lnTo>
                    <a:pt x="1244" y="1808"/>
                  </a:lnTo>
                  <a:lnTo>
                    <a:pt x="1225" y="1825"/>
                  </a:lnTo>
                  <a:lnTo>
                    <a:pt x="1213" y="1825"/>
                  </a:lnTo>
                  <a:lnTo>
                    <a:pt x="1211" y="1806"/>
                  </a:lnTo>
                  <a:lnTo>
                    <a:pt x="1239" y="1787"/>
                  </a:lnTo>
                  <a:lnTo>
                    <a:pt x="1213" y="1787"/>
                  </a:lnTo>
                  <a:lnTo>
                    <a:pt x="1196" y="1789"/>
                  </a:lnTo>
                  <a:lnTo>
                    <a:pt x="1185" y="1777"/>
                  </a:lnTo>
                  <a:lnTo>
                    <a:pt x="1185" y="1744"/>
                  </a:lnTo>
                  <a:lnTo>
                    <a:pt x="1180" y="1739"/>
                  </a:lnTo>
                  <a:lnTo>
                    <a:pt x="1168" y="1742"/>
                  </a:lnTo>
                  <a:lnTo>
                    <a:pt x="1163" y="1737"/>
                  </a:lnTo>
                  <a:lnTo>
                    <a:pt x="1149" y="1754"/>
                  </a:lnTo>
                  <a:lnTo>
                    <a:pt x="1144" y="1773"/>
                  </a:lnTo>
                  <a:lnTo>
                    <a:pt x="1140" y="1782"/>
                  </a:lnTo>
                  <a:lnTo>
                    <a:pt x="1133" y="1784"/>
                  </a:lnTo>
                  <a:lnTo>
                    <a:pt x="1128" y="1787"/>
                  </a:lnTo>
                  <a:lnTo>
                    <a:pt x="1125" y="1791"/>
                  </a:lnTo>
                  <a:lnTo>
                    <a:pt x="1095" y="1791"/>
                  </a:lnTo>
                  <a:lnTo>
                    <a:pt x="1071" y="1794"/>
                  </a:lnTo>
                  <a:lnTo>
                    <a:pt x="1064" y="1796"/>
                  </a:lnTo>
                  <a:lnTo>
                    <a:pt x="1047" y="1813"/>
                  </a:lnTo>
                  <a:lnTo>
                    <a:pt x="1045" y="1815"/>
                  </a:lnTo>
                  <a:lnTo>
                    <a:pt x="1040" y="1825"/>
                  </a:lnTo>
                  <a:lnTo>
                    <a:pt x="1024" y="1825"/>
                  </a:lnTo>
                  <a:lnTo>
                    <a:pt x="1010" y="1825"/>
                  </a:lnTo>
                  <a:lnTo>
                    <a:pt x="1002" y="1827"/>
                  </a:lnTo>
                  <a:lnTo>
                    <a:pt x="1002" y="1832"/>
                  </a:lnTo>
                  <a:lnTo>
                    <a:pt x="1005" y="1839"/>
                  </a:lnTo>
                  <a:lnTo>
                    <a:pt x="1005" y="1841"/>
                  </a:lnTo>
                  <a:lnTo>
                    <a:pt x="984" y="1851"/>
                  </a:lnTo>
                  <a:lnTo>
                    <a:pt x="967" y="1855"/>
                  </a:lnTo>
                  <a:lnTo>
                    <a:pt x="948" y="1867"/>
                  </a:lnTo>
                  <a:lnTo>
                    <a:pt x="943" y="1867"/>
                  </a:lnTo>
                  <a:lnTo>
                    <a:pt x="939" y="1862"/>
                  </a:lnTo>
                  <a:lnTo>
                    <a:pt x="936" y="1860"/>
                  </a:lnTo>
                  <a:lnTo>
                    <a:pt x="936" y="1858"/>
                  </a:lnTo>
                  <a:lnTo>
                    <a:pt x="941" y="1851"/>
                  </a:lnTo>
                  <a:lnTo>
                    <a:pt x="948" y="1839"/>
                  </a:lnTo>
                  <a:lnTo>
                    <a:pt x="953" y="1825"/>
                  </a:lnTo>
                  <a:lnTo>
                    <a:pt x="950" y="1806"/>
                  </a:lnTo>
                  <a:lnTo>
                    <a:pt x="946" y="1784"/>
                  </a:lnTo>
                  <a:lnTo>
                    <a:pt x="929" y="1775"/>
                  </a:lnTo>
                  <a:lnTo>
                    <a:pt x="931" y="1770"/>
                  </a:lnTo>
                  <a:lnTo>
                    <a:pt x="929" y="1768"/>
                  </a:lnTo>
                  <a:lnTo>
                    <a:pt x="924" y="1768"/>
                  </a:lnTo>
                  <a:lnTo>
                    <a:pt x="922" y="1763"/>
                  </a:lnTo>
                  <a:lnTo>
                    <a:pt x="922" y="1758"/>
                  </a:lnTo>
                  <a:lnTo>
                    <a:pt x="917" y="1761"/>
                  </a:lnTo>
                  <a:lnTo>
                    <a:pt x="913" y="1761"/>
                  </a:lnTo>
                  <a:lnTo>
                    <a:pt x="915" y="1758"/>
                  </a:lnTo>
                  <a:lnTo>
                    <a:pt x="910" y="1756"/>
                  </a:lnTo>
                  <a:lnTo>
                    <a:pt x="908" y="1749"/>
                  </a:lnTo>
                  <a:lnTo>
                    <a:pt x="896" y="1742"/>
                  </a:lnTo>
                  <a:lnTo>
                    <a:pt x="882" y="1732"/>
                  </a:lnTo>
                  <a:lnTo>
                    <a:pt x="868" y="1723"/>
                  </a:lnTo>
                  <a:lnTo>
                    <a:pt x="853" y="1716"/>
                  </a:lnTo>
                  <a:lnTo>
                    <a:pt x="837" y="1723"/>
                  </a:lnTo>
                  <a:lnTo>
                    <a:pt x="832" y="1723"/>
                  </a:lnTo>
                  <a:lnTo>
                    <a:pt x="813" y="1716"/>
                  </a:lnTo>
                  <a:lnTo>
                    <a:pt x="799" y="1720"/>
                  </a:lnTo>
                  <a:lnTo>
                    <a:pt x="782" y="1711"/>
                  </a:lnTo>
                  <a:lnTo>
                    <a:pt x="768" y="1709"/>
                  </a:lnTo>
                  <a:lnTo>
                    <a:pt x="756" y="1706"/>
                  </a:lnTo>
                  <a:lnTo>
                    <a:pt x="749" y="1702"/>
                  </a:lnTo>
                  <a:lnTo>
                    <a:pt x="747" y="1690"/>
                  </a:lnTo>
                  <a:lnTo>
                    <a:pt x="742" y="1690"/>
                  </a:lnTo>
                  <a:lnTo>
                    <a:pt x="742" y="1699"/>
                  </a:lnTo>
                  <a:lnTo>
                    <a:pt x="709" y="1699"/>
                  </a:lnTo>
                  <a:lnTo>
                    <a:pt x="652" y="1699"/>
                  </a:lnTo>
                  <a:lnTo>
                    <a:pt x="598" y="1699"/>
                  </a:lnTo>
                  <a:lnTo>
                    <a:pt x="551" y="1699"/>
                  </a:lnTo>
                  <a:lnTo>
                    <a:pt x="501" y="1699"/>
                  </a:lnTo>
                  <a:lnTo>
                    <a:pt x="454" y="1699"/>
                  </a:lnTo>
                  <a:lnTo>
                    <a:pt x="404" y="1699"/>
                  </a:lnTo>
                  <a:lnTo>
                    <a:pt x="387" y="1699"/>
                  </a:lnTo>
                  <a:lnTo>
                    <a:pt x="340" y="1699"/>
                  </a:lnTo>
                  <a:lnTo>
                    <a:pt x="293" y="1699"/>
                  </a:lnTo>
                  <a:lnTo>
                    <a:pt x="290" y="1699"/>
                  </a:lnTo>
                  <a:lnTo>
                    <a:pt x="260" y="1675"/>
                  </a:lnTo>
                  <a:lnTo>
                    <a:pt x="248" y="1664"/>
                  </a:lnTo>
                  <a:lnTo>
                    <a:pt x="220" y="1652"/>
                  </a:lnTo>
                  <a:lnTo>
                    <a:pt x="210" y="1631"/>
                  </a:lnTo>
                  <a:lnTo>
                    <a:pt x="212" y="1614"/>
                  </a:lnTo>
                  <a:lnTo>
                    <a:pt x="191" y="1602"/>
                  </a:lnTo>
                  <a:lnTo>
                    <a:pt x="189" y="1581"/>
                  </a:lnTo>
                  <a:lnTo>
                    <a:pt x="170" y="1562"/>
                  </a:lnTo>
                  <a:lnTo>
                    <a:pt x="170" y="1548"/>
                  </a:lnTo>
                  <a:lnTo>
                    <a:pt x="177" y="1533"/>
                  </a:lnTo>
                  <a:lnTo>
                    <a:pt x="177" y="1515"/>
                  </a:lnTo>
                  <a:lnTo>
                    <a:pt x="151" y="1498"/>
                  </a:lnTo>
                  <a:lnTo>
                    <a:pt x="134" y="1465"/>
                  </a:lnTo>
                  <a:lnTo>
                    <a:pt x="123" y="1441"/>
                  </a:lnTo>
                  <a:lnTo>
                    <a:pt x="108" y="1427"/>
                  </a:lnTo>
                  <a:lnTo>
                    <a:pt x="97" y="1415"/>
                  </a:lnTo>
                  <a:lnTo>
                    <a:pt x="89" y="1399"/>
                  </a:lnTo>
                  <a:lnTo>
                    <a:pt x="73" y="1408"/>
                  </a:lnTo>
                  <a:lnTo>
                    <a:pt x="59" y="1427"/>
                  </a:lnTo>
                  <a:lnTo>
                    <a:pt x="42" y="1406"/>
                  </a:lnTo>
                  <a:lnTo>
                    <a:pt x="33" y="1391"/>
                  </a:lnTo>
                  <a:lnTo>
                    <a:pt x="16" y="1382"/>
                  </a:lnTo>
                  <a:lnTo>
                    <a:pt x="0" y="1382"/>
                  </a:lnTo>
                  <a:lnTo>
                    <a:pt x="0" y="1178"/>
                  </a:lnTo>
                  <a:lnTo>
                    <a:pt x="0" y="1020"/>
                  </a:lnTo>
                  <a:lnTo>
                    <a:pt x="30" y="1032"/>
                  </a:lnTo>
                  <a:lnTo>
                    <a:pt x="56" y="1053"/>
                  </a:lnTo>
                  <a:lnTo>
                    <a:pt x="73" y="1058"/>
                  </a:lnTo>
                  <a:lnTo>
                    <a:pt x="87" y="1039"/>
                  </a:lnTo>
                  <a:lnTo>
                    <a:pt x="106" y="1022"/>
                  </a:lnTo>
                  <a:lnTo>
                    <a:pt x="130" y="1029"/>
                  </a:lnTo>
                  <a:lnTo>
                    <a:pt x="156" y="1008"/>
                  </a:lnTo>
                  <a:lnTo>
                    <a:pt x="182" y="996"/>
                  </a:lnTo>
                  <a:lnTo>
                    <a:pt x="193" y="1017"/>
                  </a:lnTo>
                  <a:lnTo>
                    <a:pt x="205" y="1006"/>
                  </a:lnTo>
                  <a:lnTo>
                    <a:pt x="208" y="982"/>
                  </a:lnTo>
                  <a:lnTo>
                    <a:pt x="220" y="989"/>
                  </a:lnTo>
                  <a:lnTo>
                    <a:pt x="248" y="1029"/>
                  </a:lnTo>
                  <a:lnTo>
                    <a:pt x="269" y="999"/>
                  </a:lnTo>
                  <a:lnTo>
                    <a:pt x="272" y="1034"/>
                  </a:lnTo>
                  <a:lnTo>
                    <a:pt x="290" y="1027"/>
                  </a:lnTo>
                  <a:lnTo>
                    <a:pt x="298" y="1013"/>
                  </a:lnTo>
                  <a:lnTo>
                    <a:pt x="316" y="1015"/>
                  </a:lnTo>
                  <a:lnTo>
                    <a:pt x="340" y="1034"/>
                  </a:lnTo>
                  <a:lnTo>
                    <a:pt x="378" y="1051"/>
                  </a:lnTo>
                  <a:lnTo>
                    <a:pt x="402" y="1060"/>
                  </a:lnTo>
                  <a:lnTo>
                    <a:pt x="418" y="1055"/>
                  </a:lnTo>
                  <a:lnTo>
                    <a:pt x="439" y="1079"/>
                  </a:lnTo>
                  <a:lnTo>
                    <a:pt x="416" y="1100"/>
                  </a:lnTo>
                  <a:lnTo>
                    <a:pt x="447" y="1110"/>
                  </a:lnTo>
                  <a:lnTo>
                    <a:pt x="489" y="1105"/>
                  </a:lnTo>
                  <a:lnTo>
                    <a:pt x="503" y="1098"/>
                  </a:lnTo>
                  <a:lnTo>
                    <a:pt x="520" y="1122"/>
                  </a:lnTo>
                  <a:lnTo>
                    <a:pt x="536" y="1100"/>
                  </a:lnTo>
                  <a:lnTo>
                    <a:pt x="522" y="1084"/>
                  </a:lnTo>
                  <a:lnTo>
                    <a:pt x="532" y="1067"/>
                  </a:lnTo>
                  <a:lnTo>
                    <a:pt x="551" y="1065"/>
                  </a:lnTo>
                  <a:lnTo>
                    <a:pt x="565" y="1060"/>
                  </a:lnTo>
                  <a:lnTo>
                    <a:pt x="577" y="1072"/>
                  </a:lnTo>
                  <a:lnTo>
                    <a:pt x="593" y="1096"/>
                  </a:lnTo>
                  <a:lnTo>
                    <a:pt x="612" y="1091"/>
                  </a:lnTo>
                  <a:lnTo>
                    <a:pt x="641" y="1110"/>
                  </a:lnTo>
                  <a:lnTo>
                    <a:pt x="664" y="1105"/>
                  </a:lnTo>
                  <a:lnTo>
                    <a:pt x="690" y="1105"/>
                  </a:lnTo>
                  <a:lnTo>
                    <a:pt x="688" y="1079"/>
                  </a:lnTo>
                  <a:lnTo>
                    <a:pt x="702" y="1070"/>
                  </a:lnTo>
                  <a:lnTo>
                    <a:pt x="726" y="1086"/>
                  </a:lnTo>
                  <a:lnTo>
                    <a:pt x="726" y="1126"/>
                  </a:lnTo>
                  <a:lnTo>
                    <a:pt x="738" y="1091"/>
                  </a:lnTo>
                  <a:lnTo>
                    <a:pt x="749" y="1093"/>
                  </a:lnTo>
                  <a:lnTo>
                    <a:pt x="756" y="1048"/>
                  </a:lnTo>
                  <a:lnTo>
                    <a:pt x="740" y="1022"/>
                  </a:lnTo>
                  <a:lnTo>
                    <a:pt x="721" y="1001"/>
                  </a:lnTo>
                  <a:lnTo>
                    <a:pt x="723" y="949"/>
                  </a:lnTo>
                  <a:lnTo>
                    <a:pt x="742" y="911"/>
                  </a:lnTo>
                  <a:lnTo>
                    <a:pt x="764" y="920"/>
                  </a:lnTo>
                  <a:lnTo>
                    <a:pt x="778" y="942"/>
                  </a:lnTo>
                  <a:lnTo>
                    <a:pt x="801" y="996"/>
                  </a:lnTo>
                  <a:lnTo>
                    <a:pt x="787" y="1020"/>
                  </a:lnTo>
                  <a:lnTo>
                    <a:pt x="818" y="1029"/>
                  </a:lnTo>
                  <a:lnTo>
                    <a:pt x="818" y="1029"/>
                  </a:lnTo>
                  <a:lnTo>
                    <a:pt x="818" y="1029"/>
                  </a:lnTo>
                  <a:close/>
                  <a:moveTo>
                    <a:pt x="435" y="847"/>
                  </a:moveTo>
                  <a:lnTo>
                    <a:pt x="435" y="847"/>
                  </a:lnTo>
                  <a:lnTo>
                    <a:pt x="425" y="873"/>
                  </a:lnTo>
                  <a:lnTo>
                    <a:pt x="463" y="857"/>
                  </a:lnTo>
                  <a:lnTo>
                    <a:pt x="484" y="883"/>
                  </a:lnTo>
                  <a:lnTo>
                    <a:pt x="503" y="857"/>
                  </a:lnTo>
                  <a:lnTo>
                    <a:pt x="518" y="873"/>
                  </a:lnTo>
                  <a:lnTo>
                    <a:pt x="532" y="925"/>
                  </a:lnTo>
                  <a:lnTo>
                    <a:pt x="539" y="904"/>
                  </a:lnTo>
                  <a:lnTo>
                    <a:pt x="527" y="849"/>
                  </a:lnTo>
                  <a:lnTo>
                    <a:pt x="541" y="840"/>
                  </a:lnTo>
                  <a:lnTo>
                    <a:pt x="558" y="849"/>
                  </a:lnTo>
                  <a:lnTo>
                    <a:pt x="577" y="871"/>
                  </a:lnTo>
                  <a:lnTo>
                    <a:pt x="586" y="923"/>
                  </a:lnTo>
                  <a:lnTo>
                    <a:pt x="591" y="958"/>
                  </a:lnTo>
                  <a:lnTo>
                    <a:pt x="619" y="982"/>
                  </a:lnTo>
                  <a:lnTo>
                    <a:pt x="648" y="1003"/>
                  </a:lnTo>
                  <a:lnTo>
                    <a:pt x="645" y="1025"/>
                  </a:lnTo>
                  <a:lnTo>
                    <a:pt x="619" y="1029"/>
                  </a:lnTo>
                  <a:lnTo>
                    <a:pt x="631" y="1046"/>
                  </a:lnTo>
                  <a:lnTo>
                    <a:pt x="624" y="1062"/>
                  </a:lnTo>
                  <a:lnTo>
                    <a:pt x="596" y="1055"/>
                  </a:lnTo>
                  <a:lnTo>
                    <a:pt x="567" y="1044"/>
                  </a:lnTo>
                  <a:lnTo>
                    <a:pt x="548" y="1046"/>
                  </a:lnTo>
                  <a:lnTo>
                    <a:pt x="518" y="1062"/>
                  </a:lnTo>
                  <a:lnTo>
                    <a:pt x="477" y="1067"/>
                  </a:lnTo>
                  <a:lnTo>
                    <a:pt x="449" y="1072"/>
                  </a:lnTo>
                  <a:lnTo>
                    <a:pt x="439" y="1051"/>
                  </a:lnTo>
                  <a:lnTo>
                    <a:pt x="418" y="1039"/>
                  </a:lnTo>
                  <a:lnTo>
                    <a:pt x="402" y="1044"/>
                  </a:lnTo>
                  <a:lnTo>
                    <a:pt x="383" y="1008"/>
                  </a:lnTo>
                  <a:lnTo>
                    <a:pt x="395" y="1003"/>
                  </a:lnTo>
                  <a:lnTo>
                    <a:pt x="418" y="994"/>
                  </a:lnTo>
                  <a:lnTo>
                    <a:pt x="442" y="996"/>
                  </a:lnTo>
                  <a:lnTo>
                    <a:pt x="463" y="989"/>
                  </a:lnTo>
                  <a:lnTo>
                    <a:pt x="432" y="977"/>
                  </a:lnTo>
                  <a:lnTo>
                    <a:pt x="397" y="982"/>
                  </a:lnTo>
                  <a:lnTo>
                    <a:pt x="373" y="980"/>
                  </a:lnTo>
                  <a:lnTo>
                    <a:pt x="366" y="963"/>
                  </a:lnTo>
                  <a:lnTo>
                    <a:pt x="402" y="942"/>
                  </a:lnTo>
                  <a:lnTo>
                    <a:pt x="378" y="944"/>
                  </a:lnTo>
                  <a:lnTo>
                    <a:pt x="350" y="930"/>
                  </a:lnTo>
                  <a:lnTo>
                    <a:pt x="364" y="892"/>
                  </a:lnTo>
                  <a:lnTo>
                    <a:pt x="373" y="871"/>
                  </a:lnTo>
                  <a:lnTo>
                    <a:pt x="418" y="835"/>
                  </a:lnTo>
                  <a:lnTo>
                    <a:pt x="435" y="847"/>
                  </a:lnTo>
                  <a:lnTo>
                    <a:pt x="435" y="847"/>
                  </a:lnTo>
                  <a:lnTo>
                    <a:pt x="435" y="847"/>
                  </a:lnTo>
                  <a:close/>
                  <a:moveTo>
                    <a:pt x="591" y="830"/>
                  </a:moveTo>
                  <a:lnTo>
                    <a:pt x="591" y="830"/>
                  </a:lnTo>
                  <a:lnTo>
                    <a:pt x="577" y="868"/>
                  </a:lnTo>
                  <a:lnTo>
                    <a:pt x="551" y="828"/>
                  </a:lnTo>
                  <a:lnTo>
                    <a:pt x="558" y="821"/>
                  </a:lnTo>
                  <a:lnTo>
                    <a:pt x="579" y="819"/>
                  </a:lnTo>
                  <a:lnTo>
                    <a:pt x="591" y="830"/>
                  </a:lnTo>
                  <a:lnTo>
                    <a:pt x="591" y="830"/>
                  </a:lnTo>
                  <a:lnTo>
                    <a:pt x="591" y="830"/>
                  </a:lnTo>
                  <a:close/>
                  <a:moveTo>
                    <a:pt x="1047" y="849"/>
                  </a:moveTo>
                  <a:lnTo>
                    <a:pt x="1047" y="849"/>
                  </a:lnTo>
                  <a:lnTo>
                    <a:pt x="1047" y="864"/>
                  </a:lnTo>
                  <a:lnTo>
                    <a:pt x="1031" y="861"/>
                  </a:lnTo>
                  <a:lnTo>
                    <a:pt x="1014" y="861"/>
                  </a:lnTo>
                  <a:lnTo>
                    <a:pt x="995" y="868"/>
                  </a:lnTo>
                  <a:lnTo>
                    <a:pt x="991" y="864"/>
                  </a:lnTo>
                  <a:lnTo>
                    <a:pt x="974" y="835"/>
                  </a:lnTo>
                  <a:lnTo>
                    <a:pt x="974" y="814"/>
                  </a:lnTo>
                  <a:lnTo>
                    <a:pt x="981" y="812"/>
                  </a:lnTo>
                  <a:lnTo>
                    <a:pt x="1019" y="816"/>
                  </a:lnTo>
                  <a:lnTo>
                    <a:pt x="1047" y="849"/>
                  </a:lnTo>
                  <a:lnTo>
                    <a:pt x="1047" y="849"/>
                  </a:lnTo>
                  <a:lnTo>
                    <a:pt x="1047" y="849"/>
                  </a:lnTo>
                  <a:close/>
                  <a:moveTo>
                    <a:pt x="882" y="845"/>
                  </a:moveTo>
                  <a:lnTo>
                    <a:pt x="882" y="845"/>
                  </a:lnTo>
                  <a:lnTo>
                    <a:pt x="894" y="880"/>
                  </a:lnTo>
                  <a:lnTo>
                    <a:pt x="908" y="835"/>
                  </a:lnTo>
                  <a:lnTo>
                    <a:pt x="950" y="812"/>
                  </a:lnTo>
                  <a:lnTo>
                    <a:pt x="979" y="871"/>
                  </a:lnTo>
                  <a:lnTo>
                    <a:pt x="976" y="904"/>
                  </a:lnTo>
                  <a:lnTo>
                    <a:pt x="1007" y="890"/>
                  </a:lnTo>
                  <a:lnTo>
                    <a:pt x="1024" y="868"/>
                  </a:lnTo>
                  <a:lnTo>
                    <a:pt x="1059" y="894"/>
                  </a:lnTo>
                  <a:lnTo>
                    <a:pt x="1080" y="918"/>
                  </a:lnTo>
                  <a:lnTo>
                    <a:pt x="1083" y="942"/>
                  </a:lnTo>
                  <a:lnTo>
                    <a:pt x="1114" y="930"/>
                  </a:lnTo>
                  <a:lnTo>
                    <a:pt x="1130" y="961"/>
                  </a:lnTo>
                  <a:lnTo>
                    <a:pt x="1170" y="980"/>
                  </a:lnTo>
                  <a:lnTo>
                    <a:pt x="1182" y="1001"/>
                  </a:lnTo>
                  <a:lnTo>
                    <a:pt x="1199" y="1044"/>
                  </a:lnTo>
                  <a:lnTo>
                    <a:pt x="1168" y="1065"/>
                  </a:lnTo>
                  <a:lnTo>
                    <a:pt x="1208" y="1093"/>
                  </a:lnTo>
                  <a:lnTo>
                    <a:pt x="1232" y="1103"/>
                  </a:lnTo>
                  <a:lnTo>
                    <a:pt x="1256" y="1141"/>
                  </a:lnTo>
                  <a:lnTo>
                    <a:pt x="1282" y="1143"/>
                  </a:lnTo>
                  <a:lnTo>
                    <a:pt x="1277" y="1171"/>
                  </a:lnTo>
                  <a:lnTo>
                    <a:pt x="1248" y="1216"/>
                  </a:lnTo>
                  <a:lnTo>
                    <a:pt x="1229" y="1200"/>
                  </a:lnTo>
                  <a:lnTo>
                    <a:pt x="1203" y="1162"/>
                  </a:lnTo>
                  <a:lnTo>
                    <a:pt x="1182" y="1169"/>
                  </a:lnTo>
                  <a:lnTo>
                    <a:pt x="1180" y="1190"/>
                  </a:lnTo>
                  <a:lnTo>
                    <a:pt x="1196" y="1212"/>
                  </a:lnTo>
                  <a:lnTo>
                    <a:pt x="1218" y="1230"/>
                  </a:lnTo>
                  <a:lnTo>
                    <a:pt x="1225" y="1240"/>
                  </a:lnTo>
                  <a:lnTo>
                    <a:pt x="1237" y="1275"/>
                  </a:lnTo>
                  <a:lnTo>
                    <a:pt x="1232" y="1302"/>
                  </a:lnTo>
                  <a:lnTo>
                    <a:pt x="1211" y="1292"/>
                  </a:lnTo>
                  <a:lnTo>
                    <a:pt x="1170" y="1264"/>
                  </a:lnTo>
                  <a:lnTo>
                    <a:pt x="1192" y="1294"/>
                  </a:lnTo>
                  <a:lnTo>
                    <a:pt x="1208" y="1316"/>
                  </a:lnTo>
                  <a:lnTo>
                    <a:pt x="1211" y="1328"/>
                  </a:lnTo>
                  <a:lnTo>
                    <a:pt x="1168" y="1313"/>
                  </a:lnTo>
                  <a:lnTo>
                    <a:pt x="1133" y="1294"/>
                  </a:lnTo>
                  <a:lnTo>
                    <a:pt x="1114" y="1275"/>
                  </a:lnTo>
                  <a:lnTo>
                    <a:pt x="1118" y="1266"/>
                  </a:lnTo>
                  <a:lnTo>
                    <a:pt x="1095" y="1247"/>
                  </a:lnTo>
                  <a:lnTo>
                    <a:pt x="1071" y="1230"/>
                  </a:lnTo>
                  <a:lnTo>
                    <a:pt x="1071" y="1240"/>
                  </a:lnTo>
                  <a:lnTo>
                    <a:pt x="1024" y="1247"/>
                  </a:lnTo>
                  <a:lnTo>
                    <a:pt x="1012" y="1233"/>
                  </a:lnTo>
                  <a:lnTo>
                    <a:pt x="1021" y="1204"/>
                  </a:lnTo>
                  <a:lnTo>
                    <a:pt x="1052" y="1204"/>
                  </a:lnTo>
                  <a:lnTo>
                    <a:pt x="1085" y="1200"/>
                  </a:lnTo>
                  <a:lnTo>
                    <a:pt x="1080" y="1186"/>
                  </a:lnTo>
                  <a:lnTo>
                    <a:pt x="1085" y="1167"/>
                  </a:lnTo>
                  <a:lnTo>
                    <a:pt x="1107" y="1126"/>
                  </a:lnTo>
                  <a:lnTo>
                    <a:pt x="1102" y="1107"/>
                  </a:lnTo>
                  <a:lnTo>
                    <a:pt x="1097" y="1093"/>
                  </a:lnTo>
                  <a:lnTo>
                    <a:pt x="1071" y="1072"/>
                  </a:lnTo>
                  <a:lnTo>
                    <a:pt x="1038" y="1058"/>
                  </a:lnTo>
                  <a:lnTo>
                    <a:pt x="1050" y="1046"/>
                  </a:lnTo>
                  <a:lnTo>
                    <a:pt x="1031" y="1017"/>
                  </a:lnTo>
                  <a:lnTo>
                    <a:pt x="1017" y="1015"/>
                  </a:lnTo>
                  <a:lnTo>
                    <a:pt x="1005" y="999"/>
                  </a:lnTo>
                  <a:lnTo>
                    <a:pt x="995" y="1013"/>
                  </a:lnTo>
                  <a:lnTo>
                    <a:pt x="967" y="1017"/>
                  </a:lnTo>
                  <a:lnTo>
                    <a:pt x="908" y="1008"/>
                  </a:lnTo>
                  <a:lnTo>
                    <a:pt x="875" y="994"/>
                  </a:lnTo>
                  <a:lnTo>
                    <a:pt x="846" y="987"/>
                  </a:lnTo>
                  <a:lnTo>
                    <a:pt x="834" y="970"/>
                  </a:lnTo>
                  <a:lnTo>
                    <a:pt x="851" y="946"/>
                  </a:lnTo>
                  <a:lnTo>
                    <a:pt x="827" y="946"/>
                  </a:lnTo>
                  <a:lnTo>
                    <a:pt x="823" y="894"/>
                  </a:lnTo>
                  <a:lnTo>
                    <a:pt x="834" y="847"/>
                  </a:lnTo>
                  <a:lnTo>
                    <a:pt x="851" y="823"/>
                  </a:lnTo>
                  <a:lnTo>
                    <a:pt x="894" y="809"/>
                  </a:lnTo>
                  <a:lnTo>
                    <a:pt x="882" y="845"/>
                  </a:lnTo>
                  <a:lnTo>
                    <a:pt x="882" y="845"/>
                  </a:lnTo>
                  <a:lnTo>
                    <a:pt x="882" y="845"/>
                  </a:lnTo>
                  <a:close/>
                  <a:moveTo>
                    <a:pt x="659" y="807"/>
                  </a:moveTo>
                  <a:lnTo>
                    <a:pt x="659" y="807"/>
                  </a:lnTo>
                  <a:lnTo>
                    <a:pt x="678" y="819"/>
                  </a:lnTo>
                  <a:lnTo>
                    <a:pt x="707" y="812"/>
                  </a:lnTo>
                  <a:lnTo>
                    <a:pt x="711" y="828"/>
                  </a:lnTo>
                  <a:lnTo>
                    <a:pt x="695" y="854"/>
                  </a:lnTo>
                  <a:lnTo>
                    <a:pt x="719" y="878"/>
                  </a:lnTo>
                  <a:lnTo>
                    <a:pt x="716" y="925"/>
                  </a:lnTo>
                  <a:lnTo>
                    <a:pt x="690" y="944"/>
                  </a:lnTo>
                  <a:lnTo>
                    <a:pt x="676" y="939"/>
                  </a:lnTo>
                  <a:lnTo>
                    <a:pt x="664" y="920"/>
                  </a:lnTo>
                  <a:lnTo>
                    <a:pt x="624" y="880"/>
                  </a:lnTo>
                  <a:lnTo>
                    <a:pt x="624" y="864"/>
                  </a:lnTo>
                  <a:lnTo>
                    <a:pt x="657" y="871"/>
                  </a:lnTo>
                  <a:lnTo>
                    <a:pt x="638" y="833"/>
                  </a:lnTo>
                  <a:lnTo>
                    <a:pt x="659" y="807"/>
                  </a:lnTo>
                  <a:lnTo>
                    <a:pt x="659" y="807"/>
                  </a:lnTo>
                  <a:lnTo>
                    <a:pt x="659" y="807"/>
                  </a:lnTo>
                  <a:close/>
                  <a:moveTo>
                    <a:pt x="773" y="866"/>
                  </a:moveTo>
                  <a:lnTo>
                    <a:pt x="773" y="866"/>
                  </a:lnTo>
                  <a:lnTo>
                    <a:pt x="756" y="906"/>
                  </a:lnTo>
                  <a:lnTo>
                    <a:pt x="738" y="904"/>
                  </a:lnTo>
                  <a:lnTo>
                    <a:pt x="728" y="857"/>
                  </a:lnTo>
                  <a:lnTo>
                    <a:pt x="728" y="830"/>
                  </a:lnTo>
                  <a:lnTo>
                    <a:pt x="738" y="804"/>
                  </a:lnTo>
                  <a:lnTo>
                    <a:pt x="752" y="788"/>
                  </a:lnTo>
                  <a:lnTo>
                    <a:pt x="787" y="790"/>
                  </a:lnTo>
                  <a:lnTo>
                    <a:pt x="818" y="807"/>
                  </a:lnTo>
                  <a:lnTo>
                    <a:pt x="794" y="854"/>
                  </a:lnTo>
                  <a:lnTo>
                    <a:pt x="773" y="866"/>
                  </a:lnTo>
                  <a:lnTo>
                    <a:pt x="773" y="866"/>
                  </a:lnTo>
                  <a:lnTo>
                    <a:pt x="773" y="866"/>
                  </a:lnTo>
                  <a:close/>
                  <a:moveTo>
                    <a:pt x="333" y="939"/>
                  </a:moveTo>
                  <a:lnTo>
                    <a:pt x="333" y="939"/>
                  </a:lnTo>
                  <a:lnTo>
                    <a:pt x="290" y="963"/>
                  </a:lnTo>
                  <a:lnTo>
                    <a:pt x="281" y="942"/>
                  </a:lnTo>
                  <a:lnTo>
                    <a:pt x="243" y="916"/>
                  </a:lnTo>
                  <a:lnTo>
                    <a:pt x="250" y="892"/>
                  </a:lnTo>
                  <a:lnTo>
                    <a:pt x="262" y="852"/>
                  </a:lnTo>
                  <a:lnTo>
                    <a:pt x="276" y="816"/>
                  </a:lnTo>
                  <a:lnTo>
                    <a:pt x="260" y="781"/>
                  </a:lnTo>
                  <a:lnTo>
                    <a:pt x="314" y="771"/>
                  </a:lnTo>
                  <a:lnTo>
                    <a:pt x="338" y="783"/>
                  </a:lnTo>
                  <a:lnTo>
                    <a:pt x="380" y="786"/>
                  </a:lnTo>
                  <a:lnTo>
                    <a:pt x="395" y="804"/>
                  </a:lnTo>
                  <a:lnTo>
                    <a:pt x="413" y="828"/>
                  </a:lnTo>
                  <a:lnTo>
                    <a:pt x="392" y="842"/>
                  </a:lnTo>
                  <a:lnTo>
                    <a:pt x="352" y="880"/>
                  </a:lnTo>
                  <a:lnTo>
                    <a:pt x="333" y="916"/>
                  </a:lnTo>
                  <a:lnTo>
                    <a:pt x="333" y="939"/>
                  </a:lnTo>
                  <a:lnTo>
                    <a:pt x="333" y="939"/>
                  </a:lnTo>
                  <a:lnTo>
                    <a:pt x="333" y="939"/>
                  </a:lnTo>
                  <a:close/>
                  <a:moveTo>
                    <a:pt x="768" y="738"/>
                  </a:moveTo>
                  <a:lnTo>
                    <a:pt x="768" y="738"/>
                  </a:lnTo>
                  <a:lnTo>
                    <a:pt x="759" y="762"/>
                  </a:lnTo>
                  <a:lnTo>
                    <a:pt x="735" y="757"/>
                  </a:lnTo>
                  <a:lnTo>
                    <a:pt x="716" y="741"/>
                  </a:lnTo>
                  <a:lnTo>
                    <a:pt x="723" y="714"/>
                  </a:lnTo>
                  <a:lnTo>
                    <a:pt x="747" y="696"/>
                  </a:lnTo>
                  <a:lnTo>
                    <a:pt x="761" y="719"/>
                  </a:lnTo>
                  <a:lnTo>
                    <a:pt x="768" y="738"/>
                  </a:lnTo>
                  <a:lnTo>
                    <a:pt x="768" y="738"/>
                  </a:lnTo>
                  <a:lnTo>
                    <a:pt x="768" y="738"/>
                  </a:lnTo>
                  <a:close/>
                  <a:moveTo>
                    <a:pt x="688" y="622"/>
                  </a:moveTo>
                  <a:lnTo>
                    <a:pt x="688" y="622"/>
                  </a:lnTo>
                  <a:lnTo>
                    <a:pt x="700" y="655"/>
                  </a:lnTo>
                  <a:lnTo>
                    <a:pt x="702" y="688"/>
                  </a:lnTo>
                  <a:lnTo>
                    <a:pt x="693" y="736"/>
                  </a:lnTo>
                  <a:lnTo>
                    <a:pt x="667" y="743"/>
                  </a:lnTo>
                  <a:lnTo>
                    <a:pt x="650" y="733"/>
                  </a:lnTo>
                  <a:lnTo>
                    <a:pt x="650" y="696"/>
                  </a:lnTo>
                  <a:lnTo>
                    <a:pt x="624" y="703"/>
                  </a:lnTo>
                  <a:lnTo>
                    <a:pt x="622" y="651"/>
                  </a:lnTo>
                  <a:lnTo>
                    <a:pt x="641" y="653"/>
                  </a:lnTo>
                  <a:lnTo>
                    <a:pt x="664" y="629"/>
                  </a:lnTo>
                  <a:lnTo>
                    <a:pt x="688" y="634"/>
                  </a:lnTo>
                  <a:lnTo>
                    <a:pt x="688" y="622"/>
                  </a:lnTo>
                  <a:lnTo>
                    <a:pt x="688" y="622"/>
                  </a:lnTo>
                  <a:lnTo>
                    <a:pt x="688" y="622"/>
                  </a:lnTo>
                  <a:close/>
                  <a:moveTo>
                    <a:pt x="529" y="660"/>
                  </a:moveTo>
                  <a:lnTo>
                    <a:pt x="529" y="660"/>
                  </a:lnTo>
                  <a:lnTo>
                    <a:pt x="536" y="681"/>
                  </a:lnTo>
                  <a:lnTo>
                    <a:pt x="551" y="672"/>
                  </a:lnTo>
                  <a:lnTo>
                    <a:pt x="570" y="674"/>
                  </a:lnTo>
                  <a:lnTo>
                    <a:pt x="572" y="707"/>
                  </a:lnTo>
                  <a:lnTo>
                    <a:pt x="562" y="736"/>
                  </a:lnTo>
                  <a:lnTo>
                    <a:pt x="506" y="745"/>
                  </a:lnTo>
                  <a:lnTo>
                    <a:pt x="466" y="771"/>
                  </a:lnTo>
                  <a:lnTo>
                    <a:pt x="442" y="774"/>
                  </a:lnTo>
                  <a:lnTo>
                    <a:pt x="439" y="755"/>
                  </a:lnTo>
                  <a:lnTo>
                    <a:pt x="473" y="726"/>
                  </a:lnTo>
                  <a:lnTo>
                    <a:pt x="399" y="733"/>
                  </a:lnTo>
                  <a:lnTo>
                    <a:pt x="378" y="724"/>
                  </a:lnTo>
                  <a:lnTo>
                    <a:pt x="399" y="660"/>
                  </a:lnTo>
                  <a:lnTo>
                    <a:pt x="416" y="639"/>
                  </a:lnTo>
                  <a:lnTo>
                    <a:pt x="461" y="662"/>
                  </a:lnTo>
                  <a:lnTo>
                    <a:pt x="489" y="703"/>
                  </a:lnTo>
                  <a:lnTo>
                    <a:pt x="518" y="707"/>
                  </a:lnTo>
                  <a:lnTo>
                    <a:pt x="494" y="643"/>
                  </a:lnTo>
                  <a:lnTo>
                    <a:pt x="508" y="617"/>
                  </a:lnTo>
                  <a:lnTo>
                    <a:pt x="525" y="627"/>
                  </a:lnTo>
                  <a:lnTo>
                    <a:pt x="529" y="660"/>
                  </a:lnTo>
                  <a:lnTo>
                    <a:pt x="529" y="660"/>
                  </a:lnTo>
                  <a:lnTo>
                    <a:pt x="529" y="660"/>
                  </a:lnTo>
                  <a:close/>
                  <a:moveTo>
                    <a:pt x="749" y="596"/>
                  </a:moveTo>
                  <a:lnTo>
                    <a:pt x="749" y="596"/>
                  </a:lnTo>
                  <a:lnTo>
                    <a:pt x="768" y="620"/>
                  </a:lnTo>
                  <a:lnTo>
                    <a:pt x="799" y="620"/>
                  </a:lnTo>
                  <a:lnTo>
                    <a:pt x="813" y="641"/>
                  </a:lnTo>
                  <a:lnTo>
                    <a:pt x="811" y="667"/>
                  </a:lnTo>
                  <a:lnTo>
                    <a:pt x="827" y="681"/>
                  </a:lnTo>
                  <a:lnTo>
                    <a:pt x="839" y="698"/>
                  </a:lnTo>
                  <a:lnTo>
                    <a:pt x="861" y="703"/>
                  </a:lnTo>
                  <a:lnTo>
                    <a:pt x="884" y="707"/>
                  </a:lnTo>
                  <a:lnTo>
                    <a:pt x="910" y="693"/>
                  </a:lnTo>
                  <a:lnTo>
                    <a:pt x="943" y="686"/>
                  </a:lnTo>
                  <a:lnTo>
                    <a:pt x="969" y="691"/>
                  </a:lnTo>
                  <a:lnTo>
                    <a:pt x="988" y="714"/>
                  </a:lnTo>
                  <a:lnTo>
                    <a:pt x="991" y="743"/>
                  </a:lnTo>
                  <a:lnTo>
                    <a:pt x="981" y="757"/>
                  </a:lnTo>
                  <a:lnTo>
                    <a:pt x="955" y="771"/>
                  </a:lnTo>
                  <a:lnTo>
                    <a:pt x="936" y="764"/>
                  </a:lnTo>
                  <a:lnTo>
                    <a:pt x="889" y="774"/>
                  </a:lnTo>
                  <a:lnTo>
                    <a:pt x="856" y="774"/>
                  </a:lnTo>
                  <a:lnTo>
                    <a:pt x="830" y="767"/>
                  </a:lnTo>
                  <a:lnTo>
                    <a:pt x="787" y="745"/>
                  </a:lnTo>
                  <a:lnTo>
                    <a:pt x="780" y="712"/>
                  </a:lnTo>
                  <a:lnTo>
                    <a:pt x="778" y="681"/>
                  </a:lnTo>
                  <a:lnTo>
                    <a:pt x="764" y="651"/>
                  </a:lnTo>
                  <a:lnTo>
                    <a:pt x="728" y="643"/>
                  </a:lnTo>
                  <a:lnTo>
                    <a:pt x="711" y="622"/>
                  </a:lnTo>
                  <a:lnTo>
                    <a:pt x="716" y="591"/>
                  </a:lnTo>
                  <a:lnTo>
                    <a:pt x="749" y="596"/>
                  </a:lnTo>
                  <a:lnTo>
                    <a:pt x="749" y="596"/>
                  </a:lnTo>
                  <a:lnTo>
                    <a:pt x="749" y="596"/>
                  </a:lnTo>
                  <a:close/>
                  <a:moveTo>
                    <a:pt x="402" y="556"/>
                  </a:moveTo>
                  <a:lnTo>
                    <a:pt x="402" y="556"/>
                  </a:lnTo>
                  <a:lnTo>
                    <a:pt x="399" y="613"/>
                  </a:lnTo>
                  <a:lnTo>
                    <a:pt x="387" y="636"/>
                  </a:lnTo>
                  <a:lnTo>
                    <a:pt x="371" y="639"/>
                  </a:lnTo>
                  <a:lnTo>
                    <a:pt x="340" y="670"/>
                  </a:lnTo>
                  <a:lnTo>
                    <a:pt x="316" y="679"/>
                  </a:lnTo>
                  <a:lnTo>
                    <a:pt x="293" y="665"/>
                  </a:lnTo>
                  <a:lnTo>
                    <a:pt x="293" y="665"/>
                  </a:lnTo>
                  <a:lnTo>
                    <a:pt x="321" y="613"/>
                  </a:lnTo>
                  <a:lnTo>
                    <a:pt x="354" y="565"/>
                  </a:lnTo>
                  <a:lnTo>
                    <a:pt x="380" y="568"/>
                  </a:lnTo>
                  <a:lnTo>
                    <a:pt x="402" y="556"/>
                  </a:lnTo>
                  <a:lnTo>
                    <a:pt x="402" y="556"/>
                  </a:lnTo>
                  <a:lnTo>
                    <a:pt x="402" y="556"/>
                  </a:lnTo>
                  <a:close/>
                  <a:moveTo>
                    <a:pt x="764" y="565"/>
                  </a:moveTo>
                  <a:lnTo>
                    <a:pt x="764" y="565"/>
                  </a:lnTo>
                  <a:lnTo>
                    <a:pt x="756" y="568"/>
                  </a:lnTo>
                  <a:lnTo>
                    <a:pt x="726" y="563"/>
                  </a:lnTo>
                  <a:lnTo>
                    <a:pt x="721" y="542"/>
                  </a:lnTo>
                  <a:lnTo>
                    <a:pt x="754" y="544"/>
                  </a:lnTo>
                  <a:lnTo>
                    <a:pt x="766" y="558"/>
                  </a:lnTo>
                  <a:lnTo>
                    <a:pt x="764" y="565"/>
                  </a:lnTo>
                  <a:lnTo>
                    <a:pt x="764" y="565"/>
                  </a:lnTo>
                  <a:lnTo>
                    <a:pt x="764" y="565"/>
                  </a:lnTo>
                  <a:close/>
                  <a:moveTo>
                    <a:pt x="499" y="554"/>
                  </a:moveTo>
                  <a:lnTo>
                    <a:pt x="499" y="554"/>
                  </a:lnTo>
                  <a:lnTo>
                    <a:pt x="470" y="575"/>
                  </a:lnTo>
                  <a:lnTo>
                    <a:pt x="444" y="549"/>
                  </a:lnTo>
                  <a:lnTo>
                    <a:pt x="458" y="525"/>
                  </a:lnTo>
                  <a:lnTo>
                    <a:pt x="482" y="518"/>
                  </a:lnTo>
                  <a:lnTo>
                    <a:pt x="503" y="530"/>
                  </a:lnTo>
                  <a:lnTo>
                    <a:pt x="499" y="554"/>
                  </a:lnTo>
                  <a:lnTo>
                    <a:pt x="499" y="554"/>
                  </a:lnTo>
                  <a:lnTo>
                    <a:pt x="499" y="554"/>
                  </a:lnTo>
                  <a:close/>
                  <a:moveTo>
                    <a:pt x="508" y="483"/>
                  </a:moveTo>
                  <a:lnTo>
                    <a:pt x="508" y="483"/>
                  </a:lnTo>
                  <a:lnTo>
                    <a:pt x="487" y="497"/>
                  </a:lnTo>
                  <a:lnTo>
                    <a:pt x="461" y="497"/>
                  </a:lnTo>
                  <a:lnTo>
                    <a:pt x="461" y="487"/>
                  </a:lnTo>
                  <a:lnTo>
                    <a:pt x="477" y="461"/>
                  </a:lnTo>
                  <a:lnTo>
                    <a:pt x="487" y="466"/>
                  </a:lnTo>
                  <a:lnTo>
                    <a:pt x="508" y="483"/>
                  </a:lnTo>
                  <a:lnTo>
                    <a:pt x="508" y="483"/>
                  </a:lnTo>
                  <a:lnTo>
                    <a:pt x="508" y="483"/>
                  </a:lnTo>
                  <a:close/>
                  <a:moveTo>
                    <a:pt x="730" y="525"/>
                  </a:moveTo>
                  <a:lnTo>
                    <a:pt x="730" y="525"/>
                  </a:lnTo>
                  <a:lnTo>
                    <a:pt x="707" y="542"/>
                  </a:lnTo>
                  <a:lnTo>
                    <a:pt x="693" y="523"/>
                  </a:lnTo>
                  <a:lnTo>
                    <a:pt x="688" y="492"/>
                  </a:lnTo>
                  <a:lnTo>
                    <a:pt x="685" y="459"/>
                  </a:lnTo>
                  <a:lnTo>
                    <a:pt x="707" y="464"/>
                  </a:lnTo>
                  <a:lnTo>
                    <a:pt x="716" y="468"/>
                  </a:lnTo>
                  <a:lnTo>
                    <a:pt x="735" y="497"/>
                  </a:lnTo>
                  <a:lnTo>
                    <a:pt x="730" y="525"/>
                  </a:lnTo>
                  <a:lnTo>
                    <a:pt x="730" y="525"/>
                  </a:lnTo>
                  <a:lnTo>
                    <a:pt x="730" y="525"/>
                  </a:lnTo>
                  <a:close/>
                  <a:moveTo>
                    <a:pt x="664" y="504"/>
                  </a:moveTo>
                  <a:lnTo>
                    <a:pt x="664" y="504"/>
                  </a:lnTo>
                  <a:lnTo>
                    <a:pt x="669" y="537"/>
                  </a:lnTo>
                  <a:lnTo>
                    <a:pt x="643" y="528"/>
                  </a:lnTo>
                  <a:lnTo>
                    <a:pt x="617" y="501"/>
                  </a:lnTo>
                  <a:lnTo>
                    <a:pt x="581" y="499"/>
                  </a:lnTo>
                  <a:lnTo>
                    <a:pt x="596" y="475"/>
                  </a:lnTo>
                  <a:lnTo>
                    <a:pt x="577" y="454"/>
                  </a:lnTo>
                  <a:lnTo>
                    <a:pt x="574" y="423"/>
                  </a:lnTo>
                  <a:lnTo>
                    <a:pt x="607" y="435"/>
                  </a:lnTo>
                  <a:lnTo>
                    <a:pt x="650" y="466"/>
                  </a:lnTo>
                  <a:lnTo>
                    <a:pt x="664" y="504"/>
                  </a:lnTo>
                  <a:lnTo>
                    <a:pt x="664" y="504"/>
                  </a:lnTo>
                  <a:lnTo>
                    <a:pt x="664" y="504"/>
                  </a:lnTo>
                  <a:close/>
                  <a:moveTo>
                    <a:pt x="875" y="393"/>
                  </a:moveTo>
                  <a:lnTo>
                    <a:pt x="875" y="393"/>
                  </a:lnTo>
                  <a:lnTo>
                    <a:pt x="894" y="421"/>
                  </a:lnTo>
                  <a:lnTo>
                    <a:pt x="872" y="445"/>
                  </a:lnTo>
                  <a:lnTo>
                    <a:pt x="842" y="506"/>
                  </a:lnTo>
                  <a:lnTo>
                    <a:pt x="813" y="513"/>
                  </a:lnTo>
                  <a:lnTo>
                    <a:pt x="778" y="501"/>
                  </a:lnTo>
                  <a:lnTo>
                    <a:pt x="761" y="471"/>
                  </a:lnTo>
                  <a:lnTo>
                    <a:pt x="761" y="440"/>
                  </a:lnTo>
                  <a:lnTo>
                    <a:pt x="775" y="416"/>
                  </a:lnTo>
                  <a:lnTo>
                    <a:pt x="745" y="416"/>
                  </a:lnTo>
                  <a:lnTo>
                    <a:pt x="728" y="388"/>
                  </a:lnTo>
                  <a:lnTo>
                    <a:pt x="716" y="345"/>
                  </a:lnTo>
                  <a:lnTo>
                    <a:pt x="728" y="303"/>
                  </a:lnTo>
                  <a:lnTo>
                    <a:pt x="740" y="272"/>
                  </a:lnTo>
                  <a:lnTo>
                    <a:pt x="756" y="265"/>
                  </a:lnTo>
                  <a:lnTo>
                    <a:pt x="749" y="241"/>
                  </a:lnTo>
                  <a:lnTo>
                    <a:pt x="787" y="236"/>
                  </a:lnTo>
                  <a:lnTo>
                    <a:pt x="806" y="291"/>
                  </a:lnTo>
                  <a:lnTo>
                    <a:pt x="834" y="312"/>
                  </a:lnTo>
                  <a:lnTo>
                    <a:pt x="861" y="331"/>
                  </a:lnTo>
                  <a:lnTo>
                    <a:pt x="875" y="393"/>
                  </a:lnTo>
                  <a:lnTo>
                    <a:pt x="875" y="393"/>
                  </a:lnTo>
                  <a:lnTo>
                    <a:pt x="875" y="393"/>
                  </a:lnTo>
                  <a:close/>
                  <a:moveTo>
                    <a:pt x="1175" y="16"/>
                  </a:moveTo>
                  <a:lnTo>
                    <a:pt x="1175" y="16"/>
                  </a:lnTo>
                  <a:lnTo>
                    <a:pt x="1218" y="26"/>
                  </a:lnTo>
                  <a:lnTo>
                    <a:pt x="1253" y="45"/>
                  </a:lnTo>
                  <a:lnTo>
                    <a:pt x="1282" y="78"/>
                  </a:lnTo>
                  <a:lnTo>
                    <a:pt x="1282" y="111"/>
                  </a:lnTo>
                  <a:lnTo>
                    <a:pt x="1241" y="163"/>
                  </a:lnTo>
                  <a:lnTo>
                    <a:pt x="1203" y="184"/>
                  </a:lnTo>
                  <a:lnTo>
                    <a:pt x="1187" y="210"/>
                  </a:lnTo>
                  <a:lnTo>
                    <a:pt x="1222" y="210"/>
                  </a:lnTo>
                  <a:lnTo>
                    <a:pt x="1185" y="274"/>
                  </a:lnTo>
                  <a:lnTo>
                    <a:pt x="1159" y="300"/>
                  </a:lnTo>
                  <a:lnTo>
                    <a:pt x="1130" y="378"/>
                  </a:lnTo>
                  <a:lnTo>
                    <a:pt x="1097" y="393"/>
                  </a:lnTo>
                  <a:lnTo>
                    <a:pt x="1088" y="412"/>
                  </a:lnTo>
                  <a:lnTo>
                    <a:pt x="1038" y="421"/>
                  </a:lnTo>
                  <a:lnTo>
                    <a:pt x="1059" y="433"/>
                  </a:lnTo>
                  <a:lnTo>
                    <a:pt x="1050" y="447"/>
                  </a:lnTo>
                  <a:lnTo>
                    <a:pt x="1062" y="487"/>
                  </a:lnTo>
                  <a:lnTo>
                    <a:pt x="1047" y="516"/>
                  </a:lnTo>
                  <a:lnTo>
                    <a:pt x="1021" y="537"/>
                  </a:lnTo>
                  <a:lnTo>
                    <a:pt x="1014" y="568"/>
                  </a:lnTo>
                  <a:lnTo>
                    <a:pt x="991" y="589"/>
                  </a:lnTo>
                  <a:lnTo>
                    <a:pt x="993" y="606"/>
                  </a:lnTo>
                  <a:lnTo>
                    <a:pt x="1021" y="603"/>
                  </a:lnTo>
                  <a:lnTo>
                    <a:pt x="1021" y="620"/>
                  </a:lnTo>
                  <a:lnTo>
                    <a:pt x="979" y="660"/>
                  </a:lnTo>
                  <a:lnTo>
                    <a:pt x="936" y="641"/>
                  </a:lnTo>
                  <a:lnTo>
                    <a:pt x="889" y="653"/>
                  </a:lnTo>
                  <a:lnTo>
                    <a:pt x="865" y="643"/>
                  </a:lnTo>
                  <a:lnTo>
                    <a:pt x="834" y="641"/>
                  </a:lnTo>
                  <a:lnTo>
                    <a:pt x="832" y="608"/>
                  </a:lnTo>
                  <a:lnTo>
                    <a:pt x="863" y="591"/>
                  </a:lnTo>
                  <a:lnTo>
                    <a:pt x="853" y="537"/>
                  </a:lnTo>
                  <a:lnTo>
                    <a:pt x="863" y="532"/>
                  </a:lnTo>
                  <a:lnTo>
                    <a:pt x="908" y="565"/>
                  </a:lnTo>
                  <a:lnTo>
                    <a:pt x="884" y="516"/>
                  </a:lnTo>
                  <a:lnTo>
                    <a:pt x="858" y="501"/>
                  </a:lnTo>
                  <a:lnTo>
                    <a:pt x="872" y="468"/>
                  </a:lnTo>
                  <a:lnTo>
                    <a:pt x="901" y="449"/>
                  </a:lnTo>
                  <a:lnTo>
                    <a:pt x="905" y="419"/>
                  </a:lnTo>
                  <a:lnTo>
                    <a:pt x="882" y="385"/>
                  </a:lnTo>
                  <a:lnTo>
                    <a:pt x="875" y="336"/>
                  </a:lnTo>
                  <a:lnTo>
                    <a:pt x="920" y="341"/>
                  </a:lnTo>
                  <a:lnTo>
                    <a:pt x="934" y="350"/>
                  </a:lnTo>
                  <a:lnTo>
                    <a:pt x="957" y="317"/>
                  </a:lnTo>
                  <a:lnTo>
                    <a:pt x="922" y="305"/>
                  </a:lnTo>
                  <a:lnTo>
                    <a:pt x="865" y="312"/>
                  </a:lnTo>
                  <a:lnTo>
                    <a:pt x="837" y="279"/>
                  </a:lnTo>
                  <a:lnTo>
                    <a:pt x="823" y="236"/>
                  </a:lnTo>
                  <a:lnTo>
                    <a:pt x="804" y="203"/>
                  </a:lnTo>
                  <a:lnTo>
                    <a:pt x="799" y="165"/>
                  </a:lnTo>
                  <a:lnTo>
                    <a:pt x="825" y="144"/>
                  </a:lnTo>
                  <a:lnTo>
                    <a:pt x="844" y="139"/>
                  </a:lnTo>
                  <a:lnTo>
                    <a:pt x="875" y="120"/>
                  </a:lnTo>
                  <a:lnTo>
                    <a:pt x="898" y="75"/>
                  </a:lnTo>
                  <a:lnTo>
                    <a:pt x="920" y="83"/>
                  </a:lnTo>
                  <a:lnTo>
                    <a:pt x="936" y="116"/>
                  </a:lnTo>
                  <a:lnTo>
                    <a:pt x="948" y="49"/>
                  </a:lnTo>
                  <a:lnTo>
                    <a:pt x="969" y="28"/>
                  </a:lnTo>
                  <a:lnTo>
                    <a:pt x="1000" y="14"/>
                  </a:lnTo>
                  <a:lnTo>
                    <a:pt x="1047" y="7"/>
                  </a:lnTo>
                  <a:lnTo>
                    <a:pt x="1057" y="23"/>
                  </a:lnTo>
                  <a:lnTo>
                    <a:pt x="1104" y="0"/>
                  </a:lnTo>
                  <a:lnTo>
                    <a:pt x="1140" y="9"/>
                  </a:lnTo>
                  <a:lnTo>
                    <a:pt x="1175" y="16"/>
                  </a:lnTo>
                  <a:lnTo>
                    <a:pt x="1175" y="16"/>
                  </a:lnTo>
                  <a:lnTo>
                    <a:pt x="1175" y="1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56"/>
            <p:cNvSpPr>
              <a:spLocks noEditPoints="1"/>
            </p:cNvSpPr>
            <p:nvPr/>
          </p:nvSpPr>
          <p:spPr bwMode="auto">
            <a:xfrm>
              <a:off x="2312812" y="4407637"/>
              <a:ext cx="238609" cy="1351549"/>
            </a:xfrm>
            <a:custGeom>
              <a:avLst/>
              <a:gdLst>
                <a:gd name="T0" fmla="*/ 114 w 140"/>
                <a:gd name="T1" fmla="*/ 710 h 793"/>
                <a:gd name="T2" fmla="*/ 130 w 140"/>
                <a:gd name="T3" fmla="*/ 772 h 793"/>
                <a:gd name="T4" fmla="*/ 135 w 140"/>
                <a:gd name="T5" fmla="*/ 784 h 793"/>
                <a:gd name="T6" fmla="*/ 114 w 140"/>
                <a:gd name="T7" fmla="*/ 791 h 793"/>
                <a:gd name="T8" fmla="*/ 90 w 140"/>
                <a:gd name="T9" fmla="*/ 781 h 793"/>
                <a:gd name="T10" fmla="*/ 55 w 140"/>
                <a:gd name="T11" fmla="*/ 762 h 793"/>
                <a:gd name="T12" fmla="*/ 14 w 140"/>
                <a:gd name="T13" fmla="*/ 717 h 793"/>
                <a:gd name="T14" fmla="*/ 52 w 140"/>
                <a:gd name="T15" fmla="*/ 741 h 793"/>
                <a:gd name="T16" fmla="*/ 81 w 140"/>
                <a:gd name="T17" fmla="*/ 739 h 793"/>
                <a:gd name="T18" fmla="*/ 102 w 140"/>
                <a:gd name="T19" fmla="*/ 708 h 793"/>
                <a:gd name="T20" fmla="*/ 118 w 140"/>
                <a:gd name="T21" fmla="*/ 66 h 793"/>
                <a:gd name="T22" fmla="*/ 126 w 140"/>
                <a:gd name="T23" fmla="*/ 90 h 793"/>
                <a:gd name="T24" fmla="*/ 140 w 140"/>
                <a:gd name="T25" fmla="*/ 92 h 793"/>
                <a:gd name="T26" fmla="*/ 116 w 140"/>
                <a:gd name="T27" fmla="*/ 118 h 793"/>
                <a:gd name="T28" fmla="*/ 114 w 140"/>
                <a:gd name="T29" fmla="*/ 154 h 793"/>
                <a:gd name="T30" fmla="*/ 107 w 140"/>
                <a:gd name="T31" fmla="*/ 173 h 793"/>
                <a:gd name="T32" fmla="*/ 90 w 140"/>
                <a:gd name="T33" fmla="*/ 206 h 793"/>
                <a:gd name="T34" fmla="*/ 83 w 140"/>
                <a:gd name="T35" fmla="*/ 244 h 793"/>
                <a:gd name="T36" fmla="*/ 92 w 140"/>
                <a:gd name="T37" fmla="*/ 282 h 793"/>
                <a:gd name="T38" fmla="*/ 85 w 140"/>
                <a:gd name="T39" fmla="*/ 317 h 793"/>
                <a:gd name="T40" fmla="*/ 71 w 140"/>
                <a:gd name="T41" fmla="*/ 346 h 793"/>
                <a:gd name="T42" fmla="*/ 78 w 140"/>
                <a:gd name="T43" fmla="*/ 386 h 793"/>
                <a:gd name="T44" fmla="*/ 64 w 140"/>
                <a:gd name="T45" fmla="*/ 410 h 793"/>
                <a:gd name="T46" fmla="*/ 62 w 140"/>
                <a:gd name="T47" fmla="*/ 459 h 793"/>
                <a:gd name="T48" fmla="*/ 59 w 140"/>
                <a:gd name="T49" fmla="*/ 488 h 793"/>
                <a:gd name="T50" fmla="*/ 62 w 140"/>
                <a:gd name="T51" fmla="*/ 507 h 793"/>
                <a:gd name="T52" fmla="*/ 71 w 140"/>
                <a:gd name="T53" fmla="*/ 518 h 793"/>
                <a:gd name="T54" fmla="*/ 64 w 140"/>
                <a:gd name="T55" fmla="*/ 537 h 793"/>
                <a:gd name="T56" fmla="*/ 52 w 140"/>
                <a:gd name="T57" fmla="*/ 587 h 793"/>
                <a:gd name="T58" fmla="*/ 48 w 140"/>
                <a:gd name="T59" fmla="*/ 616 h 793"/>
                <a:gd name="T60" fmla="*/ 38 w 140"/>
                <a:gd name="T61" fmla="*/ 653 h 793"/>
                <a:gd name="T62" fmla="*/ 52 w 140"/>
                <a:gd name="T63" fmla="*/ 660 h 793"/>
                <a:gd name="T64" fmla="*/ 59 w 140"/>
                <a:gd name="T65" fmla="*/ 696 h 793"/>
                <a:gd name="T66" fmla="*/ 114 w 140"/>
                <a:gd name="T67" fmla="*/ 701 h 793"/>
                <a:gd name="T68" fmla="*/ 90 w 140"/>
                <a:gd name="T69" fmla="*/ 708 h 793"/>
                <a:gd name="T70" fmla="*/ 74 w 140"/>
                <a:gd name="T71" fmla="*/ 743 h 793"/>
                <a:gd name="T72" fmla="*/ 50 w 140"/>
                <a:gd name="T73" fmla="*/ 736 h 793"/>
                <a:gd name="T74" fmla="*/ 31 w 140"/>
                <a:gd name="T75" fmla="*/ 717 h 793"/>
                <a:gd name="T76" fmla="*/ 5 w 140"/>
                <a:gd name="T77" fmla="*/ 684 h 793"/>
                <a:gd name="T78" fmla="*/ 3 w 140"/>
                <a:gd name="T79" fmla="*/ 653 h 793"/>
                <a:gd name="T80" fmla="*/ 7 w 140"/>
                <a:gd name="T81" fmla="*/ 587 h 793"/>
                <a:gd name="T82" fmla="*/ 0 w 140"/>
                <a:gd name="T83" fmla="*/ 561 h 793"/>
                <a:gd name="T84" fmla="*/ 19 w 140"/>
                <a:gd name="T85" fmla="*/ 504 h 793"/>
                <a:gd name="T86" fmla="*/ 48 w 140"/>
                <a:gd name="T87" fmla="*/ 466 h 793"/>
                <a:gd name="T88" fmla="*/ 31 w 140"/>
                <a:gd name="T89" fmla="*/ 488 h 793"/>
                <a:gd name="T90" fmla="*/ 26 w 140"/>
                <a:gd name="T91" fmla="*/ 452 h 793"/>
                <a:gd name="T92" fmla="*/ 38 w 140"/>
                <a:gd name="T93" fmla="*/ 400 h 793"/>
                <a:gd name="T94" fmla="*/ 33 w 140"/>
                <a:gd name="T95" fmla="*/ 358 h 793"/>
                <a:gd name="T96" fmla="*/ 50 w 140"/>
                <a:gd name="T97" fmla="*/ 324 h 793"/>
                <a:gd name="T98" fmla="*/ 66 w 140"/>
                <a:gd name="T99" fmla="*/ 263 h 793"/>
                <a:gd name="T100" fmla="*/ 69 w 140"/>
                <a:gd name="T101" fmla="*/ 220 h 793"/>
                <a:gd name="T102" fmla="*/ 76 w 140"/>
                <a:gd name="T103" fmla="*/ 175 h 793"/>
                <a:gd name="T104" fmla="*/ 85 w 140"/>
                <a:gd name="T105" fmla="*/ 104 h 793"/>
                <a:gd name="T106" fmla="*/ 88 w 140"/>
                <a:gd name="T107" fmla="*/ 36 h 793"/>
                <a:gd name="T108" fmla="*/ 92 w 140"/>
                <a:gd name="T109" fmla="*/ 10 h 793"/>
                <a:gd name="T110" fmla="*/ 104 w 140"/>
                <a:gd name="T111" fmla="*/ 10 h 793"/>
                <a:gd name="T112" fmla="*/ 116 w 140"/>
                <a:gd name="T113" fmla="*/ 31 h 793"/>
                <a:gd name="T114" fmla="*/ 118 w 140"/>
                <a:gd name="T115" fmla="*/ 6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793">
                  <a:moveTo>
                    <a:pt x="114" y="710"/>
                  </a:moveTo>
                  <a:lnTo>
                    <a:pt x="114" y="710"/>
                  </a:lnTo>
                  <a:lnTo>
                    <a:pt x="114" y="772"/>
                  </a:lnTo>
                  <a:lnTo>
                    <a:pt x="130" y="772"/>
                  </a:lnTo>
                  <a:lnTo>
                    <a:pt x="140" y="772"/>
                  </a:lnTo>
                  <a:lnTo>
                    <a:pt x="135" y="784"/>
                  </a:lnTo>
                  <a:lnTo>
                    <a:pt x="121" y="793"/>
                  </a:lnTo>
                  <a:lnTo>
                    <a:pt x="114" y="791"/>
                  </a:lnTo>
                  <a:lnTo>
                    <a:pt x="104" y="788"/>
                  </a:lnTo>
                  <a:lnTo>
                    <a:pt x="90" y="781"/>
                  </a:lnTo>
                  <a:lnTo>
                    <a:pt x="74" y="776"/>
                  </a:lnTo>
                  <a:lnTo>
                    <a:pt x="55" y="762"/>
                  </a:lnTo>
                  <a:lnTo>
                    <a:pt x="38" y="746"/>
                  </a:lnTo>
                  <a:lnTo>
                    <a:pt x="14" y="717"/>
                  </a:lnTo>
                  <a:lnTo>
                    <a:pt x="29" y="722"/>
                  </a:lnTo>
                  <a:lnTo>
                    <a:pt x="52" y="741"/>
                  </a:lnTo>
                  <a:lnTo>
                    <a:pt x="71" y="750"/>
                  </a:lnTo>
                  <a:lnTo>
                    <a:pt x="81" y="739"/>
                  </a:lnTo>
                  <a:lnTo>
                    <a:pt x="88" y="720"/>
                  </a:lnTo>
                  <a:lnTo>
                    <a:pt x="102" y="708"/>
                  </a:lnTo>
                  <a:lnTo>
                    <a:pt x="114" y="710"/>
                  </a:lnTo>
                  <a:close/>
                  <a:moveTo>
                    <a:pt x="118" y="66"/>
                  </a:moveTo>
                  <a:lnTo>
                    <a:pt x="118" y="66"/>
                  </a:lnTo>
                  <a:lnTo>
                    <a:pt x="126" y="90"/>
                  </a:lnTo>
                  <a:lnTo>
                    <a:pt x="137" y="88"/>
                  </a:lnTo>
                  <a:lnTo>
                    <a:pt x="140" y="92"/>
                  </a:lnTo>
                  <a:lnTo>
                    <a:pt x="135" y="111"/>
                  </a:lnTo>
                  <a:lnTo>
                    <a:pt x="116" y="118"/>
                  </a:lnTo>
                  <a:lnTo>
                    <a:pt x="116" y="149"/>
                  </a:lnTo>
                  <a:lnTo>
                    <a:pt x="114" y="154"/>
                  </a:lnTo>
                  <a:lnTo>
                    <a:pt x="118" y="161"/>
                  </a:lnTo>
                  <a:lnTo>
                    <a:pt x="107" y="173"/>
                  </a:lnTo>
                  <a:lnTo>
                    <a:pt x="95" y="189"/>
                  </a:lnTo>
                  <a:lnTo>
                    <a:pt x="90" y="206"/>
                  </a:lnTo>
                  <a:lnTo>
                    <a:pt x="92" y="225"/>
                  </a:lnTo>
                  <a:lnTo>
                    <a:pt x="83" y="244"/>
                  </a:lnTo>
                  <a:lnTo>
                    <a:pt x="90" y="277"/>
                  </a:lnTo>
                  <a:lnTo>
                    <a:pt x="92" y="282"/>
                  </a:lnTo>
                  <a:lnTo>
                    <a:pt x="92" y="298"/>
                  </a:lnTo>
                  <a:lnTo>
                    <a:pt x="85" y="317"/>
                  </a:lnTo>
                  <a:lnTo>
                    <a:pt x="85" y="334"/>
                  </a:lnTo>
                  <a:lnTo>
                    <a:pt x="71" y="346"/>
                  </a:lnTo>
                  <a:lnTo>
                    <a:pt x="71" y="365"/>
                  </a:lnTo>
                  <a:lnTo>
                    <a:pt x="78" y="386"/>
                  </a:lnTo>
                  <a:lnTo>
                    <a:pt x="66" y="393"/>
                  </a:lnTo>
                  <a:lnTo>
                    <a:pt x="64" y="410"/>
                  </a:lnTo>
                  <a:lnTo>
                    <a:pt x="59" y="433"/>
                  </a:lnTo>
                  <a:lnTo>
                    <a:pt x="62" y="459"/>
                  </a:lnTo>
                  <a:lnTo>
                    <a:pt x="57" y="464"/>
                  </a:lnTo>
                  <a:lnTo>
                    <a:pt x="59" y="488"/>
                  </a:lnTo>
                  <a:lnTo>
                    <a:pt x="66" y="497"/>
                  </a:lnTo>
                  <a:lnTo>
                    <a:pt x="62" y="507"/>
                  </a:lnTo>
                  <a:lnTo>
                    <a:pt x="69" y="511"/>
                  </a:lnTo>
                  <a:lnTo>
                    <a:pt x="71" y="518"/>
                  </a:lnTo>
                  <a:lnTo>
                    <a:pt x="64" y="523"/>
                  </a:lnTo>
                  <a:lnTo>
                    <a:pt x="64" y="537"/>
                  </a:lnTo>
                  <a:lnTo>
                    <a:pt x="59" y="568"/>
                  </a:lnTo>
                  <a:lnTo>
                    <a:pt x="52" y="587"/>
                  </a:lnTo>
                  <a:lnTo>
                    <a:pt x="52" y="599"/>
                  </a:lnTo>
                  <a:lnTo>
                    <a:pt x="48" y="616"/>
                  </a:lnTo>
                  <a:lnTo>
                    <a:pt x="36" y="627"/>
                  </a:lnTo>
                  <a:lnTo>
                    <a:pt x="38" y="653"/>
                  </a:lnTo>
                  <a:lnTo>
                    <a:pt x="43" y="663"/>
                  </a:lnTo>
                  <a:lnTo>
                    <a:pt x="52" y="660"/>
                  </a:lnTo>
                  <a:lnTo>
                    <a:pt x="52" y="679"/>
                  </a:lnTo>
                  <a:lnTo>
                    <a:pt x="59" y="696"/>
                  </a:lnTo>
                  <a:lnTo>
                    <a:pt x="100" y="698"/>
                  </a:lnTo>
                  <a:lnTo>
                    <a:pt x="114" y="701"/>
                  </a:lnTo>
                  <a:lnTo>
                    <a:pt x="100" y="701"/>
                  </a:lnTo>
                  <a:lnTo>
                    <a:pt x="90" y="708"/>
                  </a:lnTo>
                  <a:lnTo>
                    <a:pt x="76" y="717"/>
                  </a:lnTo>
                  <a:lnTo>
                    <a:pt x="74" y="743"/>
                  </a:lnTo>
                  <a:lnTo>
                    <a:pt x="66" y="743"/>
                  </a:lnTo>
                  <a:lnTo>
                    <a:pt x="50" y="736"/>
                  </a:lnTo>
                  <a:lnTo>
                    <a:pt x="31" y="717"/>
                  </a:lnTo>
                  <a:lnTo>
                    <a:pt x="31" y="717"/>
                  </a:lnTo>
                  <a:lnTo>
                    <a:pt x="12" y="701"/>
                  </a:lnTo>
                  <a:lnTo>
                    <a:pt x="5" y="684"/>
                  </a:lnTo>
                  <a:lnTo>
                    <a:pt x="10" y="670"/>
                  </a:lnTo>
                  <a:lnTo>
                    <a:pt x="3" y="653"/>
                  </a:lnTo>
                  <a:lnTo>
                    <a:pt x="0" y="611"/>
                  </a:lnTo>
                  <a:lnTo>
                    <a:pt x="7" y="587"/>
                  </a:lnTo>
                  <a:lnTo>
                    <a:pt x="24" y="568"/>
                  </a:lnTo>
                  <a:lnTo>
                    <a:pt x="0" y="561"/>
                  </a:lnTo>
                  <a:lnTo>
                    <a:pt x="14" y="542"/>
                  </a:lnTo>
                  <a:lnTo>
                    <a:pt x="19" y="504"/>
                  </a:lnTo>
                  <a:lnTo>
                    <a:pt x="38" y="511"/>
                  </a:lnTo>
                  <a:lnTo>
                    <a:pt x="48" y="466"/>
                  </a:lnTo>
                  <a:lnTo>
                    <a:pt x="36" y="459"/>
                  </a:lnTo>
                  <a:lnTo>
                    <a:pt x="31" y="488"/>
                  </a:lnTo>
                  <a:lnTo>
                    <a:pt x="21" y="485"/>
                  </a:lnTo>
                  <a:lnTo>
                    <a:pt x="26" y="452"/>
                  </a:lnTo>
                  <a:lnTo>
                    <a:pt x="31" y="414"/>
                  </a:lnTo>
                  <a:lnTo>
                    <a:pt x="38" y="400"/>
                  </a:lnTo>
                  <a:lnTo>
                    <a:pt x="33" y="379"/>
                  </a:lnTo>
                  <a:lnTo>
                    <a:pt x="33" y="358"/>
                  </a:lnTo>
                  <a:lnTo>
                    <a:pt x="38" y="355"/>
                  </a:lnTo>
                  <a:lnTo>
                    <a:pt x="50" y="324"/>
                  </a:lnTo>
                  <a:lnTo>
                    <a:pt x="59" y="294"/>
                  </a:lnTo>
                  <a:lnTo>
                    <a:pt x="66" y="263"/>
                  </a:lnTo>
                  <a:lnTo>
                    <a:pt x="64" y="237"/>
                  </a:lnTo>
                  <a:lnTo>
                    <a:pt x="69" y="220"/>
                  </a:lnTo>
                  <a:lnTo>
                    <a:pt x="66" y="197"/>
                  </a:lnTo>
                  <a:lnTo>
                    <a:pt x="76" y="175"/>
                  </a:lnTo>
                  <a:lnTo>
                    <a:pt x="78" y="140"/>
                  </a:lnTo>
                  <a:lnTo>
                    <a:pt x="85" y="104"/>
                  </a:lnTo>
                  <a:lnTo>
                    <a:pt x="90" y="64"/>
                  </a:lnTo>
                  <a:lnTo>
                    <a:pt x="88" y="36"/>
                  </a:lnTo>
                  <a:lnTo>
                    <a:pt x="85" y="12"/>
                  </a:lnTo>
                  <a:lnTo>
                    <a:pt x="92" y="10"/>
                  </a:lnTo>
                  <a:lnTo>
                    <a:pt x="97" y="0"/>
                  </a:lnTo>
                  <a:lnTo>
                    <a:pt x="104" y="10"/>
                  </a:lnTo>
                  <a:lnTo>
                    <a:pt x="107" y="24"/>
                  </a:lnTo>
                  <a:lnTo>
                    <a:pt x="116" y="31"/>
                  </a:lnTo>
                  <a:lnTo>
                    <a:pt x="111" y="47"/>
                  </a:lnTo>
                  <a:lnTo>
                    <a:pt x="118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60"/>
            <p:cNvSpPr>
              <a:spLocks/>
            </p:cNvSpPr>
            <p:nvPr/>
          </p:nvSpPr>
          <p:spPr bwMode="auto">
            <a:xfrm>
              <a:off x="4161177" y="3631307"/>
              <a:ext cx="165323" cy="170435"/>
            </a:xfrm>
            <a:custGeom>
              <a:avLst/>
              <a:gdLst>
                <a:gd name="T0" fmla="*/ 38 w 97"/>
                <a:gd name="T1" fmla="*/ 0 h 100"/>
                <a:gd name="T2" fmla="*/ 38 w 97"/>
                <a:gd name="T3" fmla="*/ 0 h 100"/>
                <a:gd name="T4" fmla="*/ 40 w 97"/>
                <a:gd name="T5" fmla="*/ 7 h 100"/>
                <a:gd name="T6" fmla="*/ 42 w 97"/>
                <a:gd name="T7" fmla="*/ 5 h 100"/>
                <a:gd name="T8" fmla="*/ 50 w 97"/>
                <a:gd name="T9" fmla="*/ 3 h 100"/>
                <a:gd name="T10" fmla="*/ 59 w 97"/>
                <a:gd name="T11" fmla="*/ 5 h 100"/>
                <a:gd name="T12" fmla="*/ 61 w 97"/>
                <a:gd name="T13" fmla="*/ 10 h 100"/>
                <a:gd name="T14" fmla="*/ 68 w 97"/>
                <a:gd name="T15" fmla="*/ 14 h 100"/>
                <a:gd name="T16" fmla="*/ 76 w 97"/>
                <a:gd name="T17" fmla="*/ 10 h 100"/>
                <a:gd name="T18" fmla="*/ 80 w 97"/>
                <a:gd name="T19" fmla="*/ 10 h 100"/>
                <a:gd name="T20" fmla="*/ 92 w 97"/>
                <a:gd name="T21" fmla="*/ 14 h 100"/>
                <a:gd name="T22" fmla="*/ 97 w 97"/>
                <a:gd name="T23" fmla="*/ 38 h 100"/>
                <a:gd name="T24" fmla="*/ 90 w 97"/>
                <a:gd name="T25" fmla="*/ 50 h 100"/>
                <a:gd name="T26" fmla="*/ 85 w 97"/>
                <a:gd name="T27" fmla="*/ 69 h 100"/>
                <a:gd name="T28" fmla="*/ 92 w 97"/>
                <a:gd name="T29" fmla="*/ 83 h 100"/>
                <a:gd name="T30" fmla="*/ 92 w 97"/>
                <a:gd name="T31" fmla="*/ 88 h 100"/>
                <a:gd name="T32" fmla="*/ 85 w 97"/>
                <a:gd name="T33" fmla="*/ 88 h 100"/>
                <a:gd name="T34" fmla="*/ 73 w 97"/>
                <a:gd name="T35" fmla="*/ 85 h 100"/>
                <a:gd name="T36" fmla="*/ 64 w 97"/>
                <a:gd name="T37" fmla="*/ 85 h 100"/>
                <a:gd name="T38" fmla="*/ 42 w 97"/>
                <a:gd name="T39" fmla="*/ 88 h 100"/>
                <a:gd name="T40" fmla="*/ 33 w 97"/>
                <a:gd name="T41" fmla="*/ 95 h 100"/>
                <a:gd name="T42" fmla="*/ 16 w 97"/>
                <a:gd name="T43" fmla="*/ 100 h 100"/>
                <a:gd name="T44" fmla="*/ 14 w 97"/>
                <a:gd name="T45" fmla="*/ 97 h 100"/>
                <a:gd name="T46" fmla="*/ 14 w 97"/>
                <a:gd name="T47" fmla="*/ 85 h 100"/>
                <a:gd name="T48" fmla="*/ 16 w 97"/>
                <a:gd name="T49" fmla="*/ 83 h 100"/>
                <a:gd name="T50" fmla="*/ 16 w 97"/>
                <a:gd name="T51" fmla="*/ 78 h 100"/>
                <a:gd name="T52" fmla="*/ 7 w 97"/>
                <a:gd name="T53" fmla="*/ 71 h 100"/>
                <a:gd name="T54" fmla="*/ 2 w 97"/>
                <a:gd name="T55" fmla="*/ 69 h 100"/>
                <a:gd name="T56" fmla="*/ 0 w 97"/>
                <a:gd name="T57" fmla="*/ 64 h 100"/>
                <a:gd name="T58" fmla="*/ 2 w 97"/>
                <a:gd name="T59" fmla="*/ 57 h 100"/>
                <a:gd name="T60" fmla="*/ 0 w 97"/>
                <a:gd name="T61" fmla="*/ 50 h 100"/>
                <a:gd name="T62" fmla="*/ 2 w 97"/>
                <a:gd name="T63" fmla="*/ 45 h 100"/>
                <a:gd name="T64" fmla="*/ 5 w 97"/>
                <a:gd name="T65" fmla="*/ 45 h 100"/>
                <a:gd name="T66" fmla="*/ 5 w 97"/>
                <a:gd name="T67" fmla="*/ 38 h 100"/>
                <a:gd name="T68" fmla="*/ 5 w 97"/>
                <a:gd name="T69" fmla="*/ 36 h 100"/>
                <a:gd name="T70" fmla="*/ 5 w 97"/>
                <a:gd name="T71" fmla="*/ 33 h 100"/>
                <a:gd name="T72" fmla="*/ 12 w 97"/>
                <a:gd name="T73" fmla="*/ 31 h 100"/>
                <a:gd name="T74" fmla="*/ 7 w 97"/>
                <a:gd name="T75" fmla="*/ 19 h 100"/>
                <a:gd name="T76" fmla="*/ 2 w 97"/>
                <a:gd name="T77" fmla="*/ 12 h 100"/>
                <a:gd name="T78" fmla="*/ 5 w 97"/>
                <a:gd name="T79" fmla="*/ 5 h 100"/>
                <a:gd name="T80" fmla="*/ 7 w 97"/>
                <a:gd name="T81" fmla="*/ 5 h 100"/>
                <a:gd name="T82" fmla="*/ 9 w 97"/>
                <a:gd name="T83" fmla="*/ 3 h 100"/>
                <a:gd name="T84" fmla="*/ 14 w 97"/>
                <a:gd name="T85" fmla="*/ 5 h 100"/>
                <a:gd name="T86" fmla="*/ 26 w 97"/>
                <a:gd name="T87" fmla="*/ 5 h 100"/>
                <a:gd name="T88" fmla="*/ 31 w 97"/>
                <a:gd name="T89" fmla="*/ 0 h 100"/>
                <a:gd name="T90" fmla="*/ 33 w 97"/>
                <a:gd name="T91" fmla="*/ 3 h 100"/>
                <a:gd name="T92" fmla="*/ 38 w 97"/>
                <a:gd name="T9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100">
                  <a:moveTo>
                    <a:pt x="38" y="0"/>
                  </a:moveTo>
                  <a:lnTo>
                    <a:pt x="38" y="0"/>
                  </a:lnTo>
                  <a:lnTo>
                    <a:pt x="40" y="7"/>
                  </a:lnTo>
                  <a:lnTo>
                    <a:pt x="42" y="5"/>
                  </a:lnTo>
                  <a:lnTo>
                    <a:pt x="50" y="3"/>
                  </a:lnTo>
                  <a:lnTo>
                    <a:pt x="59" y="5"/>
                  </a:lnTo>
                  <a:lnTo>
                    <a:pt x="61" y="10"/>
                  </a:lnTo>
                  <a:lnTo>
                    <a:pt x="68" y="14"/>
                  </a:lnTo>
                  <a:lnTo>
                    <a:pt x="76" y="10"/>
                  </a:lnTo>
                  <a:lnTo>
                    <a:pt x="80" y="10"/>
                  </a:lnTo>
                  <a:lnTo>
                    <a:pt x="92" y="14"/>
                  </a:lnTo>
                  <a:lnTo>
                    <a:pt x="97" y="38"/>
                  </a:lnTo>
                  <a:lnTo>
                    <a:pt x="90" y="50"/>
                  </a:lnTo>
                  <a:lnTo>
                    <a:pt x="85" y="69"/>
                  </a:lnTo>
                  <a:lnTo>
                    <a:pt x="92" y="83"/>
                  </a:lnTo>
                  <a:lnTo>
                    <a:pt x="92" y="88"/>
                  </a:lnTo>
                  <a:lnTo>
                    <a:pt x="85" y="88"/>
                  </a:lnTo>
                  <a:lnTo>
                    <a:pt x="73" y="85"/>
                  </a:lnTo>
                  <a:lnTo>
                    <a:pt x="64" y="85"/>
                  </a:lnTo>
                  <a:lnTo>
                    <a:pt x="42" y="88"/>
                  </a:lnTo>
                  <a:lnTo>
                    <a:pt x="33" y="95"/>
                  </a:lnTo>
                  <a:lnTo>
                    <a:pt x="16" y="100"/>
                  </a:lnTo>
                  <a:lnTo>
                    <a:pt x="14" y="97"/>
                  </a:lnTo>
                  <a:lnTo>
                    <a:pt x="14" y="85"/>
                  </a:lnTo>
                  <a:lnTo>
                    <a:pt x="16" y="83"/>
                  </a:lnTo>
                  <a:lnTo>
                    <a:pt x="16" y="78"/>
                  </a:lnTo>
                  <a:lnTo>
                    <a:pt x="7" y="71"/>
                  </a:lnTo>
                  <a:lnTo>
                    <a:pt x="2" y="69"/>
                  </a:lnTo>
                  <a:lnTo>
                    <a:pt x="0" y="64"/>
                  </a:lnTo>
                  <a:lnTo>
                    <a:pt x="2" y="57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5" y="45"/>
                  </a:lnTo>
                  <a:lnTo>
                    <a:pt x="5" y="38"/>
                  </a:lnTo>
                  <a:lnTo>
                    <a:pt x="5" y="36"/>
                  </a:lnTo>
                  <a:lnTo>
                    <a:pt x="5" y="33"/>
                  </a:lnTo>
                  <a:lnTo>
                    <a:pt x="12" y="31"/>
                  </a:lnTo>
                  <a:lnTo>
                    <a:pt x="7" y="19"/>
                  </a:lnTo>
                  <a:lnTo>
                    <a:pt x="2" y="12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14" y="5"/>
                  </a:lnTo>
                  <a:lnTo>
                    <a:pt x="26" y="5"/>
                  </a:lnTo>
                  <a:lnTo>
                    <a:pt x="31" y="0"/>
                  </a:lnTo>
                  <a:lnTo>
                    <a:pt x="33" y="3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68"/>
            <p:cNvSpPr>
              <a:spLocks/>
            </p:cNvSpPr>
            <p:nvPr/>
          </p:nvSpPr>
          <p:spPr bwMode="auto">
            <a:xfrm>
              <a:off x="2218221" y="3575063"/>
              <a:ext cx="334052" cy="460174"/>
            </a:xfrm>
            <a:custGeom>
              <a:avLst/>
              <a:gdLst>
                <a:gd name="T0" fmla="*/ 113 w 196"/>
                <a:gd name="T1" fmla="*/ 14 h 270"/>
                <a:gd name="T2" fmla="*/ 102 w 196"/>
                <a:gd name="T3" fmla="*/ 26 h 270"/>
                <a:gd name="T4" fmla="*/ 94 w 196"/>
                <a:gd name="T5" fmla="*/ 45 h 270"/>
                <a:gd name="T6" fmla="*/ 99 w 196"/>
                <a:gd name="T7" fmla="*/ 55 h 270"/>
                <a:gd name="T8" fmla="*/ 106 w 196"/>
                <a:gd name="T9" fmla="*/ 66 h 270"/>
                <a:gd name="T10" fmla="*/ 104 w 196"/>
                <a:gd name="T11" fmla="*/ 78 h 270"/>
                <a:gd name="T12" fmla="*/ 109 w 196"/>
                <a:gd name="T13" fmla="*/ 83 h 270"/>
                <a:gd name="T14" fmla="*/ 135 w 196"/>
                <a:gd name="T15" fmla="*/ 88 h 270"/>
                <a:gd name="T16" fmla="*/ 154 w 196"/>
                <a:gd name="T17" fmla="*/ 104 h 270"/>
                <a:gd name="T18" fmla="*/ 172 w 196"/>
                <a:gd name="T19" fmla="*/ 102 h 270"/>
                <a:gd name="T20" fmla="*/ 187 w 196"/>
                <a:gd name="T21" fmla="*/ 104 h 270"/>
                <a:gd name="T22" fmla="*/ 182 w 196"/>
                <a:gd name="T23" fmla="*/ 118 h 270"/>
                <a:gd name="T24" fmla="*/ 182 w 196"/>
                <a:gd name="T25" fmla="*/ 140 h 270"/>
                <a:gd name="T26" fmla="*/ 189 w 196"/>
                <a:gd name="T27" fmla="*/ 149 h 270"/>
                <a:gd name="T28" fmla="*/ 187 w 196"/>
                <a:gd name="T29" fmla="*/ 159 h 270"/>
                <a:gd name="T30" fmla="*/ 196 w 196"/>
                <a:gd name="T31" fmla="*/ 182 h 270"/>
                <a:gd name="T32" fmla="*/ 189 w 196"/>
                <a:gd name="T33" fmla="*/ 173 h 270"/>
                <a:gd name="T34" fmla="*/ 180 w 196"/>
                <a:gd name="T35" fmla="*/ 175 h 270"/>
                <a:gd name="T36" fmla="*/ 149 w 196"/>
                <a:gd name="T37" fmla="*/ 185 h 270"/>
                <a:gd name="T38" fmla="*/ 156 w 196"/>
                <a:gd name="T39" fmla="*/ 192 h 270"/>
                <a:gd name="T40" fmla="*/ 144 w 196"/>
                <a:gd name="T41" fmla="*/ 192 h 270"/>
                <a:gd name="T42" fmla="*/ 151 w 196"/>
                <a:gd name="T43" fmla="*/ 211 h 270"/>
                <a:gd name="T44" fmla="*/ 154 w 196"/>
                <a:gd name="T45" fmla="*/ 227 h 270"/>
                <a:gd name="T46" fmla="*/ 139 w 196"/>
                <a:gd name="T47" fmla="*/ 261 h 270"/>
                <a:gd name="T48" fmla="*/ 144 w 196"/>
                <a:gd name="T49" fmla="*/ 246 h 270"/>
                <a:gd name="T50" fmla="*/ 123 w 196"/>
                <a:gd name="T51" fmla="*/ 239 h 270"/>
                <a:gd name="T52" fmla="*/ 106 w 196"/>
                <a:gd name="T53" fmla="*/ 242 h 270"/>
                <a:gd name="T54" fmla="*/ 85 w 196"/>
                <a:gd name="T55" fmla="*/ 223 h 270"/>
                <a:gd name="T56" fmla="*/ 73 w 196"/>
                <a:gd name="T57" fmla="*/ 211 h 270"/>
                <a:gd name="T58" fmla="*/ 59 w 196"/>
                <a:gd name="T59" fmla="*/ 204 h 270"/>
                <a:gd name="T60" fmla="*/ 42 w 196"/>
                <a:gd name="T61" fmla="*/ 194 h 270"/>
                <a:gd name="T62" fmla="*/ 23 w 196"/>
                <a:gd name="T63" fmla="*/ 197 h 270"/>
                <a:gd name="T64" fmla="*/ 16 w 196"/>
                <a:gd name="T65" fmla="*/ 189 h 270"/>
                <a:gd name="T66" fmla="*/ 0 w 196"/>
                <a:gd name="T67" fmla="*/ 175 h 270"/>
                <a:gd name="T68" fmla="*/ 5 w 196"/>
                <a:gd name="T69" fmla="*/ 166 h 270"/>
                <a:gd name="T70" fmla="*/ 16 w 196"/>
                <a:gd name="T71" fmla="*/ 159 h 270"/>
                <a:gd name="T72" fmla="*/ 31 w 196"/>
                <a:gd name="T73" fmla="*/ 140 h 270"/>
                <a:gd name="T74" fmla="*/ 26 w 196"/>
                <a:gd name="T75" fmla="*/ 126 h 270"/>
                <a:gd name="T76" fmla="*/ 26 w 196"/>
                <a:gd name="T77" fmla="*/ 107 h 270"/>
                <a:gd name="T78" fmla="*/ 16 w 196"/>
                <a:gd name="T79" fmla="*/ 85 h 270"/>
                <a:gd name="T80" fmla="*/ 23 w 196"/>
                <a:gd name="T81" fmla="*/ 78 h 270"/>
                <a:gd name="T82" fmla="*/ 23 w 196"/>
                <a:gd name="T83" fmla="*/ 64 h 270"/>
                <a:gd name="T84" fmla="*/ 33 w 196"/>
                <a:gd name="T85" fmla="*/ 62 h 270"/>
                <a:gd name="T86" fmla="*/ 52 w 196"/>
                <a:gd name="T87" fmla="*/ 50 h 270"/>
                <a:gd name="T88" fmla="*/ 57 w 196"/>
                <a:gd name="T89" fmla="*/ 31 h 270"/>
                <a:gd name="T90" fmla="*/ 75 w 196"/>
                <a:gd name="T91" fmla="*/ 21 h 270"/>
                <a:gd name="T92" fmla="*/ 90 w 196"/>
                <a:gd name="T93" fmla="*/ 19 h 270"/>
                <a:gd name="T94" fmla="*/ 109 w 196"/>
                <a:gd name="T95" fmla="*/ 7 h 270"/>
                <a:gd name="T96" fmla="*/ 123 w 196"/>
                <a:gd name="T97" fmla="*/ 3 h 270"/>
                <a:gd name="T98" fmla="*/ 123 w 196"/>
                <a:gd name="T99" fmla="*/ 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6" h="270">
                  <a:moveTo>
                    <a:pt x="113" y="14"/>
                  </a:moveTo>
                  <a:lnTo>
                    <a:pt x="113" y="14"/>
                  </a:lnTo>
                  <a:lnTo>
                    <a:pt x="109" y="21"/>
                  </a:lnTo>
                  <a:lnTo>
                    <a:pt x="102" y="26"/>
                  </a:lnTo>
                  <a:lnTo>
                    <a:pt x="97" y="33"/>
                  </a:lnTo>
                  <a:lnTo>
                    <a:pt x="94" y="45"/>
                  </a:lnTo>
                  <a:lnTo>
                    <a:pt x="92" y="55"/>
                  </a:lnTo>
                  <a:lnTo>
                    <a:pt x="99" y="55"/>
                  </a:lnTo>
                  <a:lnTo>
                    <a:pt x="102" y="62"/>
                  </a:lnTo>
                  <a:lnTo>
                    <a:pt x="106" y="66"/>
                  </a:lnTo>
                  <a:lnTo>
                    <a:pt x="106" y="74"/>
                  </a:lnTo>
                  <a:lnTo>
                    <a:pt x="104" y="78"/>
                  </a:lnTo>
                  <a:lnTo>
                    <a:pt x="106" y="81"/>
                  </a:lnTo>
                  <a:lnTo>
                    <a:pt x="109" y="83"/>
                  </a:lnTo>
                  <a:lnTo>
                    <a:pt x="113" y="90"/>
                  </a:lnTo>
                  <a:lnTo>
                    <a:pt x="135" y="88"/>
                  </a:lnTo>
                  <a:lnTo>
                    <a:pt x="144" y="90"/>
                  </a:lnTo>
                  <a:lnTo>
                    <a:pt x="154" y="104"/>
                  </a:lnTo>
                  <a:lnTo>
                    <a:pt x="161" y="102"/>
                  </a:lnTo>
                  <a:lnTo>
                    <a:pt x="172" y="102"/>
                  </a:lnTo>
                  <a:lnTo>
                    <a:pt x="182" y="100"/>
                  </a:lnTo>
                  <a:lnTo>
                    <a:pt x="187" y="104"/>
                  </a:lnTo>
                  <a:lnTo>
                    <a:pt x="184" y="114"/>
                  </a:lnTo>
                  <a:lnTo>
                    <a:pt x="182" y="118"/>
                  </a:lnTo>
                  <a:lnTo>
                    <a:pt x="180" y="128"/>
                  </a:lnTo>
                  <a:lnTo>
                    <a:pt x="182" y="140"/>
                  </a:lnTo>
                  <a:lnTo>
                    <a:pt x="189" y="145"/>
                  </a:lnTo>
                  <a:lnTo>
                    <a:pt x="189" y="149"/>
                  </a:lnTo>
                  <a:lnTo>
                    <a:pt x="180" y="156"/>
                  </a:lnTo>
                  <a:lnTo>
                    <a:pt x="187" y="159"/>
                  </a:lnTo>
                  <a:lnTo>
                    <a:pt x="191" y="166"/>
                  </a:lnTo>
                  <a:lnTo>
                    <a:pt x="196" y="182"/>
                  </a:lnTo>
                  <a:lnTo>
                    <a:pt x="191" y="182"/>
                  </a:lnTo>
                  <a:lnTo>
                    <a:pt x="189" y="173"/>
                  </a:lnTo>
                  <a:lnTo>
                    <a:pt x="184" y="168"/>
                  </a:lnTo>
                  <a:lnTo>
                    <a:pt x="180" y="175"/>
                  </a:lnTo>
                  <a:lnTo>
                    <a:pt x="149" y="173"/>
                  </a:lnTo>
                  <a:lnTo>
                    <a:pt x="149" y="185"/>
                  </a:lnTo>
                  <a:lnTo>
                    <a:pt x="158" y="185"/>
                  </a:lnTo>
                  <a:lnTo>
                    <a:pt x="156" y="192"/>
                  </a:lnTo>
                  <a:lnTo>
                    <a:pt x="154" y="189"/>
                  </a:lnTo>
                  <a:lnTo>
                    <a:pt x="144" y="192"/>
                  </a:lnTo>
                  <a:lnTo>
                    <a:pt x="144" y="204"/>
                  </a:lnTo>
                  <a:lnTo>
                    <a:pt x="151" y="211"/>
                  </a:lnTo>
                  <a:lnTo>
                    <a:pt x="154" y="220"/>
                  </a:lnTo>
                  <a:lnTo>
                    <a:pt x="154" y="227"/>
                  </a:lnTo>
                  <a:lnTo>
                    <a:pt x="146" y="270"/>
                  </a:lnTo>
                  <a:lnTo>
                    <a:pt x="139" y="261"/>
                  </a:lnTo>
                  <a:lnTo>
                    <a:pt x="132" y="261"/>
                  </a:lnTo>
                  <a:lnTo>
                    <a:pt x="144" y="246"/>
                  </a:lnTo>
                  <a:lnTo>
                    <a:pt x="132" y="237"/>
                  </a:lnTo>
                  <a:lnTo>
                    <a:pt x="123" y="239"/>
                  </a:lnTo>
                  <a:lnTo>
                    <a:pt x="116" y="237"/>
                  </a:lnTo>
                  <a:lnTo>
                    <a:pt x="106" y="242"/>
                  </a:lnTo>
                  <a:lnTo>
                    <a:pt x="94" y="239"/>
                  </a:lnTo>
                  <a:lnTo>
                    <a:pt x="85" y="223"/>
                  </a:lnTo>
                  <a:lnTo>
                    <a:pt x="78" y="218"/>
                  </a:lnTo>
                  <a:lnTo>
                    <a:pt x="73" y="211"/>
                  </a:lnTo>
                  <a:lnTo>
                    <a:pt x="61" y="201"/>
                  </a:lnTo>
                  <a:lnTo>
                    <a:pt x="59" y="204"/>
                  </a:lnTo>
                  <a:lnTo>
                    <a:pt x="49" y="199"/>
                  </a:lnTo>
                  <a:lnTo>
                    <a:pt x="42" y="194"/>
                  </a:lnTo>
                  <a:lnTo>
                    <a:pt x="38" y="199"/>
                  </a:lnTo>
                  <a:lnTo>
                    <a:pt x="23" y="197"/>
                  </a:lnTo>
                  <a:lnTo>
                    <a:pt x="21" y="187"/>
                  </a:lnTo>
                  <a:lnTo>
                    <a:pt x="16" y="189"/>
                  </a:lnTo>
                  <a:lnTo>
                    <a:pt x="2" y="180"/>
                  </a:lnTo>
                  <a:lnTo>
                    <a:pt x="0" y="175"/>
                  </a:lnTo>
                  <a:lnTo>
                    <a:pt x="5" y="173"/>
                  </a:lnTo>
                  <a:lnTo>
                    <a:pt x="5" y="166"/>
                  </a:lnTo>
                  <a:lnTo>
                    <a:pt x="9" y="159"/>
                  </a:lnTo>
                  <a:lnTo>
                    <a:pt x="16" y="159"/>
                  </a:lnTo>
                  <a:lnTo>
                    <a:pt x="23" y="149"/>
                  </a:lnTo>
                  <a:lnTo>
                    <a:pt x="31" y="140"/>
                  </a:lnTo>
                  <a:lnTo>
                    <a:pt x="23" y="135"/>
                  </a:lnTo>
                  <a:lnTo>
                    <a:pt x="26" y="126"/>
                  </a:lnTo>
                  <a:lnTo>
                    <a:pt x="23" y="111"/>
                  </a:lnTo>
                  <a:lnTo>
                    <a:pt x="26" y="107"/>
                  </a:lnTo>
                  <a:lnTo>
                    <a:pt x="23" y="95"/>
                  </a:lnTo>
                  <a:lnTo>
                    <a:pt x="16" y="85"/>
                  </a:lnTo>
                  <a:lnTo>
                    <a:pt x="19" y="78"/>
                  </a:lnTo>
                  <a:lnTo>
                    <a:pt x="23" y="78"/>
                  </a:lnTo>
                  <a:lnTo>
                    <a:pt x="28" y="74"/>
                  </a:lnTo>
                  <a:lnTo>
                    <a:pt x="23" y="64"/>
                  </a:lnTo>
                  <a:lnTo>
                    <a:pt x="26" y="62"/>
                  </a:lnTo>
                  <a:lnTo>
                    <a:pt x="33" y="62"/>
                  </a:lnTo>
                  <a:lnTo>
                    <a:pt x="45" y="52"/>
                  </a:lnTo>
                  <a:lnTo>
                    <a:pt x="52" y="50"/>
                  </a:lnTo>
                  <a:lnTo>
                    <a:pt x="52" y="43"/>
                  </a:lnTo>
                  <a:lnTo>
                    <a:pt x="57" y="31"/>
                  </a:lnTo>
                  <a:lnTo>
                    <a:pt x="66" y="21"/>
                  </a:lnTo>
                  <a:lnTo>
                    <a:pt x="75" y="21"/>
                  </a:lnTo>
                  <a:lnTo>
                    <a:pt x="78" y="19"/>
                  </a:lnTo>
                  <a:lnTo>
                    <a:pt x="90" y="19"/>
                  </a:lnTo>
                  <a:lnTo>
                    <a:pt x="102" y="12"/>
                  </a:lnTo>
                  <a:lnTo>
                    <a:pt x="109" y="7"/>
                  </a:lnTo>
                  <a:lnTo>
                    <a:pt x="116" y="0"/>
                  </a:lnTo>
                  <a:lnTo>
                    <a:pt x="123" y="3"/>
                  </a:lnTo>
                  <a:lnTo>
                    <a:pt x="125" y="5"/>
                  </a:lnTo>
                  <a:lnTo>
                    <a:pt x="123" y="12"/>
                  </a:lnTo>
                  <a:lnTo>
                    <a:pt x="113" y="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2023925" y="3610855"/>
              <a:ext cx="97148" cy="81809"/>
            </a:xfrm>
            <a:custGeom>
              <a:avLst/>
              <a:gdLst>
                <a:gd name="T0" fmla="*/ 7 w 57"/>
                <a:gd name="T1" fmla="*/ 0 h 48"/>
                <a:gd name="T2" fmla="*/ 7 w 57"/>
                <a:gd name="T3" fmla="*/ 0 h 48"/>
                <a:gd name="T4" fmla="*/ 17 w 57"/>
                <a:gd name="T5" fmla="*/ 5 h 48"/>
                <a:gd name="T6" fmla="*/ 22 w 57"/>
                <a:gd name="T7" fmla="*/ 3 h 48"/>
                <a:gd name="T8" fmla="*/ 26 w 57"/>
                <a:gd name="T9" fmla="*/ 3 h 48"/>
                <a:gd name="T10" fmla="*/ 29 w 57"/>
                <a:gd name="T11" fmla="*/ 8 h 48"/>
                <a:gd name="T12" fmla="*/ 33 w 57"/>
                <a:gd name="T13" fmla="*/ 8 h 48"/>
                <a:gd name="T14" fmla="*/ 38 w 57"/>
                <a:gd name="T15" fmla="*/ 5 h 48"/>
                <a:gd name="T16" fmla="*/ 43 w 57"/>
                <a:gd name="T17" fmla="*/ 12 h 48"/>
                <a:gd name="T18" fmla="*/ 48 w 57"/>
                <a:gd name="T19" fmla="*/ 19 h 48"/>
                <a:gd name="T20" fmla="*/ 57 w 57"/>
                <a:gd name="T21" fmla="*/ 26 h 48"/>
                <a:gd name="T22" fmla="*/ 50 w 57"/>
                <a:gd name="T23" fmla="*/ 29 h 48"/>
                <a:gd name="T24" fmla="*/ 50 w 57"/>
                <a:gd name="T25" fmla="*/ 34 h 48"/>
                <a:gd name="T26" fmla="*/ 52 w 57"/>
                <a:gd name="T27" fmla="*/ 36 h 48"/>
                <a:gd name="T28" fmla="*/ 50 w 57"/>
                <a:gd name="T29" fmla="*/ 38 h 48"/>
                <a:gd name="T30" fmla="*/ 52 w 57"/>
                <a:gd name="T31" fmla="*/ 43 h 48"/>
                <a:gd name="T32" fmla="*/ 50 w 57"/>
                <a:gd name="T33" fmla="*/ 45 h 48"/>
                <a:gd name="T34" fmla="*/ 50 w 57"/>
                <a:gd name="T35" fmla="*/ 48 h 48"/>
                <a:gd name="T36" fmla="*/ 40 w 57"/>
                <a:gd name="T37" fmla="*/ 45 h 48"/>
                <a:gd name="T38" fmla="*/ 36 w 57"/>
                <a:gd name="T39" fmla="*/ 41 h 48"/>
                <a:gd name="T40" fmla="*/ 38 w 57"/>
                <a:gd name="T41" fmla="*/ 38 h 48"/>
                <a:gd name="T42" fmla="*/ 38 w 57"/>
                <a:gd name="T43" fmla="*/ 36 h 48"/>
                <a:gd name="T44" fmla="*/ 33 w 57"/>
                <a:gd name="T45" fmla="*/ 31 h 48"/>
                <a:gd name="T46" fmla="*/ 29 w 57"/>
                <a:gd name="T47" fmla="*/ 29 h 48"/>
                <a:gd name="T48" fmla="*/ 22 w 57"/>
                <a:gd name="T49" fmla="*/ 26 h 48"/>
                <a:gd name="T50" fmla="*/ 22 w 57"/>
                <a:gd name="T51" fmla="*/ 22 h 48"/>
                <a:gd name="T52" fmla="*/ 17 w 57"/>
                <a:gd name="T53" fmla="*/ 19 h 48"/>
                <a:gd name="T54" fmla="*/ 17 w 57"/>
                <a:gd name="T55" fmla="*/ 24 h 48"/>
                <a:gd name="T56" fmla="*/ 14 w 57"/>
                <a:gd name="T57" fmla="*/ 26 h 48"/>
                <a:gd name="T58" fmla="*/ 10 w 57"/>
                <a:gd name="T59" fmla="*/ 22 h 48"/>
                <a:gd name="T60" fmla="*/ 5 w 57"/>
                <a:gd name="T61" fmla="*/ 22 h 48"/>
                <a:gd name="T62" fmla="*/ 3 w 57"/>
                <a:gd name="T63" fmla="*/ 17 h 48"/>
                <a:gd name="T64" fmla="*/ 3 w 57"/>
                <a:gd name="T65" fmla="*/ 12 h 48"/>
                <a:gd name="T66" fmla="*/ 5 w 57"/>
                <a:gd name="T67" fmla="*/ 8 h 48"/>
                <a:gd name="T68" fmla="*/ 0 w 57"/>
                <a:gd name="T69" fmla="*/ 5 h 48"/>
                <a:gd name="T70" fmla="*/ 5 w 57"/>
                <a:gd name="T71" fmla="*/ 3 h 48"/>
                <a:gd name="T72" fmla="*/ 7 w 57"/>
                <a:gd name="T7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" h="48">
                  <a:moveTo>
                    <a:pt x="7" y="0"/>
                  </a:moveTo>
                  <a:lnTo>
                    <a:pt x="7" y="0"/>
                  </a:lnTo>
                  <a:lnTo>
                    <a:pt x="17" y="5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8" y="5"/>
                  </a:lnTo>
                  <a:lnTo>
                    <a:pt x="43" y="12"/>
                  </a:lnTo>
                  <a:lnTo>
                    <a:pt x="48" y="19"/>
                  </a:lnTo>
                  <a:lnTo>
                    <a:pt x="57" y="26"/>
                  </a:lnTo>
                  <a:lnTo>
                    <a:pt x="50" y="29"/>
                  </a:lnTo>
                  <a:lnTo>
                    <a:pt x="50" y="34"/>
                  </a:lnTo>
                  <a:lnTo>
                    <a:pt x="52" y="36"/>
                  </a:lnTo>
                  <a:lnTo>
                    <a:pt x="50" y="38"/>
                  </a:lnTo>
                  <a:lnTo>
                    <a:pt x="52" y="43"/>
                  </a:lnTo>
                  <a:lnTo>
                    <a:pt x="50" y="45"/>
                  </a:lnTo>
                  <a:lnTo>
                    <a:pt x="50" y="48"/>
                  </a:lnTo>
                  <a:lnTo>
                    <a:pt x="40" y="45"/>
                  </a:lnTo>
                  <a:lnTo>
                    <a:pt x="36" y="41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3" y="31"/>
                  </a:lnTo>
                  <a:lnTo>
                    <a:pt x="29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7" y="19"/>
                  </a:lnTo>
                  <a:lnTo>
                    <a:pt x="17" y="24"/>
                  </a:lnTo>
                  <a:lnTo>
                    <a:pt x="14" y="26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3" y="17"/>
                  </a:lnTo>
                  <a:lnTo>
                    <a:pt x="3" y="12"/>
                  </a:lnTo>
                  <a:lnTo>
                    <a:pt x="5" y="8"/>
                  </a:lnTo>
                  <a:lnTo>
                    <a:pt x="0" y="5"/>
                  </a:lnTo>
                  <a:lnTo>
                    <a:pt x="5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72"/>
            <p:cNvSpPr>
              <a:spLocks/>
            </p:cNvSpPr>
            <p:nvPr/>
          </p:nvSpPr>
          <p:spPr bwMode="auto">
            <a:xfrm>
              <a:off x="2047787" y="3264872"/>
              <a:ext cx="303374" cy="100557"/>
            </a:xfrm>
            <a:custGeom>
              <a:avLst/>
              <a:gdLst>
                <a:gd name="T0" fmla="*/ 88 w 178"/>
                <a:gd name="T1" fmla="*/ 7 h 59"/>
                <a:gd name="T2" fmla="*/ 88 w 178"/>
                <a:gd name="T3" fmla="*/ 7 h 59"/>
                <a:gd name="T4" fmla="*/ 95 w 178"/>
                <a:gd name="T5" fmla="*/ 14 h 59"/>
                <a:gd name="T6" fmla="*/ 109 w 178"/>
                <a:gd name="T7" fmla="*/ 12 h 59"/>
                <a:gd name="T8" fmla="*/ 114 w 178"/>
                <a:gd name="T9" fmla="*/ 16 h 59"/>
                <a:gd name="T10" fmla="*/ 128 w 178"/>
                <a:gd name="T11" fmla="*/ 28 h 59"/>
                <a:gd name="T12" fmla="*/ 138 w 178"/>
                <a:gd name="T13" fmla="*/ 35 h 59"/>
                <a:gd name="T14" fmla="*/ 145 w 178"/>
                <a:gd name="T15" fmla="*/ 33 h 59"/>
                <a:gd name="T16" fmla="*/ 154 w 178"/>
                <a:gd name="T17" fmla="*/ 38 h 59"/>
                <a:gd name="T18" fmla="*/ 152 w 178"/>
                <a:gd name="T19" fmla="*/ 42 h 59"/>
                <a:gd name="T20" fmla="*/ 166 w 178"/>
                <a:gd name="T21" fmla="*/ 45 h 59"/>
                <a:gd name="T22" fmla="*/ 178 w 178"/>
                <a:gd name="T23" fmla="*/ 52 h 59"/>
                <a:gd name="T24" fmla="*/ 175 w 178"/>
                <a:gd name="T25" fmla="*/ 54 h 59"/>
                <a:gd name="T26" fmla="*/ 166 w 178"/>
                <a:gd name="T27" fmla="*/ 57 h 59"/>
                <a:gd name="T28" fmla="*/ 154 w 178"/>
                <a:gd name="T29" fmla="*/ 57 h 59"/>
                <a:gd name="T30" fmla="*/ 142 w 178"/>
                <a:gd name="T31" fmla="*/ 57 h 59"/>
                <a:gd name="T32" fmla="*/ 119 w 178"/>
                <a:gd name="T33" fmla="*/ 59 h 59"/>
                <a:gd name="T34" fmla="*/ 131 w 178"/>
                <a:gd name="T35" fmla="*/ 50 h 59"/>
                <a:gd name="T36" fmla="*/ 123 w 178"/>
                <a:gd name="T37" fmla="*/ 45 h 59"/>
                <a:gd name="T38" fmla="*/ 112 w 178"/>
                <a:gd name="T39" fmla="*/ 42 h 59"/>
                <a:gd name="T40" fmla="*/ 107 w 178"/>
                <a:gd name="T41" fmla="*/ 38 h 59"/>
                <a:gd name="T42" fmla="*/ 105 w 178"/>
                <a:gd name="T43" fmla="*/ 28 h 59"/>
                <a:gd name="T44" fmla="*/ 95 w 178"/>
                <a:gd name="T45" fmla="*/ 28 h 59"/>
                <a:gd name="T46" fmla="*/ 79 w 178"/>
                <a:gd name="T47" fmla="*/ 24 h 59"/>
                <a:gd name="T48" fmla="*/ 74 w 178"/>
                <a:gd name="T49" fmla="*/ 21 h 59"/>
                <a:gd name="T50" fmla="*/ 52 w 178"/>
                <a:gd name="T51" fmla="*/ 19 h 59"/>
                <a:gd name="T52" fmla="*/ 48 w 178"/>
                <a:gd name="T53" fmla="*/ 14 h 59"/>
                <a:gd name="T54" fmla="*/ 52 w 178"/>
                <a:gd name="T55" fmla="*/ 9 h 59"/>
                <a:gd name="T56" fmla="*/ 38 w 178"/>
                <a:gd name="T57" fmla="*/ 9 h 59"/>
                <a:gd name="T58" fmla="*/ 26 w 178"/>
                <a:gd name="T59" fmla="*/ 19 h 59"/>
                <a:gd name="T60" fmla="*/ 19 w 178"/>
                <a:gd name="T61" fmla="*/ 19 h 59"/>
                <a:gd name="T62" fmla="*/ 17 w 178"/>
                <a:gd name="T63" fmla="*/ 24 h 59"/>
                <a:gd name="T64" fmla="*/ 10 w 178"/>
                <a:gd name="T65" fmla="*/ 24 h 59"/>
                <a:gd name="T66" fmla="*/ 0 w 178"/>
                <a:gd name="T67" fmla="*/ 24 h 59"/>
                <a:gd name="T68" fmla="*/ 10 w 178"/>
                <a:gd name="T69" fmla="*/ 19 h 59"/>
                <a:gd name="T70" fmla="*/ 15 w 178"/>
                <a:gd name="T71" fmla="*/ 12 h 59"/>
                <a:gd name="T72" fmla="*/ 22 w 178"/>
                <a:gd name="T73" fmla="*/ 7 h 59"/>
                <a:gd name="T74" fmla="*/ 29 w 178"/>
                <a:gd name="T75" fmla="*/ 5 h 59"/>
                <a:gd name="T76" fmla="*/ 43 w 178"/>
                <a:gd name="T77" fmla="*/ 2 h 59"/>
                <a:gd name="T78" fmla="*/ 45 w 178"/>
                <a:gd name="T79" fmla="*/ 0 h 59"/>
                <a:gd name="T80" fmla="*/ 60 w 178"/>
                <a:gd name="T81" fmla="*/ 2 h 59"/>
                <a:gd name="T82" fmla="*/ 74 w 178"/>
                <a:gd name="T83" fmla="*/ 2 h 59"/>
                <a:gd name="T84" fmla="*/ 88 w 178"/>
                <a:gd name="T85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59">
                  <a:moveTo>
                    <a:pt x="88" y="7"/>
                  </a:moveTo>
                  <a:lnTo>
                    <a:pt x="88" y="7"/>
                  </a:lnTo>
                  <a:lnTo>
                    <a:pt x="95" y="14"/>
                  </a:lnTo>
                  <a:lnTo>
                    <a:pt x="109" y="12"/>
                  </a:lnTo>
                  <a:lnTo>
                    <a:pt x="114" y="16"/>
                  </a:lnTo>
                  <a:lnTo>
                    <a:pt x="128" y="28"/>
                  </a:lnTo>
                  <a:lnTo>
                    <a:pt x="138" y="35"/>
                  </a:lnTo>
                  <a:lnTo>
                    <a:pt x="145" y="33"/>
                  </a:lnTo>
                  <a:lnTo>
                    <a:pt x="154" y="38"/>
                  </a:lnTo>
                  <a:lnTo>
                    <a:pt x="152" y="42"/>
                  </a:lnTo>
                  <a:lnTo>
                    <a:pt x="166" y="45"/>
                  </a:lnTo>
                  <a:lnTo>
                    <a:pt x="178" y="52"/>
                  </a:lnTo>
                  <a:lnTo>
                    <a:pt x="175" y="54"/>
                  </a:lnTo>
                  <a:lnTo>
                    <a:pt x="166" y="57"/>
                  </a:lnTo>
                  <a:lnTo>
                    <a:pt x="154" y="57"/>
                  </a:lnTo>
                  <a:lnTo>
                    <a:pt x="142" y="57"/>
                  </a:lnTo>
                  <a:lnTo>
                    <a:pt x="119" y="59"/>
                  </a:lnTo>
                  <a:lnTo>
                    <a:pt x="131" y="50"/>
                  </a:lnTo>
                  <a:lnTo>
                    <a:pt x="123" y="45"/>
                  </a:lnTo>
                  <a:lnTo>
                    <a:pt x="112" y="42"/>
                  </a:lnTo>
                  <a:lnTo>
                    <a:pt x="107" y="38"/>
                  </a:lnTo>
                  <a:lnTo>
                    <a:pt x="105" y="28"/>
                  </a:lnTo>
                  <a:lnTo>
                    <a:pt x="95" y="28"/>
                  </a:lnTo>
                  <a:lnTo>
                    <a:pt x="79" y="24"/>
                  </a:lnTo>
                  <a:lnTo>
                    <a:pt x="74" y="21"/>
                  </a:lnTo>
                  <a:lnTo>
                    <a:pt x="52" y="19"/>
                  </a:lnTo>
                  <a:lnTo>
                    <a:pt x="48" y="14"/>
                  </a:lnTo>
                  <a:lnTo>
                    <a:pt x="52" y="9"/>
                  </a:lnTo>
                  <a:lnTo>
                    <a:pt x="38" y="9"/>
                  </a:lnTo>
                  <a:lnTo>
                    <a:pt x="26" y="19"/>
                  </a:lnTo>
                  <a:lnTo>
                    <a:pt x="19" y="19"/>
                  </a:lnTo>
                  <a:lnTo>
                    <a:pt x="17" y="24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10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3" y="2"/>
                  </a:lnTo>
                  <a:lnTo>
                    <a:pt x="45" y="0"/>
                  </a:lnTo>
                  <a:lnTo>
                    <a:pt x="60" y="2"/>
                  </a:lnTo>
                  <a:lnTo>
                    <a:pt x="74" y="2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5" name="Freeform 74"/>
            <p:cNvSpPr>
              <a:spLocks/>
            </p:cNvSpPr>
            <p:nvPr/>
          </p:nvSpPr>
          <p:spPr bwMode="auto">
            <a:xfrm>
              <a:off x="5301385" y="2872872"/>
              <a:ext cx="49427" cy="20453"/>
            </a:xfrm>
            <a:custGeom>
              <a:avLst/>
              <a:gdLst>
                <a:gd name="T0" fmla="*/ 29 w 29"/>
                <a:gd name="T1" fmla="*/ 0 h 12"/>
                <a:gd name="T2" fmla="*/ 29 w 29"/>
                <a:gd name="T3" fmla="*/ 0 h 12"/>
                <a:gd name="T4" fmla="*/ 19 w 29"/>
                <a:gd name="T5" fmla="*/ 7 h 12"/>
                <a:gd name="T6" fmla="*/ 19 w 29"/>
                <a:gd name="T7" fmla="*/ 12 h 12"/>
                <a:gd name="T8" fmla="*/ 17 w 29"/>
                <a:gd name="T9" fmla="*/ 12 h 12"/>
                <a:gd name="T10" fmla="*/ 14 w 29"/>
                <a:gd name="T11" fmla="*/ 12 h 12"/>
                <a:gd name="T12" fmla="*/ 12 w 29"/>
                <a:gd name="T13" fmla="*/ 12 h 12"/>
                <a:gd name="T14" fmla="*/ 12 w 29"/>
                <a:gd name="T15" fmla="*/ 12 h 12"/>
                <a:gd name="T16" fmla="*/ 12 w 29"/>
                <a:gd name="T17" fmla="*/ 10 h 12"/>
                <a:gd name="T18" fmla="*/ 10 w 29"/>
                <a:gd name="T19" fmla="*/ 10 h 12"/>
                <a:gd name="T20" fmla="*/ 7 w 29"/>
                <a:gd name="T21" fmla="*/ 10 h 12"/>
                <a:gd name="T22" fmla="*/ 3 w 29"/>
                <a:gd name="T23" fmla="*/ 12 h 12"/>
                <a:gd name="T24" fmla="*/ 0 w 29"/>
                <a:gd name="T25" fmla="*/ 10 h 12"/>
                <a:gd name="T26" fmla="*/ 0 w 29"/>
                <a:gd name="T27" fmla="*/ 10 h 12"/>
                <a:gd name="T28" fmla="*/ 3 w 29"/>
                <a:gd name="T29" fmla="*/ 5 h 12"/>
                <a:gd name="T30" fmla="*/ 14 w 29"/>
                <a:gd name="T31" fmla="*/ 5 h 12"/>
                <a:gd name="T32" fmla="*/ 29 w 29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2">
                  <a:moveTo>
                    <a:pt x="29" y="0"/>
                  </a:moveTo>
                  <a:lnTo>
                    <a:pt x="29" y="0"/>
                  </a:lnTo>
                  <a:lnTo>
                    <a:pt x="19" y="7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5"/>
                  </a:lnTo>
                  <a:lnTo>
                    <a:pt x="14" y="5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6" name="Freeform 77"/>
            <p:cNvSpPr>
              <a:spLocks/>
            </p:cNvSpPr>
            <p:nvPr/>
          </p:nvSpPr>
          <p:spPr bwMode="auto">
            <a:xfrm>
              <a:off x="5286047" y="2889915"/>
              <a:ext cx="47722" cy="20453"/>
            </a:xfrm>
            <a:custGeom>
              <a:avLst/>
              <a:gdLst>
                <a:gd name="T0" fmla="*/ 21 w 28"/>
                <a:gd name="T1" fmla="*/ 0 h 12"/>
                <a:gd name="T2" fmla="*/ 21 w 28"/>
                <a:gd name="T3" fmla="*/ 0 h 12"/>
                <a:gd name="T4" fmla="*/ 21 w 28"/>
                <a:gd name="T5" fmla="*/ 2 h 12"/>
                <a:gd name="T6" fmla="*/ 21 w 28"/>
                <a:gd name="T7" fmla="*/ 2 h 12"/>
                <a:gd name="T8" fmla="*/ 23 w 28"/>
                <a:gd name="T9" fmla="*/ 2 h 12"/>
                <a:gd name="T10" fmla="*/ 26 w 28"/>
                <a:gd name="T11" fmla="*/ 0 h 12"/>
                <a:gd name="T12" fmla="*/ 28 w 28"/>
                <a:gd name="T13" fmla="*/ 2 h 12"/>
                <a:gd name="T14" fmla="*/ 28 w 28"/>
                <a:gd name="T15" fmla="*/ 2 h 12"/>
                <a:gd name="T16" fmla="*/ 14 w 28"/>
                <a:gd name="T17" fmla="*/ 12 h 12"/>
                <a:gd name="T18" fmla="*/ 5 w 28"/>
                <a:gd name="T19" fmla="*/ 9 h 12"/>
                <a:gd name="T20" fmla="*/ 0 w 28"/>
                <a:gd name="T21" fmla="*/ 0 h 12"/>
                <a:gd name="T22" fmla="*/ 9 w 28"/>
                <a:gd name="T23" fmla="*/ 0 h 12"/>
                <a:gd name="T24" fmla="*/ 12 w 28"/>
                <a:gd name="T25" fmla="*/ 0 h 12"/>
                <a:gd name="T26" fmla="*/ 16 w 28"/>
                <a:gd name="T27" fmla="*/ 0 h 12"/>
                <a:gd name="T28" fmla="*/ 19 w 28"/>
                <a:gd name="T29" fmla="*/ 0 h 12"/>
                <a:gd name="T30" fmla="*/ 21 w 28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12">
                  <a:moveTo>
                    <a:pt x="21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4" y="12"/>
                  </a:lnTo>
                  <a:lnTo>
                    <a:pt x="5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1" y="0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7" name="Freeform 78"/>
            <p:cNvSpPr>
              <a:spLocks/>
            </p:cNvSpPr>
            <p:nvPr/>
          </p:nvSpPr>
          <p:spPr bwMode="auto">
            <a:xfrm>
              <a:off x="4733838" y="2284872"/>
              <a:ext cx="185774" cy="109079"/>
            </a:xfrm>
            <a:custGeom>
              <a:avLst/>
              <a:gdLst>
                <a:gd name="T0" fmla="*/ 33 w 109"/>
                <a:gd name="T1" fmla="*/ 0 h 64"/>
                <a:gd name="T2" fmla="*/ 33 w 109"/>
                <a:gd name="T3" fmla="*/ 0 h 64"/>
                <a:gd name="T4" fmla="*/ 38 w 109"/>
                <a:gd name="T5" fmla="*/ 4 h 64"/>
                <a:gd name="T6" fmla="*/ 45 w 109"/>
                <a:gd name="T7" fmla="*/ 0 h 64"/>
                <a:gd name="T8" fmla="*/ 54 w 109"/>
                <a:gd name="T9" fmla="*/ 9 h 64"/>
                <a:gd name="T10" fmla="*/ 66 w 109"/>
                <a:gd name="T11" fmla="*/ 12 h 64"/>
                <a:gd name="T12" fmla="*/ 64 w 109"/>
                <a:gd name="T13" fmla="*/ 19 h 64"/>
                <a:gd name="T14" fmla="*/ 73 w 109"/>
                <a:gd name="T15" fmla="*/ 23 h 64"/>
                <a:gd name="T16" fmla="*/ 75 w 109"/>
                <a:gd name="T17" fmla="*/ 16 h 64"/>
                <a:gd name="T18" fmla="*/ 87 w 109"/>
                <a:gd name="T19" fmla="*/ 19 h 64"/>
                <a:gd name="T20" fmla="*/ 87 w 109"/>
                <a:gd name="T21" fmla="*/ 28 h 64"/>
                <a:gd name="T22" fmla="*/ 99 w 109"/>
                <a:gd name="T23" fmla="*/ 28 h 64"/>
                <a:gd name="T24" fmla="*/ 109 w 109"/>
                <a:gd name="T25" fmla="*/ 40 h 64"/>
                <a:gd name="T26" fmla="*/ 104 w 109"/>
                <a:gd name="T27" fmla="*/ 42 h 64"/>
                <a:gd name="T28" fmla="*/ 99 w 109"/>
                <a:gd name="T29" fmla="*/ 47 h 64"/>
                <a:gd name="T30" fmla="*/ 97 w 109"/>
                <a:gd name="T31" fmla="*/ 47 h 64"/>
                <a:gd name="T32" fmla="*/ 94 w 109"/>
                <a:gd name="T33" fmla="*/ 52 h 64"/>
                <a:gd name="T34" fmla="*/ 92 w 109"/>
                <a:gd name="T35" fmla="*/ 54 h 64"/>
                <a:gd name="T36" fmla="*/ 92 w 109"/>
                <a:gd name="T37" fmla="*/ 57 h 64"/>
                <a:gd name="T38" fmla="*/ 87 w 109"/>
                <a:gd name="T39" fmla="*/ 59 h 64"/>
                <a:gd name="T40" fmla="*/ 80 w 109"/>
                <a:gd name="T41" fmla="*/ 59 h 64"/>
                <a:gd name="T42" fmla="*/ 78 w 109"/>
                <a:gd name="T43" fmla="*/ 64 h 64"/>
                <a:gd name="T44" fmla="*/ 68 w 109"/>
                <a:gd name="T45" fmla="*/ 59 h 64"/>
                <a:gd name="T46" fmla="*/ 61 w 109"/>
                <a:gd name="T47" fmla="*/ 59 h 64"/>
                <a:gd name="T48" fmla="*/ 49 w 109"/>
                <a:gd name="T49" fmla="*/ 52 h 64"/>
                <a:gd name="T50" fmla="*/ 45 w 109"/>
                <a:gd name="T51" fmla="*/ 54 h 64"/>
                <a:gd name="T52" fmla="*/ 35 w 109"/>
                <a:gd name="T53" fmla="*/ 64 h 64"/>
                <a:gd name="T54" fmla="*/ 23 w 109"/>
                <a:gd name="T55" fmla="*/ 57 h 64"/>
                <a:gd name="T56" fmla="*/ 14 w 109"/>
                <a:gd name="T57" fmla="*/ 47 h 64"/>
                <a:gd name="T58" fmla="*/ 4 w 109"/>
                <a:gd name="T59" fmla="*/ 40 h 64"/>
                <a:gd name="T60" fmla="*/ 2 w 109"/>
                <a:gd name="T61" fmla="*/ 30 h 64"/>
                <a:gd name="T62" fmla="*/ 0 w 109"/>
                <a:gd name="T63" fmla="*/ 21 h 64"/>
                <a:gd name="T64" fmla="*/ 12 w 109"/>
                <a:gd name="T65" fmla="*/ 16 h 64"/>
                <a:gd name="T66" fmla="*/ 19 w 109"/>
                <a:gd name="T67" fmla="*/ 12 h 64"/>
                <a:gd name="T68" fmla="*/ 28 w 109"/>
                <a:gd name="T69" fmla="*/ 4 h 64"/>
                <a:gd name="T70" fmla="*/ 33 w 109"/>
                <a:gd name="T7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9" h="64">
                  <a:moveTo>
                    <a:pt x="33" y="0"/>
                  </a:moveTo>
                  <a:lnTo>
                    <a:pt x="33" y="0"/>
                  </a:lnTo>
                  <a:lnTo>
                    <a:pt x="38" y="4"/>
                  </a:lnTo>
                  <a:lnTo>
                    <a:pt x="45" y="0"/>
                  </a:lnTo>
                  <a:lnTo>
                    <a:pt x="54" y="9"/>
                  </a:lnTo>
                  <a:lnTo>
                    <a:pt x="66" y="12"/>
                  </a:lnTo>
                  <a:lnTo>
                    <a:pt x="64" y="19"/>
                  </a:lnTo>
                  <a:lnTo>
                    <a:pt x="73" y="23"/>
                  </a:lnTo>
                  <a:lnTo>
                    <a:pt x="75" y="16"/>
                  </a:lnTo>
                  <a:lnTo>
                    <a:pt x="87" y="19"/>
                  </a:lnTo>
                  <a:lnTo>
                    <a:pt x="87" y="28"/>
                  </a:lnTo>
                  <a:lnTo>
                    <a:pt x="99" y="28"/>
                  </a:lnTo>
                  <a:lnTo>
                    <a:pt x="109" y="40"/>
                  </a:lnTo>
                  <a:lnTo>
                    <a:pt x="104" y="42"/>
                  </a:lnTo>
                  <a:lnTo>
                    <a:pt x="99" y="47"/>
                  </a:lnTo>
                  <a:lnTo>
                    <a:pt x="97" y="47"/>
                  </a:lnTo>
                  <a:lnTo>
                    <a:pt x="94" y="52"/>
                  </a:lnTo>
                  <a:lnTo>
                    <a:pt x="92" y="54"/>
                  </a:lnTo>
                  <a:lnTo>
                    <a:pt x="92" y="57"/>
                  </a:lnTo>
                  <a:lnTo>
                    <a:pt x="87" y="59"/>
                  </a:lnTo>
                  <a:lnTo>
                    <a:pt x="80" y="59"/>
                  </a:lnTo>
                  <a:lnTo>
                    <a:pt x="78" y="64"/>
                  </a:lnTo>
                  <a:lnTo>
                    <a:pt x="68" y="59"/>
                  </a:lnTo>
                  <a:lnTo>
                    <a:pt x="61" y="59"/>
                  </a:lnTo>
                  <a:lnTo>
                    <a:pt x="49" y="52"/>
                  </a:lnTo>
                  <a:lnTo>
                    <a:pt x="45" y="54"/>
                  </a:lnTo>
                  <a:lnTo>
                    <a:pt x="35" y="64"/>
                  </a:lnTo>
                  <a:lnTo>
                    <a:pt x="23" y="57"/>
                  </a:lnTo>
                  <a:lnTo>
                    <a:pt x="14" y="47"/>
                  </a:lnTo>
                  <a:lnTo>
                    <a:pt x="4" y="40"/>
                  </a:lnTo>
                  <a:lnTo>
                    <a:pt x="2" y="30"/>
                  </a:lnTo>
                  <a:lnTo>
                    <a:pt x="0" y="21"/>
                  </a:lnTo>
                  <a:lnTo>
                    <a:pt x="12" y="16"/>
                  </a:lnTo>
                  <a:lnTo>
                    <a:pt x="19" y="12"/>
                  </a:lnTo>
                  <a:lnTo>
                    <a:pt x="28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8" name="Freeform 80"/>
            <p:cNvSpPr>
              <a:spLocks/>
            </p:cNvSpPr>
            <p:nvPr/>
          </p:nvSpPr>
          <p:spPr bwMode="auto">
            <a:xfrm>
              <a:off x="4559995" y="2111028"/>
              <a:ext cx="250540" cy="334052"/>
            </a:xfrm>
            <a:custGeom>
              <a:avLst/>
              <a:gdLst>
                <a:gd name="T0" fmla="*/ 66 w 147"/>
                <a:gd name="T1" fmla="*/ 0 h 196"/>
                <a:gd name="T2" fmla="*/ 66 w 147"/>
                <a:gd name="T3" fmla="*/ 0 h 196"/>
                <a:gd name="T4" fmla="*/ 66 w 147"/>
                <a:gd name="T5" fmla="*/ 9 h 196"/>
                <a:gd name="T6" fmla="*/ 80 w 147"/>
                <a:gd name="T7" fmla="*/ 17 h 196"/>
                <a:gd name="T8" fmla="*/ 80 w 147"/>
                <a:gd name="T9" fmla="*/ 26 h 196"/>
                <a:gd name="T10" fmla="*/ 97 w 147"/>
                <a:gd name="T11" fmla="*/ 21 h 196"/>
                <a:gd name="T12" fmla="*/ 106 w 147"/>
                <a:gd name="T13" fmla="*/ 14 h 196"/>
                <a:gd name="T14" fmla="*/ 125 w 147"/>
                <a:gd name="T15" fmla="*/ 24 h 196"/>
                <a:gd name="T16" fmla="*/ 132 w 147"/>
                <a:gd name="T17" fmla="*/ 33 h 196"/>
                <a:gd name="T18" fmla="*/ 137 w 147"/>
                <a:gd name="T19" fmla="*/ 47 h 196"/>
                <a:gd name="T20" fmla="*/ 132 w 147"/>
                <a:gd name="T21" fmla="*/ 54 h 196"/>
                <a:gd name="T22" fmla="*/ 137 w 147"/>
                <a:gd name="T23" fmla="*/ 64 h 196"/>
                <a:gd name="T24" fmla="*/ 142 w 147"/>
                <a:gd name="T25" fmla="*/ 78 h 196"/>
                <a:gd name="T26" fmla="*/ 140 w 147"/>
                <a:gd name="T27" fmla="*/ 88 h 196"/>
                <a:gd name="T28" fmla="*/ 147 w 147"/>
                <a:gd name="T29" fmla="*/ 102 h 196"/>
                <a:gd name="T30" fmla="*/ 140 w 147"/>
                <a:gd name="T31" fmla="*/ 106 h 196"/>
                <a:gd name="T32" fmla="*/ 135 w 147"/>
                <a:gd name="T33" fmla="*/ 102 h 196"/>
                <a:gd name="T34" fmla="*/ 130 w 147"/>
                <a:gd name="T35" fmla="*/ 106 h 196"/>
                <a:gd name="T36" fmla="*/ 121 w 147"/>
                <a:gd name="T37" fmla="*/ 114 h 196"/>
                <a:gd name="T38" fmla="*/ 114 w 147"/>
                <a:gd name="T39" fmla="*/ 118 h 196"/>
                <a:gd name="T40" fmla="*/ 102 w 147"/>
                <a:gd name="T41" fmla="*/ 123 h 196"/>
                <a:gd name="T42" fmla="*/ 104 w 147"/>
                <a:gd name="T43" fmla="*/ 132 h 196"/>
                <a:gd name="T44" fmla="*/ 106 w 147"/>
                <a:gd name="T45" fmla="*/ 142 h 196"/>
                <a:gd name="T46" fmla="*/ 116 w 147"/>
                <a:gd name="T47" fmla="*/ 149 h 196"/>
                <a:gd name="T48" fmla="*/ 125 w 147"/>
                <a:gd name="T49" fmla="*/ 159 h 196"/>
                <a:gd name="T50" fmla="*/ 118 w 147"/>
                <a:gd name="T51" fmla="*/ 170 h 196"/>
                <a:gd name="T52" fmla="*/ 114 w 147"/>
                <a:gd name="T53" fmla="*/ 173 h 196"/>
                <a:gd name="T54" fmla="*/ 116 w 147"/>
                <a:gd name="T55" fmla="*/ 189 h 196"/>
                <a:gd name="T56" fmla="*/ 114 w 147"/>
                <a:gd name="T57" fmla="*/ 192 h 196"/>
                <a:gd name="T58" fmla="*/ 109 w 147"/>
                <a:gd name="T59" fmla="*/ 187 h 196"/>
                <a:gd name="T60" fmla="*/ 102 w 147"/>
                <a:gd name="T61" fmla="*/ 187 h 196"/>
                <a:gd name="T62" fmla="*/ 90 w 147"/>
                <a:gd name="T63" fmla="*/ 192 h 196"/>
                <a:gd name="T64" fmla="*/ 76 w 147"/>
                <a:gd name="T65" fmla="*/ 189 h 196"/>
                <a:gd name="T66" fmla="*/ 73 w 147"/>
                <a:gd name="T67" fmla="*/ 196 h 196"/>
                <a:gd name="T68" fmla="*/ 64 w 147"/>
                <a:gd name="T69" fmla="*/ 189 h 196"/>
                <a:gd name="T70" fmla="*/ 59 w 147"/>
                <a:gd name="T71" fmla="*/ 192 h 196"/>
                <a:gd name="T72" fmla="*/ 43 w 147"/>
                <a:gd name="T73" fmla="*/ 185 h 196"/>
                <a:gd name="T74" fmla="*/ 38 w 147"/>
                <a:gd name="T75" fmla="*/ 189 h 196"/>
                <a:gd name="T76" fmla="*/ 24 w 147"/>
                <a:gd name="T77" fmla="*/ 189 h 196"/>
                <a:gd name="T78" fmla="*/ 26 w 147"/>
                <a:gd name="T79" fmla="*/ 173 h 196"/>
                <a:gd name="T80" fmla="*/ 36 w 147"/>
                <a:gd name="T81" fmla="*/ 154 h 196"/>
                <a:gd name="T82" fmla="*/ 12 w 147"/>
                <a:gd name="T83" fmla="*/ 151 h 196"/>
                <a:gd name="T84" fmla="*/ 5 w 147"/>
                <a:gd name="T85" fmla="*/ 144 h 196"/>
                <a:gd name="T86" fmla="*/ 5 w 147"/>
                <a:gd name="T87" fmla="*/ 132 h 196"/>
                <a:gd name="T88" fmla="*/ 2 w 147"/>
                <a:gd name="T89" fmla="*/ 128 h 196"/>
                <a:gd name="T90" fmla="*/ 2 w 147"/>
                <a:gd name="T91" fmla="*/ 111 h 196"/>
                <a:gd name="T92" fmla="*/ 0 w 147"/>
                <a:gd name="T93" fmla="*/ 83 h 196"/>
                <a:gd name="T94" fmla="*/ 12 w 147"/>
                <a:gd name="T95" fmla="*/ 83 h 196"/>
                <a:gd name="T96" fmla="*/ 14 w 147"/>
                <a:gd name="T97" fmla="*/ 73 h 196"/>
                <a:gd name="T98" fmla="*/ 19 w 147"/>
                <a:gd name="T99" fmla="*/ 50 h 196"/>
                <a:gd name="T100" fmla="*/ 17 w 147"/>
                <a:gd name="T101" fmla="*/ 40 h 196"/>
                <a:gd name="T102" fmla="*/ 19 w 147"/>
                <a:gd name="T103" fmla="*/ 33 h 196"/>
                <a:gd name="T104" fmla="*/ 33 w 147"/>
                <a:gd name="T105" fmla="*/ 33 h 196"/>
                <a:gd name="T106" fmla="*/ 36 w 147"/>
                <a:gd name="T107" fmla="*/ 40 h 196"/>
                <a:gd name="T108" fmla="*/ 47 w 147"/>
                <a:gd name="T109" fmla="*/ 26 h 196"/>
                <a:gd name="T110" fmla="*/ 43 w 147"/>
                <a:gd name="T111" fmla="*/ 14 h 196"/>
                <a:gd name="T112" fmla="*/ 43 w 147"/>
                <a:gd name="T113" fmla="*/ 0 h 196"/>
                <a:gd name="T114" fmla="*/ 54 w 147"/>
                <a:gd name="T115" fmla="*/ 2 h 196"/>
                <a:gd name="T116" fmla="*/ 66 w 147"/>
                <a:gd name="T11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" h="196">
                  <a:moveTo>
                    <a:pt x="66" y="0"/>
                  </a:moveTo>
                  <a:lnTo>
                    <a:pt x="66" y="0"/>
                  </a:lnTo>
                  <a:lnTo>
                    <a:pt x="66" y="9"/>
                  </a:lnTo>
                  <a:lnTo>
                    <a:pt x="80" y="17"/>
                  </a:lnTo>
                  <a:lnTo>
                    <a:pt x="80" y="26"/>
                  </a:lnTo>
                  <a:lnTo>
                    <a:pt x="97" y="21"/>
                  </a:lnTo>
                  <a:lnTo>
                    <a:pt x="106" y="14"/>
                  </a:lnTo>
                  <a:lnTo>
                    <a:pt x="125" y="24"/>
                  </a:lnTo>
                  <a:lnTo>
                    <a:pt x="132" y="33"/>
                  </a:lnTo>
                  <a:lnTo>
                    <a:pt x="137" y="47"/>
                  </a:lnTo>
                  <a:lnTo>
                    <a:pt x="132" y="54"/>
                  </a:lnTo>
                  <a:lnTo>
                    <a:pt x="137" y="64"/>
                  </a:lnTo>
                  <a:lnTo>
                    <a:pt x="142" y="78"/>
                  </a:lnTo>
                  <a:lnTo>
                    <a:pt x="140" y="88"/>
                  </a:lnTo>
                  <a:lnTo>
                    <a:pt x="147" y="102"/>
                  </a:lnTo>
                  <a:lnTo>
                    <a:pt x="140" y="106"/>
                  </a:lnTo>
                  <a:lnTo>
                    <a:pt x="135" y="102"/>
                  </a:lnTo>
                  <a:lnTo>
                    <a:pt x="130" y="106"/>
                  </a:lnTo>
                  <a:lnTo>
                    <a:pt x="121" y="114"/>
                  </a:lnTo>
                  <a:lnTo>
                    <a:pt x="114" y="118"/>
                  </a:lnTo>
                  <a:lnTo>
                    <a:pt x="102" y="123"/>
                  </a:lnTo>
                  <a:lnTo>
                    <a:pt x="104" y="132"/>
                  </a:lnTo>
                  <a:lnTo>
                    <a:pt x="106" y="142"/>
                  </a:lnTo>
                  <a:lnTo>
                    <a:pt x="116" y="149"/>
                  </a:lnTo>
                  <a:lnTo>
                    <a:pt x="125" y="159"/>
                  </a:lnTo>
                  <a:lnTo>
                    <a:pt x="118" y="170"/>
                  </a:lnTo>
                  <a:lnTo>
                    <a:pt x="114" y="173"/>
                  </a:lnTo>
                  <a:lnTo>
                    <a:pt x="116" y="189"/>
                  </a:lnTo>
                  <a:lnTo>
                    <a:pt x="114" y="192"/>
                  </a:lnTo>
                  <a:lnTo>
                    <a:pt x="109" y="187"/>
                  </a:lnTo>
                  <a:lnTo>
                    <a:pt x="102" y="187"/>
                  </a:lnTo>
                  <a:lnTo>
                    <a:pt x="90" y="192"/>
                  </a:lnTo>
                  <a:lnTo>
                    <a:pt x="76" y="189"/>
                  </a:lnTo>
                  <a:lnTo>
                    <a:pt x="73" y="196"/>
                  </a:lnTo>
                  <a:lnTo>
                    <a:pt x="64" y="189"/>
                  </a:lnTo>
                  <a:lnTo>
                    <a:pt x="59" y="192"/>
                  </a:lnTo>
                  <a:lnTo>
                    <a:pt x="43" y="185"/>
                  </a:lnTo>
                  <a:lnTo>
                    <a:pt x="38" y="189"/>
                  </a:lnTo>
                  <a:lnTo>
                    <a:pt x="24" y="189"/>
                  </a:lnTo>
                  <a:lnTo>
                    <a:pt x="26" y="173"/>
                  </a:lnTo>
                  <a:lnTo>
                    <a:pt x="36" y="154"/>
                  </a:lnTo>
                  <a:lnTo>
                    <a:pt x="12" y="151"/>
                  </a:lnTo>
                  <a:lnTo>
                    <a:pt x="5" y="144"/>
                  </a:lnTo>
                  <a:lnTo>
                    <a:pt x="5" y="132"/>
                  </a:lnTo>
                  <a:lnTo>
                    <a:pt x="2" y="128"/>
                  </a:lnTo>
                  <a:lnTo>
                    <a:pt x="2" y="111"/>
                  </a:lnTo>
                  <a:lnTo>
                    <a:pt x="0" y="83"/>
                  </a:lnTo>
                  <a:lnTo>
                    <a:pt x="12" y="83"/>
                  </a:lnTo>
                  <a:lnTo>
                    <a:pt x="14" y="73"/>
                  </a:lnTo>
                  <a:lnTo>
                    <a:pt x="19" y="50"/>
                  </a:lnTo>
                  <a:lnTo>
                    <a:pt x="17" y="40"/>
                  </a:lnTo>
                  <a:lnTo>
                    <a:pt x="19" y="33"/>
                  </a:lnTo>
                  <a:lnTo>
                    <a:pt x="33" y="33"/>
                  </a:lnTo>
                  <a:lnTo>
                    <a:pt x="36" y="40"/>
                  </a:lnTo>
                  <a:lnTo>
                    <a:pt x="47" y="26"/>
                  </a:lnTo>
                  <a:lnTo>
                    <a:pt x="43" y="14"/>
                  </a:lnTo>
                  <a:lnTo>
                    <a:pt x="43" y="0"/>
                  </a:lnTo>
                  <a:lnTo>
                    <a:pt x="54" y="2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9" name="Freeform 84"/>
            <p:cNvSpPr>
              <a:spLocks noEditPoints="1"/>
            </p:cNvSpPr>
            <p:nvPr/>
          </p:nvSpPr>
          <p:spPr bwMode="auto">
            <a:xfrm>
              <a:off x="4621351" y="1972976"/>
              <a:ext cx="124418" cy="146574"/>
            </a:xfrm>
            <a:custGeom>
              <a:avLst/>
              <a:gdLst>
                <a:gd name="T0" fmla="*/ 73 w 73"/>
                <a:gd name="T1" fmla="*/ 62 h 86"/>
                <a:gd name="T2" fmla="*/ 73 w 73"/>
                <a:gd name="T3" fmla="*/ 62 h 86"/>
                <a:gd name="T4" fmla="*/ 63 w 73"/>
                <a:gd name="T5" fmla="*/ 86 h 86"/>
                <a:gd name="T6" fmla="*/ 47 w 73"/>
                <a:gd name="T7" fmla="*/ 69 h 86"/>
                <a:gd name="T8" fmla="*/ 44 w 73"/>
                <a:gd name="T9" fmla="*/ 57 h 86"/>
                <a:gd name="T10" fmla="*/ 68 w 73"/>
                <a:gd name="T11" fmla="*/ 48 h 86"/>
                <a:gd name="T12" fmla="*/ 73 w 73"/>
                <a:gd name="T13" fmla="*/ 62 h 86"/>
                <a:gd name="T14" fmla="*/ 44 w 73"/>
                <a:gd name="T15" fmla="*/ 36 h 86"/>
                <a:gd name="T16" fmla="*/ 44 w 73"/>
                <a:gd name="T17" fmla="*/ 36 h 86"/>
                <a:gd name="T18" fmla="*/ 42 w 73"/>
                <a:gd name="T19" fmla="*/ 48 h 86"/>
                <a:gd name="T20" fmla="*/ 37 w 73"/>
                <a:gd name="T21" fmla="*/ 45 h 86"/>
                <a:gd name="T22" fmla="*/ 26 w 73"/>
                <a:gd name="T23" fmla="*/ 67 h 86"/>
                <a:gd name="T24" fmla="*/ 30 w 73"/>
                <a:gd name="T25" fmla="*/ 79 h 86"/>
                <a:gd name="T26" fmla="*/ 18 w 73"/>
                <a:gd name="T27" fmla="*/ 83 h 86"/>
                <a:gd name="T28" fmla="*/ 7 w 73"/>
                <a:gd name="T29" fmla="*/ 79 h 86"/>
                <a:gd name="T30" fmla="*/ 0 w 73"/>
                <a:gd name="T31" fmla="*/ 64 h 86"/>
                <a:gd name="T32" fmla="*/ 0 w 73"/>
                <a:gd name="T33" fmla="*/ 34 h 86"/>
                <a:gd name="T34" fmla="*/ 2 w 73"/>
                <a:gd name="T35" fmla="*/ 26 h 86"/>
                <a:gd name="T36" fmla="*/ 7 w 73"/>
                <a:gd name="T37" fmla="*/ 17 h 86"/>
                <a:gd name="T38" fmla="*/ 21 w 73"/>
                <a:gd name="T39" fmla="*/ 17 h 86"/>
                <a:gd name="T40" fmla="*/ 26 w 73"/>
                <a:gd name="T41" fmla="*/ 8 h 86"/>
                <a:gd name="T42" fmla="*/ 40 w 73"/>
                <a:gd name="T43" fmla="*/ 0 h 86"/>
                <a:gd name="T44" fmla="*/ 40 w 73"/>
                <a:gd name="T45" fmla="*/ 15 h 86"/>
                <a:gd name="T46" fmla="*/ 35 w 73"/>
                <a:gd name="T47" fmla="*/ 24 h 86"/>
                <a:gd name="T48" fmla="*/ 37 w 73"/>
                <a:gd name="T49" fmla="*/ 31 h 86"/>
                <a:gd name="T50" fmla="*/ 44 w 73"/>
                <a:gd name="T51" fmla="*/ 3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86">
                  <a:moveTo>
                    <a:pt x="73" y="62"/>
                  </a:moveTo>
                  <a:lnTo>
                    <a:pt x="73" y="62"/>
                  </a:lnTo>
                  <a:lnTo>
                    <a:pt x="63" y="86"/>
                  </a:lnTo>
                  <a:lnTo>
                    <a:pt x="47" y="69"/>
                  </a:lnTo>
                  <a:lnTo>
                    <a:pt x="44" y="57"/>
                  </a:lnTo>
                  <a:lnTo>
                    <a:pt x="68" y="48"/>
                  </a:lnTo>
                  <a:lnTo>
                    <a:pt x="73" y="62"/>
                  </a:lnTo>
                  <a:close/>
                  <a:moveTo>
                    <a:pt x="44" y="36"/>
                  </a:moveTo>
                  <a:lnTo>
                    <a:pt x="44" y="36"/>
                  </a:lnTo>
                  <a:lnTo>
                    <a:pt x="42" y="48"/>
                  </a:lnTo>
                  <a:lnTo>
                    <a:pt x="37" y="45"/>
                  </a:lnTo>
                  <a:lnTo>
                    <a:pt x="26" y="67"/>
                  </a:lnTo>
                  <a:lnTo>
                    <a:pt x="30" y="79"/>
                  </a:lnTo>
                  <a:lnTo>
                    <a:pt x="18" y="83"/>
                  </a:lnTo>
                  <a:lnTo>
                    <a:pt x="7" y="79"/>
                  </a:lnTo>
                  <a:lnTo>
                    <a:pt x="0" y="6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7"/>
                  </a:lnTo>
                  <a:lnTo>
                    <a:pt x="21" y="17"/>
                  </a:lnTo>
                  <a:lnTo>
                    <a:pt x="26" y="8"/>
                  </a:lnTo>
                  <a:lnTo>
                    <a:pt x="40" y="0"/>
                  </a:lnTo>
                  <a:lnTo>
                    <a:pt x="40" y="15"/>
                  </a:lnTo>
                  <a:lnTo>
                    <a:pt x="35" y="24"/>
                  </a:lnTo>
                  <a:lnTo>
                    <a:pt x="37" y="31"/>
                  </a:lnTo>
                  <a:lnTo>
                    <a:pt x="44" y="3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0" name="Freeform 86"/>
            <p:cNvSpPr>
              <a:spLocks/>
            </p:cNvSpPr>
            <p:nvPr/>
          </p:nvSpPr>
          <p:spPr bwMode="auto">
            <a:xfrm>
              <a:off x="2410812" y="3362020"/>
              <a:ext cx="100557" cy="68174"/>
            </a:xfrm>
            <a:custGeom>
              <a:avLst/>
              <a:gdLst>
                <a:gd name="T0" fmla="*/ 19 w 59"/>
                <a:gd name="T1" fmla="*/ 0 h 40"/>
                <a:gd name="T2" fmla="*/ 19 w 59"/>
                <a:gd name="T3" fmla="*/ 0 h 40"/>
                <a:gd name="T4" fmla="*/ 29 w 59"/>
                <a:gd name="T5" fmla="*/ 4 h 40"/>
                <a:gd name="T6" fmla="*/ 33 w 59"/>
                <a:gd name="T7" fmla="*/ 4 h 40"/>
                <a:gd name="T8" fmla="*/ 36 w 59"/>
                <a:gd name="T9" fmla="*/ 12 h 40"/>
                <a:gd name="T10" fmla="*/ 45 w 59"/>
                <a:gd name="T11" fmla="*/ 9 h 40"/>
                <a:gd name="T12" fmla="*/ 45 w 59"/>
                <a:gd name="T13" fmla="*/ 16 h 40"/>
                <a:gd name="T14" fmla="*/ 50 w 59"/>
                <a:gd name="T15" fmla="*/ 16 h 40"/>
                <a:gd name="T16" fmla="*/ 59 w 59"/>
                <a:gd name="T17" fmla="*/ 23 h 40"/>
                <a:gd name="T18" fmla="*/ 52 w 59"/>
                <a:gd name="T19" fmla="*/ 28 h 40"/>
                <a:gd name="T20" fmla="*/ 45 w 59"/>
                <a:gd name="T21" fmla="*/ 26 h 40"/>
                <a:gd name="T22" fmla="*/ 38 w 59"/>
                <a:gd name="T23" fmla="*/ 28 h 40"/>
                <a:gd name="T24" fmla="*/ 33 w 59"/>
                <a:gd name="T25" fmla="*/ 26 h 40"/>
                <a:gd name="T26" fmla="*/ 31 w 59"/>
                <a:gd name="T27" fmla="*/ 28 h 40"/>
                <a:gd name="T28" fmla="*/ 24 w 59"/>
                <a:gd name="T29" fmla="*/ 30 h 40"/>
                <a:gd name="T30" fmla="*/ 22 w 59"/>
                <a:gd name="T31" fmla="*/ 26 h 40"/>
                <a:gd name="T32" fmla="*/ 17 w 59"/>
                <a:gd name="T33" fmla="*/ 28 h 40"/>
                <a:gd name="T34" fmla="*/ 10 w 59"/>
                <a:gd name="T35" fmla="*/ 40 h 40"/>
                <a:gd name="T36" fmla="*/ 5 w 59"/>
                <a:gd name="T37" fmla="*/ 38 h 40"/>
                <a:gd name="T38" fmla="*/ 5 w 59"/>
                <a:gd name="T39" fmla="*/ 33 h 40"/>
                <a:gd name="T40" fmla="*/ 5 w 59"/>
                <a:gd name="T41" fmla="*/ 28 h 40"/>
                <a:gd name="T42" fmla="*/ 0 w 59"/>
                <a:gd name="T43" fmla="*/ 23 h 40"/>
                <a:gd name="T44" fmla="*/ 5 w 59"/>
                <a:gd name="T45" fmla="*/ 21 h 40"/>
                <a:gd name="T46" fmla="*/ 5 w 59"/>
                <a:gd name="T47" fmla="*/ 14 h 40"/>
                <a:gd name="T48" fmla="*/ 5 w 59"/>
                <a:gd name="T49" fmla="*/ 4 h 40"/>
                <a:gd name="T50" fmla="*/ 5 w 59"/>
                <a:gd name="T51" fmla="*/ 0 h 40"/>
                <a:gd name="T52" fmla="*/ 19 w 59"/>
                <a:gd name="T5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" h="40">
                  <a:moveTo>
                    <a:pt x="19" y="0"/>
                  </a:moveTo>
                  <a:lnTo>
                    <a:pt x="19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6" y="12"/>
                  </a:lnTo>
                  <a:lnTo>
                    <a:pt x="45" y="9"/>
                  </a:lnTo>
                  <a:lnTo>
                    <a:pt x="45" y="16"/>
                  </a:lnTo>
                  <a:lnTo>
                    <a:pt x="50" y="16"/>
                  </a:lnTo>
                  <a:lnTo>
                    <a:pt x="59" y="23"/>
                  </a:lnTo>
                  <a:lnTo>
                    <a:pt x="52" y="28"/>
                  </a:lnTo>
                  <a:lnTo>
                    <a:pt x="45" y="26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31" y="28"/>
                  </a:lnTo>
                  <a:lnTo>
                    <a:pt x="24" y="30"/>
                  </a:lnTo>
                  <a:lnTo>
                    <a:pt x="22" y="26"/>
                  </a:lnTo>
                  <a:lnTo>
                    <a:pt x="17" y="28"/>
                  </a:lnTo>
                  <a:lnTo>
                    <a:pt x="10" y="40"/>
                  </a:lnTo>
                  <a:lnTo>
                    <a:pt x="5" y="38"/>
                  </a:lnTo>
                  <a:lnTo>
                    <a:pt x="5" y="33"/>
                  </a:lnTo>
                  <a:lnTo>
                    <a:pt x="5" y="28"/>
                  </a:lnTo>
                  <a:lnTo>
                    <a:pt x="0" y="23"/>
                  </a:lnTo>
                  <a:lnTo>
                    <a:pt x="5" y="21"/>
                  </a:lnTo>
                  <a:lnTo>
                    <a:pt x="5" y="14"/>
                  </a:lnTo>
                  <a:lnTo>
                    <a:pt x="5" y="4"/>
                  </a:lnTo>
                  <a:lnTo>
                    <a:pt x="5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1" name="Freeform 90"/>
            <p:cNvSpPr>
              <a:spLocks/>
            </p:cNvSpPr>
            <p:nvPr/>
          </p:nvSpPr>
          <p:spPr bwMode="auto">
            <a:xfrm>
              <a:off x="2161977" y="3881846"/>
              <a:ext cx="160209" cy="173843"/>
            </a:xfrm>
            <a:custGeom>
              <a:avLst/>
              <a:gdLst>
                <a:gd name="T0" fmla="*/ 33 w 94"/>
                <a:gd name="T1" fmla="*/ 0 h 102"/>
                <a:gd name="T2" fmla="*/ 33 w 94"/>
                <a:gd name="T3" fmla="*/ 0 h 102"/>
                <a:gd name="T4" fmla="*/ 49 w 94"/>
                <a:gd name="T5" fmla="*/ 9 h 102"/>
                <a:gd name="T6" fmla="*/ 54 w 94"/>
                <a:gd name="T7" fmla="*/ 7 h 102"/>
                <a:gd name="T8" fmla="*/ 56 w 94"/>
                <a:gd name="T9" fmla="*/ 17 h 102"/>
                <a:gd name="T10" fmla="*/ 71 w 94"/>
                <a:gd name="T11" fmla="*/ 19 h 102"/>
                <a:gd name="T12" fmla="*/ 75 w 94"/>
                <a:gd name="T13" fmla="*/ 14 h 102"/>
                <a:gd name="T14" fmla="*/ 82 w 94"/>
                <a:gd name="T15" fmla="*/ 21 h 102"/>
                <a:gd name="T16" fmla="*/ 92 w 94"/>
                <a:gd name="T17" fmla="*/ 24 h 102"/>
                <a:gd name="T18" fmla="*/ 94 w 94"/>
                <a:gd name="T19" fmla="*/ 36 h 102"/>
                <a:gd name="T20" fmla="*/ 87 w 94"/>
                <a:gd name="T21" fmla="*/ 47 h 102"/>
                <a:gd name="T22" fmla="*/ 71 w 94"/>
                <a:gd name="T23" fmla="*/ 64 h 102"/>
                <a:gd name="T24" fmla="*/ 49 w 94"/>
                <a:gd name="T25" fmla="*/ 71 h 102"/>
                <a:gd name="T26" fmla="*/ 40 w 94"/>
                <a:gd name="T27" fmla="*/ 85 h 102"/>
                <a:gd name="T28" fmla="*/ 38 w 94"/>
                <a:gd name="T29" fmla="*/ 95 h 102"/>
                <a:gd name="T30" fmla="*/ 28 w 94"/>
                <a:gd name="T31" fmla="*/ 102 h 102"/>
                <a:gd name="T32" fmla="*/ 21 w 94"/>
                <a:gd name="T33" fmla="*/ 95 h 102"/>
                <a:gd name="T34" fmla="*/ 14 w 94"/>
                <a:gd name="T35" fmla="*/ 92 h 102"/>
                <a:gd name="T36" fmla="*/ 9 w 94"/>
                <a:gd name="T37" fmla="*/ 92 h 102"/>
                <a:gd name="T38" fmla="*/ 7 w 94"/>
                <a:gd name="T39" fmla="*/ 88 h 102"/>
                <a:gd name="T40" fmla="*/ 12 w 94"/>
                <a:gd name="T41" fmla="*/ 83 h 102"/>
                <a:gd name="T42" fmla="*/ 9 w 94"/>
                <a:gd name="T43" fmla="*/ 78 h 102"/>
                <a:gd name="T44" fmla="*/ 19 w 94"/>
                <a:gd name="T45" fmla="*/ 64 h 102"/>
                <a:gd name="T46" fmla="*/ 16 w 94"/>
                <a:gd name="T47" fmla="*/ 57 h 102"/>
                <a:gd name="T48" fmla="*/ 9 w 94"/>
                <a:gd name="T49" fmla="*/ 66 h 102"/>
                <a:gd name="T50" fmla="*/ 0 w 94"/>
                <a:gd name="T51" fmla="*/ 57 h 102"/>
                <a:gd name="T52" fmla="*/ 2 w 94"/>
                <a:gd name="T53" fmla="*/ 54 h 102"/>
                <a:gd name="T54" fmla="*/ 0 w 94"/>
                <a:gd name="T55" fmla="*/ 40 h 102"/>
                <a:gd name="T56" fmla="*/ 7 w 94"/>
                <a:gd name="T57" fmla="*/ 36 h 102"/>
                <a:gd name="T58" fmla="*/ 9 w 94"/>
                <a:gd name="T59" fmla="*/ 26 h 102"/>
                <a:gd name="T60" fmla="*/ 14 w 94"/>
                <a:gd name="T61" fmla="*/ 17 h 102"/>
                <a:gd name="T62" fmla="*/ 14 w 94"/>
                <a:gd name="T63" fmla="*/ 9 h 102"/>
                <a:gd name="T64" fmla="*/ 23 w 94"/>
                <a:gd name="T65" fmla="*/ 7 h 102"/>
                <a:gd name="T66" fmla="*/ 33 w 94"/>
                <a:gd name="T6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102">
                  <a:moveTo>
                    <a:pt x="33" y="0"/>
                  </a:moveTo>
                  <a:lnTo>
                    <a:pt x="33" y="0"/>
                  </a:lnTo>
                  <a:lnTo>
                    <a:pt x="49" y="9"/>
                  </a:lnTo>
                  <a:lnTo>
                    <a:pt x="54" y="7"/>
                  </a:lnTo>
                  <a:lnTo>
                    <a:pt x="56" y="17"/>
                  </a:lnTo>
                  <a:lnTo>
                    <a:pt x="71" y="19"/>
                  </a:lnTo>
                  <a:lnTo>
                    <a:pt x="75" y="14"/>
                  </a:lnTo>
                  <a:lnTo>
                    <a:pt x="82" y="21"/>
                  </a:lnTo>
                  <a:lnTo>
                    <a:pt x="92" y="24"/>
                  </a:lnTo>
                  <a:lnTo>
                    <a:pt x="94" y="36"/>
                  </a:lnTo>
                  <a:lnTo>
                    <a:pt x="87" y="47"/>
                  </a:lnTo>
                  <a:lnTo>
                    <a:pt x="71" y="64"/>
                  </a:lnTo>
                  <a:lnTo>
                    <a:pt x="49" y="71"/>
                  </a:lnTo>
                  <a:lnTo>
                    <a:pt x="40" y="85"/>
                  </a:lnTo>
                  <a:lnTo>
                    <a:pt x="38" y="95"/>
                  </a:lnTo>
                  <a:lnTo>
                    <a:pt x="28" y="102"/>
                  </a:lnTo>
                  <a:lnTo>
                    <a:pt x="21" y="95"/>
                  </a:lnTo>
                  <a:lnTo>
                    <a:pt x="14" y="92"/>
                  </a:lnTo>
                  <a:lnTo>
                    <a:pt x="9" y="92"/>
                  </a:lnTo>
                  <a:lnTo>
                    <a:pt x="7" y="88"/>
                  </a:lnTo>
                  <a:lnTo>
                    <a:pt x="12" y="83"/>
                  </a:lnTo>
                  <a:lnTo>
                    <a:pt x="9" y="78"/>
                  </a:lnTo>
                  <a:lnTo>
                    <a:pt x="19" y="64"/>
                  </a:lnTo>
                  <a:lnTo>
                    <a:pt x="16" y="57"/>
                  </a:lnTo>
                  <a:lnTo>
                    <a:pt x="9" y="66"/>
                  </a:lnTo>
                  <a:lnTo>
                    <a:pt x="0" y="57"/>
                  </a:lnTo>
                  <a:lnTo>
                    <a:pt x="2" y="54"/>
                  </a:lnTo>
                  <a:lnTo>
                    <a:pt x="0" y="40"/>
                  </a:lnTo>
                  <a:lnTo>
                    <a:pt x="7" y="36"/>
                  </a:lnTo>
                  <a:lnTo>
                    <a:pt x="9" y="26"/>
                  </a:lnTo>
                  <a:lnTo>
                    <a:pt x="14" y="17"/>
                  </a:lnTo>
                  <a:lnTo>
                    <a:pt x="14" y="9"/>
                  </a:lnTo>
                  <a:lnTo>
                    <a:pt x="23" y="7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>
              <a:off x="5079820" y="3005811"/>
              <a:ext cx="334052" cy="294853"/>
            </a:xfrm>
            <a:custGeom>
              <a:avLst/>
              <a:gdLst>
                <a:gd name="T0" fmla="*/ 59 w 196"/>
                <a:gd name="T1" fmla="*/ 10 h 173"/>
                <a:gd name="T2" fmla="*/ 59 w 196"/>
                <a:gd name="T3" fmla="*/ 10 h 173"/>
                <a:gd name="T4" fmla="*/ 66 w 196"/>
                <a:gd name="T5" fmla="*/ 15 h 173"/>
                <a:gd name="T6" fmla="*/ 81 w 196"/>
                <a:gd name="T7" fmla="*/ 10 h 173"/>
                <a:gd name="T8" fmla="*/ 88 w 196"/>
                <a:gd name="T9" fmla="*/ 3 h 173"/>
                <a:gd name="T10" fmla="*/ 100 w 196"/>
                <a:gd name="T11" fmla="*/ 0 h 173"/>
                <a:gd name="T12" fmla="*/ 111 w 196"/>
                <a:gd name="T13" fmla="*/ 5 h 173"/>
                <a:gd name="T14" fmla="*/ 116 w 196"/>
                <a:gd name="T15" fmla="*/ 12 h 173"/>
                <a:gd name="T16" fmla="*/ 121 w 196"/>
                <a:gd name="T17" fmla="*/ 8 h 173"/>
                <a:gd name="T18" fmla="*/ 133 w 196"/>
                <a:gd name="T19" fmla="*/ 10 h 173"/>
                <a:gd name="T20" fmla="*/ 147 w 196"/>
                <a:gd name="T21" fmla="*/ 12 h 173"/>
                <a:gd name="T22" fmla="*/ 154 w 196"/>
                <a:gd name="T23" fmla="*/ 8 h 173"/>
                <a:gd name="T24" fmla="*/ 166 w 196"/>
                <a:gd name="T25" fmla="*/ 41 h 173"/>
                <a:gd name="T26" fmla="*/ 161 w 196"/>
                <a:gd name="T27" fmla="*/ 48 h 173"/>
                <a:gd name="T28" fmla="*/ 156 w 196"/>
                <a:gd name="T29" fmla="*/ 62 h 173"/>
                <a:gd name="T30" fmla="*/ 152 w 196"/>
                <a:gd name="T31" fmla="*/ 69 h 173"/>
                <a:gd name="T32" fmla="*/ 147 w 196"/>
                <a:gd name="T33" fmla="*/ 74 h 173"/>
                <a:gd name="T34" fmla="*/ 142 w 196"/>
                <a:gd name="T35" fmla="*/ 67 h 173"/>
                <a:gd name="T36" fmla="*/ 135 w 196"/>
                <a:gd name="T37" fmla="*/ 60 h 173"/>
                <a:gd name="T38" fmla="*/ 123 w 196"/>
                <a:gd name="T39" fmla="*/ 34 h 173"/>
                <a:gd name="T40" fmla="*/ 123 w 196"/>
                <a:gd name="T41" fmla="*/ 36 h 173"/>
                <a:gd name="T42" fmla="*/ 130 w 196"/>
                <a:gd name="T43" fmla="*/ 55 h 173"/>
                <a:gd name="T44" fmla="*/ 140 w 196"/>
                <a:gd name="T45" fmla="*/ 71 h 173"/>
                <a:gd name="T46" fmla="*/ 152 w 196"/>
                <a:gd name="T47" fmla="*/ 100 h 173"/>
                <a:gd name="T48" fmla="*/ 156 w 196"/>
                <a:gd name="T49" fmla="*/ 109 h 173"/>
                <a:gd name="T50" fmla="*/ 163 w 196"/>
                <a:gd name="T51" fmla="*/ 121 h 173"/>
                <a:gd name="T52" fmla="*/ 178 w 196"/>
                <a:gd name="T53" fmla="*/ 140 h 173"/>
                <a:gd name="T54" fmla="*/ 173 w 196"/>
                <a:gd name="T55" fmla="*/ 142 h 173"/>
                <a:gd name="T56" fmla="*/ 175 w 196"/>
                <a:gd name="T57" fmla="*/ 154 h 173"/>
                <a:gd name="T58" fmla="*/ 194 w 196"/>
                <a:gd name="T59" fmla="*/ 171 h 173"/>
                <a:gd name="T60" fmla="*/ 196 w 196"/>
                <a:gd name="T61" fmla="*/ 173 h 173"/>
                <a:gd name="T62" fmla="*/ 133 w 196"/>
                <a:gd name="T63" fmla="*/ 173 h 173"/>
                <a:gd name="T64" fmla="*/ 69 w 196"/>
                <a:gd name="T65" fmla="*/ 173 h 173"/>
                <a:gd name="T66" fmla="*/ 3 w 196"/>
                <a:gd name="T67" fmla="*/ 173 h 173"/>
                <a:gd name="T68" fmla="*/ 3 w 196"/>
                <a:gd name="T69" fmla="*/ 109 h 173"/>
                <a:gd name="T70" fmla="*/ 3 w 196"/>
                <a:gd name="T71" fmla="*/ 45 h 173"/>
                <a:gd name="T72" fmla="*/ 0 w 196"/>
                <a:gd name="T73" fmla="*/ 29 h 173"/>
                <a:gd name="T74" fmla="*/ 3 w 196"/>
                <a:gd name="T75" fmla="*/ 19 h 173"/>
                <a:gd name="T76" fmla="*/ 0 w 196"/>
                <a:gd name="T77" fmla="*/ 10 h 173"/>
                <a:gd name="T78" fmla="*/ 5 w 196"/>
                <a:gd name="T79" fmla="*/ 0 h 173"/>
                <a:gd name="T80" fmla="*/ 29 w 196"/>
                <a:gd name="T81" fmla="*/ 0 h 173"/>
                <a:gd name="T82" fmla="*/ 43 w 196"/>
                <a:gd name="T83" fmla="*/ 5 h 173"/>
                <a:gd name="T84" fmla="*/ 59 w 196"/>
                <a:gd name="T85" fmla="*/ 1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73">
                  <a:moveTo>
                    <a:pt x="59" y="10"/>
                  </a:moveTo>
                  <a:lnTo>
                    <a:pt x="59" y="10"/>
                  </a:lnTo>
                  <a:lnTo>
                    <a:pt x="66" y="15"/>
                  </a:lnTo>
                  <a:lnTo>
                    <a:pt x="81" y="10"/>
                  </a:lnTo>
                  <a:lnTo>
                    <a:pt x="88" y="3"/>
                  </a:lnTo>
                  <a:lnTo>
                    <a:pt x="100" y="0"/>
                  </a:lnTo>
                  <a:lnTo>
                    <a:pt x="111" y="5"/>
                  </a:lnTo>
                  <a:lnTo>
                    <a:pt x="116" y="12"/>
                  </a:lnTo>
                  <a:lnTo>
                    <a:pt x="121" y="8"/>
                  </a:lnTo>
                  <a:lnTo>
                    <a:pt x="133" y="10"/>
                  </a:lnTo>
                  <a:lnTo>
                    <a:pt x="147" y="12"/>
                  </a:lnTo>
                  <a:lnTo>
                    <a:pt x="154" y="8"/>
                  </a:lnTo>
                  <a:lnTo>
                    <a:pt x="166" y="41"/>
                  </a:lnTo>
                  <a:lnTo>
                    <a:pt x="161" y="48"/>
                  </a:lnTo>
                  <a:lnTo>
                    <a:pt x="156" y="62"/>
                  </a:lnTo>
                  <a:lnTo>
                    <a:pt x="152" y="69"/>
                  </a:lnTo>
                  <a:lnTo>
                    <a:pt x="147" y="74"/>
                  </a:lnTo>
                  <a:lnTo>
                    <a:pt x="142" y="67"/>
                  </a:lnTo>
                  <a:lnTo>
                    <a:pt x="135" y="60"/>
                  </a:lnTo>
                  <a:lnTo>
                    <a:pt x="123" y="34"/>
                  </a:lnTo>
                  <a:lnTo>
                    <a:pt x="123" y="36"/>
                  </a:lnTo>
                  <a:lnTo>
                    <a:pt x="130" y="55"/>
                  </a:lnTo>
                  <a:lnTo>
                    <a:pt x="140" y="71"/>
                  </a:lnTo>
                  <a:lnTo>
                    <a:pt x="152" y="100"/>
                  </a:lnTo>
                  <a:lnTo>
                    <a:pt x="156" y="109"/>
                  </a:lnTo>
                  <a:lnTo>
                    <a:pt x="163" y="121"/>
                  </a:lnTo>
                  <a:lnTo>
                    <a:pt x="178" y="140"/>
                  </a:lnTo>
                  <a:lnTo>
                    <a:pt x="173" y="142"/>
                  </a:lnTo>
                  <a:lnTo>
                    <a:pt x="175" y="154"/>
                  </a:lnTo>
                  <a:lnTo>
                    <a:pt x="194" y="171"/>
                  </a:lnTo>
                  <a:lnTo>
                    <a:pt x="196" y="173"/>
                  </a:lnTo>
                  <a:lnTo>
                    <a:pt x="133" y="173"/>
                  </a:lnTo>
                  <a:lnTo>
                    <a:pt x="69" y="173"/>
                  </a:lnTo>
                  <a:lnTo>
                    <a:pt x="3" y="173"/>
                  </a:lnTo>
                  <a:lnTo>
                    <a:pt x="3" y="109"/>
                  </a:lnTo>
                  <a:lnTo>
                    <a:pt x="3" y="45"/>
                  </a:lnTo>
                  <a:lnTo>
                    <a:pt x="0" y="29"/>
                  </a:lnTo>
                  <a:lnTo>
                    <a:pt x="3" y="19"/>
                  </a:lnTo>
                  <a:lnTo>
                    <a:pt x="0" y="10"/>
                  </a:lnTo>
                  <a:lnTo>
                    <a:pt x="5" y="0"/>
                  </a:lnTo>
                  <a:lnTo>
                    <a:pt x="29" y="0"/>
                  </a:lnTo>
                  <a:lnTo>
                    <a:pt x="43" y="5"/>
                  </a:lnTo>
                  <a:lnTo>
                    <a:pt x="59" y="1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4137317" y="2583132"/>
              <a:ext cx="342575" cy="277809"/>
            </a:xfrm>
            <a:custGeom>
              <a:avLst/>
              <a:gdLst>
                <a:gd name="T0" fmla="*/ 23 w 201"/>
                <a:gd name="T1" fmla="*/ 0 h 163"/>
                <a:gd name="T2" fmla="*/ 23 w 201"/>
                <a:gd name="T3" fmla="*/ 0 h 163"/>
                <a:gd name="T4" fmla="*/ 42 w 201"/>
                <a:gd name="T5" fmla="*/ 5 h 163"/>
                <a:gd name="T6" fmla="*/ 64 w 201"/>
                <a:gd name="T7" fmla="*/ 2 h 163"/>
                <a:gd name="T8" fmla="*/ 82 w 201"/>
                <a:gd name="T9" fmla="*/ 7 h 163"/>
                <a:gd name="T10" fmla="*/ 94 w 201"/>
                <a:gd name="T11" fmla="*/ 7 h 163"/>
                <a:gd name="T12" fmla="*/ 120 w 201"/>
                <a:gd name="T13" fmla="*/ 7 h 163"/>
                <a:gd name="T14" fmla="*/ 127 w 201"/>
                <a:gd name="T15" fmla="*/ 16 h 163"/>
                <a:gd name="T16" fmla="*/ 158 w 201"/>
                <a:gd name="T17" fmla="*/ 26 h 163"/>
                <a:gd name="T18" fmla="*/ 163 w 201"/>
                <a:gd name="T19" fmla="*/ 21 h 163"/>
                <a:gd name="T20" fmla="*/ 182 w 201"/>
                <a:gd name="T21" fmla="*/ 31 h 163"/>
                <a:gd name="T22" fmla="*/ 201 w 201"/>
                <a:gd name="T23" fmla="*/ 28 h 163"/>
                <a:gd name="T24" fmla="*/ 201 w 201"/>
                <a:gd name="T25" fmla="*/ 40 h 163"/>
                <a:gd name="T26" fmla="*/ 187 w 201"/>
                <a:gd name="T27" fmla="*/ 54 h 163"/>
                <a:gd name="T28" fmla="*/ 165 w 201"/>
                <a:gd name="T29" fmla="*/ 59 h 163"/>
                <a:gd name="T30" fmla="*/ 163 w 201"/>
                <a:gd name="T31" fmla="*/ 66 h 163"/>
                <a:gd name="T32" fmla="*/ 153 w 201"/>
                <a:gd name="T33" fmla="*/ 78 h 163"/>
                <a:gd name="T34" fmla="*/ 149 w 201"/>
                <a:gd name="T35" fmla="*/ 95 h 163"/>
                <a:gd name="T36" fmla="*/ 153 w 201"/>
                <a:gd name="T37" fmla="*/ 109 h 163"/>
                <a:gd name="T38" fmla="*/ 144 w 201"/>
                <a:gd name="T39" fmla="*/ 116 h 163"/>
                <a:gd name="T40" fmla="*/ 142 w 201"/>
                <a:gd name="T41" fmla="*/ 130 h 163"/>
                <a:gd name="T42" fmla="*/ 130 w 201"/>
                <a:gd name="T43" fmla="*/ 135 h 163"/>
                <a:gd name="T44" fmla="*/ 118 w 201"/>
                <a:gd name="T45" fmla="*/ 149 h 163"/>
                <a:gd name="T46" fmla="*/ 97 w 201"/>
                <a:gd name="T47" fmla="*/ 149 h 163"/>
                <a:gd name="T48" fmla="*/ 82 w 201"/>
                <a:gd name="T49" fmla="*/ 149 h 163"/>
                <a:gd name="T50" fmla="*/ 71 w 201"/>
                <a:gd name="T51" fmla="*/ 156 h 163"/>
                <a:gd name="T52" fmla="*/ 66 w 201"/>
                <a:gd name="T53" fmla="*/ 163 h 163"/>
                <a:gd name="T54" fmla="*/ 56 w 201"/>
                <a:gd name="T55" fmla="*/ 161 h 163"/>
                <a:gd name="T56" fmla="*/ 52 w 201"/>
                <a:gd name="T57" fmla="*/ 156 h 163"/>
                <a:gd name="T58" fmla="*/ 47 w 201"/>
                <a:gd name="T59" fmla="*/ 144 h 163"/>
                <a:gd name="T60" fmla="*/ 33 w 201"/>
                <a:gd name="T61" fmla="*/ 142 h 163"/>
                <a:gd name="T62" fmla="*/ 30 w 201"/>
                <a:gd name="T63" fmla="*/ 135 h 163"/>
                <a:gd name="T64" fmla="*/ 35 w 201"/>
                <a:gd name="T65" fmla="*/ 128 h 163"/>
                <a:gd name="T66" fmla="*/ 38 w 201"/>
                <a:gd name="T67" fmla="*/ 121 h 163"/>
                <a:gd name="T68" fmla="*/ 33 w 201"/>
                <a:gd name="T69" fmla="*/ 116 h 163"/>
                <a:gd name="T70" fmla="*/ 38 w 201"/>
                <a:gd name="T71" fmla="*/ 102 h 163"/>
                <a:gd name="T72" fmla="*/ 30 w 201"/>
                <a:gd name="T73" fmla="*/ 90 h 163"/>
                <a:gd name="T74" fmla="*/ 38 w 201"/>
                <a:gd name="T75" fmla="*/ 87 h 163"/>
                <a:gd name="T76" fmla="*/ 38 w 201"/>
                <a:gd name="T77" fmla="*/ 78 h 163"/>
                <a:gd name="T78" fmla="*/ 40 w 201"/>
                <a:gd name="T79" fmla="*/ 73 h 163"/>
                <a:gd name="T80" fmla="*/ 40 w 201"/>
                <a:gd name="T81" fmla="*/ 57 h 163"/>
                <a:gd name="T82" fmla="*/ 49 w 201"/>
                <a:gd name="T83" fmla="*/ 52 h 163"/>
                <a:gd name="T84" fmla="*/ 45 w 201"/>
                <a:gd name="T85" fmla="*/ 40 h 163"/>
                <a:gd name="T86" fmla="*/ 35 w 201"/>
                <a:gd name="T87" fmla="*/ 40 h 163"/>
                <a:gd name="T88" fmla="*/ 33 w 201"/>
                <a:gd name="T89" fmla="*/ 42 h 163"/>
                <a:gd name="T90" fmla="*/ 23 w 201"/>
                <a:gd name="T91" fmla="*/ 42 h 163"/>
                <a:gd name="T92" fmla="*/ 19 w 201"/>
                <a:gd name="T93" fmla="*/ 33 h 163"/>
                <a:gd name="T94" fmla="*/ 12 w 201"/>
                <a:gd name="T95" fmla="*/ 35 h 163"/>
                <a:gd name="T96" fmla="*/ 7 w 201"/>
                <a:gd name="T97" fmla="*/ 40 h 163"/>
                <a:gd name="T98" fmla="*/ 7 w 201"/>
                <a:gd name="T99" fmla="*/ 26 h 163"/>
                <a:gd name="T100" fmla="*/ 0 w 201"/>
                <a:gd name="T101" fmla="*/ 16 h 163"/>
                <a:gd name="T102" fmla="*/ 23 w 201"/>
                <a:gd name="T10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1" h="163">
                  <a:moveTo>
                    <a:pt x="23" y="0"/>
                  </a:moveTo>
                  <a:lnTo>
                    <a:pt x="23" y="0"/>
                  </a:lnTo>
                  <a:lnTo>
                    <a:pt x="42" y="5"/>
                  </a:lnTo>
                  <a:lnTo>
                    <a:pt x="64" y="2"/>
                  </a:lnTo>
                  <a:lnTo>
                    <a:pt x="82" y="7"/>
                  </a:lnTo>
                  <a:lnTo>
                    <a:pt x="94" y="7"/>
                  </a:lnTo>
                  <a:lnTo>
                    <a:pt x="120" y="7"/>
                  </a:lnTo>
                  <a:lnTo>
                    <a:pt x="127" y="16"/>
                  </a:lnTo>
                  <a:lnTo>
                    <a:pt x="158" y="26"/>
                  </a:lnTo>
                  <a:lnTo>
                    <a:pt x="163" y="21"/>
                  </a:lnTo>
                  <a:lnTo>
                    <a:pt x="182" y="31"/>
                  </a:lnTo>
                  <a:lnTo>
                    <a:pt x="201" y="28"/>
                  </a:lnTo>
                  <a:lnTo>
                    <a:pt x="201" y="40"/>
                  </a:lnTo>
                  <a:lnTo>
                    <a:pt x="187" y="54"/>
                  </a:lnTo>
                  <a:lnTo>
                    <a:pt x="165" y="59"/>
                  </a:lnTo>
                  <a:lnTo>
                    <a:pt x="163" y="66"/>
                  </a:lnTo>
                  <a:lnTo>
                    <a:pt x="153" y="78"/>
                  </a:lnTo>
                  <a:lnTo>
                    <a:pt x="149" y="95"/>
                  </a:lnTo>
                  <a:lnTo>
                    <a:pt x="153" y="109"/>
                  </a:lnTo>
                  <a:lnTo>
                    <a:pt x="144" y="116"/>
                  </a:lnTo>
                  <a:lnTo>
                    <a:pt x="142" y="130"/>
                  </a:lnTo>
                  <a:lnTo>
                    <a:pt x="130" y="135"/>
                  </a:lnTo>
                  <a:lnTo>
                    <a:pt x="118" y="149"/>
                  </a:lnTo>
                  <a:lnTo>
                    <a:pt x="97" y="149"/>
                  </a:lnTo>
                  <a:lnTo>
                    <a:pt x="82" y="149"/>
                  </a:lnTo>
                  <a:lnTo>
                    <a:pt x="71" y="156"/>
                  </a:lnTo>
                  <a:lnTo>
                    <a:pt x="66" y="163"/>
                  </a:lnTo>
                  <a:lnTo>
                    <a:pt x="56" y="161"/>
                  </a:lnTo>
                  <a:lnTo>
                    <a:pt x="52" y="156"/>
                  </a:lnTo>
                  <a:lnTo>
                    <a:pt x="47" y="144"/>
                  </a:lnTo>
                  <a:lnTo>
                    <a:pt x="33" y="142"/>
                  </a:lnTo>
                  <a:lnTo>
                    <a:pt x="30" y="135"/>
                  </a:lnTo>
                  <a:lnTo>
                    <a:pt x="35" y="128"/>
                  </a:lnTo>
                  <a:lnTo>
                    <a:pt x="38" y="121"/>
                  </a:lnTo>
                  <a:lnTo>
                    <a:pt x="33" y="116"/>
                  </a:lnTo>
                  <a:lnTo>
                    <a:pt x="38" y="102"/>
                  </a:lnTo>
                  <a:lnTo>
                    <a:pt x="30" y="90"/>
                  </a:lnTo>
                  <a:lnTo>
                    <a:pt x="38" y="87"/>
                  </a:lnTo>
                  <a:lnTo>
                    <a:pt x="38" y="78"/>
                  </a:lnTo>
                  <a:lnTo>
                    <a:pt x="40" y="73"/>
                  </a:lnTo>
                  <a:lnTo>
                    <a:pt x="40" y="57"/>
                  </a:lnTo>
                  <a:lnTo>
                    <a:pt x="49" y="52"/>
                  </a:lnTo>
                  <a:lnTo>
                    <a:pt x="45" y="40"/>
                  </a:lnTo>
                  <a:lnTo>
                    <a:pt x="35" y="40"/>
                  </a:lnTo>
                  <a:lnTo>
                    <a:pt x="33" y="42"/>
                  </a:lnTo>
                  <a:lnTo>
                    <a:pt x="23" y="42"/>
                  </a:lnTo>
                  <a:lnTo>
                    <a:pt x="19" y="33"/>
                  </a:lnTo>
                  <a:lnTo>
                    <a:pt x="12" y="35"/>
                  </a:lnTo>
                  <a:lnTo>
                    <a:pt x="7" y="40"/>
                  </a:lnTo>
                  <a:lnTo>
                    <a:pt x="7" y="26"/>
                  </a:lnTo>
                  <a:lnTo>
                    <a:pt x="0" y="1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4" name="Freeform 98"/>
            <p:cNvSpPr>
              <a:spLocks/>
            </p:cNvSpPr>
            <p:nvPr/>
          </p:nvSpPr>
          <p:spPr bwMode="auto">
            <a:xfrm>
              <a:off x="5040621" y="1872420"/>
              <a:ext cx="132939" cy="114192"/>
            </a:xfrm>
            <a:custGeom>
              <a:avLst/>
              <a:gdLst>
                <a:gd name="T0" fmla="*/ 42 w 78"/>
                <a:gd name="T1" fmla="*/ 0 h 67"/>
                <a:gd name="T2" fmla="*/ 42 w 78"/>
                <a:gd name="T3" fmla="*/ 0 h 67"/>
                <a:gd name="T4" fmla="*/ 59 w 78"/>
                <a:gd name="T5" fmla="*/ 5 h 67"/>
                <a:gd name="T6" fmla="*/ 75 w 78"/>
                <a:gd name="T7" fmla="*/ 5 h 67"/>
                <a:gd name="T8" fmla="*/ 78 w 78"/>
                <a:gd name="T9" fmla="*/ 10 h 67"/>
                <a:gd name="T10" fmla="*/ 66 w 78"/>
                <a:gd name="T11" fmla="*/ 29 h 67"/>
                <a:gd name="T12" fmla="*/ 70 w 78"/>
                <a:gd name="T13" fmla="*/ 57 h 67"/>
                <a:gd name="T14" fmla="*/ 63 w 78"/>
                <a:gd name="T15" fmla="*/ 67 h 67"/>
                <a:gd name="T16" fmla="*/ 52 w 78"/>
                <a:gd name="T17" fmla="*/ 67 h 67"/>
                <a:gd name="T18" fmla="*/ 37 w 78"/>
                <a:gd name="T19" fmla="*/ 55 h 67"/>
                <a:gd name="T20" fmla="*/ 30 w 78"/>
                <a:gd name="T21" fmla="*/ 52 h 67"/>
                <a:gd name="T22" fmla="*/ 16 w 78"/>
                <a:gd name="T23" fmla="*/ 57 h 67"/>
                <a:gd name="T24" fmla="*/ 18 w 78"/>
                <a:gd name="T25" fmla="*/ 38 h 67"/>
                <a:gd name="T26" fmla="*/ 11 w 78"/>
                <a:gd name="T27" fmla="*/ 43 h 67"/>
                <a:gd name="T28" fmla="*/ 2 w 78"/>
                <a:gd name="T29" fmla="*/ 31 h 67"/>
                <a:gd name="T30" fmla="*/ 0 w 78"/>
                <a:gd name="T31" fmla="*/ 14 h 67"/>
                <a:gd name="T32" fmla="*/ 21 w 78"/>
                <a:gd name="T33" fmla="*/ 5 h 67"/>
                <a:gd name="T34" fmla="*/ 42 w 78"/>
                <a:gd name="T3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67">
                  <a:moveTo>
                    <a:pt x="42" y="0"/>
                  </a:moveTo>
                  <a:lnTo>
                    <a:pt x="42" y="0"/>
                  </a:lnTo>
                  <a:lnTo>
                    <a:pt x="59" y="5"/>
                  </a:lnTo>
                  <a:lnTo>
                    <a:pt x="75" y="5"/>
                  </a:lnTo>
                  <a:lnTo>
                    <a:pt x="78" y="10"/>
                  </a:lnTo>
                  <a:lnTo>
                    <a:pt x="66" y="29"/>
                  </a:lnTo>
                  <a:lnTo>
                    <a:pt x="70" y="57"/>
                  </a:lnTo>
                  <a:lnTo>
                    <a:pt x="63" y="67"/>
                  </a:lnTo>
                  <a:lnTo>
                    <a:pt x="52" y="67"/>
                  </a:lnTo>
                  <a:lnTo>
                    <a:pt x="37" y="55"/>
                  </a:lnTo>
                  <a:lnTo>
                    <a:pt x="30" y="52"/>
                  </a:lnTo>
                  <a:lnTo>
                    <a:pt x="16" y="57"/>
                  </a:lnTo>
                  <a:lnTo>
                    <a:pt x="18" y="38"/>
                  </a:lnTo>
                  <a:lnTo>
                    <a:pt x="11" y="43"/>
                  </a:lnTo>
                  <a:lnTo>
                    <a:pt x="2" y="31"/>
                  </a:lnTo>
                  <a:lnTo>
                    <a:pt x="0" y="14"/>
                  </a:lnTo>
                  <a:lnTo>
                    <a:pt x="21" y="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5" name="Freeform 102"/>
            <p:cNvSpPr>
              <a:spLocks/>
            </p:cNvSpPr>
            <p:nvPr/>
          </p:nvSpPr>
          <p:spPr bwMode="auto">
            <a:xfrm>
              <a:off x="4967334" y="1183863"/>
              <a:ext cx="298262" cy="676627"/>
            </a:xfrm>
            <a:custGeom>
              <a:avLst/>
              <a:gdLst>
                <a:gd name="T0" fmla="*/ 128 w 175"/>
                <a:gd name="T1" fmla="*/ 49 h 397"/>
                <a:gd name="T2" fmla="*/ 128 w 175"/>
                <a:gd name="T3" fmla="*/ 49 h 397"/>
                <a:gd name="T4" fmla="*/ 125 w 175"/>
                <a:gd name="T5" fmla="*/ 82 h 397"/>
                <a:gd name="T6" fmla="*/ 151 w 175"/>
                <a:gd name="T7" fmla="*/ 111 h 397"/>
                <a:gd name="T8" fmla="*/ 137 w 175"/>
                <a:gd name="T9" fmla="*/ 142 h 397"/>
                <a:gd name="T10" fmla="*/ 154 w 175"/>
                <a:gd name="T11" fmla="*/ 187 h 397"/>
                <a:gd name="T12" fmla="*/ 144 w 175"/>
                <a:gd name="T13" fmla="*/ 220 h 397"/>
                <a:gd name="T14" fmla="*/ 158 w 175"/>
                <a:gd name="T15" fmla="*/ 248 h 397"/>
                <a:gd name="T16" fmla="*/ 151 w 175"/>
                <a:gd name="T17" fmla="*/ 272 h 397"/>
                <a:gd name="T18" fmla="*/ 175 w 175"/>
                <a:gd name="T19" fmla="*/ 295 h 397"/>
                <a:gd name="T20" fmla="*/ 170 w 175"/>
                <a:gd name="T21" fmla="*/ 314 h 397"/>
                <a:gd name="T22" fmla="*/ 154 w 175"/>
                <a:gd name="T23" fmla="*/ 333 h 397"/>
                <a:gd name="T24" fmla="*/ 118 w 175"/>
                <a:gd name="T25" fmla="*/ 376 h 397"/>
                <a:gd name="T26" fmla="*/ 90 w 175"/>
                <a:gd name="T27" fmla="*/ 378 h 397"/>
                <a:gd name="T28" fmla="*/ 61 w 175"/>
                <a:gd name="T29" fmla="*/ 390 h 397"/>
                <a:gd name="T30" fmla="*/ 35 w 175"/>
                <a:gd name="T31" fmla="*/ 397 h 397"/>
                <a:gd name="T32" fmla="*/ 26 w 175"/>
                <a:gd name="T33" fmla="*/ 378 h 397"/>
                <a:gd name="T34" fmla="*/ 9 w 175"/>
                <a:gd name="T35" fmla="*/ 369 h 397"/>
                <a:gd name="T36" fmla="*/ 14 w 175"/>
                <a:gd name="T37" fmla="*/ 336 h 397"/>
                <a:gd name="T38" fmla="*/ 5 w 175"/>
                <a:gd name="T39" fmla="*/ 305 h 397"/>
                <a:gd name="T40" fmla="*/ 14 w 175"/>
                <a:gd name="T41" fmla="*/ 284 h 397"/>
                <a:gd name="T42" fmla="*/ 28 w 175"/>
                <a:gd name="T43" fmla="*/ 262 h 397"/>
                <a:gd name="T44" fmla="*/ 66 w 175"/>
                <a:gd name="T45" fmla="*/ 222 h 397"/>
                <a:gd name="T46" fmla="*/ 76 w 175"/>
                <a:gd name="T47" fmla="*/ 213 h 397"/>
                <a:gd name="T48" fmla="*/ 76 w 175"/>
                <a:gd name="T49" fmla="*/ 198 h 397"/>
                <a:gd name="T50" fmla="*/ 52 w 175"/>
                <a:gd name="T51" fmla="*/ 179 h 397"/>
                <a:gd name="T52" fmla="*/ 47 w 175"/>
                <a:gd name="T53" fmla="*/ 163 h 397"/>
                <a:gd name="T54" fmla="*/ 47 w 175"/>
                <a:gd name="T55" fmla="*/ 99 h 397"/>
                <a:gd name="T56" fmla="*/ 21 w 175"/>
                <a:gd name="T57" fmla="*/ 71 h 397"/>
                <a:gd name="T58" fmla="*/ 0 w 175"/>
                <a:gd name="T59" fmla="*/ 49 h 397"/>
                <a:gd name="T60" fmla="*/ 9 w 175"/>
                <a:gd name="T61" fmla="*/ 37 h 397"/>
                <a:gd name="T62" fmla="*/ 26 w 175"/>
                <a:gd name="T63" fmla="*/ 61 h 397"/>
                <a:gd name="T64" fmla="*/ 47 w 175"/>
                <a:gd name="T65" fmla="*/ 59 h 397"/>
                <a:gd name="T66" fmla="*/ 66 w 175"/>
                <a:gd name="T67" fmla="*/ 68 h 397"/>
                <a:gd name="T68" fmla="*/ 80 w 175"/>
                <a:gd name="T69" fmla="*/ 49 h 397"/>
                <a:gd name="T70" fmla="*/ 90 w 175"/>
                <a:gd name="T71" fmla="*/ 16 h 397"/>
                <a:gd name="T72" fmla="*/ 113 w 175"/>
                <a:gd name="T73" fmla="*/ 0 h 397"/>
                <a:gd name="T74" fmla="*/ 135 w 175"/>
                <a:gd name="T75" fmla="*/ 18 h 397"/>
                <a:gd name="T76" fmla="*/ 128 w 175"/>
                <a:gd name="T77" fmla="*/ 4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5" h="397">
                  <a:moveTo>
                    <a:pt x="128" y="49"/>
                  </a:moveTo>
                  <a:lnTo>
                    <a:pt x="128" y="49"/>
                  </a:lnTo>
                  <a:lnTo>
                    <a:pt x="125" y="82"/>
                  </a:lnTo>
                  <a:lnTo>
                    <a:pt x="151" y="111"/>
                  </a:lnTo>
                  <a:lnTo>
                    <a:pt x="137" y="142"/>
                  </a:lnTo>
                  <a:lnTo>
                    <a:pt x="154" y="187"/>
                  </a:lnTo>
                  <a:lnTo>
                    <a:pt x="144" y="220"/>
                  </a:lnTo>
                  <a:lnTo>
                    <a:pt x="158" y="248"/>
                  </a:lnTo>
                  <a:lnTo>
                    <a:pt x="151" y="272"/>
                  </a:lnTo>
                  <a:lnTo>
                    <a:pt x="175" y="295"/>
                  </a:lnTo>
                  <a:lnTo>
                    <a:pt x="170" y="314"/>
                  </a:lnTo>
                  <a:lnTo>
                    <a:pt x="154" y="333"/>
                  </a:lnTo>
                  <a:lnTo>
                    <a:pt x="118" y="376"/>
                  </a:lnTo>
                  <a:lnTo>
                    <a:pt x="90" y="378"/>
                  </a:lnTo>
                  <a:lnTo>
                    <a:pt x="61" y="390"/>
                  </a:lnTo>
                  <a:lnTo>
                    <a:pt x="35" y="397"/>
                  </a:lnTo>
                  <a:lnTo>
                    <a:pt x="26" y="378"/>
                  </a:lnTo>
                  <a:lnTo>
                    <a:pt x="9" y="369"/>
                  </a:lnTo>
                  <a:lnTo>
                    <a:pt x="14" y="336"/>
                  </a:lnTo>
                  <a:lnTo>
                    <a:pt x="5" y="305"/>
                  </a:lnTo>
                  <a:lnTo>
                    <a:pt x="14" y="284"/>
                  </a:lnTo>
                  <a:lnTo>
                    <a:pt x="28" y="262"/>
                  </a:lnTo>
                  <a:lnTo>
                    <a:pt x="66" y="222"/>
                  </a:lnTo>
                  <a:lnTo>
                    <a:pt x="76" y="213"/>
                  </a:lnTo>
                  <a:lnTo>
                    <a:pt x="76" y="198"/>
                  </a:lnTo>
                  <a:lnTo>
                    <a:pt x="52" y="179"/>
                  </a:lnTo>
                  <a:lnTo>
                    <a:pt x="47" y="163"/>
                  </a:lnTo>
                  <a:lnTo>
                    <a:pt x="47" y="99"/>
                  </a:lnTo>
                  <a:lnTo>
                    <a:pt x="21" y="71"/>
                  </a:lnTo>
                  <a:lnTo>
                    <a:pt x="0" y="49"/>
                  </a:lnTo>
                  <a:lnTo>
                    <a:pt x="9" y="37"/>
                  </a:lnTo>
                  <a:lnTo>
                    <a:pt x="26" y="61"/>
                  </a:lnTo>
                  <a:lnTo>
                    <a:pt x="47" y="59"/>
                  </a:lnTo>
                  <a:lnTo>
                    <a:pt x="66" y="68"/>
                  </a:lnTo>
                  <a:lnTo>
                    <a:pt x="80" y="49"/>
                  </a:lnTo>
                  <a:lnTo>
                    <a:pt x="90" y="16"/>
                  </a:lnTo>
                  <a:lnTo>
                    <a:pt x="113" y="0"/>
                  </a:lnTo>
                  <a:lnTo>
                    <a:pt x="135" y="18"/>
                  </a:lnTo>
                  <a:lnTo>
                    <a:pt x="128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2709073" y="5552107"/>
              <a:ext cx="93740" cy="52835"/>
            </a:xfrm>
            <a:custGeom>
              <a:avLst/>
              <a:gdLst>
                <a:gd name="T0" fmla="*/ 43 w 55"/>
                <a:gd name="T1" fmla="*/ 0 h 31"/>
                <a:gd name="T2" fmla="*/ 43 w 55"/>
                <a:gd name="T3" fmla="*/ 0 h 31"/>
                <a:gd name="T4" fmla="*/ 55 w 55"/>
                <a:gd name="T5" fmla="*/ 12 h 31"/>
                <a:gd name="T6" fmla="*/ 50 w 55"/>
                <a:gd name="T7" fmla="*/ 21 h 31"/>
                <a:gd name="T8" fmla="*/ 29 w 55"/>
                <a:gd name="T9" fmla="*/ 28 h 31"/>
                <a:gd name="T10" fmla="*/ 22 w 55"/>
                <a:gd name="T11" fmla="*/ 19 h 31"/>
                <a:gd name="T12" fmla="*/ 7 w 55"/>
                <a:gd name="T13" fmla="*/ 31 h 31"/>
                <a:gd name="T14" fmla="*/ 0 w 55"/>
                <a:gd name="T15" fmla="*/ 19 h 31"/>
                <a:gd name="T16" fmla="*/ 19 w 55"/>
                <a:gd name="T17" fmla="*/ 5 h 31"/>
                <a:gd name="T18" fmla="*/ 33 w 55"/>
                <a:gd name="T19" fmla="*/ 12 h 31"/>
                <a:gd name="T20" fmla="*/ 43 w 55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31">
                  <a:moveTo>
                    <a:pt x="43" y="0"/>
                  </a:moveTo>
                  <a:lnTo>
                    <a:pt x="43" y="0"/>
                  </a:lnTo>
                  <a:lnTo>
                    <a:pt x="55" y="12"/>
                  </a:lnTo>
                  <a:lnTo>
                    <a:pt x="50" y="21"/>
                  </a:lnTo>
                  <a:lnTo>
                    <a:pt x="29" y="28"/>
                  </a:lnTo>
                  <a:lnTo>
                    <a:pt x="22" y="19"/>
                  </a:lnTo>
                  <a:lnTo>
                    <a:pt x="7" y="31"/>
                  </a:lnTo>
                  <a:lnTo>
                    <a:pt x="0" y="19"/>
                  </a:lnTo>
                  <a:lnTo>
                    <a:pt x="19" y="5"/>
                  </a:lnTo>
                  <a:lnTo>
                    <a:pt x="33" y="12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2891438" y="3760838"/>
              <a:ext cx="80105" cy="100557"/>
            </a:xfrm>
            <a:custGeom>
              <a:avLst/>
              <a:gdLst>
                <a:gd name="T0" fmla="*/ 33 w 47"/>
                <a:gd name="T1" fmla="*/ 52 h 59"/>
                <a:gd name="T2" fmla="*/ 33 w 47"/>
                <a:gd name="T3" fmla="*/ 52 h 59"/>
                <a:gd name="T4" fmla="*/ 33 w 47"/>
                <a:gd name="T5" fmla="*/ 52 h 59"/>
                <a:gd name="T6" fmla="*/ 33 w 47"/>
                <a:gd name="T7" fmla="*/ 52 h 59"/>
                <a:gd name="T8" fmla="*/ 26 w 47"/>
                <a:gd name="T9" fmla="*/ 59 h 59"/>
                <a:gd name="T10" fmla="*/ 19 w 47"/>
                <a:gd name="T11" fmla="*/ 59 h 59"/>
                <a:gd name="T12" fmla="*/ 16 w 47"/>
                <a:gd name="T13" fmla="*/ 54 h 59"/>
                <a:gd name="T14" fmla="*/ 12 w 47"/>
                <a:gd name="T15" fmla="*/ 54 h 59"/>
                <a:gd name="T16" fmla="*/ 7 w 47"/>
                <a:gd name="T17" fmla="*/ 59 h 59"/>
                <a:gd name="T18" fmla="*/ 0 w 47"/>
                <a:gd name="T19" fmla="*/ 57 h 59"/>
                <a:gd name="T20" fmla="*/ 5 w 47"/>
                <a:gd name="T21" fmla="*/ 50 h 59"/>
                <a:gd name="T22" fmla="*/ 7 w 47"/>
                <a:gd name="T23" fmla="*/ 40 h 59"/>
                <a:gd name="T24" fmla="*/ 9 w 47"/>
                <a:gd name="T25" fmla="*/ 36 h 59"/>
                <a:gd name="T26" fmla="*/ 2 w 47"/>
                <a:gd name="T27" fmla="*/ 26 h 59"/>
                <a:gd name="T28" fmla="*/ 0 w 47"/>
                <a:gd name="T29" fmla="*/ 14 h 59"/>
                <a:gd name="T30" fmla="*/ 9 w 47"/>
                <a:gd name="T31" fmla="*/ 0 h 59"/>
                <a:gd name="T32" fmla="*/ 14 w 47"/>
                <a:gd name="T33" fmla="*/ 2 h 59"/>
                <a:gd name="T34" fmla="*/ 26 w 47"/>
                <a:gd name="T35" fmla="*/ 5 h 59"/>
                <a:gd name="T36" fmla="*/ 45 w 47"/>
                <a:gd name="T37" fmla="*/ 19 h 59"/>
                <a:gd name="T38" fmla="*/ 47 w 47"/>
                <a:gd name="T39" fmla="*/ 26 h 59"/>
                <a:gd name="T40" fmla="*/ 33 w 47"/>
                <a:gd name="T41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59">
                  <a:moveTo>
                    <a:pt x="33" y="52"/>
                  </a:moveTo>
                  <a:lnTo>
                    <a:pt x="33" y="52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26" y="59"/>
                  </a:lnTo>
                  <a:lnTo>
                    <a:pt x="19" y="59"/>
                  </a:lnTo>
                  <a:lnTo>
                    <a:pt x="16" y="54"/>
                  </a:lnTo>
                  <a:lnTo>
                    <a:pt x="12" y="54"/>
                  </a:lnTo>
                  <a:lnTo>
                    <a:pt x="7" y="59"/>
                  </a:lnTo>
                  <a:lnTo>
                    <a:pt x="0" y="57"/>
                  </a:lnTo>
                  <a:lnTo>
                    <a:pt x="5" y="50"/>
                  </a:lnTo>
                  <a:lnTo>
                    <a:pt x="7" y="40"/>
                  </a:lnTo>
                  <a:lnTo>
                    <a:pt x="9" y="36"/>
                  </a:lnTo>
                  <a:lnTo>
                    <a:pt x="2" y="26"/>
                  </a:lnTo>
                  <a:lnTo>
                    <a:pt x="0" y="14"/>
                  </a:lnTo>
                  <a:lnTo>
                    <a:pt x="9" y="0"/>
                  </a:lnTo>
                  <a:lnTo>
                    <a:pt x="14" y="2"/>
                  </a:lnTo>
                  <a:lnTo>
                    <a:pt x="26" y="5"/>
                  </a:lnTo>
                  <a:lnTo>
                    <a:pt x="45" y="19"/>
                  </a:lnTo>
                  <a:lnTo>
                    <a:pt x="47" y="26"/>
                  </a:lnTo>
                  <a:lnTo>
                    <a:pt x="33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8" name="Freeform 111"/>
            <p:cNvSpPr>
              <a:spLocks/>
            </p:cNvSpPr>
            <p:nvPr/>
          </p:nvSpPr>
          <p:spPr bwMode="auto">
            <a:xfrm>
              <a:off x="4633281" y="2610402"/>
              <a:ext cx="27269" cy="61357"/>
            </a:xfrm>
            <a:custGeom>
              <a:avLst/>
              <a:gdLst>
                <a:gd name="T0" fmla="*/ 16 w 16"/>
                <a:gd name="T1" fmla="*/ 19 h 36"/>
                <a:gd name="T2" fmla="*/ 16 w 16"/>
                <a:gd name="T3" fmla="*/ 19 h 36"/>
                <a:gd name="T4" fmla="*/ 9 w 16"/>
                <a:gd name="T5" fmla="*/ 36 h 36"/>
                <a:gd name="T6" fmla="*/ 2 w 16"/>
                <a:gd name="T7" fmla="*/ 31 h 36"/>
                <a:gd name="T8" fmla="*/ 0 w 16"/>
                <a:gd name="T9" fmla="*/ 17 h 36"/>
                <a:gd name="T10" fmla="*/ 2 w 16"/>
                <a:gd name="T11" fmla="*/ 10 h 36"/>
                <a:gd name="T12" fmla="*/ 14 w 16"/>
                <a:gd name="T13" fmla="*/ 0 h 36"/>
                <a:gd name="T14" fmla="*/ 16 w 16"/>
                <a:gd name="T15" fmla="*/ 19 h 36"/>
                <a:gd name="T16" fmla="*/ 16 w 16"/>
                <a:gd name="T17" fmla="*/ 19 h 36"/>
                <a:gd name="T18" fmla="*/ 16 w 16"/>
                <a:gd name="T1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6">
                  <a:moveTo>
                    <a:pt x="16" y="19"/>
                  </a:moveTo>
                  <a:lnTo>
                    <a:pt x="16" y="19"/>
                  </a:lnTo>
                  <a:lnTo>
                    <a:pt x="9" y="36"/>
                  </a:lnTo>
                  <a:lnTo>
                    <a:pt x="2" y="31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14" y="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9" name="Freeform 115"/>
            <p:cNvSpPr>
              <a:spLocks noEditPoints="1"/>
            </p:cNvSpPr>
            <p:nvPr/>
          </p:nvSpPr>
          <p:spPr bwMode="auto">
            <a:xfrm>
              <a:off x="4188447" y="1925254"/>
              <a:ext cx="253949" cy="410749"/>
            </a:xfrm>
            <a:custGeom>
              <a:avLst/>
              <a:gdLst>
                <a:gd name="T0" fmla="*/ 31 w 149"/>
                <a:gd name="T1" fmla="*/ 121 h 241"/>
                <a:gd name="T2" fmla="*/ 31 w 149"/>
                <a:gd name="T3" fmla="*/ 121 h 241"/>
                <a:gd name="T4" fmla="*/ 22 w 149"/>
                <a:gd name="T5" fmla="*/ 137 h 241"/>
                <a:gd name="T6" fmla="*/ 10 w 149"/>
                <a:gd name="T7" fmla="*/ 133 h 241"/>
                <a:gd name="T8" fmla="*/ 0 w 149"/>
                <a:gd name="T9" fmla="*/ 133 h 241"/>
                <a:gd name="T10" fmla="*/ 3 w 149"/>
                <a:gd name="T11" fmla="*/ 118 h 241"/>
                <a:gd name="T12" fmla="*/ 0 w 149"/>
                <a:gd name="T13" fmla="*/ 104 h 241"/>
                <a:gd name="T14" fmla="*/ 12 w 149"/>
                <a:gd name="T15" fmla="*/ 102 h 241"/>
                <a:gd name="T16" fmla="*/ 31 w 149"/>
                <a:gd name="T17" fmla="*/ 121 h 241"/>
                <a:gd name="T18" fmla="*/ 74 w 149"/>
                <a:gd name="T19" fmla="*/ 0 h 241"/>
                <a:gd name="T20" fmla="*/ 74 w 149"/>
                <a:gd name="T21" fmla="*/ 0 h 241"/>
                <a:gd name="T22" fmla="*/ 57 w 149"/>
                <a:gd name="T23" fmla="*/ 33 h 241"/>
                <a:gd name="T24" fmla="*/ 74 w 149"/>
                <a:gd name="T25" fmla="*/ 28 h 241"/>
                <a:gd name="T26" fmla="*/ 90 w 149"/>
                <a:gd name="T27" fmla="*/ 28 h 241"/>
                <a:gd name="T28" fmla="*/ 86 w 149"/>
                <a:gd name="T29" fmla="*/ 54 h 241"/>
                <a:gd name="T30" fmla="*/ 71 w 149"/>
                <a:gd name="T31" fmla="*/ 81 h 241"/>
                <a:gd name="T32" fmla="*/ 88 w 149"/>
                <a:gd name="T33" fmla="*/ 81 h 241"/>
                <a:gd name="T34" fmla="*/ 105 w 149"/>
                <a:gd name="T35" fmla="*/ 118 h 241"/>
                <a:gd name="T36" fmla="*/ 116 w 149"/>
                <a:gd name="T37" fmla="*/ 121 h 241"/>
                <a:gd name="T38" fmla="*/ 126 w 149"/>
                <a:gd name="T39" fmla="*/ 154 h 241"/>
                <a:gd name="T40" fmla="*/ 131 w 149"/>
                <a:gd name="T41" fmla="*/ 163 h 241"/>
                <a:gd name="T42" fmla="*/ 149 w 149"/>
                <a:gd name="T43" fmla="*/ 168 h 241"/>
                <a:gd name="T44" fmla="*/ 147 w 149"/>
                <a:gd name="T45" fmla="*/ 185 h 241"/>
                <a:gd name="T46" fmla="*/ 140 w 149"/>
                <a:gd name="T47" fmla="*/ 194 h 241"/>
                <a:gd name="T48" fmla="*/ 145 w 149"/>
                <a:gd name="T49" fmla="*/ 206 h 241"/>
                <a:gd name="T50" fmla="*/ 131 w 149"/>
                <a:gd name="T51" fmla="*/ 220 h 241"/>
                <a:gd name="T52" fmla="*/ 109 w 149"/>
                <a:gd name="T53" fmla="*/ 220 h 241"/>
                <a:gd name="T54" fmla="*/ 83 w 149"/>
                <a:gd name="T55" fmla="*/ 227 h 241"/>
                <a:gd name="T56" fmla="*/ 74 w 149"/>
                <a:gd name="T57" fmla="*/ 223 h 241"/>
                <a:gd name="T58" fmla="*/ 64 w 149"/>
                <a:gd name="T59" fmla="*/ 234 h 241"/>
                <a:gd name="T60" fmla="*/ 48 w 149"/>
                <a:gd name="T61" fmla="*/ 230 h 241"/>
                <a:gd name="T62" fmla="*/ 38 w 149"/>
                <a:gd name="T63" fmla="*/ 241 h 241"/>
                <a:gd name="T64" fmla="*/ 29 w 149"/>
                <a:gd name="T65" fmla="*/ 237 h 241"/>
                <a:gd name="T66" fmla="*/ 52 w 149"/>
                <a:gd name="T67" fmla="*/ 208 h 241"/>
                <a:gd name="T68" fmla="*/ 67 w 149"/>
                <a:gd name="T69" fmla="*/ 204 h 241"/>
                <a:gd name="T70" fmla="*/ 43 w 149"/>
                <a:gd name="T71" fmla="*/ 199 h 241"/>
                <a:gd name="T72" fmla="*/ 36 w 149"/>
                <a:gd name="T73" fmla="*/ 189 h 241"/>
                <a:gd name="T74" fmla="*/ 55 w 149"/>
                <a:gd name="T75" fmla="*/ 180 h 241"/>
                <a:gd name="T76" fmla="*/ 45 w 149"/>
                <a:gd name="T77" fmla="*/ 166 h 241"/>
                <a:gd name="T78" fmla="*/ 48 w 149"/>
                <a:gd name="T79" fmla="*/ 149 h 241"/>
                <a:gd name="T80" fmla="*/ 71 w 149"/>
                <a:gd name="T81" fmla="*/ 152 h 241"/>
                <a:gd name="T82" fmla="*/ 76 w 149"/>
                <a:gd name="T83" fmla="*/ 135 h 241"/>
                <a:gd name="T84" fmla="*/ 64 w 149"/>
                <a:gd name="T85" fmla="*/ 118 h 241"/>
                <a:gd name="T86" fmla="*/ 43 w 149"/>
                <a:gd name="T87" fmla="*/ 114 h 241"/>
                <a:gd name="T88" fmla="*/ 41 w 149"/>
                <a:gd name="T89" fmla="*/ 107 h 241"/>
                <a:gd name="T90" fmla="*/ 45 w 149"/>
                <a:gd name="T91" fmla="*/ 92 h 241"/>
                <a:gd name="T92" fmla="*/ 41 w 149"/>
                <a:gd name="T93" fmla="*/ 85 h 241"/>
                <a:gd name="T94" fmla="*/ 31 w 149"/>
                <a:gd name="T95" fmla="*/ 99 h 241"/>
                <a:gd name="T96" fmla="*/ 31 w 149"/>
                <a:gd name="T97" fmla="*/ 71 h 241"/>
                <a:gd name="T98" fmla="*/ 22 w 149"/>
                <a:gd name="T99" fmla="*/ 57 h 241"/>
                <a:gd name="T100" fmla="*/ 29 w 149"/>
                <a:gd name="T101" fmla="*/ 26 h 241"/>
                <a:gd name="T102" fmla="*/ 41 w 149"/>
                <a:gd name="T103" fmla="*/ 0 h 241"/>
                <a:gd name="T104" fmla="*/ 55 w 149"/>
                <a:gd name="T105" fmla="*/ 2 h 241"/>
                <a:gd name="T106" fmla="*/ 74 w 149"/>
                <a:gd name="T10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241">
                  <a:moveTo>
                    <a:pt x="31" y="121"/>
                  </a:moveTo>
                  <a:lnTo>
                    <a:pt x="31" y="121"/>
                  </a:lnTo>
                  <a:lnTo>
                    <a:pt x="22" y="137"/>
                  </a:lnTo>
                  <a:lnTo>
                    <a:pt x="10" y="133"/>
                  </a:lnTo>
                  <a:lnTo>
                    <a:pt x="0" y="133"/>
                  </a:lnTo>
                  <a:lnTo>
                    <a:pt x="3" y="118"/>
                  </a:lnTo>
                  <a:lnTo>
                    <a:pt x="0" y="104"/>
                  </a:lnTo>
                  <a:lnTo>
                    <a:pt x="12" y="102"/>
                  </a:lnTo>
                  <a:lnTo>
                    <a:pt x="31" y="121"/>
                  </a:lnTo>
                  <a:close/>
                  <a:moveTo>
                    <a:pt x="74" y="0"/>
                  </a:moveTo>
                  <a:lnTo>
                    <a:pt x="74" y="0"/>
                  </a:lnTo>
                  <a:lnTo>
                    <a:pt x="57" y="33"/>
                  </a:lnTo>
                  <a:lnTo>
                    <a:pt x="74" y="28"/>
                  </a:lnTo>
                  <a:lnTo>
                    <a:pt x="90" y="28"/>
                  </a:lnTo>
                  <a:lnTo>
                    <a:pt x="86" y="54"/>
                  </a:lnTo>
                  <a:lnTo>
                    <a:pt x="71" y="81"/>
                  </a:lnTo>
                  <a:lnTo>
                    <a:pt x="88" y="81"/>
                  </a:lnTo>
                  <a:lnTo>
                    <a:pt x="105" y="118"/>
                  </a:lnTo>
                  <a:lnTo>
                    <a:pt x="116" y="121"/>
                  </a:lnTo>
                  <a:lnTo>
                    <a:pt x="126" y="154"/>
                  </a:lnTo>
                  <a:lnTo>
                    <a:pt x="131" y="163"/>
                  </a:lnTo>
                  <a:lnTo>
                    <a:pt x="149" y="168"/>
                  </a:lnTo>
                  <a:lnTo>
                    <a:pt x="147" y="185"/>
                  </a:lnTo>
                  <a:lnTo>
                    <a:pt x="140" y="194"/>
                  </a:lnTo>
                  <a:lnTo>
                    <a:pt x="145" y="206"/>
                  </a:lnTo>
                  <a:lnTo>
                    <a:pt x="131" y="220"/>
                  </a:lnTo>
                  <a:lnTo>
                    <a:pt x="109" y="220"/>
                  </a:lnTo>
                  <a:lnTo>
                    <a:pt x="83" y="227"/>
                  </a:lnTo>
                  <a:lnTo>
                    <a:pt x="74" y="223"/>
                  </a:lnTo>
                  <a:lnTo>
                    <a:pt x="64" y="234"/>
                  </a:lnTo>
                  <a:lnTo>
                    <a:pt x="48" y="230"/>
                  </a:lnTo>
                  <a:lnTo>
                    <a:pt x="38" y="241"/>
                  </a:lnTo>
                  <a:lnTo>
                    <a:pt x="29" y="237"/>
                  </a:lnTo>
                  <a:lnTo>
                    <a:pt x="52" y="208"/>
                  </a:lnTo>
                  <a:lnTo>
                    <a:pt x="67" y="204"/>
                  </a:lnTo>
                  <a:lnTo>
                    <a:pt x="43" y="199"/>
                  </a:lnTo>
                  <a:lnTo>
                    <a:pt x="36" y="189"/>
                  </a:lnTo>
                  <a:lnTo>
                    <a:pt x="55" y="180"/>
                  </a:lnTo>
                  <a:lnTo>
                    <a:pt x="45" y="166"/>
                  </a:lnTo>
                  <a:lnTo>
                    <a:pt x="48" y="149"/>
                  </a:lnTo>
                  <a:lnTo>
                    <a:pt x="71" y="152"/>
                  </a:lnTo>
                  <a:lnTo>
                    <a:pt x="76" y="135"/>
                  </a:lnTo>
                  <a:lnTo>
                    <a:pt x="64" y="118"/>
                  </a:lnTo>
                  <a:lnTo>
                    <a:pt x="43" y="114"/>
                  </a:lnTo>
                  <a:lnTo>
                    <a:pt x="41" y="107"/>
                  </a:lnTo>
                  <a:lnTo>
                    <a:pt x="45" y="92"/>
                  </a:lnTo>
                  <a:lnTo>
                    <a:pt x="41" y="85"/>
                  </a:lnTo>
                  <a:lnTo>
                    <a:pt x="31" y="99"/>
                  </a:lnTo>
                  <a:lnTo>
                    <a:pt x="31" y="71"/>
                  </a:lnTo>
                  <a:lnTo>
                    <a:pt x="22" y="57"/>
                  </a:lnTo>
                  <a:lnTo>
                    <a:pt x="29" y="26"/>
                  </a:lnTo>
                  <a:lnTo>
                    <a:pt x="41" y="0"/>
                  </a:lnTo>
                  <a:lnTo>
                    <a:pt x="55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931090" y="3534159"/>
              <a:ext cx="85217" cy="25810"/>
            </a:xfrm>
            <a:custGeom>
              <a:avLst/>
              <a:gdLst>
                <a:gd name="connsiteX0" fmla="*/ 54539 w 113623"/>
                <a:gd name="connsiteY0" fmla="*/ 0 h 34413"/>
                <a:gd name="connsiteX1" fmla="*/ 63629 w 113623"/>
                <a:gd name="connsiteY1" fmla="*/ 0 h 34413"/>
                <a:gd name="connsiteX2" fmla="*/ 81809 w 113623"/>
                <a:gd name="connsiteY2" fmla="*/ 11363 h 34413"/>
                <a:gd name="connsiteX3" fmla="*/ 90899 w 113623"/>
                <a:gd name="connsiteY3" fmla="*/ 11363 h 34413"/>
                <a:gd name="connsiteX4" fmla="*/ 102261 w 113623"/>
                <a:gd name="connsiteY4" fmla="*/ 0 h 34413"/>
                <a:gd name="connsiteX5" fmla="*/ 113623 w 113623"/>
                <a:gd name="connsiteY5" fmla="*/ 18180 h 34413"/>
                <a:gd name="connsiteX6" fmla="*/ 109835 w 113623"/>
                <a:gd name="connsiteY6" fmla="*/ 19263 h 34413"/>
                <a:gd name="connsiteX7" fmla="*/ 113623 w 113623"/>
                <a:gd name="connsiteY7" fmla="*/ 25323 h 34413"/>
                <a:gd name="connsiteX8" fmla="*/ 97716 w 113623"/>
                <a:gd name="connsiteY8" fmla="*/ 29868 h 34413"/>
                <a:gd name="connsiteX9" fmla="*/ 81809 w 113623"/>
                <a:gd name="connsiteY9" fmla="*/ 29868 h 34413"/>
                <a:gd name="connsiteX10" fmla="*/ 63629 w 113623"/>
                <a:gd name="connsiteY10" fmla="*/ 25323 h 34413"/>
                <a:gd name="connsiteX11" fmla="*/ 47722 w 113623"/>
                <a:gd name="connsiteY11" fmla="*/ 29868 h 34413"/>
                <a:gd name="connsiteX12" fmla="*/ 43177 w 113623"/>
                <a:gd name="connsiteY12" fmla="*/ 29868 h 34413"/>
                <a:gd name="connsiteX13" fmla="*/ 31815 w 113623"/>
                <a:gd name="connsiteY13" fmla="*/ 34413 h 34413"/>
                <a:gd name="connsiteX14" fmla="*/ 0 w 113623"/>
                <a:gd name="connsiteY14" fmla="*/ 34413 h 34413"/>
                <a:gd name="connsiteX15" fmla="*/ 2041 w 113623"/>
                <a:gd name="connsiteY15" fmla="*/ 27270 h 34413"/>
                <a:gd name="connsiteX16" fmla="*/ 0 w 113623"/>
                <a:gd name="connsiteY16" fmla="*/ 27270 h 34413"/>
                <a:gd name="connsiteX17" fmla="*/ 4545 w 113623"/>
                <a:gd name="connsiteY17" fmla="*/ 11363 h 34413"/>
                <a:gd name="connsiteX18" fmla="*/ 43177 w 113623"/>
                <a:gd name="connsiteY18" fmla="*/ 11363 h 3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3623" h="34413">
                  <a:moveTo>
                    <a:pt x="54539" y="0"/>
                  </a:moveTo>
                  <a:lnTo>
                    <a:pt x="63629" y="0"/>
                  </a:lnTo>
                  <a:lnTo>
                    <a:pt x="81809" y="11363"/>
                  </a:lnTo>
                  <a:lnTo>
                    <a:pt x="90899" y="11363"/>
                  </a:lnTo>
                  <a:lnTo>
                    <a:pt x="102261" y="0"/>
                  </a:lnTo>
                  <a:lnTo>
                    <a:pt x="113623" y="18180"/>
                  </a:lnTo>
                  <a:lnTo>
                    <a:pt x="109835" y="19263"/>
                  </a:lnTo>
                  <a:lnTo>
                    <a:pt x="113623" y="25323"/>
                  </a:lnTo>
                  <a:lnTo>
                    <a:pt x="97716" y="29868"/>
                  </a:lnTo>
                  <a:lnTo>
                    <a:pt x="81809" y="29868"/>
                  </a:lnTo>
                  <a:lnTo>
                    <a:pt x="63629" y="25323"/>
                  </a:lnTo>
                  <a:lnTo>
                    <a:pt x="47722" y="29868"/>
                  </a:lnTo>
                  <a:lnTo>
                    <a:pt x="43177" y="29868"/>
                  </a:lnTo>
                  <a:lnTo>
                    <a:pt x="31815" y="34413"/>
                  </a:lnTo>
                  <a:lnTo>
                    <a:pt x="0" y="34413"/>
                  </a:lnTo>
                  <a:lnTo>
                    <a:pt x="2041" y="27270"/>
                  </a:lnTo>
                  <a:lnTo>
                    <a:pt x="0" y="27270"/>
                  </a:lnTo>
                  <a:lnTo>
                    <a:pt x="4545" y="11363"/>
                  </a:lnTo>
                  <a:lnTo>
                    <a:pt x="43177" y="113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11" name="Freeform 125"/>
            <p:cNvSpPr>
              <a:spLocks/>
            </p:cNvSpPr>
            <p:nvPr/>
          </p:nvSpPr>
          <p:spPr bwMode="auto">
            <a:xfrm>
              <a:off x="3934499" y="3571654"/>
              <a:ext cx="85217" cy="44313"/>
            </a:xfrm>
            <a:custGeom>
              <a:avLst/>
              <a:gdLst>
                <a:gd name="T0" fmla="*/ 50 w 50"/>
                <a:gd name="T1" fmla="*/ 0 h 26"/>
                <a:gd name="T2" fmla="*/ 50 w 50"/>
                <a:gd name="T3" fmla="*/ 0 h 26"/>
                <a:gd name="T4" fmla="*/ 48 w 50"/>
                <a:gd name="T5" fmla="*/ 7 h 26"/>
                <a:gd name="T6" fmla="*/ 48 w 50"/>
                <a:gd name="T7" fmla="*/ 7 h 26"/>
                <a:gd name="T8" fmla="*/ 48 w 50"/>
                <a:gd name="T9" fmla="*/ 12 h 26"/>
                <a:gd name="T10" fmla="*/ 45 w 50"/>
                <a:gd name="T11" fmla="*/ 14 h 26"/>
                <a:gd name="T12" fmla="*/ 43 w 50"/>
                <a:gd name="T13" fmla="*/ 14 h 26"/>
                <a:gd name="T14" fmla="*/ 38 w 50"/>
                <a:gd name="T15" fmla="*/ 19 h 26"/>
                <a:gd name="T16" fmla="*/ 34 w 50"/>
                <a:gd name="T17" fmla="*/ 19 h 26"/>
                <a:gd name="T18" fmla="*/ 26 w 50"/>
                <a:gd name="T19" fmla="*/ 26 h 26"/>
                <a:gd name="T20" fmla="*/ 17 w 50"/>
                <a:gd name="T21" fmla="*/ 19 h 26"/>
                <a:gd name="T22" fmla="*/ 12 w 50"/>
                <a:gd name="T23" fmla="*/ 19 h 26"/>
                <a:gd name="T24" fmla="*/ 8 w 50"/>
                <a:gd name="T25" fmla="*/ 12 h 26"/>
                <a:gd name="T26" fmla="*/ 8 w 50"/>
                <a:gd name="T27" fmla="*/ 9 h 26"/>
                <a:gd name="T28" fmla="*/ 3 w 50"/>
                <a:gd name="T29" fmla="*/ 7 h 26"/>
                <a:gd name="T30" fmla="*/ 0 w 50"/>
                <a:gd name="T31" fmla="*/ 5 h 26"/>
                <a:gd name="T32" fmla="*/ 10 w 50"/>
                <a:gd name="T33" fmla="*/ 0 h 26"/>
                <a:gd name="T34" fmla="*/ 15 w 50"/>
                <a:gd name="T35" fmla="*/ 2 h 26"/>
                <a:gd name="T36" fmla="*/ 19 w 50"/>
                <a:gd name="T37" fmla="*/ 0 h 26"/>
                <a:gd name="T38" fmla="*/ 50 w 50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26">
                  <a:moveTo>
                    <a:pt x="50" y="0"/>
                  </a:moveTo>
                  <a:lnTo>
                    <a:pt x="50" y="0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12"/>
                  </a:lnTo>
                  <a:lnTo>
                    <a:pt x="45" y="14"/>
                  </a:lnTo>
                  <a:lnTo>
                    <a:pt x="43" y="14"/>
                  </a:lnTo>
                  <a:lnTo>
                    <a:pt x="38" y="19"/>
                  </a:lnTo>
                  <a:lnTo>
                    <a:pt x="34" y="19"/>
                  </a:lnTo>
                  <a:lnTo>
                    <a:pt x="26" y="26"/>
                  </a:lnTo>
                  <a:lnTo>
                    <a:pt x="17" y="19"/>
                  </a:lnTo>
                  <a:lnTo>
                    <a:pt x="12" y="19"/>
                  </a:lnTo>
                  <a:lnTo>
                    <a:pt x="8" y="12"/>
                  </a:lnTo>
                  <a:lnTo>
                    <a:pt x="8" y="9"/>
                  </a:lnTo>
                  <a:lnTo>
                    <a:pt x="3" y="7"/>
                  </a:lnTo>
                  <a:lnTo>
                    <a:pt x="0" y="5"/>
                  </a:lnTo>
                  <a:lnTo>
                    <a:pt x="10" y="0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2" name="Freeform 129"/>
            <p:cNvSpPr>
              <a:spLocks noEditPoints="1"/>
            </p:cNvSpPr>
            <p:nvPr/>
          </p:nvSpPr>
          <p:spPr bwMode="auto">
            <a:xfrm>
              <a:off x="4950290" y="2651144"/>
              <a:ext cx="182366" cy="242018"/>
            </a:xfrm>
            <a:custGeom>
              <a:avLst/>
              <a:gdLst>
                <a:gd name="T0" fmla="*/ 60 w 107"/>
                <a:gd name="T1" fmla="*/ 126 h 142"/>
                <a:gd name="T2" fmla="*/ 60 w 107"/>
                <a:gd name="T3" fmla="*/ 126 h 142"/>
                <a:gd name="T4" fmla="*/ 67 w 107"/>
                <a:gd name="T5" fmla="*/ 133 h 142"/>
                <a:gd name="T6" fmla="*/ 81 w 107"/>
                <a:gd name="T7" fmla="*/ 133 h 142"/>
                <a:gd name="T8" fmla="*/ 93 w 107"/>
                <a:gd name="T9" fmla="*/ 133 h 142"/>
                <a:gd name="T10" fmla="*/ 93 w 107"/>
                <a:gd name="T11" fmla="*/ 138 h 142"/>
                <a:gd name="T12" fmla="*/ 100 w 107"/>
                <a:gd name="T13" fmla="*/ 135 h 142"/>
                <a:gd name="T14" fmla="*/ 97 w 107"/>
                <a:gd name="T15" fmla="*/ 140 h 142"/>
                <a:gd name="T16" fmla="*/ 76 w 107"/>
                <a:gd name="T17" fmla="*/ 142 h 142"/>
                <a:gd name="T18" fmla="*/ 76 w 107"/>
                <a:gd name="T19" fmla="*/ 138 h 142"/>
                <a:gd name="T20" fmla="*/ 55 w 107"/>
                <a:gd name="T21" fmla="*/ 135 h 142"/>
                <a:gd name="T22" fmla="*/ 60 w 107"/>
                <a:gd name="T23" fmla="*/ 126 h 142"/>
                <a:gd name="T24" fmla="*/ 107 w 107"/>
                <a:gd name="T25" fmla="*/ 5 h 142"/>
                <a:gd name="T26" fmla="*/ 107 w 107"/>
                <a:gd name="T27" fmla="*/ 5 h 142"/>
                <a:gd name="T28" fmla="*/ 100 w 107"/>
                <a:gd name="T29" fmla="*/ 19 h 142"/>
                <a:gd name="T30" fmla="*/ 97 w 107"/>
                <a:gd name="T31" fmla="*/ 22 h 142"/>
                <a:gd name="T32" fmla="*/ 86 w 107"/>
                <a:gd name="T33" fmla="*/ 22 h 142"/>
                <a:gd name="T34" fmla="*/ 79 w 107"/>
                <a:gd name="T35" fmla="*/ 19 h 142"/>
                <a:gd name="T36" fmla="*/ 60 w 107"/>
                <a:gd name="T37" fmla="*/ 24 h 142"/>
                <a:gd name="T38" fmla="*/ 69 w 107"/>
                <a:gd name="T39" fmla="*/ 38 h 142"/>
                <a:gd name="T40" fmla="*/ 62 w 107"/>
                <a:gd name="T41" fmla="*/ 41 h 142"/>
                <a:gd name="T42" fmla="*/ 53 w 107"/>
                <a:gd name="T43" fmla="*/ 41 h 142"/>
                <a:gd name="T44" fmla="*/ 45 w 107"/>
                <a:gd name="T45" fmla="*/ 29 h 142"/>
                <a:gd name="T46" fmla="*/ 41 w 107"/>
                <a:gd name="T47" fmla="*/ 34 h 142"/>
                <a:gd name="T48" fmla="*/ 45 w 107"/>
                <a:gd name="T49" fmla="*/ 45 h 142"/>
                <a:gd name="T50" fmla="*/ 53 w 107"/>
                <a:gd name="T51" fmla="*/ 57 h 142"/>
                <a:gd name="T52" fmla="*/ 48 w 107"/>
                <a:gd name="T53" fmla="*/ 60 h 142"/>
                <a:gd name="T54" fmla="*/ 57 w 107"/>
                <a:gd name="T55" fmla="*/ 71 h 142"/>
                <a:gd name="T56" fmla="*/ 64 w 107"/>
                <a:gd name="T57" fmla="*/ 76 h 142"/>
                <a:gd name="T58" fmla="*/ 64 w 107"/>
                <a:gd name="T59" fmla="*/ 88 h 142"/>
                <a:gd name="T60" fmla="*/ 50 w 107"/>
                <a:gd name="T61" fmla="*/ 83 h 142"/>
                <a:gd name="T62" fmla="*/ 55 w 107"/>
                <a:gd name="T63" fmla="*/ 93 h 142"/>
                <a:gd name="T64" fmla="*/ 43 w 107"/>
                <a:gd name="T65" fmla="*/ 95 h 142"/>
                <a:gd name="T66" fmla="*/ 50 w 107"/>
                <a:gd name="T67" fmla="*/ 112 h 142"/>
                <a:gd name="T68" fmla="*/ 38 w 107"/>
                <a:gd name="T69" fmla="*/ 114 h 142"/>
                <a:gd name="T70" fmla="*/ 26 w 107"/>
                <a:gd name="T71" fmla="*/ 105 h 142"/>
                <a:gd name="T72" fmla="*/ 19 w 107"/>
                <a:gd name="T73" fmla="*/ 88 h 142"/>
                <a:gd name="T74" fmla="*/ 17 w 107"/>
                <a:gd name="T75" fmla="*/ 74 h 142"/>
                <a:gd name="T76" fmla="*/ 12 w 107"/>
                <a:gd name="T77" fmla="*/ 64 h 142"/>
                <a:gd name="T78" fmla="*/ 3 w 107"/>
                <a:gd name="T79" fmla="*/ 53 h 142"/>
                <a:gd name="T80" fmla="*/ 0 w 107"/>
                <a:gd name="T81" fmla="*/ 48 h 142"/>
                <a:gd name="T82" fmla="*/ 10 w 107"/>
                <a:gd name="T83" fmla="*/ 38 h 142"/>
                <a:gd name="T84" fmla="*/ 10 w 107"/>
                <a:gd name="T85" fmla="*/ 31 h 142"/>
                <a:gd name="T86" fmla="*/ 15 w 107"/>
                <a:gd name="T87" fmla="*/ 27 h 142"/>
                <a:gd name="T88" fmla="*/ 15 w 107"/>
                <a:gd name="T89" fmla="*/ 22 h 142"/>
                <a:gd name="T90" fmla="*/ 26 w 107"/>
                <a:gd name="T91" fmla="*/ 19 h 142"/>
                <a:gd name="T92" fmla="*/ 34 w 107"/>
                <a:gd name="T93" fmla="*/ 15 h 142"/>
                <a:gd name="T94" fmla="*/ 41 w 107"/>
                <a:gd name="T95" fmla="*/ 15 h 142"/>
                <a:gd name="T96" fmla="*/ 43 w 107"/>
                <a:gd name="T97" fmla="*/ 12 h 142"/>
                <a:gd name="T98" fmla="*/ 48 w 107"/>
                <a:gd name="T99" fmla="*/ 12 h 142"/>
                <a:gd name="T100" fmla="*/ 60 w 107"/>
                <a:gd name="T101" fmla="*/ 12 h 142"/>
                <a:gd name="T102" fmla="*/ 71 w 107"/>
                <a:gd name="T103" fmla="*/ 5 h 142"/>
                <a:gd name="T104" fmla="*/ 83 w 107"/>
                <a:gd name="T105" fmla="*/ 15 h 142"/>
                <a:gd name="T106" fmla="*/ 97 w 107"/>
                <a:gd name="T107" fmla="*/ 12 h 142"/>
                <a:gd name="T108" fmla="*/ 97 w 107"/>
                <a:gd name="T109" fmla="*/ 0 h 142"/>
                <a:gd name="T110" fmla="*/ 107 w 107"/>
                <a:gd name="T111" fmla="*/ 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7" h="142">
                  <a:moveTo>
                    <a:pt x="60" y="126"/>
                  </a:moveTo>
                  <a:lnTo>
                    <a:pt x="60" y="126"/>
                  </a:lnTo>
                  <a:lnTo>
                    <a:pt x="67" y="133"/>
                  </a:lnTo>
                  <a:lnTo>
                    <a:pt x="81" y="133"/>
                  </a:lnTo>
                  <a:lnTo>
                    <a:pt x="93" y="133"/>
                  </a:lnTo>
                  <a:lnTo>
                    <a:pt x="93" y="138"/>
                  </a:lnTo>
                  <a:lnTo>
                    <a:pt x="100" y="135"/>
                  </a:lnTo>
                  <a:lnTo>
                    <a:pt x="97" y="140"/>
                  </a:lnTo>
                  <a:lnTo>
                    <a:pt x="76" y="142"/>
                  </a:lnTo>
                  <a:lnTo>
                    <a:pt x="76" y="138"/>
                  </a:lnTo>
                  <a:lnTo>
                    <a:pt x="55" y="135"/>
                  </a:lnTo>
                  <a:lnTo>
                    <a:pt x="60" y="126"/>
                  </a:lnTo>
                  <a:close/>
                  <a:moveTo>
                    <a:pt x="107" y="5"/>
                  </a:moveTo>
                  <a:lnTo>
                    <a:pt x="107" y="5"/>
                  </a:lnTo>
                  <a:lnTo>
                    <a:pt x="100" y="19"/>
                  </a:lnTo>
                  <a:lnTo>
                    <a:pt x="97" y="22"/>
                  </a:lnTo>
                  <a:lnTo>
                    <a:pt x="86" y="22"/>
                  </a:lnTo>
                  <a:lnTo>
                    <a:pt x="79" y="19"/>
                  </a:lnTo>
                  <a:lnTo>
                    <a:pt x="60" y="24"/>
                  </a:lnTo>
                  <a:lnTo>
                    <a:pt x="69" y="38"/>
                  </a:lnTo>
                  <a:lnTo>
                    <a:pt x="62" y="41"/>
                  </a:lnTo>
                  <a:lnTo>
                    <a:pt x="53" y="41"/>
                  </a:lnTo>
                  <a:lnTo>
                    <a:pt x="45" y="29"/>
                  </a:lnTo>
                  <a:lnTo>
                    <a:pt x="41" y="34"/>
                  </a:lnTo>
                  <a:lnTo>
                    <a:pt x="45" y="45"/>
                  </a:lnTo>
                  <a:lnTo>
                    <a:pt x="53" y="57"/>
                  </a:lnTo>
                  <a:lnTo>
                    <a:pt x="48" y="60"/>
                  </a:lnTo>
                  <a:lnTo>
                    <a:pt x="57" y="71"/>
                  </a:lnTo>
                  <a:lnTo>
                    <a:pt x="64" y="76"/>
                  </a:lnTo>
                  <a:lnTo>
                    <a:pt x="64" y="88"/>
                  </a:lnTo>
                  <a:lnTo>
                    <a:pt x="50" y="83"/>
                  </a:lnTo>
                  <a:lnTo>
                    <a:pt x="55" y="93"/>
                  </a:lnTo>
                  <a:lnTo>
                    <a:pt x="43" y="95"/>
                  </a:lnTo>
                  <a:lnTo>
                    <a:pt x="50" y="112"/>
                  </a:lnTo>
                  <a:lnTo>
                    <a:pt x="38" y="114"/>
                  </a:lnTo>
                  <a:lnTo>
                    <a:pt x="26" y="105"/>
                  </a:lnTo>
                  <a:lnTo>
                    <a:pt x="19" y="88"/>
                  </a:lnTo>
                  <a:lnTo>
                    <a:pt x="17" y="74"/>
                  </a:lnTo>
                  <a:lnTo>
                    <a:pt x="12" y="64"/>
                  </a:lnTo>
                  <a:lnTo>
                    <a:pt x="3" y="53"/>
                  </a:lnTo>
                  <a:lnTo>
                    <a:pt x="0" y="48"/>
                  </a:lnTo>
                  <a:lnTo>
                    <a:pt x="10" y="38"/>
                  </a:lnTo>
                  <a:lnTo>
                    <a:pt x="10" y="31"/>
                  </a:lnTo>
                  <a:lnTo>
                    <a:pt x="15" y="27"/>
                  </a:lnTo>
                  <a:lnTo>
                    <a:pt x="15" y="22"/>
                  </a:lnTo>
                  <a:lnTo>
                    <a:pt x="26" y="19"/>
                  </a:lnTo>
                  <a:lnTo>
                    <a:pt x="34" y="15"/>
                  </a:lnTo>
                  <a:lnTo>
                    <a:pt x="41" y="15"/>
                  </a:lnTo>
                  <a:lnTo>
                    <a:pt x="43" y="12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71" y="5"/>
                  </a:lnTo>
                  <a:lnTo>
                    <a:pt x="83" y="15"/>
                  </a:lnTo>
                  <a:lnTo>
                    <a:pt x="97" y="12"/>
                  </a:lnTo>
                  <a:lnTo>
                    <a:pt x="97" y="0"/>
                  </a:lnTo>
                  <a:lnTo>
                    <a:pt x="107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3" name="Freeform 131"/>
            <p:cNvSpPr>
              <a:spLocks/>
            </p:cNvSpPr>
            <p:nvPr/>
          </p:nvSpPr>
          <p:spPr bwMode="auto">
            <a:xfrm>
              <a:off x="2375021" y="-621042"/>
              <a:ext cx="1685600" cy="2469601"/>
            </a:xfrm>
            <a:custGeom>
              <a:avLst/>
              <a:gdLst>
                <a:gd name="T0" fmla="*/ 849 w 989"/>
                <a:gd name="T1" fmla="*/ 126 h 1449"/>
                <a:gd name="T2" fmla="*/ 669 w 989"/>
                <a:gd name="T3" fmla="*/ 190 h 1449"/>
                <a:gd name="T4" fmla="*/ 783 w 989"/>
                <a:gd name="T5" fmla="*/ 237 h 1449"/>
                <a:gd name="T6" fmla="*/ 811 w 989"/>
                <a:gd name="T7" fmla="*/ 308 h 1449"/>
                <a:gd name="T8" fmla="*/ 979 w 989"/>
                <a:gd name="T9" fmla="*/ 247 h 1449"/>
                <a:gd name="T10" fmla="*/ 913 w 989"/>
                <a:gd name="T11" fmla="*/ 386 h 1449"/>
                <a:gd name="T12" fmla="*/ 880 w 989"/>
                <a:gd name="T13" fmla="*/ 474 h 1449"/>
                <a:gd name="T14" fmla="*/ 887 w 989"/>
                <a:gd name="T15" fmla="*/ 666 h 1449"/>
                <a:gd name="T16" fmla="*/ 863 w 989"/>
                <a:gd name="T17" fmla="*/ 727 h 1449"/>
                <a:gd name="T18" fmla="*/ 873 w 989"/>
                <a:gd name="T19" fmla="*/ 841 h 1449"/>
                <a:gd name="T20" fmla="*/ 849 w 989"/>
                <a:gd name="T21" fmla="*/ 888 h 1449"/>
                <a:gd name="T22" fmla="*/ 826 w 989"/>
                <a:gd name="T23" fmla="*/ 933 h 1449"/>
                <a:gd name="T24" fmla="*/ 785 w 989"/>
                <a:gd name="T25" fmla="*/ 950 h 1449"/>
                <a:gd name="T26" fmla="*/ 835 w 989"/>
                <a:gd name="T27" fmla="*/ 1035 h 1449"/>
                <a:gd name="T28" fmla="*/ 773 w 989"/>
                <a:gd name="T29" fmla="*/ 997 h 1449"/>
                <a:gd name="T30" fmla="*/ 802 w 989"/>
                <a:gd name="T31" fmla="*/ 1059 h 1449"/>
                <a:gd name="T32" fmla="*/ 736 w 989"/>
                <a:gd name="T33" fmla="*/ 1137 h 1449"/>
                <a:gd name="T34" fmla="*/ 655 w 989"/>
                <a:gd name="T35" fmla="*/ 1167 h 1449"/>
                <a:gd name="T36" fmla="*/ 587 w 989"/>
                <a:gd name="T37" fmla="*/ 1241 h 1449"/>
                <a:gd name="T38" fmla="*/ 528 w 989"/>
                <a:gd name="T39" fmla="*/ 1283 h 1449"/>
                <a:gd name="T40" fmla="*/ 492 w 989"/>
                <a:gd name="T41" fmla="*/ 1362 h 1449"/>
                <a:gd name="T42" fmla="*/ 485 w 989"/>
                <a:gd name="T43" fmla="*/ 1449 h 1449"/>
                <a:gd name="T44" fmla="*/ 405 w 989"/>
                <a:gd name="T45" fmla="*/ 1423 h 1449"/>
                <a:gd name="T46" fmla="*/ 350 w 989"/>
                <a:gd name="T47" fmla="*/ 1328 h 1449"/>
                <a:gd name="T48" fmla="*/ 317 w 989"/>
                <a:gd name="T49" fmla="*/ 1234 h 1449"/>
                <a:gd name="T50" fmla="*/ 329 w 989"/>
                <a:gd name="T51" fmla="*/ 1141 h 1449"/>
                <a:gd name="T52" fmla="*/ 362 w 989"/>
                <a:gd name="T53" fmla="*/ 1070 h 1449"/>
                <a:gd name="T54" fmla="*/ 322 w 989"/>
                <a:gd name="T55" fmla="*/ 1099 h 1449"/>
                <a:gd name="T56" fmla="*/ 305 w 989"/>
                <a:gd name="T57" fmla="*/ 1028 h 1449"/>
                <a:gd name="T58" fmla="*/ 326 w 989"/>
                <a:gd name="T59" fmla="*/ 1006 h 1449"/>
                <a:gd name="T60" fmla="*/ 282 w 989"/>
                <a:gd name="T61" fmla="*/ 985 h 1449"/>
                <a:gd name="T62" fmla="*/ 277 w 989"/>
                <a:gd name="T63" fmla="*/ 876 h 1449"/>
                <a:gd name="T64" fmla="*/ 237 w 989"/>
                <a:gd name="T65" fmla="*/ 763 h 1449"/>
                <a:gd name="T66" fmla="*/ 116 w 989"/>
                <a:gd name="T67" fmla="*/ 722 h 1449"/>
                <a:gd name="T68" fmla="*/ 31 w 989"/>
                <a:gd name="T69" fmla="*/ 663 h 1449"/>
                <a:gd name="T70" fmla="*/ 36 w 989"/>
                <a:gd name="T71" fmla="*/ 616 h 1449"/>
                <a:gd name="T72" fmla="*/ 64 w 989"/>
                <a:gd name="T73" fmla="*/ 516 h 1449"/>
                <a:gd name="T74" fmla="*/ 85 w 989"/>
                <a:gd name="T75" fmla="*/ 410 h 1449"/>
                <a:gd name="T76" fmla="*/ 177 w 989"/>
                <a:gd name="T77" fmla="*/ 289 h 1449"/>
                <a:gd name="T78" fmla="*/ 260 w 989"/>
                <a:gd name="T79" fmla="*/ 192 h 1449"/>
                <a:gd name="T80" fmla="*/ 371 w 989"/>
                <a:gd name="T81" fmla="*/ 161 h 1449"/>
                <a:gd name="T82" fmla="*/ 466 w 989"/>
                <a:gd name="T83" fmla="*/ 251 h 1449"/>
                <a:gd name="T84" fmla="*/ 483 w 989"/>
                <a:gd name="T85" fmla="*/ 60 h 1449"/>
                <a:gd name="T86" fmla="*/ 617 w 989"/>
                <a:gd name="T87" fmla="*/ 0 h 1449"/>
                <a:gd name="T88" fmla="*/ 747 w 989"/>
                <a:gd name="T89" fmla="*/ 19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9" h="1449">
                  <a:moveTo>
                    <a:pt x="747" y="19"/>
                  </a:moveTo>
                  <a:lnTo>
                    <a:pt x="747" y="19"/>
                  </a:lnTo>
                  <a:lnTo>
                    <a:pt x="849" y="126"/>
                  </a:lnTo>
                  <a:lnTo>
                    <a:pt x="818" y="173"/>
                  </a:lnTo>
                  <a:lnTo>
                    <a:pt x="757" y="178"/>
                  </a:lnTo>
                  <a:lnTo>
                    <a:pt x="669" y="190"/>
                  </a:lnTo>
                  <a:lnTo>
                    <a:pt x="677" y="211"/>
                  </a:lnTo>
                  <a:lnTo>
                    <a:pt x="736" y="199"/>
                  </a:lnTo>
                  <a:lnTo>
                    <a:pt x="783" y="237"/>
                  </a:lnTo>
                  <a:lnTo>
                    <a:pt x="814" y="204"/>
                  </a:lnTo>
                  <a:lnTo>
                    <a:pt x="828" y="244"/>
                  </a:lnTo>
                  <a:lnTo>
                    <a:pt x="811" y="308"/>
                  </a:lnTo>
                  <a:lnTo>
                    <a:pt x="852" y="268"/>
                  </a:lnTo>
                  <a:lnTo>
                    <a:pt x="930" y="225"/>
                  </a:lnTo>
                  <a:lnTo>
                    <a:pt x="979" y="247"/>
                  </a:lnTo>
                  <a:lnTo>
                    <a:pt x="989" y="292"/>
                  </a:lnTo>
                  <a:lnTo>
                    <a:pt x="923" y="365"/>
                  </a:lnTo>
                  <a:lnTo>
                    <a:pt x="913" y="386"/>
                  </a:lnTo>
                  <a:lnTo>
                    <a:pt x="861" y="403"/>
                  </a:lnTo>
                  <a:lnTo>
                    <a:pt x="899" y="408"/>
                  </a:lnTo>
                  <a:lnTo>
                    <a:pt x="880" y="474"/>
                  </a:lnTo>
                  <a:lnTo>
                    <a:pt x="866" y="528"/>
                  </a:lnTo>
                  <a:lnTo>
                    <a:pt x="868" y="616"/>
                  </a:lnTo>
                  <a:lnTo>
                    <a:pt x="887" y="666"/>
                  </a:lnTo>
                  <a:lnTo>
                    <a:pt x="861" y="668"/>
                  </a:lnTo>
                  <a:lnTo>
                    <a:pt x="835" y="689"/>
                  </a:lnTo>
                  <a:lnTo>
                    <a:pt x="863" y="727"/>
                  </a:lnTo>
                  <a:lnTo>
                    <a:pt x="868" y="782"/>
                  </a:lnTo>
                  <a:lnTo>
                    <a:pt x="852" y="786"/>
                  </a:lnTo>
                  <a:lnTo>
                    <a:pt x="873" y="841"/>
                  </a:lnTo>
                  <a:lnTo>
                    <a:pt x="835" y="843"/>
                  </a:lnTo>
                  <a:lnTo>
                    <a:pt x="856" y="869"/>
                  </a:lnTo>
                  <a:lnTo>
                    <a:pt x="849" y="888"/>
                  </a:lnTo>
                  <a:lnTo>
                    <a:pt x="828" y="895"/>
                  </a:lnTo>
                  <a:lnTo>
                    <a:pt x="804" y="895"/>
                  </a:lnTo>
                  <a:lnTo>
                    <a:pt x="826" y="933"/>
                  </a:lnTo>
                  <a:lnTo>
                    <a:pt x="826" y="957"/>
                  </a:lnTo>
                  <a:lnTo>
                    <a:pt x="792" y="935"/>
                  </a:lnTo>
                  <a:lnTo>
                    <a:pt x="785" y="950"/>
                  </a:lnTo>
                  <a:lnTo>
                    <a:pt x="807" y="964"/>
                  </a:lnTo>
                  <a:lnTo>
                    <a:pt x="828" y="995"/>
                  </a:lnTo>
                  <a:lnTo>
                    <a:pt x="835" y="1035"/>
                  </a:lnTo>
                  <a:lnTo>
                    <a:pt x="804" y="1044"/>
                  </a:lnTo>
                  <a:lnTo>
                    <a:pt x="792" y="1025"/>
                  </a:lnTo>
                  <a:lnTo>
                    <a:pt x="773" y="997"/>
                  </a:lnTo>
                  <a:lnTo>
                    <a:pt x="778" y="1030"/>
                  </a:lnTo>
                  <a:lnTo>
                    <a:pt x="759" y="1056"/>
                  </a:lnTo>
                  <a:lnTo>
                    <a:pt x="802" y="1059"/>
                  </a:lnTo>
                  <a:lnTo>
                    <a:pt x="823" y="1061"/>
                  </a:lnTo>
                  <a:lnTo>
                    <a:pt x="781" y="1101"/>
                  </a:lnTo>
                  <a:lnTo>
                    <a:pt x="736" y="1137"/>
                  </a:lnTo>
                  <a:lnTo>
                    <a:pt x="688" y="1151"/>
                  </a:lnTo>
                  <a:lnTo>
                    <a:pt x="672" y="1151"/>
                  </a:lnTo>
                  <a:lnTo>
                    <a:pt x="655" y="1167"/>
                  </a:lnTo>
                  <a:lnTo>
                    <a:pt x="632" y="1210"/>
                  </a:lnTo>
                  <a:lnTo>
                    <a:pt x="598" y="1238"/>
                  </a:lnTo>
                  <a:lnTo>
                    <a:pt x="587" y="1241"/>
                  </a:lnTo>
                  <a:lnTo>
                    <a:pt x="565" y="1250"/>
                  </a:lnTo>
                  <a:lnTo>
                    <a:pt x="542" y="1260"/>
                  </a:lnTo>
                  <a:lnTo>
                    <a:pt x="528" y="1283"/>
                  </a:lnTo>
                  <a:lnTo>
                    <a:pt x="528" y="1309"/>
                  </a:lnTo>
                  <a:lnTo>
                    <a:pt x="518" y="1333"/>
                  </a:lnTo>
                  <a:lnTo>
                    <a:pt x="492" y="1362"/>
                  </a:lnTo>
                  <a:lnTo>
                    <a:pt x="499" y="1388"/>
                  </a:lnTo>
                  <a:lnTo>
                    <a:pt x="492" y="1416"/>
                  </a:lnTo>
                  <a:lnTo>
                    <a:pt x="485" y="1449"/>
                  </a:lnTo>
                  <a:lnTo>
                    <a:pt x="461" y="1449"/>
                  </a:lnTo>
                  <a:lnTo>
                    <a:pt x="438" y="1423"/>
                  </a:lnTo>
                  <a:lnTo>
                    <a:pt x="405" y="1423"/>
                  </a:lnTo>
                  <a:lnTo>
                    <a:pt x="388" y="1404"/>
                  </a:lnTo>
                  <a:lnTo>
                    <a:pt x="378" y="1373"/>
                  </a:lnTo>
                  <a:lnTo>
                    <a:pt x="350" y="1328"/>
                  </a:lnTo>
                  <a:lnTo>
                    <a:pt x="343" y="1305"/>
                  </a:lnTo>
                  <a:lnTo>
                    <a:pt x="341" y="1272"/>
                  </a:lnTo>
                  <a:lnTo>
                    <a:pt x="317" y="1234"/>
                  </a:lnTo>
                  <a:lnTo>
                    <a:pt x="324" y="1205"/>
                  </a:lnTo>
                  <a:lnTo>
                    <a:pt x="312" y="1189"/>
                  </a:lnTo>
                  <a:lnTo>
                    <a:pt x="329" y="1141"/>
                  </a:lnTo>
                  <a:lnTo>
                    <a:pt x="352" y="1125"/>
                  </a:lnTo>
                  <a:lnTo>
                    <a:pt x="360" y="1106"/>
                  </a:lnTo>
                  <a:lnTo>
                    <a:pt x="362" y="1070"/>
                  </a:lnTo>
                  <a:lnTo>
                    <a:pt x="343" y="1085"/>
                  </a:lnTo>
                  <a:lnTo>
                    <a:pt x="336" y="1092"/>
                  </a:lnTo>
                  <a:lnTo>
                    <a:pt x="322" y="1099"/>
                  </a:lnTo>
                  <a:lnTo>
                    <a:pt x="300" y="1085"/>
                  </a:lnTo>
                  <a:lnTo>
                    <a:pt x="300" y="1051"/>
                  </a:lnTo>
                  <a:lnTo>
                    <a:pt x="305" y="1028"/>
                  </a:lnTo>
                  <a:lnTo>
                    <a:pt x="322" y="1025"/>
                  </a:lnTo>
                  <a:lnTo>
                    <a:pt x="355" y="1040"/>
                  </a:lnTo>
                  <a:lnTo>
                    <a:pt x="326" y="1006"/>
                  </a:lnTo>
                  <a:lnTo>
                    <a:pt x="312" y="990"/>
                  </a:lnTo>
                  <a:lnTo>
                    <a:pt x="296" y="997"/>
                  </a:lnTo>
                  <a:lnTo>
                    <a:pt x="282" y="985"/>
                  </a:lnTo>
                  <a:lnTo>
                    <a:pt x="300" y="935"/>
                  </a:lnTo>
                  <a:lnTo>
                    <a:pt x="291" y="917"/>
                  </a:lnTo>
                  <a:lnTo>
                    <a:pt x="277" y="876"/>
                  </a:lnTo>
                  <a:lnTo>
                    <a:pt x="258" y="815"/>
                  </a:lnTo>
                  <a:lnTo>
                    <a:pt x="237" y="791"/>
                  </a:lnTo>
                  <a:lnTo>
                    <a:pt x="237" y="763"/>
                  </a:lnTo>
                  <a:lnTo>
                    <a:pt x="194" y="725"/>
                  </a:lnTo>
                  <a:lnTo>
                    <a:pt x="161" y="720"/>
                  </a:lnTo>
                  <a:lnTo>
                    <a:pt x="116" y="722"/>
                  </a:lnTo>
                  <a:lnTo>
                    <a:pt x="78" y="730"/>
                  </a:lnTo>
                  <a:lnTo>
                    <a:pt x="59" y="706"/>
                  </a:lnTo>
                  <a:lnTo>
                    <a:pt x="31" y="663"/>
                  </a:lnTo>
                  <a:lnTo>
                    <a:pt x="73" y="640"/>
                  </a:lnTo>
                  <a:lnTo>
                    <a:pt x="104" y="635"/>
                  </a:lnTo>
                  <a:lnTo>
                    <a:pt x="36" y="616"/>
                  </a:lnTo>
                  <a:lnTo>
                    <a:pt x="0" y="585"/>
                  </a:lnTo>
                  <a:lnTo>
                    <a:pt x="2" y="554"/>
                  </a:lnTo>
                  <a:lnTo>
                    <a:pt x="64" y="516"/>
                  </a:lnTo>
                  <a:lnTo>
                    <a:pt x="123" y="474"/>
                  </a:lnTo>
                  <a:lnTo>
                    <a:pt x="128" y="443"/>
                  </a:lnTo>
                  <a:lnTo>
                    <a:pt x="85" y="410"/>
                  </a:lnTo>
                  <a:lnTo>
                    <a:pt x="99" y="372"/>
                  </a:lnTo>
                  <a:lnTo>
                    <a:pt x="154" y="301"/>
                  </a:lnTo>
                  <a:lnTo>
                    <a:pt x="177" y="289"/>
                  </a:lnTo>
                  <a:lnTo>
                    <a:pt x="170" y="240"/>
                  </a:lnTo>
                  <a:lnTo>
                    <a:pt x="211" y="209"/>
                  </a:lnTo>
                  <a:lnTo>
                    <a:pt x="260" y="192"/>
                  </a:lnTo>
                  <a:lnTo>
                    <a:pt x="310" y="190"/>
                  </a:lnTo>
                  <a:lnTo>
                    <a:pt x="329" y="228"/>
                  </a:lnTo>
                  <a:lnTo>
                    <a:pt x="371" y="161"/>
                  </a:lnTo>
                  <a:lnTo>
                    <a:pt x="409" y="206"/>
                  </a:lnTo>
                  <a:lnTo>
                    <a:pt x="433" y="216"/>
                  </a:lnTo>
                  <a:lnTo>
                    <a:pt x="466" y="251"/>
                  </a:lnTo>
                  <a:lnTo>
                    <a:pt x="426" y="190"/>
                  </a:lnTo>
                  <a:lnTo>
                    <a:pt x="428" y="138"/>
                  </a:lnTo>
                  <a:lnTo>
                    <a:pt x="483" y="60"/>
                  </a:lnTo>
                  <a:lnTo>
                    <a:pt x="539" y="67"/>
                  </a:lnTo>
                  <a:lnTo>
                    <a:pt x="561" y="15"/>
                  </a:lnTo>
                  <a:lnTo>
                    <a:pt x="617" y="0"/>
                  </a:lnTo>
                  <a:lnTo>
                    <a:pt x="747" y="19"/>
                  </a:lnTo>
                  <a:lnTo>
                    <a:pt x="747" y="19"/>
                  </a:lnTo>
                  <a:lnTo>
                    <a:pt x="747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4" name="Freeform 132"/>
            <p:cNvSpPr>
              <a:spLocks/>
            </p:cNvSpPr>
            <p:nvPr/>
          </p:nvSpPr>
          <p:spPr bwMode="auto">
            <a:xfrm>
              <a:off x="1851786" y="3421672"/>
              <a:ext cx="112487" cy="117601"/>
            </a:xfrm>
            <a:custGeom>
              <a:avLst/>
              <a:gdLst>
                <a:gd name="T0" fmla="*/ 49 w 66"/>
                <a:gd name="T1" fmla="*/ 14 h 69"/>
                <a:gd name="T2" fmla="*/ 49 w 66"/>
                <a:gd name="T3" fmla="*/ 14 h 69"/>
                <a:gd name="T4" fmla="*/ 49 w 66"/>
                <a:gd name="T5" fmla="*/ 33 h 69"/>
                <a:gd name="T6" fmla="*/ 54 w 66"/>
                <a:gd name="T7" fmla="*/ 33 h 69"/>
                <a:gd name="T8" fmla="*/ 59 w 66"/>
                <a:gd name="T9" fmla="*/ 36 h 69"/>
                <a:gd name="T10" fmla="*/ 61 w 66"/>
                <a:gd name="T11" fmla="*/ 33 h 69"/>
                <a:gd name="T12" fmla="*/ 66 w 66"/>
                <a:gd name="T13" fmla="*/ 36 h 69"/>
                <a:gd name="T14" fmla="*/ 56 w 66"/>
                <a:gd name="T15" fmla="*/ 43 h 69"/>
                <a:gd name="T16" fmla="*/ 49 w 66"/>
                <a:gd name="T17" fmla="*/ 48 h 69"/>
                <a:gd name="T18" fmla="*/ 49 w 66"/>
                <a:gd name="T19" fmla="*/ 50 h 69"/>
                <a:gd name="T20" fmla="*/ 52 w 66"/>
                <a:gd name="T21" fmla="*/ 52 h 69"/>
                <a:gd name="T22" fmla="*/ 47 w 66"/>
                <a:gd name="T23" fmla="*/ 57 h 69"/>
                <a:gd name="T24" fmla="*/ 42 w 66"/>
                <a:gd name="T25" fmla="*/ 59 h 69"/>
                <a:gd name="T26" fmla="*/ 44 w 66"/>
                <a:gd name="T27" fmla="*/ 59 h 69"/>
                <a:gd name="T28" fmla="*/ 40 w 66"/>
                <a:gd name="T29" fmla="*/ 62 h 69"/>
                <a:gd name="T30" fmla="*/ 35 w 66"/>
                <a:gd name="T31" fmla="*/ 66 h 69"/>
                <a:gd name="T32" fmla="*/ 35 w 66"/>
                <a:gd name="T33" fmla="*/ 69 h 69"/>
                <a:gd name="T34" fmla="*/ 26 w 66"/>
                <a:gd name="T35" fmla="*/ 66 h 69"/>
                <a:gd name="T36" fmla="*/ 16 w 66"/>
                <a:gd name="T37" fmla="*/ 64 h 69"/>
                <a:gd name="T38" fmla="*/ 9 w 66"/>
                <a:gd name="T39" fmla="*/ 62 h 69"/>
                <a:gd name="T40" fmla="*/ 0 w 66"/>
                <a:gd name="T41" fmla="*/ 55 h 69"/>
                <a:gd name="T42" fmla="*/ 0 w 66"/>
                <a:gd name="T43" fmla="*/ 50 h 69"/>
                <a:gd name="T44" fmla="*/ 2 w 66"/>
                <a:gd name="T45" fmla="*/ 48 h 69"/>
                <a:gd name="T46" fmla="*/ 0 w 66"/>
                <a:gd name="T47" fmla="*/ 43 h 69"/>
                <a:gd name="T48" fmla="*/ 7 w 66"/>
                <a:gd name="T49" fmla="*/ 31 h 69"/>
                <a:gd name="T50" fmla="*/ 28 w 66"/>
                <a:gd name="T51" fmla="*/ 31 h 69"/>
                <a:gd name="T52" fmla="*/ 28 w 66"/>
                <a:gd name="T53" fmla="*/ 24 h 69"/>
                <a:gd name="T54" fmla="*/ 26 w 66"/>
                <a:gd name="T55" fmla="*/ 24 h 69"/>
                <a:gd name="T56" fmla="*/ 23 w 66"/>
                <a:gd name="T57" fmla="*/ 19 h 69"/>
                <a:gd name="T58" fmla="*/ 18 w 66"/>
                <a:gd name="T59" fmla="*/ 17 h 69"/>
                <a:gd name="T60" fmla="*/ 11 w 66"/>
                <a:gd name="T61" fmla="*/ 10 h 69"/>
                <a:gd name="T62" fmla="*/ 18 w 66"/>
                <a:gd name="T63" fmla="*/ 10 h 69"/>
                <a:gd name="T64" fmla="*/ 18 w 66"/>
                <a:gd name="T65" fmla="*/ 0 h 69"/>
                <a:gd name="T66" fmla="*/ 35 w 66"/>
                <a:gd name="T67" fmla="*/ 0 h 69"/>
                <a:gd name="T68" fmla="*/ 52 w 66"/>
                <a:gd name="T69" fmla="*/ 0 h 69"/>
                <a:gd name="T70" fmla="*/ 49 w 66"/>
                <a:gd name="T71" fmla="*/ 1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" h="69">
                  <a:moveTo>
                    <a:pt x="49" y="14"/>
                  </a:moveTo>
                  <a:lnTo>
                    <a:pt x="49" y="14"/>
                  </a:lnTo>
                  <a:lnTo>
                    <a:pt x="49" y="33"/>
                  </a:lnTo>
                  <a:lnTo>
                    <a:pt x="54" y="33"/>
                  </a:lnTo>
                  <a:lnTo>
                    <a:pt x="59" y="36"/>
                  </a:lnTo>
                  <a:lnTo>
                    <a:pt x="61" y="33"/>
                  </a:lnTo>
                  <a:lnTo>
                    <a:pt x="66" y="36"/>
                  </a:lnTo>
                  <a:lnTo>
                    <a:pt x="56" y="43"/>
                  </a:lnTo>
                  <a:lnTo>
                    <a:pt x="49" y="48"/>
                  </a:lnTo>
                  <a:lnTo>
                    <a:pt x="49" y="50"/>
                  </a:lnTo>
                  <a:lnTo>
                    <a:pt x="52" y="52"/>
                  </a:lnTo>
                  <a:lnTo>
                    <a:pt x="47" y="57"/>
                  </a:lnTo>
                  <a:lnTo>
                    <a:pt x="42" y="59"/>
                  </a:lnTo>
                  <a:lnTo>
                    <a:pt x="44" y="59"/>
                  </a:lnTo>
                  <a:lnTo>
                    <a:pt x="40" y="62"/>
                  </a:lnTo>
                  <a:lnTo>
                    <a:pt x="35" y="66"/>
                  </a:lnTo>
                  <a:lnTo>
                    <a:pt x="35" y="69"/>
                  </a:lnTo>
                  <a:lnTo>
                    <a:pt x="26" y="66"/>
                  </a:lnTo>
                  <a:lnTo>
                    <a:pt x="16" y="64"/>
                  </a:lnTo>
                  <a:lnTo>
                    <a:pt x="9" y="62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8"/>
                  </a:lnTo>
                  <a:lnTo>
                    <a:pt x="0" y="43"/>
                  </a:lnTo>
                  <a:lnTo>
                    <a:pt x="7" y="31"/>
                  </a:lnTo>
                  <a:lnTo>
                    <a:pt x="28" y="31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3" y="19"/>
                  </a:lnTo>
                  <a:lnTo>
                    <a:pt x="18" y="17"/>
                  </a:lnTo>
                  <a:lnTo>
                    <a:pt x="11" y="10"/>
                  </a:lnTo>
                  <a:lnTo>
                    <a:pt x="18" y="10"/>
                  </a:lnTo>
                  <a:lnTo>
                    <a:pt x="18" y="0"/>
                  </a:lnTo>
                  <a:lnTo>
                    <a:pt x="35" y="0"/>
                  </a:lnTo>
                  <a:lnTo>
                    <a:pt x="52" y="0"/>
                  </a:lnTo>
                  <a:lnTo>
                    <a:pt x="49" y="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5" name="Freeform 134"/>
            <p:cNvSpPr>
              <a:spLocks/>
            </p:cNvSpPr>
            <p:nvPr/>
          </p:nvSpPr>
          <p:spPr bwMode="auto">
            <a:xfrm>
              <a:off x="2702256" y="3687550"/>
              <a:ext cx="136348" cy="197705"/>
            </a:xfrm>
            <a:custGeom>
              <a:avLst/>
              <a:gdLst>
                <a:gd name="T0" fmla="*/ 68 w 80"/>
                <a:gd name="T1" fmla="*/ 41 h 116"/>
                <a:gd name="T2" fmla="*/ 68 w 80"/>
                <a:gd name="T3" fmla="*/ 41 h 116"/>
                <a:gd name="T4" fmla="*/ 66 w 80"/>
                <a:gd name="T5" fmla="*/ 55 h 116"/>
                <a:gd name="T6" fmla="*/ 56 w 80"/>
                <a:gd name="T7" fmla="*/ 60 h 116"/>
                <a:gd name="T8" fmla="*/ 59 w 80"/>
                <a:gd name="T9" fmla="*/ 62 h 116"/>
                <a:gd name="T10" fmla="*/ 54 w 80"/>
                <a:gd name="T11" fmla="*/ 71 h 116"/>
                <a:gd name="T12" fmla="*/ 61 w 80"/>
                <a:gd name="T13" fmla="*/ 83 h 116"/>
                <a:gd name="T14" fmla="*/ 66 w 80"/>
                <a:gd name="T15" fmla="*/ 83 h 116"/>
                <a:gd name="T16" fmla="*/ 68 w 80"/>
                <a:gd name="T17" fmla="*/ 93 h 116"/>
                <a:gd name="T18" fmla="*/ 80 w 80"/>
                <a:gd name="T19" fmla="*/ 107 h 116"/>
                <a:gd name="T20" fmla="*/ 75 w 80"/>
                <a:gd name="T21" fmla="*/ 107 h 116"/>
                <a:gd name="T22" fmla="*/ 66 w 80"/>
                <a:gd name="T23" fmla="*/ 105 h 116"/>
                <a:gd name="T24" fmla="*/ 61 w 80"/>
                <a:gd name="T25" fmla="*/ 109 h 116"/>
                <a:gd name="T26" fmla="*/ 54 w 80"/>
                <a:gd name="T27" fmla="*/ 112 h 116"/>
                <a:gd name="T28" fmla="*/ 49 w 80"/>
                <a:gd name="T29" fmla="*/ 114 h 116"/>
                <a:gd name="T30" fmla="*/ 47 w 80"/>
                <a:gd name="T31" fmla="*/ 116 h 116"/>
                <a:gd name="T32" fmla="*/ 37 w 80"/>
                <a:gd name="T33" fmla="*/ 116 h 116"/>
                <a:gd name="T34" fmla="*/ 28 w 80"/>
                <a:gd name="T35" fmla="*/ 107 h 116"/>
                <a:gd name="T36" fmla="*/ 26 w 80"/>
                <a:gd name="T37" fmla="*/ 100 h 116"/>
                <a:gd name="T38" fmla="*/ 23 w 80"/>
                <a:gd name="T39" fmla="*/ 93 h 116"/>
                <a:gd name="T40" fmla="*/ 26 w 80"/>
                <a:gd name="T41" fmla="*/ 79 h 116"/>
                <a:gd name="T42" fmla="*/ 30 w 80"/>
                <a:gd name="T43" fmla="*/ 71 h 116"/>
                <a:gd name="T44" fmla="*/ 26 w 80"/>
                <a:gd name="T45" fmla="*/ 67 h 116"/>
                <a:gd name="T46" fmla="*/ 21 w 80"/>
                <a:gd name="T47" fmla="*/ 62 h 116"/>
                <a:gd name="T48" fmla="*/ 23 w 80"/>
                <a:gd name="T49" fmla="*/ 55 h 116"/>
                <a:gd name="T50" fmla="*/ 19 w 80"/>
                <a:gd name="T51" fmla="*/ 52 h 116"/>
                <a:gd name="T52" fmla="*/ 11 w 80"/>
                <a:gd name="T53" fmla="*/ 52 h 116"/>
                <a:gd name="T54" fmla="*/ 0 w 80"/>
                <a:gd name="T55" fmla="*/ 41 h 116"/>
                <a:gd name="T56" fmla="*/ 4 w 80"/>
                <a:gd name="T57" fmla="*/ 36 h 116"/>
                <a:gd name="T58" fmla="*/ 4 w 80"/>
                <a:gd name="T59" fmla="*/ 29 h 116"/>
                <a:gd name="T60" fmla="*/ 14 w 80"/>
                <a:gd name="T61" fmla="*/ 26 h 116"/>
                <a:gd name="T62" fmla="*/ 16 w 80"/>
                <a:gd name="T63" fmla="*/ 22 h 116"/>
                <a:gd name="T64" fmla="*/ 11 w 80"/>
                <a:gd name="T65" fmla="*/ 17 h 116"/>
                <a:gd name="T66" fmla="*/ 14 w 80"/>
                <a:gd name="T67" fmla="*/ 10 h 116"/>
                <a:gd name="T68" fmla="*/ 26 w 80"/>
                <a:gd name="T69" fmla="*/ 0 h 116"/>
                <a:gd name="T70" fmla="*/ 37 w 80"/>
                <a:gd name="T71" fmla="*/ 8 h 116"/>
                <a:gd name="T72" fmla="*/ 47 w 80"/>
                <a:gd name="T73" fmla="*/ 17 h 116"/>
                <a:gd name="T74" fmla="*/ 47 w 80"/>
                <a:gd name="T75" fmla="*/ 26 h 116"/>
                <a:gd name="T76" fmla="*/ 54 w 80"/>
                <a:gd name="T77" fmla="*/ 26 h 116"/>
                <a:gd name="T78" fmla="*/ 61 w 80"/>
                <a:gd name="T79" fmla="*/ 34 h 116"/>
                <a:gd name="T80" fmla="*/ 68 w 80"/>
                <a:gd name="T81" fmla="*/ 4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" h="116">
                  <a:moveTo>
                    <a:pt x="68" y="41"/>
                  </a:moveTo>
                  <a:lnTo>
                    <a:pt x="68" y="41"/>
                  </a:lnTo>
                  <a:lnTo>
                    <a:pt x="66" y="55"/>
                  </a:lnTo>
                  <a:lnTo>
                    <a:pt x="56" y="60"/>
                  </a:lnTo>
                  <a:lnTo>
                    <a:pt x="59" y="62"/>
                  </a:lnTo>
                  <a:lnTo>
                    <a:pt x="54" y="71"/>
                  </a:lnTo>
                  <a:lnTo>
                    <a:pt x="61" y="83"/>
                  </a:lnTo>
                  <a:lnTo>
                    <a:pt x="66" y="83"/>
                  </a:lnTo>
                  <a:lnTo>
                    <a:pt x="68" y="93"/>
                  </a:lnTo>
                  <a:lnTo>
                    <a:pt x="80" y="107"/>
                  </a:lnTo>
                  <a:lnTo>
                    <a:pt x="75" y="107"/>
                  </a:lnTo>
                  <a:lnTo>
                    <a:pt x="66" y="105"/>
                  </a:lnTo>
                  <a:lnTo>
                    <a:pt x="61" y="109"/>
                  </a:lnTo>
                  <a:lnTo>
                    <a:pt x="54" y="112"/>
                  </a:lnTo>
                  <a:lnTo>
                    <a:pt x="49" y="114"/>
                  </a:lnTo>
                  <a:lnTo>
                    <a:pt x="47" y="116"/>
                  </a:lnTo>
                  <a:lnTo>
                    <a:pt x="37" y="116"/>
                  </a:lnTo>
                  <a:lnTo>
                    <a:pt x="28" y="107"/>
                  </a:lnTo>
                  <a:lnTo>
                    <a:pt x="26" y="100"/>
                  </a:lnTo>
                  <a:lnTo>
                    <a:pt x="23" y="93"/>
                  </a:lnTo>
                  <a:lnTo>
                    <a:pt x="26" y="79"/>
                  </a:lnTo>
                  <a:lnTo>
                    <a:pt x="30" y="71"/>
                  </a:lnTo>
                  <a:lnTo>
                    <a:pt x="26" y="67"/>
                  </a:lnTo>
                  <a:lnTo>
                    <a:pt x="21" y="62"/>
                  </a:lnTo>
                  <a:lnTo>
                    <a:pt x="23" y="55"/>
                  </a:lnTo>
                  <a:lnTo>
                    <a:pt x="19" y="52"/>
                  </a:lnTo>
                  <a:lnTo>
                    <a:pt x="11" y="52"/>
                  </a:lnTo>
                  <a:lnTo>
                    <a:pt x="0" y="41"/>
                  </a:lnTo>
                  <a:lnTo>
                    <a:pt x="4" y="36"/>
                  </a:lnTo>
                  <a:lnTo>
                    <a:pt x="4" y="29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1" y="17"/>
                  </a:lnTo>
                  <a:lnTo>
                    <a:pt x="14" y="10"/>
                  </a:lnTo>
                  <a:lnTo>
                    <a:pt x="26" y="0"/>
                  </a:lnTo>
                  <a:lnTo>
                    <a:pt x="37" y="8"/>
                  </a:lnTo>
                  <a:lnTo>
                    <a:pt x="47" y="17"/>
                  </a:lnTo>
                  <a:lnTo>
                    <a:pt x="47" y="26"/>
                  </a:lnTo>
                  <a:lnTo>
                    <a:pt x="54" y="26"/>
                  </a:lnTo>
                  <a:lnTo>
                    <a:pt x="61" y="34"/>
                  </a:lnTo>
                  <a:lnTo>
                    <a:pt x="68" y="4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6" name="Freeform 136"/>
            <p:cNvSpPr>
              <a:spLocks/>
            </p:cNvSpPr>
            <p:nvPr/>
          </p:nvSpPr>
          <p:spPr bwMode="auto">
            <a:xfrm>
              <a:off x="1931891" y="3474507"/>
              <a:ext cx="168731" cy="85217"/>
            </a:xfrm>
            <a:custGeom>
              <a:avLst/>
              <a:gdLst>
                <a:gd name="T0" fmla="*/ 59 w 99"/>
                <a:gd name="T1" fmla="*/ 2 h 50"/>
                <a:gd name="T2" fmla="*/ 59 w 99"/>
                <a:gd name="T3" fmla="*/ 2 h 50"/>
                <a:gd name="T4" fmla="*/ 64 w 99"/>
                <a:gd name="T5" fmla="*/ 2 h 50"/>
                <a:gd name="T6" fmla="*/ 66 w 99"/>
                <a:gd name="T7" fmla="*/ 2 h 50"/>
                <a:gd name="T8" fmla="*/ 71 w 99"/>
                <a:gd name="T9" fmla="*/ 0 h 50"/>
                <a:gd name="T10" fmla="*/ 78 w 99"/>
                <a:gd name="T11" fmla="*/ 2 h 50"/>
                <a:gd name="T12" fmla="*/ 80 w 99"/>
                <a:gd name="T13" fmla="*/ 2 h 50"/>
                <a:gd name="T14" fmla="*/ 85 w 99"/>
                <a:gd name="T15" fmla="*/ 7 h 50"/>
                <a:gd name="T16" fmla="*/ 90 w 99"/>
                <a:gd name="T17" fmla="*/ 9 h 50"/>
                <a:gd name="T18" fmla="*/ 97 w 99"/>
                <a:gd name="T19" fmla="*/ 12 h 50"/>
                <a:gd name="T20" fmla="*/ 99 w 99"/>
                <a:gd name="T21" fmla="*/ 17 h 50"/>
                <a:gd name="T22" fmla="*/ 94 w 99"/>
                <a:gd name="T23" fmla="*/ 17 h 50"/>
                <a:gd name="T24" fmla="*/ 92 w 99"/>
                <a:gd name="T25" fmla="*/ 19 h 50"/>
                <a:gd name="T26" fmla="*/ 85 w 99"/>
                <a:gd name="T27" fmla="*/ 21 h 50"/>
                <a:gd name="T28" fmla="*/ 83 w 99"/>
                <a:gd name="T29" fmla="*/ 21 h 50"/>
                <a:gd name="T30" fmla="*/ 78 w 99"/>
                <a:gd name="T31" fmla="*/ 24 h 50"/>
                <a:gd name="T32" fmla="*/ 76 w 99"/>
                <a:gd name="T33" fmla="*/ 21 h 50"/>
                <a:gd name="T34" fmla="*/ 73 w 99"/>
                <a:gd name="T35" fmla="*/ 19 h 50"/>
                <a:gd name="T36" fmla="*/ 71 w 99"/>
                <a:gd name="T37" fmla="*/ 21 h 50"/>
                <a:gd name="T38" fmla="*/ 68 w 99"/>
                <a:gd name="T39" fmla="*/ 24 h 50"/>
                <a:gd name="T40" fmla="*/ 68 w 99"/>
                <a:gd name="T41" fmla="*/ 24 h 50"/>
                <a:gd name="T42" fmla="*/ 68 w 99"/>
                <a:gd name="T43" fmla="*/ 28 h 50"/>
                <a:gd name="T44" fmla="*/ 61 w 99"/>
                <a:gd name="T45" fmla="*/ 33 h 50"/>
                <a:gd name="T46" fmla="*/ 59 w 99"/>
                <a:gd name="T47" fmla="*/ 35 h 50"/>
                <a:gd name="T48" fmla="*/ 57 w 99"/>
                <a:gd name="T49" fmla="*/ 38 h 50"/>
                <a:gd name="T50" fmla="*/ 52 w 99"/>
                <a:gd name="T51" fmla="*/ 33 h 50"/>
                <a:gd name="T52" fmla="*/ 50 w 99"/>
                <a:gd name="T53" fmla="*/ 38 h 50"/>
                <a:gd name="T54" fmla="*/ 45 w 99"/>
                <a:gd name="T55" fmla="*/ 38 h 50"/>
                <a:gd name="T56" fmla="*/ 42 w 99"/>
                <a:gd name="T57" fmla="*/ 38 h 50"/>
                <a:gd name="T58" fmla="*/ 42 w 99"/>
                <a:gd name="T59" fmla="*/ 45 h 50"/>
                <a:gd name="T60" fmla="*/ 40 w 99"/>
                <a:gd name="T61" fmla="*/ 45 h 50"/>
                <a:gd name="T62" fmla="*/ 38 w 99"/>
                <a:gd name="T63" fmla="*/ 50 h 50"/>
                <a:gd name="T64" fmla="*/ 33 w 99"/>
                <a:gd name="T65" fmla="*/ 50 h 50"/>
                <a:gd name="T66" fmla="*/ 31 w 99"/>
                <a:gd name="T67" fmla="*/ 45 h 50"/>
                <a:gd name="T68" fmla="*/ 24 w 99"/>
                <a:gd name="T69" fmla="*/ 45 h 50"/>
                <a:gd name="T70" fmla="*/ 26 w 99"/>
                <a:gd name="T71" fmla="*/ 38 h 50"/>
                <a:gd name="T72" fmla="*/ 24 w 99"/>
                <a:gd name="T73" fmla="*/ 35 h 50"/>
                <a:gd name="T74" fmla="*/ 19 w 99"/>
                <a:gd name="T75" fmla="*/ 35 h 50"/>
                <a:gd name="T76" fmla="*/ 12 w 99"/>
                <a:gd name="T77" fmla="*/ 38 h 50"/>
                <a:gd name="T78" fmla="*/ 12 w 99"/>
                <a:gd name="T79" fmla="*/ 35 h 50"/>
                <a:gd name="T80" fmla="*/ 7 w 99"/>
                <a:gd name="T81" fmla="*/ 31 h 50"/>
                <a:gd name="T82" fmla="*/ 5 w 99"/>
                <a:gd name="T83" fmla="*/ 28 h 50"/>
                <a:gd name="T84" fmla="*/ 0 w 99"/>
                <a:gd name="T85" fmla="*/ 26 h 50"/>
                <a:gd name="T86" fmla="*/ 2 w 99"/>
                <a:gd name="T87" fmla="*/ 21 h 50"/>
                <a:gd name="T88" fmla="*/ 2 w 99"/>
                <a:gd name="T89" fmla="*/ 19 h 50"/>
                <a:gd name="T90" fmla="*/ 2 w 99"/>
                <a:gd name="T91" fmla="*/ 17 h 50"/>
                <a:gd name="T92" fmla="*/ 9 w 99"/>
                <a:gd name="T93" fmla="*/ 12 h 50"/>
                <a:gd name="T94" fmla="*/ 16 w 99"/>
                <a:gd name="T95" fmla="*/ 5 h 50"/>
                <a:gd name="T96" fmla="*/ 19 w 99"/>
                <a:gd name="T97" fmla="*/ 5 h 50"/>
                <a:gd name="T98" fmla="*/ 24 w 99"/>
                <a:gd name="T99" fmla="*/ 2 h 50"/>
                <a:gd name="T100" fmla="*/ 28 w 99"/>
                <a:gd name="T101" fmla="*/ 2 h 50"/>
                <a:gd name="T102" fmla="*/ 28 w 99"/>
                <a:gd name="T103" fmla="*/ 5 h 50"/>
                <a:gd name="T104" fmla="*/ 31 w 99"/>
                <a:gd name="T105" fmla="*/ 2 h 50"/>
                <a:gd name="T106" fmla="*/ 40 w 99"/>
                <a:gd name="T107" fmla="*/ 5 h 50"/>
                <a:gd name="T108" fmla="*/ 47 w 99"/>
                <a:gd name="T109" fmla="*/ 5 h 50"/>
                <a:gd name="T110" fmla="*/ 52 w 99"/>
                <a:gd name="T111" fmla="*/ 2 h 50"/>
                <a:gd name="T112" fmla="*/ 54 w 99"/>
                <a:gd name="T113" fmla="*/ 0 h 50"/>
                <a:gd name="T114" fmla="*/ 59 w 99"/>
                <a:gd name="T115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9" h="50">
                  <a:moveTo>
                    <a:pt x="59" y="2"/>
                  </a:moveTo>
                  <a:lnTo>
                    <a:pt x="59" y="2"/>
                  </a:lnTo>
                  <a:lnTo>
                    <a:pt x="64" y="2"/>
                  </a:lnTo>
                  <a:lnTo>
                    <a:pt x="66" y="2"/>
                  </a:lnTo>
                  <a:lnTo>
                    <a:pt x="71" y="0"/>
                  </a:lnTo>
                  <a:lnTo>
                    <a:pt x="78" y="2"/>
                  </a:lnTo>
                  <a:lnTo>
                    <a:pt x="80" y="2"/>
                  </a:lnTo>
                  <a:lnTo>
                    <a:pt x="85" y="7"/>
                  </a:lnTo>
                  <a:lnTo>
                    <a:pt x="90" y="9"/>
                  </a:lnTo>
                  <a:lnTo>
                    <a:pt x="97" y="12"/>
                  </a:lnTo>
                  <a:lnTo>
                    <a:pt x="99" y="17"/>
                  </a:lnTo>
                  <a:lnTo>
                    <a:pt x="94" y="17"/>
                  </a:lnTo>
                  <a:lnTo>
                    <a:pt x="92" y="19"/>
                  </a:lnTo>
                  <a:lnTo>
                    <a:pt x="85" y="21"/>
                  </a:lnTo>
                  <a:lnTo>
                    <a:pt x="83" y="21"/>
                  </a:lnTo>
                  <a:lnTo>
                    <a:pt x="78" y="24"/>
                  </a:lnTo>
                  <a:lnTo>
                    <a:pt x="76" y="21"/>
                  </a:lnTo>
                  <a:lnTo>
                    <a:pt x="73" y="19"/>
                  </a:lnTo>
                  <a:lnTo>
                    <a:pt x="71" y="21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8"/>
                  </a:lnTo>
                  <a:lnTo>
                    <a:pt x="61" y="33"/>
                  </a:lnTo>
                  <a:lnTo>
                    <a:pt x="59" y="35"/>
                  </a:lnTo>
                  <a:lnTo>
                    <a:pt x="57" y="38"/>
                  </a:lnTo>
                  <a:lnTo>
                    <a:pt x="52" y="33"/>
                  </a:lnTo>
                  <a:lnTo>
                    <a:pt x="50" y="38"/>
                  </a:lnTo>
                  <a:lnTo>
                    <a:pt x="45" y="38"/>
                  </a:lnTo>
                  <a:lnTo>
                    <a:pt x="42" y="38"/>
                  </a:lnTo>
                  <a:lnTo>
                    <a:pt x="42" y="45"/>
                  </a:lnTo>
                  <a:lnTo>
                    <a:pt x="40" y="45"/>
                  </a:lnTo>
                  <a:lnTo>
                    <a:pt x="38" y="50"/>
                  </a:lnTo>
                  <a:lnTo>
                    <a:pt x="33" y="50"/>
                  </a:lnTo>
                  <a:lnTo>
                    <a:pt x="31" y="45"/>
                  </a:lnTo>
                  <a:lnTo>
                    <a:pt x="24" y="45"/>
                  </a:lnTo>
                  <a:lnTo>
                    <a:pt x="26" y="38"/>
                  </a:lnTo>
                  <a:lnTo>
                    <a:pt x="24" y="35"/>
                  </a:lnTo>
                  <a:lnTo>
                    <a:pt x="19" y="35"/>
                  </a:lnTo>
                  <a:lnTo>
                    <a:pt x="12" y="38"/>
                  </a:lnTo>
                  <a:lnTo>
                    <a:pt x="12" y="35"/>
                  </a:lnTo>
                  <a:lnTo>
                    <a:pt x="7" y="31"/>
                  </a:lnTo>
                  <a:lnTo>
                    <a:pt x="5" y="28"/>
                  </a:lnTo>
                  <a:lnTo>
                    <a:pt x="0" y="26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9" y="12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5"/>
                  </a:lnTo>
                  <a:lnTo>
                    <a:pt x="31" y="2"/>
                  </a:lnTo>
                  <a:lnTo>
                    <a:pt x="40" y="5"/>
                  </a:lnTo>
                  <a:lnTo>
                    <a:pt x="47" y="5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7" name="Freeform 138"/>
            <p:cNvSpPr>
              <a:spLocks/>
            </p:cNvSpPr>
            <p:nvPr/>
          </p:nvSpPr>
          <p:spPr bwMode="auto">
            <a:xfrm>
              <a:off x="4773038" y="2477463"/>
              <a:ext cx="158505" cy="153392"/>
            </a:xfrm>
            <a:custGeom>
              <a:avLst/>
              <a:gdLst>
                <a:gd name="T0" fmla="*/ 64 w 93"/>
                <a:gd name="T1" fmla="*/ 12 h 90"/>
                <a:gd name="T2" fmla="*/ 64 w 93"/>
                <a:gd name="T3" fmla="*/ 12 h 90"/>
                <a:gd name="T4" fmla="*/ 78 w 93"/>
                <a:gd name="T5" fmla="*/ 17 h 90"/>
                <a:gd name="T6" fmla="*/ 83 w 93"/>
                <a:gd name="T7" fmla="*/ 15 h 90"/>
                <a:gd name="T8" fmla="*/ 88 w 93"/>
                <a:gd name="T9" fmla="*/ 24 h 90"/>
                <a:gd name="T10" fmla="*/ 93 w 93"/>
                <a:gd name="T11" fmla="*/ 29 h 90"/>
                <a:gd name="T12" fmla="*/ 86 w 93"/>
                <a:gd name="T13" fmla="*/ 38 h 90"/>
                <a:gd name="T14" fmla="*/ 81 w 93"/>
                <a:gd name="T15" fmla="*/ 33 h 90"/>
                <a:gd name="T16" fmla="*/ 69 w 93"/>
                <a:gd name="T17" fmla="*/ 33 h 90"/>
                <a:gd name="T18" fmla="*/ 55 w 93"/>
                <a:gd name="T19" fmla="*/ 29 h 90"/>
                <a:gd name="T20" fmla="*/ 48 w 93"/>
                <a:gd name="T21" fmla="*/ 29 h 90"/>
                <a:gd name="T22" fmla="*/ 43 w 93"/>
                <a:gd name="T23" fmla="*/ 33 h 90"/>
                <a:gd name="T24" fmla="*/ 38 w 93"/>
                <a:gd name="T25" fmla="*/ 29 h 90"/>
                <a:gd name="T26" fmla="*/ 34 w 93"/>
                <a:gd name="T27" fmla="*/ 38 h 90"/>
                <a:gd name="T28" fmla="*/ 43 w 93"/>
                <a:gd name="T29" fmla="*/ 50 h 90"/>
                <a:gd name="T30" fmla="*/ 45 w 93"/>
                <a:gd name="T31" fmla="*/ 57 h 90"/>
                <a:gd name="T32" fmla="*/ 52 w 93"/>
                <a:gd name="T33" fmla="*/ 64 h 90"/>
                <a:gd name="T34" fmla="*/ 60 w 93"/>
                <a:gd name="T35" fmla="*/ 69 h 90"/>
                <a:gd name="T36" fmla="*/ 64 w 93"/>
                <a:gd name="T37" fmla="*/ 78 h 90"/>
                <a:gd name="T38" fmla="*/ 81 w 93"/>
                <a:gd name="T39" fmla="*/ 86 h 90"/>
                <a:gd name="T40" fmla="*/ 78 w 93"/>
                <a:gd name="T41" fmla="*/ 90 h 90"/>
                <a:gd name="T42" fmla="*/ 62 w 93"/>
                <a:gd name="T43" fmla="*/ 83 h 90"/>
                <a:gd name="T44" fmla="*/ 52 w 93"/>
                <a:gd name="T45" fmla="*/ 74 h 90"/>
                <a:gd name="T46" fmla="*/ 38 w 93"/>
                <a:gd name="T47" fmla="*/ 69 h 90"/>
                <a:gd name="T48" fmla="*/ 24 w 93"/>
                <a:gd name="T49" fmla="*/ 52 h 90"/>
                <a:gd name="T50" fmla="*/ 29 w 93"/>
                <a:gd name="T51" fmla="*/ 50 h 90"/>
                <a:gd name="T52" fmla="*/ 19 w 93"/>
                <a:gd name="T53" fmla="*/ 41 h 90"/>
                <a:gd name="T54" fmla="*/ 19 w 93"/>
                <a:gd name="T55" fmla="*/ 33 h 90"/>
                <a:gd name="T56" fmla="*/ 10 w 93"/>
                <a:gd name="T57" fmla="*/ 29 h 90"/>
                <a:gd name="T58" fmla="*/ 5 w 93"/>
                <a:gd name="T59" fmla="*/ 41 h 90"/>
                <a:gd name="T60" fmla="*/ 0 w 93"/>
                <a:gd name="T61" fmla="*/ 31 h 90"/>
                <a:gd name="T62" fmla="*/ 0 w 93"/>
                <a:gd name="T63" fmla="*/ 24 h 90"/>
                <a:gd name="T64" fmla="*/ 0 w 93"/>
                <a:gd name="T65" fmla="*/ 24 h 90"/>
                <a:gd name="T66" fmla="*/ 12 w 93"/>
                <a:gd name="T67" fmla="*/ 24 h 90"/>
                <a:gd name="T68" fmla="*/ 15 w 93"/>
                <a:gd name="T69" fmla="*/ 19 h 90"/>
                <a:gd name="T70" fmla="*/ 19 w 93"/>
                <a:gd name="T71" fmla="*/ 24 h 90"/>
                <a:gd name="T72" fmla="*/ 26 w 93"/>
                <a:gd name="T73" fmla="*/ 24 h 90"/>
                <a:gd name="T74" fmla="*/ 26 w 93"/>
                <a:gd name="T75" fmla="*/ 17 h 90"/>
                <a:gd name="T76" fmla="*/ 34 w 93"/>
                <a:gd name="T77" fmla="*/ 15 h 90"/>
                <a:gd name="T78" fmla="*/ 34 w 93"/>
                <a:gd name="T79" fmla="*/ 7 h 90"/>
                <a:gd name="T80" fmla="*/ 48 w 93"/>
                <a:gd name="T81" fmla="*/ 0 h 90"/>
                <a:gd name="T82" fmla="*/ 52 w 93"/>
                <a:gd name="T83" fmla="*/ 3 h 90"/>
                <a:gd name="T84" fmla="*/ 64 w 93"/>
                <a:gd name="T85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" h="90">
                  <a:moveTo>
                    <a:pt x="64" y="12"/>
                  </a:moveTo>
                  <a:lnTo>
                    <a:pt x="64" y="12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88" y="24"/>
                  </a:lnTo>
                  <a:lnTo>
                    <a:pt x="93" y="29"/>
                  </a:lnTo>
                  <a:lnTo>
                    <a:pt x="86" y="38"/>
                  </a:lnTo>
                  <a:lnTo>
                    <a:pt x="81" y="33"/>
                  </a:lnTo>
                  <a:lnTo>
                    <a:pt x="69" y="33"/>
                  </a:lnTo>
                  <a:lnTo>
                    <a:pt x="55" y="29"/>
                  </a:lnTo>
                  <a:lnTo>
                    <a:pt x="48" y="29"/>
                  </a:lnTo>
                  <a:lnTo>
                    <a:pt x="43" y="33"/>
                  </a:lnTo>
                  <a:lnTo>
                    <a:pt x="38" y="29"/>
                  </a:lnTo>
                  <a:lnTo>
                    <a:pt x="34" y="38"/>
                  </a:lnTo>
                  <a:lnTo>
                    <a:pt x="43" y="50"/>
                  </a:lnTo>
                  <a:lnTo>
                    <a:pt x="45" y="57"/>
                  </a:lnTo>
                  <a:lnTo>
                    <a:pt x="52" y="64"/>
                  </a:lnTo>
                  <a:lnTo>
                    <a:pt x="60" y="69"/>
                  </a:lnTo>
                  <a:lnTo>
                    <a:pt x="64" y="78"/>
                  </a:lnTo>
                  <a:lnTo>
                    <a:pt x="81" y="86"/>
                  </a:lnTo>
                  <a:lnTo>
                    <a:pt x="78" y="90"/>
                  </a:lnTo>
                  <a:lnTo>
                    <a:pt x="62" y="83"/>
                  </a:lnTo>
                  <a:lnTo>
                    <a:pt x="52" y="74"/>
                  </a:lnTo>
                  <a:lnTo>
                    <a:pt x="38" y="69"/>
                  </a:lnTo>
                  <a:lnTo>
                    <a:pt x="24" y="52"/>
                  </a:lnTo>
                  <a:lnTo>
                    <a:pt x="29" y="50"/>
                  </a:lnTo>
                  <a:lnTo>
                    <a:pt x="19" y="41"/>
                  </a:lnTo>
                  <a:lnTo>
                    <a:pt x="19" y="33"/>
                  </a:lnTo>
                  <a:lnTo>
                    <a:pt x="10" y="29"/>
                  </a:lnTo>
                  <a:lnTo>
                    <a:pt x="5" y="4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5" y="19"/>
                  </a:lnTo>
                  <a:lnTo>
                    <a:pt x="19" y="24"/>
                  </a:lnTo>
                  <a:lnTo>
                    <a:pt x="26" y="24"/>
                  </a:lnTo>
                  <a:lnTo>
                    <a:pt x="26" y="17"/>
                  </a:lnTo>
                  <a:lnTo>
                    <a:pt x="34" y="15"/>
                  </a:lnTo>
                  <a:lnTo>
                    <a:pt x="34" y="7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6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2342638" y="3362020"/>
              <a:ext cx="76697" cy="56244"/>
            </a:xfrm>
            <a:custGeom>
              <a:avLst/>
              <a:gdLst>
                <a:gd name="T0" fmla="*/ 40 w 45"/>
                <a:gd name="T1" fmla="*/ 23 h 33"/>
                <a:gd name="T2" fmla="*/ 40 w 45"/>
                <a:gd name="T3" fmla="*/ 23 h 33"/>
                <a:gd name="T4" fmla="*/ 45 w 45"/>
                <a:gd name="T5" fmla="*/ 28 h 33"/>
                <a:gd name="T6" fmla="*/ 43 w 45"/>
                <a:gd name="T7" fmla="*/ 33 h 33"/>
                <a:gd name="T8" fmla="*/ 33 w 45"/>
                <a:gd name="T9" fmla="*/ 30 h 33"/>
                <a:gd name="T10" fmla="*/ 26 w 45"/>
                <a:gd name="T11" fmla="*/ 30 h 33"/>
                <a:gd name="T12" fmla="*/ 17 w 45"/>
                <a:gd name="T13" fmla="*/ 30 h 33"/>
                <a:gd name="T14" fmla="*/ 7 w 45"/>
                <a:gd name="T15" fmla="*/ 33 h 33"/>
                <a:gd name="T16" fmla="*/ 0 w 45"/>
                <a:gd name="T17" fmla="*/ 28 h 33"/>
                <a:gd name="T18" fmla="*/ 0 w 45"/>
                <a:gd name="T19" fmla="*/ 21 h 33"/>
                <a:gd name="T20" fmla="*/ 17 w 45"/>
                <a:gd name="T21" fmla="*/ 26 h 33"/>
                <a:gd name="T22" fmla="*/ 29 w 45"/>
                <a:gd name="T23" fmla="*/ 26 h 33"/>
                <a:gd name="T24" fmla="*/ 33 w 45"/>
                <a:gd name="T25" fmla="*/ 21 h 33"/>
                <a:gd name="T26" fmla="*/ 26 w 45"/>
                <a:gd name="T27" fmla="*/ 14 h 33"/>
                <a:gd name="T28" fmla="*/ 26 w 45"/>
                <a:gd name="T29" fmla="*/ 9 h 33"/>
                <a:gd name="T30" fmla="*/ 17 w 45"/>
                <a:gd name="T31" fmla="*/ 4 h 33"/>
                <a:gd name="T32" fmla="*/ 19 w 45"/>
                <a:gd name="T33" fmla="*/ 0 h 33"/>
                <a:gd name="T34" fmla="*/ 31 w 45"/>
                <a:gd name="T35" fmla="*/ 2 h 33"/>
                <a:gd name="T36" fmla="*/ 43 w 45"/>
                <a:gd name="T37" fmla="*/ 4 h 33"/>
                <a:gd name="T38" fmla="*/ 45 w 45"/>
                <a:gd name="T39" fmla="*/ 14 h 33"/>
                <a:gd name="T40" fmla="*/ 43 w 45"/>
                <a:gd name="T41" fmla="*/ 21 h 33"/>
                <a:gd name="T42" fmla="*/ 40 w 45"/>
                <a:gd name="T43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33">
                  <a:moveTo>
                    <a:pt x="40" y="23"/>
                  </a:moveTo>
                  <a:lnTo>
                    <a:pt x="40" y="23"/>
                  </a:lnTo>
                  <a:lnTo>
                    <a:pt x="45" y="28"/>
                  </a:lnTo>
                  <a:lnTo>
                    <a:pt x="43" y="33"/>
                  </a:lnTo>
                  <a:lnTo>
                    <a:pt x="33" y="30"/>
                  </a:lnTo>
                  <a:lnTo>
                    <a:pt x="26" y="30"/>
                  </a:lnTo>
                  <a:lnTo>
                    <a:pt x="17" y="30"/>
                  </a:lnTo>
                  <a:lnTo>
                    <a:pt x="7" y="33"/>
                  </a:lnTo>
                  <a:lnTo>
                    <a:pt x="0" y="28"/>
                  </a:lnTo>
                  <a:lnTo>
                    <a:pt x="0" y="21"/>
                  </a:lnTo>
                  <a:lnTo>
                    <a:pt x="17" y="26"/>
                  </a:lnTo>
                  <a:lnTo>
                    <a:pt x="29" y="26"/>
                  </a:lnTo>
                  <a:lnTo>
                    <a:pt x="33" y="21"/>
                  </a:lnTo>
                  <a:lnTo>
                    <a:pt x="26" y="14"/>
                  </a:lnTo>
                  <a:lnTo>
                    <a:pt x="26" y="9"/>
                  </a:lnTo>
                  <a:lnTo>
                    <a:pt x="17" y="4"/>
                  </a:lnTo>
                  <a:lnTo>
                    <a:pt x="19" y="0"/>
                  </a:lnTo>
                  <a:lnTo>
                    <a:pt x="31" y="2"/>
                  </a:lnTo>
                  <a:lnTo>
                    <a:pt x="43" y="4"/>
                  </a:lnTo>
                  <a:lnTo>
                    <a:pt x="45" y="14"/>
                  </a:lnTo>
                  <a:lnTo>
                    <a:pt x="43" y="21"/>
                  </a:lnTo>
                  <a:lnTo>
                    <a:pt x="40" y="2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9" name="Freeform 142"/>
            <p:cNvSpPr>
              <a:spLocks/>
            </p:cNvSpPr>
            <p:nvPr/>
          </p:nvSpPr>
          <p:spPr bwMode="auto">
            <a:xfrm>
              <a:off x="4842916" y="2388836"/>
              <a:ext cx="180661" cy="117601"/>
            </a:xfrm>
            <a:custGeom>
              <a:avLst/>
              <a:gdLst>
                <a:gd name="T0" fmla="*/ 75 w 106"/>
                <a:gd name="T1" fmla="*/ 0 h 69"/>
                <a:gd name="T2" fmla="*/ 75 w 106"/>
                <a:gd name="T3" fmla="*/ 0 h 69"/>
                <a:gd name="T4" fmla="*/ 92 w 106"/>
                <a:gd name="T5" fmla="*/ 7 h 69"/>
                <a:gd name="T6" fmla="*/ 94 w 106"/>
                <a:gd name="T7" fmla="*/ 5 h 69"/>
                <a:gd name="T8" fmla="*/ 104 w 106"/>
                <a:gd name="T9" fmla="*/ 12 h 69"/>
                <a:gd name="T10" fmla="*/ 106 w 106"/>
                <a:gd name="T11" fmla="*/ 19 h 69"/>
                <a:gd name="T12" fmla="*/ 94 w 106"/>
                <a:gd name="T13" fmla="*/ 24 h 69"/>
                <a:gd name="T14" fmla="*/ 89 w 106"/>
                <a:gd name="T15" fmla="*/ 40 h 69"/>
                <a:gd name="T16" fmla="*/ 78 w 106"/>
                <a:gd name="T17" fmla="*/ 57 h 69"/>
                <a:gd name="T18" fmla="*/ 66 w 106"/>
                <a:gd name="T19" fmla="*/ 62 h 69"/>
                <a:gd name="T20" fmla="*/ 56 w 106"/>
                <a:gd name="T21" fmla="*/ 59 h 69"/>
                <a:gd name="T22" fmla="*/ 45 w 106"/>
                <a:gd name="T23" fmla="*/ 67 h 69"/>
                <a:gd name="T24" fmla="*/ 37 w 106"/>
                <a:gd name="T25" fmla="*/ 69 h 69"/>
                <a:gd name="T26" fmla="*/ 23 w 106"/>
                <a:gd name="T27" fmla="*/ 64 h 69"/>
                <a:gd name="T28" fmla="*/ 11 w 106"/>
                <a:gd name="T29" fmla="*/ 55 h 69"/>
                <a:gd name="T30" fmla="*/ 7 w 106"/>
                <a:gd name="T31" fmla="*/ 52 h 69"/>
                <a:gd name="T32" fmla="*/ 2 w 106"/>
                <a:gd name="T33" fmla="*/ 43 h 69"/>
                <a:gd name="T34" fmla="*/ 0 w 106"/>
                <a:gd name="T35" fmla="*/ 43 h 69"/>
                <a:gd name="T36" fmla="*/ 7 w 106"/>
                <a:gd name="T37" fmla="*/ 29 h 69"/>
                <a:gd name="T38" fmla="*/ 2 w 106"/>
                <a:gd name="T39" fmla="*/ 24 h 69"/>
                <a:gd name="T40" fmla="*/ 11 w 106"/>
                <a:gd name="T41" fmla="*/ 24 h 69"/>
                <a:gd name="T42" fmla="*/ 14 w 106"/>
                <a:gd name="T43" fmla="*/ 14 h 69"/>
                <a:gd name="T44" fmla="*/ 21 w 106"/>
                <a:gd name="T45" fmla="*/ 19 h 69"/>
                <a:gd name="T46" fmla="*/ 28 w 106"/>
                <a:gd name="T47" fmla="*/ 22 h 69"/>
                <a:gd name="T48" fmla="*/ 42 w 106"/>
                <a:gd name="T49" fmla="*/ 19 h 69"/>
                <a:gd name="T50" fmla="*/ 42 w 106"/>
                <a:gd name="T51" fmla="*/ 14 h 69"/>
                <a:gd name="T52" fmla="*/ 49 w 106"/>
                <a:gd name="T53" fmla="*/ 14 h 69"/>
                <a:gd name="T54" fmla="*/ 56 w 106"/>
                <a:gd name="T55" fmla="*/ 10 h 69"/>
                <a:gd name="T56" fmla="*/ 59 w 106"/>
                <a:gd name="T57" fmla="*/ 12 h 69"/>
                <a:gd name="T58" fmla="*/ 66 w 106"/>
                <a:gd name="T59" fmla="*/ 7 h 69"/>
                <a:gd name="T60" fmla="*/ 68 w 106"/>
                <a:gd name="T61" fmla="*/ 3 h 69"/>
                <a:gd name="T62" fmla="*/ 75 w 106"/>
                <a:gd name="T6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69">
                  <a:moveTo>
                    <a:pt x="75" y="0"/>
                  </a:moveTo>
                  <a:lnTo>
                    <a:pt x="75" y="0"/>
                  </a:lnTo>
                  <a:lnTo>
                    <a:pt x="92" y="7"/>
                  </a:lnTo>
                  <a:lnTo>
                    <a:pt x="94" y="5"/>
                  </a:lnTo>
                  <a:lnTo>
                    <a:pt x="104" y="12"/>
                  </a:lnTo>
                  <a:lnTo>
                    <a:pt x="106" y="19"/>
                  </a:lnTo>
                  <a:lnTo>
                    <a:pt x="94" y="24"/>
                  </a:lnTo>
                  <a:lnTo>
                    <a:pt x="89" y="40"/>
                  </a:lnTo>
                  <a:lnTo>
                    <a:pt x="78" y="57"/>
                  </a:lnTo>
                  <a:lnTo>
                    <a:pt x="66" y="62"/>
                  </a:lnTo>
                  <a:lnTo>
                    <a:pt x="56" y="59"/>
                  </a:lnTo>
                  <a:lnTo>
                    <a:pt x="45" y="67"/>
                  </a:lnTo>
                  <a:lnTo>
                    <a:pt x="37" y="69"/>
                  </a:lnTo>
                  <a:lnTo>
                    <a:pt x="23" y="64"/>
                  </a:lnTo>
                  <a:lnTo>
                    <a:pt x="11" y="55"/>
                  </a:lnTo>
                  <a:lnTo>
                    <a:pt x="7" y="5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7" y="29"/>
                  </a:lnTo>
                  <a:lnTo>
                    <a:pt x="2" y="24"/>
                  </a:lnTo>
                  <a:lnTo>
                    <a:pt x="11" y="24"/>
                  </a:lnTo>
                  <a:lnTo>
                    <a:pt x="14" y="14"/>
                  </a:lnTo>
                  <a:lnTo>
                    <a:pt x="21" y="19"/>
                  </a:lnTo>
                  <a:lnTo>
                    <a:pt x="28" y="22"/>
                  </a:lnTo>
                  <a:lnTo>
                    <a:pt x="42" y="19"/>
                  </a:lnTo>
                  <a:lnTo>
                    <a:pt x="42" y="14"/>
                  </a:lnTo>
                  <a:lnTo>
                    <a:pt x="49" y="14"/>
                  </a:lnTo>
                  <a:lnTo>
                    <a:pt x="56" y="10"/>
                  </a:lnTo>
                  <a:lnTo>
                    <a:pt x="59" y="12"/>
                  </a:lnTo>
                  <a:lnTo>
                    <a:pt x="66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0" name="Freeform 144"/>
            <p:cNvSpPr>
              <a:spLocks noEditPoints="1"/>
            </p:cNvSpPr>
            <p:nvPr/>
          </p:nvSpPr>
          <p:spPr bwMode="auto">
            <a:xfrm>
              <a:off x="7027890" y="3769359"/>
              <a:ext cx="1261217" cy="434609"/>
            </a:xfrm>
            <a:custGeom>
              <a:avLst/>
              <a:gdLst>
                <a:gd name="T0" fmla="*/ 397 w 740"/>
                <a:gd name="T1" fmla="*/ 239 h 255"/>
                <a:gd name="T2" fmla="*/ 470 w 740"/>
                <a:gd name="T3" fmla="*/ 251 h 255"/>
                <a:gd name="T4" fmla="*/ 480 w 740"/>
                <a:gd name="T5" fmla="*/ 232 h 255"/>
                <a:gd name="T6" fmla="*/ 366 w 740"/>
                <a:gd name="T7" fmla="*/ 218 h 255"/>
                <a:gd name="T8" fmla="*/ 354 w 740"/>
                <a:gd name="T9" fmla="*/ 234 h 255"/>
                <a:gd name="T10" fmla="*/ 447 w 740"/>
                <a:gd name="T11" fmla="*/ 218 h 255"/>
                <a:gd name="T12" fmla="*/ 397 w 740"/>
                <a:gd name="T13" fmla="*/ 225 h 255"/>
                <a:gd name="T14" fmla="*/ 215 w 740"/>
                <a:gd name="T15" fmla="*/ 199 h 255"/>
                <a:gd name="T16" fmla="*/ 286 w 740"/>
                <a:gd name="T17" fmla="*/ 210 h 255"/>
                <a:gd name="T18" fmla="*/ 279 w 740"/>
                <a:gd name="T19" fmla="*/ 225 h 255"/>
                <a:gd name="T20" fmla="*/ 210 w 740"/>
                <a:gd name="T21" fmla="*/ 213 h 255"/>
                <a:gd name="T22" fmla="*/ 194 w 740"/>
                <a:gd name="T23" fmla="*/ 184 h 255"/>
                <a:gd name="T24" fmla="*/ 638 w 740"/>
                <a:gd name="T25" fmla="*/ 187 h 255"/>
                <a:gd name="T26" fmla="*/ 638 w 740"/>
                <a:gd name="T27" fmla="*/ 182 h 255"/>
                <a:gd name="T28" fmla="*/ 499 w 740"/>
                <a:gd name="T29" fmla="*/ 147 h 255"/>
                <a:gd name="T30" fmla="*/ 570 w 740"/>
                <a:gd name="T31" fmla="*/ 139 h 255"/>
                <a:gd name="T32" fmla="*/ 527 w 740"/>
                <a:gd name="T33" fmla="*/ 142 h 255"/>
                <a:gd name="T34" fmla="*/ 629 w 740"/>
                <a:gd name="T35" fmla="*/ 106 h 255"/>
                <a:gd name="T36" fmla="*/ 695 w 740"/>
                <a:gd name="T37" fmla="*/ 116 h 255"/>
                <a:gd name="T38" fmla="*/ 740 w 740"/>
                <a:gd name="T39" fmla="*/ 234 h 255"/>
                <a:gd name="T40" fmla="*/ 690 w 740"/>
                <a:gd name="T41" fmla="*/ 210 h 255"/>
                <a:gd name="T42" fmla="*/ 645 w 740"/>
                <a:gd name="T43" fmla="*/ 161 h 255"/>
                <a:gd name="T44" fmla="*/ 605 w 740"/>
                <a:gd name="T45" fmla="*/ 142 h 255"/>
                <a:gd name="T46" fmla="*/ 598 w 740"/>
                <a:gd name="T47" fmla="*/ 123 h 255"/>
                <a:gd name="T48" fmla="*/ 600 w 740"/>
                <a:gd name="T49" fmla="*/ 94 h 255"/>
                <a:gd name="T50" fmla="*/ 470 w 740"/>
                <a:gd name="T51" fmla="*/ 80 h 255"/>
                <a:gd name="T52" fmla="*/ 399 w 740"/>
                <a:gd name="T53" fmla="*/ 97 h 255"/>
                <a:gd name="T54" fmla="*/ 444 w 740"/>
                <a:gd name="T55" fmla="*/ 104 h 255"/>
                <a:gd name="T56" fmla="*/ 449 w 740"/>
                <a:gd name="T57" fmla="*/ 163 h 255"/>
                <a:gd name="T58" fmla="*/ 428 w 740"/>
                <a:gd name="T59" fmla="*/ 165 h 255"/>
                <a:gd name="T60" fmla="*/ 404 w 740"/>
                <a:gd name="T61" fmla="*/ 135 h 255"/>
                <a:gd name="T62" fmla="*/ 395 w 740"/>
                <a:gd name="T63" fmla="*/ 161 h 255"/>
                <a:gd name="T64" fmla="*/ 388 w 740"/>
                <a:gd name="T65" fmla="*/ 109 h 255"/>
                <a:gd name="T66" fmla="*/ 447 w 740"/>
                <a:gd name="T67" fmla="*/ 75 h 255"/>
                <a:gd name="T68" fmla="*/ 539 w 740"/>
                <a:gd name="T69" fmla="*/ 71 h 255"/>
                <a:gd name="T70" fmla="*/ 529 w 740"/>
                <a:gd name="T71" fmla="*/ 102 h 255"/>
                <a:gd name="T72" fmla="*/ 529 w 740"/>
                <a:gd name="T73" fmla="*/ 61 h 255"/>
                <a:gd name="T74" fmla="*/ 383 w 740"/>
                <a:gd name="T75" fmla="*/ 73 h 255"/>
                <a:gd name="T76" fmla="*/ 343 w 740"/>
                <a:gd name="T77" fmla="*/ 128 h 255"/>
                <a:gd name="T78" fmla="*/ 298 w 740"/>
                <a:gd name="T79" fmla="*/ 144 h 255"/>
                <a:gd name="T80" fmla="*/ 241 w 740"/>
                <a:gd name="T81" fmla="*/ 135 h 255"/>
                <a:gd name="T82" fmla="*/ 222 w 740"/>
                <a:gd name="T83" fmla="*/ 66 h 255"/>
                <a:gd name="T84" fmla="*/ 267 w 740"/>
                <a:gd name="T85" fmla="*/ 73 h 255"/>
                <a:gd name="T86" fmla="*/ 321 w 740"/>
                <a:gd name="T87" fmla="*/ 42 h 255"/>
                <a:gd name="T88" fmla="*/ 357 w 740"/>
                <a:gd name="T89" fmla="*/ 35 h 255"/>
                <a:gd name="T90" fmla="*/ 151 w 740"/>
                <a:gd name="T91" fmla="*/ 184 h 255"/>
                <a:gd name="T92" fmla="*/ 89 w 740"/>
                <a:gd name="T93" fmla="*/ 120 h 255"/>
                <a:gd name="T94" fmla="*/ 37 w 740"/>
                <a:gd name="T95" fmla="*/ 49 h 255"/>
                <a:gd name="T96" fmla="*/ 9 w 740"/>
                <a:gd name="T97" fmla="*/ 0 h 255"/>
                <a:gd name="T98" fmla="*/ 87 w 740"/>
                <a:gd name="T99" fmla="*/ 54 h 255"/>
                <a:gd name="T100" fmla="*/ 132 w 740"/>
                <a:gd name="T101" fmla="*/ 99 h 255"/>
                <a:gd name="T102" fmla="*/ 168 w 740"/>
                <a:gd name="T103" fmla="*/ 1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0" h="255">
                  <a:moveTo>
                    <a:pt x="411" y="253"/>
                  </a:moveTo>
                  <a:lnTo>
                    <a:pt x="411" y="253"/>
                  </a:lnTo>
                  <a:lnTo>
                    <a:pt x="404" y="253"/>
                  </a:lnTo>
                  <a:lnTo>
                    <a:pt x="383" y="244"/>
                  </a:lnTo>
                  <a:lnTo>
                    <a:pt x="397" y="239"/>
                  </a:lnTo>
                  <a:lnTo>
                    <a:pt x="406" y="244"/>
                  </a:lnTo>
                  <a:lnTo>
                    <a:pt x="411" y="248"/>
                  </a:lnTo>
                  <a:lnTo>
                    <a:pt x="411" y="253"/>
                  </a:lnTo>
                  <a:close/>
                  <a:moveTo>
                    <a:pt x="470" y="251"/>
                  </a:moveTo>
                  <a:lnTo>
                    <a:pt x="470" y="251"/>
                  </a:lnTo>
                  <a:lnTo>
                    <a:pt x="456" y="255"/>
                  </a:lnTo>
                  <a:lnTo>
                    <a:pt x="456" y="253"/>
                  </a:lnTo>
                  <a:lnTo>
                    <a:pt x="456" y="248"/>
                  </a:lnTo>
                  <a:lnTo>
                    <a:pt x="463" y="239"/>
                  </a:lnTo>
                  <a:lnTo>
                    <a:pt x="480" y="232"/>
                  </a:lnTo>
                  <a:lnTo>
                    <a:pt x="482" y="234"/>
                  </a:lnTo>
                  <a:lnTo>
                    <a:pt x="482" y="239"/>
                  </a:lnTo>
                  <a:lnTo>
                    <a:pt x="470" y="251"/>
                  </a:lnTo>
                  <a:close/>
                  <a:moveTo>
                    <a:pt x="366" y="218"/>
                  </a:moveTo>
                  <a:lnTo>
                    <a:pt x="366" y="218"/>
                  </a:lnTo>
                  <a:lnTo>
                    <a:pt x="371" y="222"/>
                  </a:lnTo>
                  <a:lnTo>
                    <a:pt x="380" y="222"/>
                  </a:lnTo>
                  <a:lnTo>
                    <a:pt x="385" y="229"/>
                  </a:lnTo>
                  <a:lnTo>
                    <a:pt x="366" y="232"/>
                  </a:lnTo>
                  <a:lnTo>
                    <a:pt x="354" y="234"/>
                  </a:lnTo>
                  <a:lnTo>
                    <a:pt x="347" y="234"/>
                  </a:lnTo>
                  <a:lnTo>
                    <a:pt x="352" y="225"/>
                  </a:lnTo>
                  <a:lnTo>
                    <a:pt x="361" y="225"/>
                  </a:lnTo>
                  <a:lnTo>
                    <a:pt x="366" y="218"/>
                  </a:lnTo>
                  <a:close/>
                  <a:moveTo>
                    <a:pt x="447" y="218"/>
                  </a:moveTo>
                  <a:lnTo>
                    <a:pt x="447" y="218"/>
                  </a:lnTo>
                  <a:lnTo>
                    <a:pt x="444" y="229"/>
                  </a:lnTo>
                  <a:lnTo>
                    <a:pt x="418" y="232"/>
                  </a:lnTo>
                  <a:lnTo>
                    <a:pt x="397" y="229"/>
                  </a:lnTo>
                  <a:lnTo>
                    <a:pt x="397" y="225"/>
                  </a:lnTo>
                  <a:lnTo>
                    <a:pt x="411" y="222"/>
                  </a:lnTo>
                  <a:lnTo>
                    <a:pt x="421" y="227"/>
                  </a:lnTo>
                  <a:lnTo>
                    <a:pt x="432" y="225"/>
                  </a:lnTo>
                  <a:lnTo>
                    <a:pt x="447" y="218"/>
                  </a:lnTo>
                  <a:close/>
                  <a:moveTo>
                    <a:pt x="215" y="199"/>
                  </a:moveTo>
                  <a:lnTo>
                    <a:pt x="215" y="199"/>
                  </a:lnTo>
                  <a:lnTo>
                    <a:pt x="246" y="199"/>
                  </a:lnTo>
                  <a:lnTo>
                    <a:pt x="250" y="191"/>
                  </a:lnTo>
                  <a:lnTo>
                    <a:pt x="279" y="201"/>
                  </a:lnTo>
                  <a:lnTo>
                    <a:pt x="286" y="210"/>
                  </a:lnTo>
                  <a:lnTo>
                    <a:pt x="309" y="213"/>
                  </a:lnTo>
                  <a:lnTo>
                    <a:pt x="331" y="222"/>
                  </a:lnTo>
                  <a:lnTo>
                    <a:pt x="312" y="229"/>
                  </a:lnTo>
                  <a:lnTo>
                    <a:pt x="293" y="222"/>
                  </a:lnTo>
                  <a:lnTo>
                    <a:pt x="279" y="225"/>
                  </a:lnTo>
                  <a:lnTo>
                    <a:pt x="262" y="222"/>
                  </a:lnTo>
                  <a:lnTo>
                    <a:pt x="248" y="220"/>
                  </a:lnTo>
                  <a:lnTo>
                    <a:pt x="227" y="213"/>
                  </a:lnTo>
                  <a:lnTo>
                    <a:pt x="217" y="210"/>
                  </a:lnTo>
                  <a:lnTo>
                    <a:pt x="210" y="213"/>
                  </a:lnTo>
                  <a:lnTo>
                    <a:pt x="179" y="208"/>
                  </a:lnTo>
                  <a:lnTo>
                    <a:pt x="177" y="201"/>
                  </a:lnTo>
                  <a:lnTo>
                    <a:pt x="163" y="199"/>
                  </a:lnTo>
                  <a:lnTo>
                    <a:pt x="172" y="184"/>
                  </a:lnTo>
                  <a:lnTo>
                    <a:pt x="194" y="184"/>
                  </a:lnTo>
                  <a:lnTo>
                    <a:pt x="205" y="189"/>
                  </a:lnTo>
                  <a:lnTo>
                    <a:pt x="212" y="191"/>
                  </a:lnTo>
                  <a:lnTo>
                    <a:pt x="215" y="199"/>
                  </a:lnTo>
                  <a:close/>
                  <a:moveTo>
                    <a:pt x="638" y="187"/>
                  </a:moveTo>
                  <a:lnTo>
                    <a:pt x="638" y="187"/>
                  </a:lnTo>
                  <a:lnTo>
                    <a:pt x="629" y="199"/>
                  </a:lnTo>
                  <a:lnTo>
                    <a:pt x="629" y="187"/>
                  </a:lnTo>
                  <a:lnTo>
                    <a:pt x="631" y="182"/>
                  </a:lnTo>
                  <a:lnTo>
                    <a:pt x="634" y="175"/>
                  </a:lnTo>
                  <a:lnTo>
                    <a:pt x="638" y="182"/>
                  </a:lnTo>
                  <a:lnTo>
                    <a:pt x="638" y="187"/>
                  </a:lnTo>
                  <a:close/>
                  <a:moveTo>
                    <a:pt x="518" y="144"/>
                  </a:moveTo>
                  <a:lnTo>
                    <a:pt x="518" y="144"/>
                  </a:lnTo>
                  <a:lnTo>
                    <a:pt x="511" y="149"/>
                  </a:lnTo>
                  <a:lnTo>
                    <a:pt x="499" y="147"/>
                  </a:lnTo>
                  <a:lnTo>
                    <a:pt x="496" y="139"/>
                  </a:lnTo>
                  <a:lnTo>
                    <a:pt x="513" y="139"/>
                  </a:lnTo>
                  <a:lnTo>
                    <a:pt x="518" y="144"/>
                  </a:lnTo>
                  <a:close/>
                  <a:moveTo>
                    <a:pt x="570" y="139"/>
                  </a:moveTo>
                  <a:lnTo>
                    <a:pt x="570" y="139"/>
                  </a:lnTo>
                  <a:lnTo>
                    <a:pt x="574" y="151"/>
                  </a:lnTo>
                  <a:lnTo>
                    <a:pt x="560" y="144"/>
                  </a:lnTo>
                  <a:lnTo>
                    <a:pt x="548" y="142"/>
                  </a:lnTo>
                  <a:lnTo>
                    <a:pt x="539" y="144"/>
                  </a:lnTo>
                  <a:lnTo>
                    <a:pt x="527" y="142"/>
                  </a:lnTo>
                  <a:lnTo>
                    <a:pt x="529" y="135"/>
                  </a:lnTo>
                  <a:lnTo>
                    <a:pt x="551" y="132"/>
                  </a:lnTo>
                  <a:lnTo>
                    <a:pt x="570" y="139"/>
                  </a:lnTo>
                  <a:close/>
                  <a:moveTo>
                    <a:pt x="629" y="106"/>
                  </a:moveTo>
                  <a:lnTo>
                    <a:pt x="629" y="106"/>
                  </a:lnTo>
                  <a:lnTo>
                    <a:pt x="634" y="132"/>
                  </a:lnTo>
                  <a:lnTo>
                    <a:pt x="650" y="142"/>
                  </a:lnTo>
                  <a:lnTo>
                    <a:pt x="662" y="125"/>
                  </a:lnTo>
                  <a:lnTo>
                    <a:pt x="681" y="116"/>
                  </a:lnTo>
                  <a:lnTo>
                    <a:pt x="695" y="116"/>
                  </a:lnTo>
                  <a:lnTo>
                    <a:pt x="712" y="120"/>
                  </a:lnTo>
                  <a:lnTo>
                    <a:pt x="721" y="128"/>
                  </a:lnTo>
                  <a:lnTo>
                    <a:pt x="740" y="130"/>
                  </a:lnTo>
                  <a:lnTo>
                    <a:pt x="740" y="182"/>
                  </a:lnTo>
                  <a:lnTo>
                    <a:pt x="740" y="234"/>
                  </a:lnTo>
                  <a:lnTo>
                    <a:pt x="726" y="222"/>
                  </a:lnTo>
                  <a:lnTo>
                    <a:pt x="709" y="218"/>
                  </a:lnTo>
                  <a:lnTo>
                    <a:pt x="704" y="225"/>
                  </a:lnTo>
                  <a:lnTo>
                    <a:pt x="686" y="225"/>
                  </a:lnTo>
                  <a:lnTo>
                    <a:pt x="690" y="210"/>
                  </a:lnTo>
                  <a:lnTo>
                    <a:pt x="702" y="206"/>
                  </a:lnTo>
                  <a:lnTo>
                    <a:pt x="697" y="189"/>
                  </a:lnTo>
                  <a:lnTo>
                    <a:pt x="690" y="175"/>
                  </a:lnTo>
                  <a:lnTo>
                    <a:pt x="660" y="161"/>
                  </a:lnTo>
                  <a:lnTo>
                    <a:pt x="645" y="161"/>
                  </a:lnTo>
                  <a:lnTo>
                    <a:pt x="619" y="144"/>
                  </a:lnTo>
                  <a:lnTo>
                    <a:pt x="615" y="154"/>
                  </a:lnTo>
                  <a:lnTo>
                    <a:pt x="610" y="154"/>
                  </a:lnTo>
                  <a:lnTo>
                    <a:pt x="605" y="149"/>
                  </a:lnTo>
                  <a:lnTo>
                    <a:pt x="605" y="142"/>
                  </a:lnTo>
                  <a:lnTo>
                    <a:pt x="593" y="135"/>
                  </a:lnTo>
                  <a:lnTo>
                    <a:pt x="610" y="128"/>
                  </a:lnTo>
                  <a:lnTo>
                    <a:pt x="622" y="128"/>
                  </a:lnTo>
                  <a:lnTo>
                    <a:pt x="622" y="123"/>
                  </a:lnTo>
                  <a:lnTo>
                    <a:pt x="598" y="123"/>
                  </a:lnTo>
                  <a:lnTo>
                    <a:pt x="591" y="113"/>
                  </a:lnTo>
                  <a:lnTo>
                    <a:pt x="577" y="111"/>
                  </a:lnTo>
                  <a:lnTo>
                    <a:pt x="570" y="104"/>
                  </a:lnTo>
                  <a:lnTo>
                    <a:pt x="591" y="99"/>
                  </a:lnTo>
                  <a:lnTo>
                    <a:pt x="600" y="94"/>
                  </a:lnTo>
                  <a:lnTo>
                    <a:pt x="626" y="102"/>
                  </a:lnTo>
                  <a:lnTo>
                    <a:pt x="629" y="106"/>
                  </a:lnTo>
                  <a:close/>
                  <a:moveTo>
                    <a:pt x="484" y="66"/>
                  </a:moveTo>
                  <a:lnTo>
                    <a:pt x="484" y="66"/>
                  </a:lnTo>
                  <a:lnTo>
                    <a:pt x="470" y="80"/>
                  </a:lnTo>
                  <a:lnTo>
                    <a:pt x="458" y="85"/>
                  </a:lnTo>
                  <a:lnTo>
                    <a:pt x="442" y="80"/>
                  </a:lnTo>
                  <a:lnTo>
                    <a:pt x="416" y="83"/>
                  </a:lnTo>
                  <a:lnTo>
                    <a:pt x="402" y="85"/>
                  </a:lnTo>
                  <a:lnTo>
                    <a:pt x="399" y="97"/>
                  </a:lnTo>
                  <a:lnTo>
                    <a:pt x="414" y="111"/>
                  </a:lnTo>
                  <a:lnTo>
                    <a:pt x="423" y="104"/>
                  </a:lnTo>
                  <a:lnTo>
                    <a:pt x="454" y="99"/>
                  </a:lnTo>
                  <a:lnTo>
                    <a:pt x="451" y="106"/>
                  </a:lnTo>
                  <a:lnTo>
                    <a:pt x="444" y="104"/>
                  </a:lnTo>
                  <a:lnTo>
                    <a:pt x="437" y="113"/>
                  </a:lnTo>
                  <a:lnTo>
                    <a:pt x="423" y="118"/>
                  </a:lnTo>
                  <a:lnTo>
                    <a:pt x="440" y="139"/>
                  </a:lnTo>
                  <a:lnTo>
                    <a:pt x="435" y="144"/>
                  </a:lnTo>
                  <a:lnTo>
                    <a:pt x="449" y="163"/>
                  </a:lnTo>
                  <a:lnTo>
                    <a:pt x="449" y="175"/>
                  </a:lnTo>
                  <a:lnTo>
                    <a:pt x="442" y="180"/>
                  </a:lnTo>
                  <a:lnTo>
                    <a:pt x="435" y="173"/>
                  </a:lnTo>
                  <a:lnTo>
                    <a:pt x="442" y="161"/>
                  </a:lnTo>
                  <a:lnTo>
                    <a:pt x="428" y="165"/>
                  </a:lnTo>
                  <a:lnTo>
                    <a:pt x="423" y="163"/>
                  </a:lnTo>
                  <a:lnTo>
                    <a:pt x="425" y="156"/>
                  </a:lnTo>
                  <a:lnTo>
                    <a:pt x="414" y="147"/>
                  </a:lnTo>
                  <a:lnTo>
                    <a:pt x="416" y="130"/>
                  </a:lnTo>
                  <a:lnTo>
                    <a:pt x="404" y="135"/>
                  </a:lnTo>
                  <a:lnTo>
                    <a:pt x="406" y="154"/>
                  </a:lnTo>
                  <a:lnTo>
                    <a:pt x="406" y="177"/>
                  </a:lnTo>
                  <a:lnTo>
                    <a:pt x="397" y="180"/>
                  </a:lnTo>
                  <a:lnTo>
                    <a:pt x="388" y="175"/>
                  </a:lnTo>
                  <a:lnTo>
                    <a:pt x="395" y="161"/>
                  </a:lnTo>
                  <a:lnTo>
                    <a:pt x="390" y="144"/>
                  </a:lnTo>
                  <a:lnTo>
                    <a:pt x="385" y="144"/>
                  </a:lnTo>
                  <a:lnTo>
                    <a:pt x="380" y="132"/>
                  </a:lnTo>
                  <a:lnTo>
                    <a:pt x="388" y="123"/>
                  </a:lnTo>
                  <a:lnTo>
                    <a:pt x="388" y="109"/>
                  </a:lnTo>
                  <a:lnTo>
                    <a:pt x="397" y="85"/>
                  </a:lnTo>
                  <a:lnTo>
                    <a:pt x="399" y="80"/>
                  </a:lnTo>
                  <a:lnTo>
                    <a:pt x="414" y="66"/>
                  </a:lnTo>
                  <a:lnTo>
                    <a:pt x="425" y="73"/>
                  </a:lnTo>
                  <a:lnTo>
                    <a:pt x="447" y="75"/>
                  </a:lnTo>
                  <a:lnTo>
                    <a:pt x="466" y="73"/>
                  </a:lnTo>
                  <a:lnTo>
                    <a:pt x="482" y="61"/>
                  </a:lnTo>
                  <a:lnTo>
                    <a:pt x="484" y="66"/>
                  </a:lnTo>
                  <a:close/>
                  <a:moveTo>
                    <a:pt x="539" y="71"/>
                  </a:moveTo>
                  <a:lnTo>
                    <a:pt x="539" y="71"/>
                  </a:lnTo>
                  <a:lnTo>
                    <a:pt x="539" y="85"/>
                  </a:lnTo>
                  <a:lnTo>
                    <a:pt x="529" y="83"/>
                  </a:lnTo>
                  <a:lnTo>
                    <a:pt x="527" y="92"/>
                  </a:lnTo>
                  <a:lnTo>
                    <a:pt x="534" y="102"/>
                  </a:lnTo>
                  <a:lnTo>
                    <a:pt x="529" y="102"/>
                  </a:lnTo>
                  <a:lnTo>
                    <a:pt x="525" y="92"/>
                  </a:lnTo>
                  <a:lnTo>
                    <a:pt x="520" y="73"/>
                  </a:lnTo>
                  <a:lnTo>
                    <a:pt x="522" y="59"/>
                  </a:lnTo>
                  <a:lnTo>
                    <a:pt x="527" y="54"/>
                  </a:lnTo>
                  <a:lnTo>
                    <a:pt x="529" y="61"/>
                  </a:lnTo>
                  <a:lnTo>
                    <a:pt x="539" y="64"/>
                  </a:lnTo>
                  <a:lnTo>
                    <a:pt x="539" y="71"/>
                  </a:lnTo>
                  <a:close/>
                  <a:moveTo>
                    <a:pt x="364" y="59"/>
                  </a:moveTo>
                  <a:lnTo>
                    <a:pt x="364" y="59"/>
                  </a:lnTo>
                  <a:lnTo>
                    <a:pt x="383" y="73"/>
                  </a:lnTo>
                  <a:lnTo>
                    <a:pt x="364" y="75"/>
                  </a:lnTo>
                  <a:lnTo>
                    <a:pt x="359" y="87"/>
                  </a:lnTo>
                  <a:lnTo>
                    <a:pt x="359" y="102"/>
                  </a:lnTo>
                  <a:lnTo>
                    <a:pt x="343" y="111"/>
                  </a:lnTo>
                  <a:lnTo>
                    <a:pt x="343" y="128"/>
                  </a:lnTo>
                  <a:lnTo>
                    <a:pt x="335" y="154"/>
                  </a:lnTo>
                  <a:lnTo>
                    <a:pt x="333" y="147"/>
                  </a:lnTo>
                  <a:lnTo>
                    <a:pt x="317" y="154"/>
                  </a:lnTo>
                  <a:lnTo>
                    <a:pt x="309" y="144"/>
                  </a:lnTo>
                  <a:lnTo>
                    <a:pt x="298" y="144"/>
                  </a:lnTo>
                  <a:lnTo>
                    <a:pt x="291" y="139"/>
                  </a:lnTo>
                  <a:lnTo>
                    <a:pt x="272" y="144"/>
                  </a:lnTo>
                  <a:lnTo>
                    <a:pt x="265" y="137"/>
                  </a:lnTo>
                  <a:lnTo>
                    <a:pt x="253" y="137"/>
                  </a:lnTo>
                  <a:lnTo>
                    <a:pt x="241" y="135"/>
                  </a:lnTo>
                  <a:lnTo>
                    <a:pt x="239" y="113"/>
                  </a:lnTo>
                  <a:lnTo>
                    <a:pt x="229" y="109"/>
                  </a:lnTo>
                  <a:lnTo>
                    <a:pt x="222" y="94"/>
                  </a:lnTo>
                  <a:lnTo>
                    <a:pt x="220" y="80"/>
                  </a:lnTo>
                  <a:lnTo>
                    <a:pt x="222" y="66"/>
                  </a:lnTo>
                  <a:lnTo>
                    <a:pt x="231" y="57"/>
                  </a:lnTo>
                  <a:lnTo>
                    <a:pt x="234" y="66"/>
                  </a:lnTo>
                  <a:lnTo>
                    <a:pt x="246" y="75"/>
                  </a:lnTo>
                  <a:lnTo>
                    <a:pt x="255" y="73"/>
                  </a:lnTo>
                  <a:lnTo>
                    <a:pt x="267" y="73"/>
                  </a:lnTo>
                  <a:lnTo>
                    <a:pt x="276" y="66"/>
                  </a:lnTo>
                  <a:lnTo>
                    <a:pt x="283" y="64"/>
                  </a:lnTo>
                  <a:lnTo>
                    <a:pt x="300" y="68"/>
                  </a:lnTo>
                  <a:lnTo>
                    <a:pt x="312" y="66"/>
                  </a:lnTo>
                  <a:lnTo>
                    <a:pt x="321" y="42"/>
                  </a:lnTo>
                  <a:lnTo>
                    <a:pt x="326" y="38"/>
                  </a:lnTo>
                  <a:lnTo>
                    <a:pt x="333" y="19"/>
                  </a:lnTo>
                  <a:lnTo>
                    <a:pt x="352" y="19"/>
                  </a:lnTo>
                  <a:lnTo>
                    <a:pt x="364" y="21"/>
                  </a:lnTo>
                  <a:lnTo>
                    <a:pt x="357" y="35"/>
                  </a:lnTo>
                  <a:lnTo>
                    <a:pt x="369" y="52"/>
                  </a:lnTo>
                  <a:lnTo>
                    <a:pt x="364" y="59"/>
                  </a:lnTo>
                  <a:close/>
                  <a:moveTo>
                    <a:pt x="170" y="182"/>
                  </a:moveTo>
                  <a:lnTo>
                    <a:pt x="170" y="182"/>
                  </a:lnTo>
                  <a:lnTo>
                    <a:pt x="151" y="184"/>
                  </a:lnTo>
                  <a:lnTo>
                    <a:pt x="139" y="168"/>
                  </a:lnTo>
                  <a:lnTo>
                    <a:pt x="118" y="156"/>
                  </a:lnTo>
                  <a:lnTo>
                    <a:pt x="111" y="147"/>
                  </a:lnTo>
                  <a:lnTo>
                    <a:pt x="99" y="132"/>
                  </a:lnTo>
                  <a:lnTo>
                    <a:pt x="89" y="120"/>
                  </a:lnTo>
                  <a:lnTo>
                    <a:pt x="78" y="99"/>
                  </a:lnTo>
                  <a:lnTo>
                    <a:pt x="63" y="85"/>
                  </a:lnTo>
                  <a:lnTo>
                    <a:pt x="59" y="71"/>
                  </a:lnTo>
                  <a:lnTo>
                    <a:pt x="52" y="59"/>
                  </a:lnTo>
                  <a:lnTo>
                    <a:pt x="37" y="49"/>
                  </a:lnTo>
                  <a:lnTo>
                    <a:pt x="30" y="35"/>
                  </a:lnTo>
                  <a:lnTo>
                    <a:pt x="16" y="26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35" y="4"/>
                  </a:lnTo>
                  <a:lnTo>
                    <a:pt x="49" y="19"/>
                  </a:lnTo>
                  <a:lnTo>
                    <a:pt x="61" y="31"/>
                  </a:lnTo>
                  <a:lnTo>
                    <a:pt x="71" y="38"/>
                  </a:lnTo>
                  <a:lnTo>
                    <a:pt x="87" y="54"/>
                  </a:lnTo>
                  <a:lnTo>
                    <a:pt x="101" y="54"/>
                  </a:lnTo>
                  <a:lnTo>
                    <a:pt x="116" y="66"/>
                  </a:lnTo>
                  <a:lnTo>
                    <a:pt x="125" y="80"/>
                  </a:lnTo>
                  <a:lnTo>
                    <a:pt x="137" y="87"/>
                  </a:lnTo>
                  <a:lnTo>
                    <a:pt x="132" y="99"/>
                  </a:lnTo>
                  <a:lnTo>
                    <a:pt x="142" y="106"/>
                  </a:lnTo>
                  <a:lnTo>
                    <a:pt x="146" y="106"/>
                  </a:lnTo>
                  <a:lnTo>
                    <a:pt x="149" y="118"/>
                  </a:lnTo>
                  <a:lnTo>
                    <a:pt x="156" y="125"/>
                  </a:lnTo>
                  <a:lnTo>
                    <a:pt x="168" y="128"/>
                  </a:lnTo>
                  <a:lnTo>
                    <a:pt x="175" y="137"/>
                  </a:lnTo>
                  <a:lnTo>
                    <a:pt x="170" y="158"/>
                  </a:lnTo>
                  <a:lnTo>
                    <a:pt x="170" y="18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4120273" y="2102506"/>
              <a:ext cx="109079" cy="158505"/>
            </a:xfrm>
            <a:custGeom>
              <a:avLst/>
              <a:gdLst>
                <a:gd name="T0" fmla="*/ 43 w 64"/>
                <a:gd name="T1" fmla="*/ 14 h 93"/>
                <a:gd name="T2" fmla="*/ 43 w 64"/>
                <a:gd name="T3" fmla="*/ 14 h 93"/>
                <a:gd name="T4" fmla="*/ 40 w 64"/>
                <a:gd name="T5" fmla="*/ 29 h 93"/>
                <a:gd name="T6" fmla="*/ 50 w 64"/>
                <a:gd name="T7" fmla="*/ 29 h 93"/>
                <a:gd name="T8" fmla="*/ 62 w 64"/>
                <a:gd name="T9" fmla="*/ 36 h 93"/>
                <a:gd name="T10" fmla="*/ 64 w 64"/>
                <a:gd name="T11" fmla="*/ 55 h 93"/>
                <a:gd name="T12" fmla="*/ 52 w 64"/>
                <a:gd name="T13" fmla="*/ 78 h 93"/>
                <a:gd name="T14" fmla="*/ 24 w 64"/>
                <a:gd name="T15" fmla="*/ 93 h 93"/>
                <a:gd name="T16" fmla="*/ 0 w 64"/>
                <a:gd name="T17" fmla="*/ 90 h 93"/>
                <a:gd name="T18" fmla="*/ 14 w 64"/>
                <a:gd name="T19" fmla="*/ 62 h 93"/>
                <a:gd name="T20" fmla="*/ 5 w 64"/>
                <a:gd name="T21" fmla="*/ 36 h 93"/>
                <a:gd name="T22" fmla="*/ 29 w 64"/>
                <a:gd name="T23" fmla="*/ 12 h 93"/>
                <a:gd name="T24" fmla="*/ 40 w 64"/>
                <a:gd name="T25" fmla="*/ 0 h 93"/>
                <a:gd name="T26" fmla="*/ 43 w 64"/>
                <a:gd name="T2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93">
                  <a:moveTo>
                    <a:pt x="43" y="14"/>
                  </a:moveTo>
                  <a:lnTo>
                    <a:pt x="43" y="14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62" y="36"/>
                  </a:lnTo>
                  <a:lnTo>
                    <a:pt x="64" y="55"/>
                  </a:lnTo>
                  <a:lnTo>
                    <a:pt x="52" y="78"/>
                  </a:lnTo>
                  <a:lnTo>
                    <a:pt x="24" y="93"/>
                  </a:lnTo>
                  <a:lnTo>
                    <a:pt x="0" y="90"/>
                  </a:lnTo>
                  <a:lnTo>
                    <a:pt x="14" y="62"/>
                  </a:lnTo>
                  <a:lnTo>
                    <a:pt x="5" y="36"/>
                  </a:lnTo>
                  <a:lnTo>
                    <a:pt x="29" y="12"/>
                  </a:lnTo>
                  <a:lnTo>
                    <a:pt x="40" y="0"/>
                  </a:lnTo>
                  <a:lnTo>
                    <a:pt x="43" y="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2" name="Freeform 154"/>
            <p:cNvSpPr>
              <a:spLocks/>
            </p:cNvSpPr>
            <p:nvPr/>
          </p:nvSpPr>
          <p:spPr bwMode="auto">
            <a:xfrm>
              <a:off x="3724865" y="1453150"/>
              <a:ext cx="294853" cy="197705"/>
            </a:xfrm>
            <a:custGeom>
              <a:avLst/>
              <a:gdLst>
                <a:gd name="T0" fmla="*/ 159 w 173"/>
                <a:gd name="T1" fmla="*/ 2 h 116"/>
                <a:gd name="T2" fmla="*/ 159 w 173"/>
                <a:gd name="T3" fmla="*/ 2 h 116"/>
                <a:gd name="T4" fmla="*/ 157 w 173"/>
                <a:gd name="T5" fmla="*/ 29 h 116"/>
                <a:gd name="T6" fmla="*/ 173 w 173"/>
                <a:gd name="T7" fmla="*/ 55 h 116"/>
                <a:gd name="T8" fmla="*/ 152 w 173"/>
                <a:gd name="T9" fmla="*/ 83 h 116"/>
                <a:gd name="T10" fmla="*/ 107 w 173"/>
                <a:gd name="T11" fmla="*/ 109 h 116"/>
                <a:gd name="T12" fmla="*/ 93 w 173"/>
                <a:gd name="T13" fmla="*/ 116 h 116"/>
                <a:gd name="T14" fmla="*/ 71 w 173"/>
                <a:gd name="T15" fmla="*/ 109 h 116"/>
                <a:gd name="T16" fmla="*/ 26 w 173"/>
                <a:gd name="T17" fmla="*/ 100 h 116"/>
                <a:gd name="T18" fmla="*/ 41 w 173"/>
                <a:gd name="T19" fmla="*/ 83 h 116"/>
                <a:gd name="T20" fmla="*/ 8 w 173"/>
                <a:gd name="T21" fmla="*/ 64 h 116"/>
                <a:gd name="T22" fmla="*/ 36 w 173"/>
                <a:gd name="T23" fmla="*/ 57 h 116"/>
                <a:gd name="T24" fmla="*/ 36 w 173"/>
                <a:gd name="T25" fmla="*/ 45 h 116"/>
                <a:gd name="T26" fmla="*/ 0 w 173"/>
                <a:gd name="T27" fmla="*/ 36 h 116"/>
                <a:gd name="T28" fmla="*/ 12 w 173"/>
                <a:gd name="T29" fmla="*/ 12 h 116"/>
                <a:gd name="T30" fmla="*/ 36 w 173"/>
                <a:gd name="T31" fmla="*/ 5 h 116"/>
                <a:gd name="T32" fmla="*/ 62 w 173"/>
                <a:gd name="T33" fmla="*/ 33 h 116"/>
                <a:gd name="T34" fmla="*/ 86 w 173"/>
                <a:gd name="T35" fmla="*/ 10 h 116"/>
                <a:gd name="T36" fmla="*/ 107 w 173"/>
                <a:gd name="T37" fmla="*/ 21 h 116"/>
                <a:gd name="T38" fmla="*/ 133 w 173"/>
                <a:gd name="T39" fmla="*/ 0 h 116"/>
                <a:gd name="T40" fmla="*/ 159 w 173"/>
                <a:gd name="T41" fmla="*/ 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3" h="116">
                  <a:moveTo>
                    <a:pt x="159" y="2"/>
                  </a:moveTo>
                  <a:lnTo>
                    <a:pt x="159" y="2"/>
                  </a:lnTo>
                  <a:lnTo>
                    <a:pt x="157" y="29"/>
                  </a:lnTo>
                  <a:lnTo>
                    <a:pt x="173" y="55"/>
                  </a:lnTo>
                  <a:lnTo>
                    <a:pt x="152" y="83"/>
                  </a:lnTo>
                  <a:lnTo>
                    <a:pt x="107" y="109"/>
                  </a:lnTo>
                  <a:lnTo>
                    <a:pt x="93" y="116"/>
                  </a:lnTo>
                  <a:lnTo>
                    <a:pt x="71" y="109"/>
                  </a:lnTo>
                  <a:lnTo>
                    <a:pt x="26" y="100"/>
                  </a:lnTo>
                  <a:lnTo>
                    <a:pt x="41" y="83"/>
                  </a:lnTo>
                  <a:lnTo>
                    <a:pt x="8" y="64"/>
                  </a:lnTo>
                  <a:lnTo>
                    <a:pt x="36" y="57"/>
                  </a:lnTo>
                  <a:lnTo>
                    <a:pt x="36" y="45"/>
                  </a:lnTo>
                  <a:lnTo>
                    <a:pt x="0" y="36"/>
                  </a:lnTo>
                  <a:lnTo>
                    <a:pt x="12" y="12"/>
                  </a:lnTo>
                  <a:lnTo>
                    <a:pt x="36" y="5"/>
                  </a:lnTo>
                  <a:lnTo>
                    <a:pt x="62" y="33"/>
                  </a:lnTo>
                  <a:lnTo>
                    <a:pt x="86" y="10"/>
                  </a:lnTo>
                  <a:lnTo>
                    <a:pt x="107" y="21"/>
                  </a:lnTo>
                  <a:lnTo>
                    <a:pt x="133" y="0"/>
                  </a:lnTo>
                  <a:lnTo>
                    <a:pt x="159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3" name="Freeform 156"/>
            <p:cNvSpPr>
              <a:spLocks/>
            </p:cNvSpPr>
            <p:nvPr/>
          </p:nvSpPr>
          <p:spPr bwMode="auto">
            <a:xfrm>
              <a:off x="5342290" y="2954680"/>
              <a:ext cx="44313" cy="115896"/>
            </a:xfrm>
            <a:custGeom>
              <a:avLst/>
              <a:gdLst>
                <a:gd name="T0" fmla="*/ 26 w 26"/>
                <a:gd name="T1" fmla="*/ 0 h 68"/>
                <a:gd name="T2" fmla="*/ 26 w 26"/>
                <a:gd name="T3" fmla="*/ 0 h 68"/>
                <a:gd name="T4" fmla="*/ 26 w 26"/>
                <a:gd name="T5" fmla="*/ 7 h 68"/>
                <a:gd name="T6" fmla="*/ 24 w 26"/>
                <a:gd name="T7" fmla="*/ 9 h 68"/>
                <a:gd name="T8" fmla="*/ 24 w 26"/>
                <a:gd name="T9" fmla="*/ 9 h 68"/>
                <a:gd name="T10" fmla="*/ 21 w 26"/>
                <a:gd name="T11" fmla="*/ 16 h 68"/>
                <a:gd name="T12" fmla="*/ 14 w 26"/>
                <a:gd name="T13" fmla="*/ 14 h 68"/>
                <a:gd name="T14" fmla="*/ 12 w 26"/>
                <a:gd name="T15" fmla="*/ 26 h 68"/>
                <a:gd name="T16" fmla="*/ 16 w 26"/>
                <a:gd name="T17" fmla="*/ 28 h 68"/>
                <a:gd name="T18" fmla="*/ 12 w 26"/>
                <a:gd name="T19" fmla="*/ 30 h 68"/>
                <a:gd name="T20" fmla="*/ 12 w 26"/>
                <a:gd name="T21" fmla="*/ 35 h 68"/>
                <a:gd name="T22" fmla="*/ 19 w 26"/>
                <a:gd name="T23" fmla="*/ 33 h 68"/>
                <a:gd name="T24" fmla="*/ 19 w 26"/>
                <a:gd name="T25" fmla="*/ 40 h 68"/>
                <a:gd name="T26" fmla="*/ 12 w 26"/>
                <a:gd name="T27" fmla="*/ 68 h 68"/>
                <a:gd name="T28" fmla="*/ 0 w 26"/>
                <a:gd name="T29" fmla="*/ 38 h 68"/>
                <a:gd name="T30" fmla="*/ 5 w 26"/>
                <a:gd name="T31" fmla="*/ 30 h 68"/>
                <a:gd name="T32" fmla="*/ 5 w 26"/>
                <a:gd name="T33" fmla="*/ 30 h 68"/>
                <a:gd name="T34" fmla="*/ 9 w 26"/>
                <a:gd name="T35" fmla="*/ 21 h 68"/>
                <a:gd name="T36" fmla="*/ 12 w 26"/>
                <a:gd name="T37" fmla="*/ 7 h 68"/>
                <a:gd name="T38" fmla="*/ 14 w 26"/>
                <a:gd name="T39" fmla="*/ 2 h 68"/>
                <a:gd name="T40" fmla="*/ 14 w 26"/>
                <a:gd name="T41" fmla="*/ 2 h 68"/>
                <a:gd name="T42" fmla="*/ 19 w 26"/>
                <a:gd name="T43" fmla="*/ 2 h 68"/>
                <a:gd name="T44" fmla="*/ 21 w 26"/>
                <a:gd name="T45" fmla="*/ 0 h 68"/>
                <a:gd name="T46" fmla="*/ 26 w 26"/>
                <a:gd name="T4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68">
                  <a:moveTo>
                    <a:pt x="26" y="0"/>
                  </a:moveTo>
                  <a:lnTo>
                    <a:pt x="26" y="0"/>
                  </a:lnTo>
                  <a:lnTo>
                    <a:pt x="26" y="7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1" y="16"/>
                  </a:lnTo>
                  <a:lnTo>
                    <a:pt x="14" y="14"/>
                  </a:lnTo>
                  <a:lnTo>
                    <a:pt x="12" y="26"/>
                  </a:lnTo>
                  <a:lnTo>
                    <a:pt x="16" y="28"/>
                  </a:lnTo>
                  <a:lnTo>
                    <a:pt x="12" y="30"/>
                  </a:lnTo>
                  <a:lnTo>
                    <a:pt x="12" y="35"/>
                  </a:lnTo>
                  <a:lnTo>
                    <a:pt x="19" y="33"/>
                  </a:lnTo>
                  <a:lnTo>
                    <a:pt x="19" y="40"/>
                  </a:lnTo>
                  <a:lnTo>
                    <a:pt x="12" y="68"/>
                  </a:lnTo>
                  <a:lnTo>
                    <a:pt x="0" y="38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9" y="21"/>
                  </a:lnTo>
                  <a:lnTo>
                    <a:pt x="12" y="7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4" name="Freeform 158"/>
            <p:cNvSpPr>
              <a:spLocks noEditPoints="1"/>
            </p:cNvSpPr>
            <p:nvPr/>
          </p:nvSpPr>
          <p:spPr bwMode="auto">
            <a:xfrm>
              <a:off x="4583855" y="2453602"/>
              <a:ext cx="322122" cy="386888"/>
            </a:xfrm>
            <a:custGeom>
              <a:avLst/>
              <a:gdLst>
                <a:gd name="T0" fmla="*/ 142 w 189"/>
                <a:gd name="T1" fmla="*/ 194 h 227"/>
                <a:gd name="T2" fmla="*/ 137 w 189"/>
                <a:gd name="T3" fmla="*/ 218 h 227"/>
                <a:gd name="T4" fmla="*/ 121 w 189"/>
                <a:gd name="T5" fmla="*/ 220 h 227"/>
                <a:gd name="T6" fmla="*/ 92 w 189"/>
                <a:gd name="T7" fmla="*/ 206 h 227"/>
                <a:gd name="T8" fmla="*/ 114 w 189"/>
                <a:gd name="T9" fmla="*/ 199 h 227"/>
                <a:gd name="T10" fmla="*/ 142 w 189"/>
                <a:gd name="T11" fmla="*/ 194 h 227"/>
                <a:gd name="T12" fmla="*/ 40 w 189"/>
                <a:gd name="T13" fmla="*/ 133 h 227"/>
                <a:gd name="T14" fmla="*/ 48 w 189"/>
                <a:gd name="T15" fmla="*/ 175 h 227"/>
                <a:gd name="T16" fmla="*/ 33 w 189"/>
                <a:gd name="T17" fmla="*/ 180 h 227"/>
                <a:gd name="T18" fmla="*/ 26 w 189"/>
                <a:gd name="T19" fmla="*/ 149 h 227"/>
                <a:gd name="T20" fmla="*/ 31 w 189"/>
                <a:gd name="T21" fmla="*/ 137 h 227"/>
                <a:gd name="T22" fmla="*/ 90 w 189"/>
                <a:gd name="T23" fmla="*/ 7 h 227"/>
                <a:gd name="T24" fmla="*/ 114 w 189"/>
                <a:gd name="T25" fmla="*/ 14 h 227"/>
                <a:gd name="T26" fmla="*/ 116 w 189"/>
                <a:gd name="T27" fmla="*/ 36 h 227"/>
                <a:gd name="T28" fmla="*/ 90 w 189"/>
                <a:gd name="T29" fmla="*/ 40 h 227"/>
                <a:gd name="T30" fmla="*/ 88 w 189"/>
                <a:gd name="T31" fmla="*/ 57 h 227"/>
                <a:gd name="T32" fmla="*/ 109 w 189"/>
                <a:gd name="T33" fmla="*/ 81 h 227"/>
                <a:gd name="T34" fmla="*/ 135 w 189"/>
                <a:gd name="T35" fmla="*/ 116 h 227"/>
                <a:gd name="T36" fmla="*/ 152 w 189"/>
                <a:gd name="T37" fmla="*/ 121 h 227"/>
                <a:gd name="T38" fmla="*/ 161 w 189"/>
                <a:gd name="T39" fmla="*/ 133 h 227"/>
                <a:gd name="T40" fmla="*/ 187 w 189"/>
                <a:gd name="T41" fmla="*/ 149 h 227"/>
                <a:gd name="T42" fmla="*/ 187 w 189"/>
                <a:gd name="T43" fmla="*/ 161 h 227"/>
                <a:gd name="T44" fmla="*/ 163 w 189"/>
                <a:gd name="T45" fmla="*/ 147 h 227"/>
                <a:gd name="T46" fmla="*/ 168 w 189"/>
                <a:gd name="T47" fmla="*/ 171 h 227"/>
                <a:gd name="T48" fmla="*/ 159 w 189"/>
                <a:gd name="T49" fmla="*/ 182 h 227"/>
                <a:gd name="T50" fmla="*/ 145 w 189"/>
                <a:gd name="T51" fmla="*/ 201 h 227"/>
                <a:gd name="T52" fmla="*/ 147 w 189"/>
                <a:gd name="T53" fmla="*/ 182 h 227"/>
                <a:gd name="T54" fmla="*/ 145 w 189"/>
                <a:gd name="T55" fmla="*/ 166 h 227"/>
                <a:gd name="T56" fmla="*/ 133 w 189"/>
                <a:gd name="T57" fmla="*/ 154 h 227"/>
                <a:gd name="T58" fmla="*/ 116 w 189"/>
                <a:gd name="T59" fmla="*/ 140 h 227"/>
                <a:gd name="T60" fmla="*/ 100 w 189"/>
                <a:gd name="T61" fmla="*/ 130 h 227"/>
                <a:gd name="T62" fmla="*/ 71 w 189"/>
                <a:gd name="T63" fmla="*/ 107 h 227"/>
                <a:gd name="T64" fmla="*/ 55 w 189"/>
                <a:gd name="T65" fmla="*/ 74 h 227"/>
                <a:gd name="T66" fmla="*/ 36 w 189"/>
                <a:gd name="T67" fmla="*/ 62 h 227"/>
                <a:gd name="T68" fmla="*/ 19 w 189"/>
                <a:gd name="T69" fmla="*/ 76 h 227"/>
                <a:gd name="T70" fmla="*/ 12 w 189"/>
                <a:gd name="T71" fmla="*/ 69 h 227"/>
                <a:gd name="T72" fmla="*/ 0 w 189"/>
                <a:gd name="T73" fmla="*/ 47 h 227"/>
                <a:gd name="T74" fmla="*/ 0 w 189"/>
                <a:gd name="T75" fmla="*/ 33 h 227"/>
                <a:gd name="T76" fmla="*/ 7 w 189"/>
                <a:gd name="T77" fmla="*/ 31 h 227"/>
                <a:gd name="T78" fmla="*/ 24 w 189"/>
                <a:gd name="T79" fmla="*/ 21 h 227"/>
                <a:gd name="T80" fmla="*/ 36 w 189"/>
                <a:gd name="T81" fmla="*/ 26 h 227"/>
                <a:gd name="T82" fmla="*/ 52 w 189"/>
                <a:gd name="T83" fmla="*/ 19 h 227"/>
                <a:gd name="T84" fmla="*/ 59 w 189"/>
                <a:gd name="T85" fmla="*/ 5 h 227"/>
                <a:gd name="T86" fmla="*/ 71 w 189"/>
                <a:gd name="T87" fmla="*/ 5 h 227"/>
                <a:gd name="T88" fmla="*/ 90 w 189"/>
                <a:gd name="T8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9" h="227">
                  <a:moveTo>
                    <a:pt x="142" y="194"/>
                  </a:moveTo>
                  <a:lnTo>
                    <a:pt x="142" y="194"/>
                  </a:lnTo>
                  <a:lnTo>
                    <a:pt x="135" y="211"/>
                  </a:lnTo>
                  <a:lnTo>
                    <a:pt x="137" y="218"/>
                  </a:lnTo>
                  <a:lnTo>
                    <a:pt x="135" y="227"/>
                  </a:lnTo>
                  <a:lnTo>
                    <a:pt x="121" y="220"/>
                  </a:lnTo>
                  <a:lnTo>
                    <a:pt x="114" y="218"/>
                  </a:lnTo>
                  <a:lnTo>
                    <a:pt x="92" y="206"/>
                  </a:lnTo>
                  <a:lnTo>
                    <a:pt x="92" y="197"/>
                  </a:lnTo>
                  <a:lnTo>
                    <a:pt x="114" y="199"/>
                  </a:lnTo>
                  <a:lnTo>
                    <a:pt x="130" y="197"/>
                  </a:lnTo>
                  <a:lnTo>
                    <a:pt x="142" y="194"/>
                  </a:lnTo>
                  <a:close/>
                  <a:moveTo>
                    <a:pt x="40" y="133"/>
                  </a:moveTo>
                  <a:lnTo>
                    <a:pt x="40" y="133"/>
                  </a:lnTo>
                  <a:lnTo>
                    <a:pt x="50" y="147"/>
                  </a:lnTo>
                  <a:lnTo>
                    <a:pt x="48" y="175"/>
                  </a:lnTo>
                  <a:lnTo>
                    <a:pt x="40" y="173"/>
                  </a:lnTo>
                  <a:lnTo>
                    <a:pt x="33" y="180"/>
                  </a:lnTo>
                  <a:lnTo>
                    <a:pt x="26" y="175"/>
                  </a:lnTo>
                  <a:lnTo>
                    <a:pt x="26" y="149"/>
                  </a:lnTo>
                  <a:lnTo>
                    <a:pt x="22" y="137"/>
                  </a:lnTo>
                  <a:lnTo>
                    <a:pt x="31" y="137"/>
                  </a:lnTo>
                  <a:lnTo>
                    <a:pt x="40" y="133"/>
                  </a:lnTo>
                  <a:close/>
                  <a:moveTo>
                    <a:pt x="90" y="7"/>
                  </a:moveTo>
                  <a:lnTo>
                    <a:pt x="90" y="7"/>
                  </a:lnTo>
                  <a:lnTo>
                    <a:pt x="114" y="14"/>
                  </a:lnTo>
                  <a:lnTo>
                    <a:pt x="111" y="26"/>
                  </a:lnTo>
                  <a:lnTo>
                    <a:pt x="116" y="36"/>
                  </a:lnTo>
                  <a:lnTo>
                    <a:pt x="102" y="31"/>
                  </a:lnTo>
                  <a:lnTo>
                    <a:pt x="90" y="40"/>
                  </a:lnTo>
                  <a:lnTo>
                    <a:pt x="90" y="52"/>
                  </a:lnTo>
                  <a:lnTo>
                    <a:pt x="88" y="57"/>
                  </a:lnTo>
                  <a:lnTo>
                    <a:pt x="95" y="69"/>
                  </a:lnTo>
                  <a:lnTo>
                    <a:pt x="109" y="81"/>
                  </a:lnTo>
                  <a:lnTo>
                    <a:pt x="116" y="100"/>
                  </a:lnTo>
                  <a:lnTo>
                    <a:pt x="135" y="116"/>
                  </a:lnTo>
                  <a:lnTo>
                    <a:pt x="147" y="116"/>
                  </a:lnTo>
                  <a:lnTo>
                    <a:pt x="152" y="121"/>
                  </a:lnTo>
                  <a:lnTo>
                    <a:pt x="147" y="126"/>
                  </a:lnTo>
                  <a:lnTo>
                    <a:pt x="161" y="133"/>
                  </a:lnTo>
                  <a:lnTo>
                    <a:pt x="173" y="140"/>
                  </a:lnTo>
                  <a:lnTo>
                    <a:pt x="187" y="149"/>
                  </a:lnTo>
                  <a:lnTo>
                    <a:pt x="189" y="154"/>
                  </a:lnTo>
                  <a:lnTo>
                    <a:pt x="187" y="161"/>
                  </a:lnTo>
                  <a:lnTo>
                    <a:pt x="178" y="152"/>
                  </a:lnTo>
                  <a:lnTo>
                    <a:pt x="163" y="147"/>
                  </a:lnTo>
                  <a:lnTo>
                    <a:pt x="156" y="161"/>
                  </a:lnTo>
                  <a:lnTo>
                    <a:pt x="168" y="171"/>
                  </a:lnTo>
                  <a:lnTo>
                    <a:pt x="166" y="180"/>
                  </a:lnTo>
                  <a:lnTo>
                    <a:pt x="159" y="182"/>
                  </a:lnTo>
                  <a:lnTo>
                    <a:pt x="152" y="199"/>
                  </a:lnTo>
                  <a:lnTo>
                    <a:pt x="145" y="201"/>
                  </a:lnTo>
                  <a:lnTo>
                    <a:pt x="145" y="194"/>
                  </a:lnTo>
                  <a:lnTo>
                    <a:pt x="147" y="182"/>
                  </a:lnTo>
                  <a:lnTo>
                    <a:pt x="152" y="178"/>
                  </a:lnTo>
                  <a:lnTo>
                    <a:pt x="145" y="166"/>
                  </a:lnTo>
                  <a:lnTo>
                    <a:pt x="140" y="156"/>
                  </a:lnTo>
                  <a:lnTo>
                    <a:pt x="133" y="154"/>
                  </a:lnTo>
                  <a:lnTo>
                    <a:pt x="128" y="145"/>
                  </a:lnTo>
                  <a:lnTo>
                    <a:pt x="116" y="140"/>
                  </a:lnTo>
                  <a:lnTo>
                    <a:pt x="111" y="133"/>
                  </a:lnTo>
                  <a:lnTo>
                    <a:pt x="100" y="130"/>
                  </a:lnTo>
                  <a:lnTo>
                    <a:pt x="88" y="121"/>
                  </a:lnTo>
                  <a:lnTo>
                    <a:pt x="71" y="107"/>
                  </a:lnTo>
                  <a:lnTo>
                    <a:pt x="62" y="95"/>
                  </a:lnTo>
                  <a:lnTo>
                    <a:pt x="55" y="74"/>
                  </a:lnTo>
                  <a:lnTo>
                    <a:pt x="48" y="71"/>
                  </a:lnTo>
                  <a:lnTo>
                    <a:pt x="36" y="62"/>
                  </a:lnTo>
                  <a:lnTo>
                    <a:pt x="26" y="66"/>
                  </a:lnTo>
                  <a:lnTo>
                    <a:pt x="19" y="76"/>
                  </a:lnTo>
                  <a:lnTo>
                    <a:pt x="10" y="78"/>
                  </a:lnTo>
                  <a:lnTo>
                    <a:pt x="12" y="69"/>
                  </a:lnTo>
                  <a:lnTo>
                    <a:pt x="5" y="66"/>
                  </a:lnTo>
                  <a:lnTo>
                    <a:pt x="0" y="47"/>
                  </a:lnTo>
                  <a:lnTo>
                    <a:pt x="5" y="40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7" y="31"/>
                  </a:lnTo>
                  <a:lnTo>
                    <a:pt x="17" y="31"/>
                  </a:lnTo>
                  <a:lnTo>
                    <a:pt x="24" y="21"/>
                  </a:lnTo>
                  <a:lnTo>
                    <a:pt x="29" y="26"/>
                  </a:lnTo>
                  <a:lnTo>
                    <a:pt x="36" y="26"/>
                  </a:lnTo>
                  <a:lnTo>
                    <a:pt x="40" y="14"/>
                  </a:lnTo>
                  <a:lnTo>
                    <a:pt x="52" y="19"/>
                  </a:lnTo>
                  <a:lnTo>
                    <a:pt x="57" y="14"/>
                  </a:lnTo>
                  <a:lnTo>
                    <a:pt x="59" y="5"/>
                  </a:lnTo>
                  <a:lnTo>
                    <a:pt x="69" y="10"/>
                  </a:lnTo>
                  <a:lnTo>
                    <a:pt x="71" y="5"/>
                  </a:lnTo>
                  <a:lnTo>
                    <a:pt x="88" y="0"/>
                  </a:lnTo>
                  <a:lnTo>
                    <a:pt x="90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5" name="Freeform 160"/>
            <p:cNvSpPr>
              <a:spLocks/>
            </p:cNvSpPr>
            <p:nvPr/>
          </p:nvSpPr>
          <p:spPr bwMode="auto">
            <a:xfrm>
              <a:off x="2233559" y="3401220"/>
              <a:ext cx="61357" cy="25566"/>
            </a:xfrm>
            <a:custGeom>
              <a:avLst/>
              <a:gdLst>
                <a:gd name="T0" fmla="*/ 24 w 36"/>
                <a:gd name="T1" fmla="*/ 12 h 15"/>
                <a:gd name="T2" fmla="*/ 24 w 36"/>
                <a:gd name="T3" fmla="*/ 12 h 15"/>
                <a:gd name="T4" fmla="*/ 19 w 36"/>
                <a:gd name="T5" fmla="*/ 15 h 15"/>
                <a:gd name="T6" fmla="*/ 10 w 36"/>
                <a:gd name="T7" fmla="*/ 12 h 15"/>
                <a:gd name="T8" fmla="*/ 0 w 36"/>
                <a:gd name="T9" fmla="*/ 5 h 15"/>
                <a:gd name="T10" fmla="*/ 3 w 36"/>
                <a:gd name="T11" fmla="*/ 3 h 15"/>
                <a:gd name="T12" fmla="*/ 10 w 36"/>
                <a:gd name="T13" fmla="*/ 0 h 15"/>
                <a:gd name="T14" fmla="*/ 14 w 36"/>
                <a:gd name="T15" fmla="*/ 0 h 15"/>
                <a:gd name="T16" fmla="*/ 24 w 36"/>
                <a:gd name="T17" fmla="*/ 3 h 15"/>
                <a:gd name="T18" fmla="*/ 33 w 36"/>
                <a:gd name="T19" fmla="*/ 7 h 15"/>
                <a:gd name="T20" fmla="*/ 36 w 36"/>
                <a:gd name="T21" fmla="*/ 12 h 15"/>
                <a:gd name="T22" fmla="*/ 24 w 36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15">
                  <a:moveTo>
                    <a:pt x="24" y="12"/>
                  </a:moveTo>
                  <a:lnTo>
                    <a:pt x="24" y="12"/>
                  </a:lnTo>
                  <a:lnTo>
                    <a:pt x="19" y="15"/>
                  </a:lnTo>
                  <a:lnTo>
                    <a:pt x="10" y="12"/>
                  </a:lnTo>
                  <a:lnTo>
                    <a:pt x="0" y="5"/>
                  </a:lnTo>
                  <a:lnTo>
                    <a:pt x="3" y="3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4" y="3"/>
                  </a:lnTo>
                  <a:lnTo>
                    <a:pt x="33" y="7"/>
                  </a:lnTo>
                  <a:lnTo>
                    <a:pt x="36" y="12"/>
                  </a:lnTo>
                  <a:lnTo>
                    <a:pt x="2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6" name="Freeform 164"/>
            <p:cNvSpPr>
              <a:spLocks/>
            </p:cNvSpPr>
            <p:nvPr/>
          </p:nvSpPr>
          <p:spPr bwMode="auto">
            <a:xfrm>
              <a:off x="8304446" y="2134889"/>
              <a:ext cx="85217" cy="363027"/>
            </a:xfrm>
            <a:custGeom>
              <a:avLst/>
              <a:gdLst>
                <a:gd name="T0" fmla="*/ 50 w 50"/>
                <a:gd name="T1" fmla="*/ 142 h 213"/>
                <a:gd name="T2" fmla="*/ 34 w 50"/>
                <a:gd name="T3" fmla="*/ 97 h 213"/>
                <a:gd name="T4" fmla="*/ 26 w 50"/>
                <a:gd name="T5" fmla="*/ 71 h 213"/>
                <a:gd name="T6" fmla="*/ 26 w 50"/>
                <a:gd name="T7" fmla="*/ 45 h 213"/>
                <a:gd name="T8" fmla="*/ 22 w 50"/>
                <a:gd name="T9" fmla="*/ 19 h 213"/>
                <a:gd name="T10" fmla="*/ 17 w 50"/>
                <a:gd name="T11" fmla="*/ 0 h 213"/>
                <a:gd name="T12" fmla="*/ 10 w 50"/>
                <a:gd name="T13" fmla="*/ 5 h 213"/>
                <a:gd name="T14" fmla="*/ 17 w 50"/>
                <a:gd name="T15" fmla="*/ 19 h 213"/>
                <a:gd name="T16" fmla="*/ 0 w 50"/>
                <a:gd name="T17" fmla="*/ 31 h 213"/>
                <a:gd name="T18" fmla="*/ 0 w 50"/>
                <a:gd name="T19" fmla="*/ 66 h 213"/>
                <a:gd name="T20" fmla="*/ 10 w 50"/>
                <a:gd name="T21" fmla="*/ 92 h 213"/>
                <a:gd name="T22" fmla="*/ 10 w 50"/>
                <a:gd name="T23" fmla="*/ 126 h 213"/>
                <a:gd name="T24" fmla="*/ 5 w 50"/>
                <a:gd name="T25" fmla="*/ 145 h 213"/>
                <a:gd name="T26" fmla="*/ 8 w 50"/>
                <a:gd name="T27" fmla="*/ 171 h 213"/>
                <a:gd name="T28" fmla="*/ 5 w 50"/>
                <a:gd name="T29" fmla="*/ 194 h 213"/>
                <a:gd name="T30" fmla="*/ 8 w 50"/>
                <a:gd name="T31" fmla="*/ 213 h 213"/>
                <a:gd name="T32" fmla="*/ 19 w 50"/>
                <a:gd name="T33" fmla="*/ 194 h 213"/>
                <a:gd name="T34" fmla="*/ 31 w 50"/>
                <a:gd name="T35" fmla="*/ 208 h 213"/>
                <a:gd name="T36" fmla="*/ 31 w 50"/>
                <a:gd name="T37" fmla="*/ 194 h 213"/>
                <a:gd name="T38" fmla="*/ 15 w 50"/>
                <a:gd name="T39" fmla="*/ 168 h 213"/>
                <a:gd name="T40" fmla="*/ 24 w 50"/>
                <a:gd name="T41" fmla="*/ 133 h 213"/>
                <a:gd name="T42" fmla="*/ 50 w 50"/>
                <a:gd name="T43" fmla="*/ 142 h 213"/>
                <a:gd name="T44" fmla="*/ 50 w 50"/>
                <a:gd name="T45" fmla="*/ 142 h 213"/>
                <a:gd name="T46" fmla="*/ 50 w 50"/>
                <a:gd name="T47" fmla="*/ 14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213">
                  <a:moveTo>
                    <a:pt x="50" y="142"/>
                  </a:moveTo>
                  <a:lnTo>
                    <a:pt x="34" y="97"/>
                  </a:lnTo>
                  <a:lnTo>
                    <a:pt x="26" y="71"/>
                  </a:lnTo>
                  <a:lnTo>
                    <a:pt x="26" y="45"/>
                  </a:lnTo>
                  <a:lnTo>
                    <a:pt x="22" y="19"/>
                  </a:lnTo>
                  <a:lnTo>
                    <a:pt x="17" y="0"/>
                  </a:lnTo>
                  <a:lnTo>
                    <a:pt x="10" y="5"/>
                  </a:lnTo>
                  <a:lnTo>
                    <a:pt x="17" y="19"/>
                  </a:lnTo>
                  <a:lnTo>
                    <a:pt x="0" y="31"/>
                  </a:lnTo>
                  <a:lnTo>
                    <a:pt x="0" y="66"/>
                  </a:lnTo>
                  <a:lnTo>
                    <a:pt x="10" y="92"/>
                  </a:lnTo>
                  <a:lnTo>
                    <a:pt x="10" y="126"/>
                  </a:lnTo>
                  <a:lnTo>
                    <a:pt x="5" y="145"/>
                  </a:lnTo>
                  <a:lnTo>
                    <a:pt x="8" y="171"/>
                  </a:lnTo>
                  <a:lnTo>
                    <a:pt x="5" y="194"/>
                  </a:lnTo>
                  <a:lnTo>
                    <a:pt x="8" y="213"/>
                  </a:lnTo>
                  <a:lnTo>
                    <a:pt x="19" y="194"/>
                  </a:lnTo>
                  <a:lnTo>
                    <a:pt x="31" y="208"/>
                  </a:lnTo>
                  <a:lnTo>
                    <a:pt x="31" y="194"/>
                  </a:lnTo>
                  <a:lnTo>
                    <a:pt x="15" y="168"/>
                  </a:lnTo>
                  <a:lnTo>
                    <a:pt x="24" y="133"/>
                  </a:lnTo>
                  <a:lnTo>
                    <a:pt x="50" y="142"/>
                  </a:lnTo>
                  <a:lnTo>
                    <a:pt x="50" y="142"/>
                  </a:lnTo>
                  <a:lnTo>
                    <a:pt x="50" y="14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7" name="Freeform 165"/>
            <p:cNvSpPr>
              <a:spLocks noEditPoints="1"/>
            </p:cNvSpPr>
            <p:nvPr/>
          </p:nvSpPr>
          <p:spPr bwMode="auto">
            <a:xfrm>
              <a:off x="7966985" y="2514959"/>
              <a:ext cx="446539" cy="507896"/>
            </a:xfrm>
            <a:custGeom>
              <a:avLst/>
              <a:gdLst>
                <a:gd name="T0" fmla="*/ 85 w 262"/>
                <a:gd name="T1" fmla="*/ 239 h 298"/>
                <a:gd name="T2" fmla="*/ 78 w 262"/>
                <a:gd name="T3" fmla="*/ 258 h 298"/>
                <a:gd name="T4" fmla="*/ 64 w 262"/>
                <a:gd name="T5" fmla="*/ 255 h 298"/>
                <a:gd name="T6" fmla="*/ 49 w 262"/>
                <a:gd name="T7" fmla="*/ 262 h 298"/>
                <a:gd name="T8" fmla="*/ 56 w 262"/>
                <a:gd name="T9" fmla="*/ 241 h 298"/>
                <a:gd name="T10" fmla="*/ 73 w 262"/>
                <a:gd name="T11" fmla="*/ 234 h 298"/>
                <a:gd name="T12" fmla="*/ 85 w 262"/>
                <a:gd name="T13" fmla="*/ 239 h 298"/>
                <a:gd name="T14" fmla="*/ 189 w 262"/>
                <a:gd name="T15" fmla="*/ 180 h 298"/>
                <a:gd name="T16" fmla="*/ 182 w 262"/>
                <a:gd name="T17" fmla="*/ 196 h 298"/>
                <a:gd name="T18" fmla="*/ 175 w 262"/>
                <a:gd name="T19" fmla="*/ 220 h 298"/>
                <a:gd name="T20" fmla="*/ 127 w 262"/>
                <a:gd name="T21" fmla="*/ 232 h 298"/>
                <a:gd name="T22" fmla="*/ 94 w 262"/>
                <a:gd name="T23" fmla="*/ 243 h 298"/>
                <a:gd name="T24" fmla="*/ 64 w 262"/>
                <a:gd name="T25" fmla="*/ 234 h 298"/>
                <a:gd name="T26" fmla="*/ 26 w 262"/>
                <a:gd name="T27" fmla="*/ 243 h 298"/>
                <a:gd name="T28" fmla="*/ 30 w 262"/>
                <a:gd name="T29" fmla="*/ 291 h 298"/>
                <a:gd name="T30" fmla="*/ 14 w 262"/>
                <a:gd name="T31" fmla="*/ 291 h 298"/>
                <a:gd name="T32" fmla="*/ 7 w 262"/>
                <a:gd name="T33" fmla="*/ 269 h 298"/>
                <a:gd name="T34" fmla="*/ 16 w 262"/>
                <a:gd name="T35" fmla="*/ 251 h 298"/>
                <a:gd name="T36" fmla="*/ 40 w 262"/>
                <a:gd name="T37" fmla="*/ 227 h 298"/>
                <a:gd name="T38" fmla="*/ 85 w 262"/>
                <a:gd name="T39" fmla="*/ 208 h 298"/>
                <a:gd name="T40" fmla="*/ 118 w 262"/>
                <a:gd name="T41" fmla="*/ 177 h 298"/>
                <a:gd name="T42" fmla="*/ 153 w 262"/>
                <a:gd name="T43" fmla="*/ 165 h 298"/>
                <a:gd name="T44" fmla="*/ 172 w 262"/>
                <a:gd name="T45" fmla="*/ 132 h 298"/>
                <a:gd name="T46" fmla="*/ 177 w 262"/>
                <a:gd name="T47" fmla="*/ 97 h 298"/>
                <a:gd name="T48" fmla="*/ 203 w 262"/>
                <a:gd name="T49" fmla="*/ 123 h 298"/>
                <a:gd name="T50" fmla="*/ 189 w 262"/>
                <a:gd name="T51" fmla="*/ 158 h 298"/>
                <a:gd name="T52" fmla="*/ 189 w 262"/>
                <a:gd name="T53" fmla="*/ 180 h 298"/>
                <a:gd name="T54" fmla="*/ 236 w 262"/>
                <a:gd name="T55" fmla="*/ 30 h 298"/>
                <a:gd name="T56" fmla="*/ 248 w 262"/>
                <a:gd name="T57" fmla="*/ 35 h 298"/>
                <a:gd name="T58" fmla="*/ 262 w 262"/>
                <a:gd name="T59" fmla="*/ 52 h 298"/>
                <a:gd name="T60" fmla="*/ 224 w 262"/>
                <a:gd name="T61" fmla="*/ 78 h 298"/>
                <a:gd name="T62" fmla="*/ 189 w 262"/>
                <a:gd name="T63" fmla="*/ 87 h 298"/>
                <a:gd name="T64" fmla="*/ 170 w 262"/>
                <a:gd name="T65" fmla="*/ 66 h 298"/>
                <a:gd name="T66" fmla="*/ 196 w 262"/>
                <a:gd name="T67" fmla="*/ 49 h 298"/>
                <a:gd name="T68" fmla="*/ 203 w 262"/>
                <a:gd name="T69" fmla="*/ 0 h 298"/>
                <a:gd name="T70" fmla="*/ 236 w 262"/>
                <a:gd name="T71" fmla="*/ 30 h 298"/>
                <a:gd name="T72" fmla="*/ 236 w 262"/>
                <a:gd name="T73" fmla="*/ 3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2" h="298">
                  <a:moveTo>
                    <a:pt x="85" y="239"/>
                  </a:moveTo>
                  <a:lnTo>
                    <a:pt x="85" y="239"/>
                  </a:lnTo>
                  <a:lnTo>
                    <a:pt x="87" y="246"/>
                  </a:lnTo>
                  <a:lnTo>
                    <a:pt x="78" y="258"/>
                  </a:lnTo>
                  <a:lnTo>
                    <a:pt x="71" y="251"/>
                  </a:lnTo>
                  <a:lnTo>
                    <a:pt x="64" y="255"/>
                  </a:lnTo>
                  <a:lnTo>
                    <a:pt x="59" y="267"/>
                  </a:lnTo>
                  <a:lnTo>
                    <a:pt x="49" y="262"/>
                  </a:lnTo>
                  <a:lnTo>
                    <a:pt x="49" y="253"/>
                  </a:lnTo>
                  <a:lnTo>
                    <a:pt x="56" y="241"/>
                  </a:lnTo>
                  <a:lnTo>
                    <a:pt x="66" y="243"/>
                  </a:lnTo>
                  <a:lnTo>
                    <a:pt x="73" y="234"/>
                  </a:lnTo>
                  <a:lnTo>
                    <a:pt x="85" y="239"/>
                  </a:lnTo>
                  <a:lnTo>
                    <a:pt x="85" y="239"/>
                  </a:lnTo>
                  <a:lnTo>
                    <a:pt x="85" y="239"/>
                  </a:lnTo>
                  <a:close/>
                  <a:moveTo>
                    <a:pt x="189" y="180"/>
                  </a:moveTo>
                  <a:lnTo>
                    <a:pt x="189" y="180"/>
                  </a:lnTo>
                  <a:lnTo>
                    <a:pt x="182" y="196"/>
                  </a:lnTo>
                  <a:lnTo>
                    <a:pt x="184" y="206"/>
                  </a:lnTo>
                  <a:lnTo>
                    <a:pt x="175" y="220"/>
                  </a:lnTo>
                  <a:lnTo>
                    <a:pt x="156" y="229"/>
                  </a:lnTo>
                  <a:lnTo>
                    <a:pt x="127" y="232"/>
                  </a:lnTo>
                  <a:lnTo>
                    <a:pt x="104" y="253"/>
                  </a:lnTo>
                  <a:lnTo>
                    <a:pt x="94" y="243"/>
                  </a:lnTo>
                  <a:lnTo>
                    <a:pt x="92" y="232"/>
                  </a:lnTo>
                  <a:lnTo>
                    <a:pt x="64" y="234"/>
                  </a:lnTo>
                  <a:lnTo>
                    <a:pt x="45" y="243"/>
                  </a:lnTo>
                  <a:lnTo>
                    <a:pt x="26" y="243"/>
                  </a:lnTo>
                  <a:lnTo>
                    <a:pt x="42" y="260"/>
                  </a:lnTo>
                  <a:lnTo>
                    <a:pt x="30" y="291"/>
                  </a:lnTo>
                  <a:lnTo>
                    <a:pt x="21" y="298"/>
                  </a:lnTo>
                  <a:lnTo>
                    <a:pt x="14" y="291"/>
                  </a:lnTo>
                  <a:lnTo>
                    <a:pt x="16" y="274"/>
                  </a:lnTo>
                  <a:lnTo>
                    <a:pt x="7" y="269"/>
                  </a:lnTo>
                  <a:lnTo>
                    <a:pt x="0" y="255"/>
                  </a:lnTo>
                  <a:lnTo>
                    <a:pt x="16" y="251"/>
                  </a:lnTo>
                  <a:lnTo>
                    <a:pt x="26" y="239"/>
                  </a:lnTo>
                  <a:lnTo>
                    <a:pt x="40" y="227"/>
                  </a:lnTo>
                  <a:lnTo>
                    <a:pt x="52" y="215"/>
                  </a:lnTo>
                  <a:lnTo>
                    <a:pt x="85" y="208"/>
                  </a:lnTo>
                  <a:lnTo>
                    <a:pt x="101" y="213"/>
                  </a:lnTo>
                  <a:lnTo>
                    <a:pt x="118" y="177"/>
                  </a:lnTo>
                  <a:lnTo>
                    <a:pt x="130" y="187"/>
                  </a:lnTo>
                  <a:lnTo>
                    <a:pt x="153" y="165"/>
                  </a:lnTo>
                  <a:lnTo>
                    <a:pt x="163" y="158"/>
                  </a:lnTo>
                  <a:lnTo>
                    <a:pt x="172" y="132"/>
                  </a:lnTo>
                  <a:lnTo>
                    <a:pt x="170" y="111"/>
                  </a:lnTo>
                  <a:lnTo>
                    <a:pt x="177" y="97"/>
                  </a:lnTo>
                  <a:lnTo>
                    <a:pt x="196" y="92"/>
                  </a:lnTo>
                  <a:lnTo>
                    <a:pt x="203" y="123"/>
                  </a:lnTo>
                  <a:lnTo>
                    <a:pt x="203" y="139"/>
                  </a:lnTo>
                  <a:lnTo>
                    <a:pt x="189" y="158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close/>
                  <a:moveTo>
                    <a:pt x="236" y="30"/>
                  </a:moveTo>
                  <a:lnTo>
                    <a:pt x="236" y="30"/>
                  </a:lnTo>
                  <a:lnTo>
                    <a:pt x="248" y="35"/>
                  </a:lnTo>
                  <a:lnTo>
                    <a:pt x="258" y="26"/>
                  </a:lnTo>
                  <a:lnTo>
                    <a:pt x="262" y="52"/>
                  </a:lnTo>
                  <a:lnTo>
                    <a:pt x="239" y="56"/>
                  </a:lnTo>
                  <a:lnTo>
                    <a:pt x="224" y="78"/>
                  </a:lnTo>
                  <a:lnTo>
                    <a:pt x="198" y="64"/>
                  </a:lnTo>
                  <a:lnTo>
                    <a:pt x="189" y="87"/>
                  </a:lnTo>
                  <a:lnTo>
                    <a:pt x="172" y="87"/>
                  </a:lnTo>
                  <a:lnTo>
                    <a:pt x="170" y="66"/>
                  </a:lnTo>
                  <a:lnTo>
                    <a:pt x="177" y="49"/>
                  </a:lnTo>
                  <a:lnTo>
                    <a:pt x="196" y="49"/>
                  </a:lnTo>
                  <a:lnTo>
                    <a:pt x="198" y="16"/>
                  </a:lnTo>
                  <a:lnTo>
                    <a:pt x="203" y="0"/>
                  </a:lnTo>
                  <a:lnTo>
                    <a:pt x="224" y="23"/>
                  </a:lnTo>
                  <a:lnTo>
                    <a:pt x="236" y="30"/>
                  </a:lnTo>
                  <a:lnTo>
                    <a:pt x="236" y="30"/>
                  </a:lnTo>
                  <a:lnTo>
                    <a:pt x="236" y="3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8" name="Freeform 172"/>
            <p:cNvSpPr>
              <a:spLocks/>
            </p:cNvSpPr>
            <p:nvPr/>
          </p:nvSpPr>
          <p:spPr bwMode="auto">
            <a:xfrm>
              <a:off x="7220481" y="3515412"/>
              <a:ext cx="144870" cy="115896"/>
            </a:xfrm>
            <a:custGeom>
              <a:avLst/>
              <a:gdLst>
                <a:gd name="T0" fmla="*/ 83 w 85"/>
                <a:gd name="T1" fmla="*/ 7 h 68"/>
                <a:gd name="T2" fmla="*/ 83 w 85"/>
                <a:gd name="T3" fmla="*/ 7 h 68"/>
                <a:gd name="T4" fmla="*/ 85 w 85"/>
                <a:gd name="T5" fmla="*/ 16 h 68"/>
                <a:gd name="T6" fmla="*/ 83 w 85"/>
                <a:gd name="T7" fmla="*/ 38 h 68"/>
                <a:gd name="T8" fmla="*/ 57 w 85"/>
                <a:gd name="T9" fmla="*/ 49 h 68"/>
                <a:gd name="T10" fmla="*/ 64 w 85"/>
                <a:gd name="T11" fmla="*/ 59 h 68"/>
                <a:gd name="T12" fmla="*/ 47 w 85"/>
                <a:gd name="T13" fmla="*/ 61 h 68"/>
                <a:gd name="T14" fmla="*/ 33 w 85"/>
                <a:gd name="T15" fmla="*/ 68 h 68"/>
                <a:gd name="T16" fmla="*/ 19 w 85"/>
                <a:gd name="T17" fmla="*/ 66 h 68"/>
                <a:gd name="T18" fmla="*/ 14 w 85"/>
                <a:gd name="T19" fmla="*/ 56 h 68"/>
                <a:gd name="T20" fmla="*/ 5 w 85"/>
                <a:gd name="T21" fmla="*/ 40 h 68"/>
                <a:gd name="T22" fmla="*/ 0 w 85"/>
                <a:gd name="T23" fmla="*/ 19 h 68"/>
                <a:gd name="T24" fmla="*/ 12 w 85"/>
                <a:gd name="T25" fmla="*/ 4 h 68"/>
                <a:gd name="T26" fmla="*/ 33 w 85"/>
                <a:gd name="T27" fmla="*/ 2 h 68"/>
                <a:gd name="T28" fmla="*/ 47 w 85"/>
                <a:gd name="T29" fmla="*/ 4 h 68"/>
                <a:gd name="T30" fmla="*/ 62 w 85"/>
                <a:gd name="T31" fmla="*/ 11 h 68"/>
                <a:gd name="T32" fmla="*/ 69 w 85"/>
                <a:gd name="T33" fmla="*/ 0 h 68"/>
                <a:gd name="T34" fmla="*/ 83 w 85"/>
                <a:gd name="T35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68">
                  <a:moveTo>
                    <a:pt x="83" y="7"/>
                  </a:moveTo>
                  <a:lnTo>
                    <a:pt x="83" y="7"/>
                  </a:lnTo>
                  <a:lnTo>
                    <a:pt x="85" y="16"/>
                  </a:lnTo>
                  <a:lnTo>
                    <a:pt x="83" y="38"/>
                  </a:lnTo>
                  <a:lnTo>
                    <a:pt x="57" y="49"/>
                  </a:lnTo>
                  <a:lnTo>
                    <a:pt x="64" y="59"/>
                  </a:lnTo>
                  <a:lnTo>
                    <a:pt x="47" y="61"/>
                  </a:lnTo>
                  <a:lnTo>
                    <a:pt x="33" y="68"/>
                  </a:lnTo>
                  <a:lnTo>
                    <a:pt x="19" y="66"/>
                  </a:lnTo>
                  <a:lnTo>
                    <a:pt x="14" y="56"/>
                  </a:lnTo>
                  <a:lnTo>
                    <a:pt x="5" y="40"/>
                  </a:lnTo>
                  <a:lnTo>
                    <a:pt x="0" y="19"/>
                  </a:lnTo>
                  <a:lnTo>
                    <a:pt x="12" y="4"/>
                  </a:lnTo>
                  <a:lnTo>
                    <a:pt x="33" y="2"/>
                  </a:lnTo>
                  <a:lnTo>
                    <a:pt x="47" y="4"/>
                  </a:lnTo>
                  <a:lnTo>
                    <a:pt x="62" y="11"/>
                  </a:lnTo>
                  <a:lnTo>
                    <a:pt x="69" y="0"/>
                  </a:lnTo>
                  <a:lnTo>
                    <a:pt x="83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9" name="Freeform 174"/>
            <p:cNvSpPr>
              <a:spLocks/>
            </p:cNvSpPr>
            <p:nvPr/>
          </p:nvSpPr>
          <p:spPr bwMode="auto">
            <a:xfrm>
              <a:off x="7876573" y="2761602"/>
              <a:ext cx="92035" cy="141461"/>
            </a:xfrm>
            <a:custGeom>
              <a:avLst/>
              <a:gdLst>
                <a:gd name="T0" fmla="*/ 35 w 54"/>
                <a:gd name="T1" fmla="*/ 0 h 83"/>
                <a:gd name="T2" fmla="*/ 35 w 54"/>
                <a:gd name="T3" fmla="*/ 0 h 83"/>
                <a:gd name="T4" fmla="*/ 49 w 54"/>
                <a:gd name="T5" fmla="*/ 24 h 83"/>
                <a:gd name="T6" fmla="*/ 54 w 54"/>
                <a:gd name="T7" fmla="*/ 38 h 83"/>
                <a:gd name="T8" fmla="*/ 54 w 54"/>
                <a:gd name="T9" fmla="*/ 59 h 83"/>
                <a:gd name="T10" fmla="*/ 47 w 54"/>
                <a:gd name="T11" fmla="*/ 71 h 83"/>
                <a:gd name="T12" fmla="*/ 33 w 54"/>
                <a:gd name="T13" fmla="*/ 73 h 83"/>
                <a:gd name="T14" fmla="*/ 19 w 54"/>
                <a:gd name="T15" fmla="*/ 83 h 83"/>
                <a:gd name="T16" fmla="*/ 4 w 54"/>
                <a:gd name="T17" fmla="*/ 83 h 83"/>
                <a:gd name="T18" fmla="*/ 2 w 54"/>
                <a:gd name="T19" fmla="*/ 73 h 83"/>
                <a:gd name="T20" fmla="*/ 7 w 54"/>
                <a:gd name="T21" fmla="*/ 59 h 83"/>
                <a:gd name="T22" fmla="*/ 0 w 54"/>
                <a:gd name="T23" fmla="*/ 38 h 83"/>
                <a:gd name="T24" fmla="*/ 9 w 54"/>
                <a:gd name="T25" fmla="*/ 36 h 83"/>
                <a:gd name="T26" fmla="*/ 0 w 54"/>
                <a:gd name="T27" fmla="*/ 17 h 83"/>
                <a:gd name="T28" fmla="*/ 0 w 54"/>
                <a:gd name="T29" fmla="*/ 17 h 83"/>
                <a:gd name="T30" fmla="*/ 9 w 54"/>
                <a:gd name="T31" fmla="*/ 17 h 83"/>
                <a:gd name="T32" fmla="*/ 14 w 54"/>
                <a:gd name="T33" fmla="*/ 7 h 83"/>
                <a:gd name="T34" fmla="*/ 26 w 54"/>
                <a:gd name="T35" fmla="*/ 7 h 83"/>
                <a:gd name="T36" fmla="*/ 33 w 54"/>
                <a:gd name="T37" fmla="*/ 5 h 83"/>
                <a:gd name="T38" fmla="*/ 35 w 54"/>
                <a:gd name="T3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83">
                  <a:moveTo>
                    <a:pt x="35" y="0"/>
                  </a:moveTo>
                  <a:lnTo>
                    <a:pt x="35" y="0"/>
                  </a:lnTo>
                  <a:lnTo>
                    <a:pt x="49" y="24"/>
                  </a:lnTo>
                  <a:lnTo>
                    <a:pt x="54" y="38"/>
                  </a:lnTo>
                  <a:lnTo>
                    <a:pt x="54" y="59"/>
                  </a:lnTo>
                  <a:lnTo>
                    <a:pt x="47" y="71"/>
                  </a:lnTo>
                  <a:lnTo>
                    <a:pt x="33" y="73"/>
                  </a:lnTo>
                  <a:lnTo>
                    <a:pt x="19" y="83"/>
                  </a:lnTo>
                  <a:lnTo>
                    <a:pt x="4" y="83"/>
                  </a:lnTo>
                  <a:lnTo>
                    <a:pt x="2" y="73"/>
                  </a:lnTo>
                  <a:lnTo>
                    <a:pt x="7" y="59"/>
                  </a:lnTo>
                  <a:lnTo>
                    <a:pt x="0" y="38"/>
                  </a:lnTo>
                  <a:lnTo>
                    <a:pt x="9" y="3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9" y="17"/>
                  </a:lnTo>
                  <a:lnTo>
                    <a:pt x="14" y="7"/>
                  </a:lnTo>
                  <a:lnTo>
                    <a:pt x="26" y="7"/>
                  </a:lnTo>
                  <a:lnTo>
                    <a:pt x="33" y="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0" name="Freeform 176"/>
            <p:cNvSpPr>
              <a:spLocks/>
            </p:cNvSpPr>
            <p:nvPr/>
          </p:nvSpPr>
          <p:spPr bwMode="auto">
            <a:xfrm>
              <a:off x="4950290" y="2603585"/>
              <a:ext cx="44313" cy="51131"/>
            </a:xfrm>
            <a:custGeom>
              <a:avLst/>
              <a:gdLst>
                <a:gd name="T0" fmla="*/ 22 w 26"/>
                <a:gd name="T1" fmla="*/ 9 h 30"/>
                <a:gd name="T2" fmla="*/ 22 w 26"/>
                <a:gd name="T3" fmla="*/ 9 h 30"/>
                <a:gd name="T4" fmla="*/ 24 w 26"/>
                <a:gd name="T5" fmla="*/ 12 h 30"/>
                <a:gd name="T6" fmla="*/ 26 w 26"/>
                <a:gd name="T7" fmla="*/ 12 h 30"/>
                <a:gd name="T8" fmla="*/ 26 w 26"/>
                <a:gd name="T9" fmla="*/ 16 h 30"/>
                <a:gd name="T10" fmla="*/ 24 w 26"/>
                <a:gd name="T11" fmla="*/ 21 h 30"/>
                <a:gd name="T12" fmla="*/ 24 w 26"/>
                <a:gd name="T13" fmla="*/ 21 h 30"/>
                <a:gd name="T14" fmla="*/ 22 w 26"/>
                <a:gd name="T15" fmla="*/ 21 h 30"/>
                <a:gd name="T16" fmla="*/ 12 w 26"/>
                <a:gd name="T17" fmla="*/ 26 h 30"/>
                <a:gd name="T18" fmla="*/ 10 w 26"/>
                <a:gd name="T19" fmla="*/ 30 h 30"/>
                <a:gd name="T20" fmla="*/ 8 w 26"/>
                <a:gd name="T21" fmla="*/ 30 h 30"/>
                <a:gd name="T22" fmla="*/ 8 w 26"/>
                <a:gd name="T23" fmla="*/ 21 h 30"/>
                <a:gd name="T24" fmla="*/ 3 w 26"/>
                <a:gd name="T25" fmla="*/ 21 h 30"/>
                <a:gd name="T26" fmla="*/ 0 w 26"/>
                <a:gd name="T27" fmla="*/ 14 h 30"/>
                <a:gd name="T28" fmla="*/ 3 w 26"/>
                <a:gd name="T29" fmla="*/ 9 h 30"/>
                <a:gd name="T30" fmla="*/ 8 w 26"/>
                <a:gd name="T31" fmla="*/ 7 h 30"/>
                <a:gd name="T32" fmla="*/ 10 w 26"/>
                <a:gd name="T33" fmla="*/ 0 h 30"/>
                <a:gd name="T34" fmla="*/ 12 w 26"/>
                <a:gd name="T35" fmla="*/ 0 h 30"/>
                <a:gd name="T36" fmla="*/ 15 w 26"/>
                <a:gd name="T37" fmla="*/ 2 h 30"/>
                <a:gd name="T38" fmla="*/ 17 w 26"/>
                <a:gd name="T39" fmla="*/ 4 h 30"/>
                <a:gd name="T40" fmla="*/ 19 w 26"/>
                <a:gd name="T41" fmla="*/ 7 h 30"/>
                <a:gd name="T42" fmla="*/ 22 w 26"/>
                <a:gd name="T4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30">
                  <a:moveTo>
                    <a:pt x="22" y="9"/>
                  </a:moveTo>
                  <a:lnTo>
                    <a:pt x="22" y="9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22" y="21"/>
                  </a:lnTo>
                  <a:lnTo>
                    <a:pt x="12" y="26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8" y="21"/>
                  </a:lnTo>
                  <a:lnTo>
                    <a:pt x="3" y="21"/>
                  </a:lnTo>
                  <a:lnTo>
                    <a:pt x="0" y="14"/>
                  </a:lnTo>
                  <a:lnTo>
                    <a:pt x="3" y="9"/>
                  </a:lnTo>
                  <a:lnTo>
                    <a:pt x="8" y="7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1" name="Freeform 178"/>
            <p:cNvSpPr>
              <a:spLocks/>
            </p:cNvSpPr>
            <p:nvPr/>
          </p:nvSpPr>
          <p:spPr bwMode="auto">
            <a:xfrm>
              <a:off x="5681455" y="3055238"/>
              <a:ext cx="51131" cy="47722"/>
            </a:xfrm>
            <a:custGeom>
              <a:avLst/>
              <a:gdLst>
                <a:gd name="T0" fmla="*/ 30 w 30"/>
                <a:gd name="T1" fmla="*/ 28 h 28"/>
                <a:gd name="T2" fmla="*/ 30 w 30"/>
                <a:gd name="T3" fmla="*/ 28 h 28"/>
                <a:gd name="T4" fmla="*/ 19 w 30"/>
                <a:gd name="T5" fmla="*/ 28 h 28"/>
                <a:gd name="T6" fmla="*/ 14 w 30"/>
                <a:gd name="T7" fmla="*/ 21 h 28"/>
                <a:gd name="T8" fmla="*/ 0 w 30"/>
                <a:gd name="T9" fmla="*/ 19 h 28"/>
                <a:gd name="T10" fmla="*/ 11 w 30"/>
                <a:gd name="T11" fmla="*/ 0 h 28"/>
                <a:gd name="T12" fmla="*/ 23 w 30"/>
                <a:gd name="T13" fmla="*/ 2 h 28"/>
                <a:gd name="T14" fmla="*/ 26 w 30"/>
                <a:gd name="T15" fmla="*/ 9 h 28"/>
                <a:gd name="T16" fmla="*/ 26 w 30"/>
                <a:gd name="T17" fmla="*/ 14 h 28"/>
                <a:gd name="T18" fmla="*/ 30 w 30"/>
                <a:gd name="T1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8">
                  <a:moveTo>
                    <a:pt x="30" y="28"/>
                  </a:moveTo>
                  <a:lnTo>
                    <a:pt x="30" y="28"/>
                  </a:lnTo>
                  <a:lnTo>
                    <a:pt x="19" y="28"/>
                  </a:lnTo>
                  <a:lnTo>
                    <a:pt x="14" y="21"/>
                  </a:lnTo>
                  <a:lnTo>
                    <a:pt x="0" y="19"/>
                  </a:lnTo>
                  <a:lnTo>
                    <a:pt x="11" y="0"/>
                  </a:lnTo>
                  <a:lnTo>
                    <a:pt x="23" y="2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30" y="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32" name="Freeform 184"/>
            <p:cNvSpPr>
              <a:spLocks/>
            </p:cNvSpPr>
            <p:nvPr/>
          </p:nvSpPr>
          <p:spPr bwMode="auto">
            <a:xfrm>
              <a:off x="4081073" y="3684141"/>
              <a:ext cx="107375" cy="117601"/>
            </a:xfrm>
            <a:custGeom>
              <a:avLst/>
              <a:gdLst>
                <a:gd name="T0" fmla="*/ 37 w 63"/>
                <a:gd name="T1" fmla="*/ 19 h 69"/>
                <a:gd name="T2" fmla="*/ 37 w 63"/>
                <a:gd name="T3" fmla="*/ 19 h 69"/>
                <a:gd name="T4" fmla="*/ 42 w 63"/>
                <a:gd name="T5" fmla="*/ 19 h 69"/>
                <a:gd name="T6" fmla="*/ 45 w 63"/>
                <a:gd name="T7" fmla="*/ 14 h 69"/>
                <a:gd name="T8" fmla="*/ 49 w 63"/>
                <a:gd name="T9" fmla="*/ 14 h 69"/>
                <a:gd name="T10" fmla="*/ 47 w 63"/>
                <a:gd name="T11" fmla="*/ 19 h 69"/>
                <a:gd name="T12" fmla="*/ 49 w 63"/>
                <a:gd name="T13" fmla="*/ 26 h 69"/>
                <a:gd name="T14" fmla="*/ 47 w 63"/>
                <a:gd name="T15" fmla="*/ 33 h 69"/>
                <a:gd name="T16" fmla="*/ 52 w 63"/>
                <a:gd name="T17" fmla="*/ 38 h 69"/>
                <a:gd name="T18" fmla="*/ 56 w 63"/>
                <a:gd name="T19" fmla="*/ 38 h 69"/>
                <a:gd name="T20" fmla="*/ 63 w 63"/>
                <a:gd name="T21" fmla="*/ 45 h 69"/>
                <a:gd name="T22" fmla="*/ 63 w 63"/>
                <a:gd name="T23" fmla="*/ 52 h 69"/>
                <a:gd name="T24" fmla="*/ 61 w 63"/>
                <a:gd name="T25" fmla="*/ 54 h 69"/>
                <a:gd name="T26" fmla="*/ 61 w 63"/>
                <a:gd name="T27" fmla="*/ 66 h 69"/>
                <a:gd name="T28" fmla="*/ 56 w 63"/>
                <a:gd name="T29" fmla="*/ 69 h 69"/>
                <a:gd name="T30" fmla="*/ 40 w 63"/>
                <a:gd name="T31" fmla="*/ 62 h 69"/>
                <a:gd name="T32" fmla="*/ 26 w 63"/>
                <a:gd name="T33" fmla="*/ 47 h 69"/>
                <a:gd name="T34" fmla="*/ 11 w 63"/>
                <a:gd name="T35" fmla="*/ 38 h 69"/>
                <a:gd name="T36" fmla="*/ 0 w 63"/>
                <a:gd name="T37" fmla="*/ 28 h 69"/>
                <a:gd name="T38" fmla="*/ 4 w 63"/>
                <a:gd name="T39" fmla="*/ 24 h 69"/>
                <a:gd name="T40" fmla="*/ 4 w 63"/>
                <a:gd name="T41" fmla="*/ 19 h 69"/>
                <a:gd name="T42" fmla="*/ 11 w 63"/>
                <a:gd name="T43" fmla="*/ 10 h 69"/>
                <a:gd name="T44" fmla="*/ 21 w 63"/>
                <a:gd name="T45" fmla="*/ 2 h 69"/>
                <a:gd name="T46" fmla="*/ 23 w 63"/>
                <a:gd name="T47" fmla="*/ 2 h 69"/>
                <a:gd name="T48" fmla="*/ 28 w 63"/>
                <a:gd name="T49" fmla="*/ 0 h 69"/>
                <a:gd name="T50" fmla="*/ 35 w 63"/>
                <a:gd name="T51" fmla="*/ 10 h 69"/>
                <a:gd name="T52" fmla="*/ 33 w 63"/>
                <a:gd name="T53" fmla="*/ 17 h 69"/>
                <a:gd name="T54" fmla="*/ 37 w 63"/>
                <a:gd name="T55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3" h="69">
                  <a:moveTo>
                    <a:pt x="37" y="19"/>
                  </a:moveTo>
                  <a:lnTo>
                    <a:pt x="37" y="19"/>
                  </a:lnTo>
                  <a:lnTo>
                    <a:pt x="42" y="19"/>
                  </a:lnTo>
                  <a:lnTo>
                    <a:pt x="45" y="14"/>
                  </a:lnTo>
                  <a:lnTo>
                    <a:pt x="49" y="14"/>
                  </a:lnTo>
                  <a:lnTo>
                    <a:pt x="47" y="19"/>
                  </a:lnTo>
                  <a:lnTo>
                    <a:pt x="49" y="26"/>
                  </a:lnTo>
                  <a:lnTo>
                    <a:pt x="47" y="33"/>
                  </a:lnTo>
                  <a:lnTo>
                    <a:pt x="52" y="38"/>
                  </a:lnTo>
                  <a:lnTo>
                    <a:pt x="56" y="38"/>
                  </a:lnTo>
                  <a:lnTo>
                    <a:pt x="63" y="45"/>
                  </a:lnTo>
                  <a:lnTo>
                    <a:pt x="63" y="52"/>
                  </a:lnTo>
                  <a:lnTo>
                    <a:pt x="61" y="54"/>
                  </a:lnTo>
                  <a:lnTo>
                    <a:pt x="61" y="66"/>
                  </a:lnTo>
                  <a:lnTo>
                    <a:pt x="56" y="69"/>
                  </a:lnTo>
                  <a:lnTo>
                    <a:pt x="40" y="62"/>
                  </a:lnTo>
                  <a:lnTo>
                    <a:pt x="26" y="47"/>
                  </a:lnTo>
                  <a:lnTo>
                    <a:pt x="11" y="38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4" y="19"/>
                  </a:lnTo>
                  <a:lnTo>
                    <a:pt x="11" y="10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5" y="10"/>
                  </a:lnTo>
                  <a:lnTo>
                    <a:pt x="33" y="17"/>
                  </a:lnTo>
                  <a:lnTo>
                    <a:pt x="37" y="1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3" name="Freeform 186"/>
            <p:cNvSpPr>
              <a:spLocks/>
            </p:cNvSpPr>
            <p:nvPr/>
          </p:nvSpPr>
          <p:spPr bwMode="auto">
            <a:xfrm>
              <a:off x="4652030" y="2958089"/>
              <a:ext cx="436313" cy="415861"/>
            </a:xfrm>
            <a:custGeom>
              <a:avLst/>
              <a:gdLst>
                <a:gd name="T0" fmla="*/ 36 w 256"/>
                <a:gd name="T1" fmla="*/ 0 h 244"/>
                <a:gd name="T2" fmla="*/ 36 w 256"/>
                <a:gd name="T3" fmla="*/ 0 h 244"/>
                <a:gd name="T4" fmla="*/ 55 w 256"/>
                <a:gd name="T5" fmla="*/ 5 h 244"/>
                <a:gd name="T6" fmla="*/ 62 w 256"/>
                <a:gd name="T7" fmla="*/ 2 h 244"/>
                <a:gd name="T8" fmla="*/ 74 w 256"/>
                <a:gd name="T9" fmla="*/ 7 h 244"/>
                <a:gd name="T10" fmla="*/ 97 w 256"/>
                <a:gd name="T11" fmla="*/ 17 h 244"/>
                <a:gd name="T12" fmla="*/ 105 w 256"/>
                <a:gd name="T13" fmla="*/ 33 h 244"/>
                <a:gd name="T14" fmla="*/ 119 w 256"/>
                <a:gd name="T15" fmla="*/ 36 h 244"/>
                <a:gd name="T16" fmla="*/ 142 w 256"/>
                <a:gd name="T17" fmla="*/ 43 h 244"/>
                <a:gd name="T18" fmla="*/ 159 w 256"/>
                <a:gd name="T19" fmla="*/ 52 h 244"/>
                <a:gd name="T20" fmla="*/ 166 w 256"/>
                <a:gd name="T21" fmla="*/ 47 h 244"/>
                <a:gd name="T22" fmla="*/ 173 w 256"/>
                <a:gd name="T23" fmla="*/ 40 h 244"/>
                <a:gd name="T24" fmla="*/ 171 w 256"/>
                <a:gd name="T25" fmla="*/ 26 h 244"/>
                <a:gd name="T26" fmla="*/ 175 w 256"/>
                <a:gd name="T27" fmla="*/ 17 h 244"/>
                <a:gd name="T28" fmla="*/ 187 w 256"/>
                <a:gd name="T29" fmla="*/ 7 h 244"/>
                <a:gd name="T30" fmla="*/ 199 w 256"/>
                <a:gd name="T31" fmla="*/ 5 h 244"/>
                <a:gd name="T32" fmla="*/ 220 w 256"/>
                <a:gd name="T33" fmla="*/ 7 h 244"/>
                <a:gd name="T34" fmla="*/ 225 w 256"/>
                <a:gd name="T35" fmla="*/ 17 h 244"/>
                <a:gd name="T36" fmla="*/ 232 w 256"/>
                <a:gd name="T37" fmla="*/ 17 h 244"/>
                <a:gd name="T38" fmla="*/ 237 w 256"/>
                <a:gd name="T39" fmla="*/ 21 h 244"/>
                <a:gd name="T40" fmla="*/ 254 w 256"/>
                <a:gd name="T41" fmla="*/ 21 h 244"/>
                <a:gd name="T42" fmla="*/ 256 w 256"/>
                <a:gd name="T43" fmla="*/ 28 h 244"/>
                <a:gd name="T44" fmla="*/ 251 w 256"/>
                <a:gd name="T45" fmla="*/ 38 h 244"/>
                <a:gd name="T46" fmla="*/ 254 w 256"/>
                <a:gd name="T47" fmla="*/ 45 h 244"/>
                <a:gd name="T48" fmla="*/ 251 w 256"/>
                <a:gd name="T49" fmla="*/ 57 h 244"/>
                <a:gd name="T50" fmla="*/ 254 w 256"/>
                <a:gd name="T51" fmla="*/ 71 h 244"/>
                <a:gd name="T52" fmla="*/ 254 w 256"/>
                <a:gd name="T53" fmla="*/ 137 h 244"/>
                <a:gd name="T54" fmla="*/ 254 w 256"/>
                <a:gd name="T55" fmla="*/ 201 h 244"/>
                <a:gd name="T56" fmla="*/ 254 w 256"/>
                <a:gd name="T57" fmla="*/ 234 h 244"/>
                <a:gd name="T58" fmla="*/ 237 w 256"/>
                <a:gd name="T59" fmla="*/ 234 h 244"/>
                <a:gd name="T60" fmla="*/ 237 w 256"/>
                <a:gd name="T61" fmla="*/ 244 h 244"/>
                <a:gd name="T62" fmla="*/ 171 w 256"/>
                <a:gd name="T63" fmla="*/ 211 h 244"/>
                <a:gd name="T64" fmla="*/ 107 w 256"/>
                <a:gd name="T65" fmla="*/ 178 h 244"/>
                <a:gd name="T66" fmla="*/ 90 w 256"/>
                <a:gd name="T67" fmla="*/ 187 h 244"/>
                <a:gd name="T68" fmla="*/ 78 w 256"/>
                <a:gd name="T69" fmla="*/ 192 h 244"/>
                <a:gd name="T70" fmla="*/ 69 w 256"/>
                <a:gd name="T71" fmla="*/ 185 h 244"/>
                <a:gd name="T72" fmla="*/ 43 w 256"/>
                <a:gd name="T73" fmla="*/ 175 h 244"/>
                <a:gd name="T74" fmla="*/ 36 w 256"/>
                <a:gd name="T75" fmla="*/ 166 h 244"/>
                <a:gd name="T76" fmla="*/ 24 w 256"/>
                <a:gd name="T77" fmla="*/ 156 h 244"/>
                <a:gd name="T78" fmla="*/ 17 w 256"/>
                <a:gd name="T79" fmla="*/ 159 h 244"/>
                <a:gd name="T80" fmla="*/ 10 w 256"/>
                <a:gd name="T81" fmla="*/ 149 h 244"/>
                <a:gd name="T82" fmla="*/ 10 w 256"/>
                <a:gd name="T83" fmla="*/ 142 h 244"/>
                <a:gd name="T84" fmla="*/ 0 w 256"/>
                <a:gd name="T85" fmla="*/ 128 h 244"/>
                <a:gd name="T86" fmla="*/ 8 w 256"/>
                <a:gd name="T87" fmla="*/ 123 h 244"/>
                <a:gd name="T88" fmla="*/ 5 w 256"/>
                <a:gd name="T89" fmla="*/ 109 h 244"/>
                <a:gd name="T90" fmla="*/ 8 w 256"/>
                <a:gd name="T91" fmla="*/ 99 h 244"/>
                <a:gd name="T92" fmla="*/ 8 w 256"/>
                <a:gd name="T93" fmla="*/ 92 h 244"/>
                <a:gd name="T94" fmla="*/ 10 w 256"/>
                <a:gd name="T95" fmla="*/ 78 h 244"/>
                <a:gd name="T96" fmla="*/ 10 w 256"/>
                <a:gd name="T97" fmla="*/ 69 h 244"/>
                <a:gd name="T98" fmla="*/ 3 w 256"/>
                <a:gd name="T99" fmla="*/ 52 h 244"/>
                <a:gd name="T100" fmla="*/ 10 w 256"/>
                <a:gd name="T101" fmla="*/ 47 h 244"/>
                <a:gd name="T102" fmla="*/ 12 w 256"/>
                <a:gd name="T103" fmla="*/ 40 h 244"/>
                <a:gd name="T104" fmla="*/ 10 w 256"/>
                <a:gd name="T105" fmla="*/ 33 h 244"/>
                <a:gd name="T106" fmla="*/ 22 w 256"/>
                <a:gd name="T107" fmla="*/ 24 h 244"/>
                <a:gd name="T108" fmla="*/ 26 w 256"/>
                <a:gd name="T109" fmla="*/ 19 h 244"/>
                <a:gd name="T110" fmla="*/ 36 w 256"/>
                <a:gd name="T111" fmla="*/ 14 h 244"/>
                <a:gd name="T112" fmla="*/ 36 w 256"/>
                <a:gd name="T11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6" h="244">
                  <a:moveTo>
                    <a:pt x="36" y="0"/>
                  </a:moveTo>
                  <a:lnTo>
                    <a:pt x="36" y="0"/>
                  </a:lnTo>
                  <a:lnTo>
                    <a:pt x="55" y="5"/>
                  </a:lnTo>
                  <a:lnTo>
                    <a:pt x="62" y="2"/>
                  </a:lnTo>
                  <a:lnTo>
                    <a:pt x="74" y="7"/>
                  </a:lnTo>
                  <a:lnTo>
                    <a:pt x="97" y="17"/>
                  </a:lnTo>
                  <a:lnTo>
                    <a:pt x="105" y="33"/>
                  </a:lnTo>
                  <a:lnTo>
                    <a:pt x="119" y="36"/>
                  </a:lnTo>
                  <a:lnTo>
                    <a:pt x="142" y="43"/>
                  </a:lnTo>
                  <a:lnTo>
                    <a:pt x="159" y="52"/>
                  </a:lnTo>
                  <a:lnTo>
                    <a:pt x="166" y="47"/>
                  </a:lnTo>
                  <a:lnTo>
                    <a:pt x="173" y="40"/>
                  </a:lnTo>
                  <a:lnTo>
                    <a:pt x="171" y="26"/>
                  </a:lnTo>
                  <a:lnTo>
                    <a:pt x="175" y="17"/>
                  </a:lnTo>
                  <a:lnTo>
                    <a:pt x="187" y="7"/>
                  </a:lnTo>
                  <a:lnTo>
                    <a:pt x="199" y="5"/>
                  </a:lnTo>
                  <a:lnTo>
                    <a:pt x="220" y="7"/>
                  </a:lnTo>
                  <a:lnTo>
                    <a:pt x="225" y="17"/>
                  </a:lnTo>
                  <a:lnTo>
                    <a:pt x="232" y="17"/>
                  </a:lnTo>
                  <a:lnTo>
                    <a:pt x="237" y="21"/>
                  </a:lnTo>
                  <a:lnTo>
                    <a:pt x="254" y="21"/>
                  </a:lnTo>
                  <a:lnTo>
                    <a:pt x="256" y="28"/>
                  </a:lnTo>
                  <a:lnTo>
                    <a:pt x="251" y="38"/>
                  </a:lnTo>
                  <a:lnTo>
                    <a:pt x="254" y="45"/>
                  </a:lnTo>
                  <a:lnTo>
                    <a:pt x="251" y="57"/>
                  </a:lnTo>
                  <a:lnTo>
                    <a:pt x="254" y="71"/>
                  </a:lnTo>
                  <a:lnTo>
                    <a:pt x="254" y="137"/>
                  </a:lnTo>
                  <a:lnTo>
                    <a:pt x="254" y="201"/>
                  </a:lnTo>
                  <a:lnTo>
                    <a:pt x="254" y="234"/>
                  </a:lnTo>
                  <a:lnTo>
                    <a:pt x="237" y="234"/>
                  </a:lnTo>
                  <a:lnTo>
                    <a:pt x="237" y="244"/>
                  </a:lnTo>
                  <a:lnTo>
                    <a:pt x="171" y="211"/>
                  </a:lnTo>
                  <a:lnTo>
                    <a:pt x="107" y="178"/>
                  </a:lnTo>
                  <a:lnTo>
                    <a:pt x="90" y="187"/>
                  </a:lnTo>
                  <a:lnTo>
                    <a:pt x="78" y="192"/>
                  </a:lnTo>
                  <a:lnTo>
                    <a:pt x="69" y="185"/>
                  </a:lnTo>
                  <a:lnTo>
                    <a:pt x="43" y="175"/>
                  </a:lnTo>
                  <a:lnTo>
                    <a:pt x="36" y="166"/>
                  </a:lnTo>
                  <a:lnTo>
                    <a:pt x="24" y="156"/>
                  </a:lnTo>
                  <a:lnTo>
                    <a:pt x="17" y="159"/>
                  </a:lnTo>
                  <a:lnTo>
                    <a:pt x="10" y="149"/>
                  </a:lnTo>
                  <a:lnTo>
                    <a:pt x="10" y="142"/>
                  </a:lnTo>
                  <a:lnTo>
                    <a:pt x="0" y="128"/>
                  </a:lnTo>
                  <a:lnTo>
                    <a:pt x="8" y="123"/>
                  </a:lnTo>
                  <a:lnTo>
                    <a:pt x="5" y="109"/>
                  </a:lnTo>
                  <a:lnTo>
                    <a:pt x="8" y="99"/>
                  </a:lnTo>
                  <a:lnTo>
                    <a:pt x="8" y="92"/>
                  </a:lnTo>
                  <a:lnTo>
                    <a:pt x="10" y="78"/>
                  </a:lnTo>
                  <a:lnTo>
                    <a:pt x="10" y="69"/>
                  </a:lnTo>
                  <a:lnTo>
                    <a:pt x="3" y="52"/>
                  </a:lnTo>
                  <a:lnTo>
                    <a:pt x="10" y="47"/>
                  </a:lnTo>
                  <a:lnTo>
                    <a:pt x="12" y="40"/>
                  </a:lnTo>
                  <a:lnTo>
                    <a:pt x="10" y="33"/>
                  </a:lnTo>
                  <a:lnTo>
                    <a:pt x="22" y="24"/>
                  </a:lnTo>
                  <a:lnTo>
                    <a:pt x="26" y="19"/>
                  </a:lnTo>
                  <a:lnTo>
                    <a:pt x="36" y="1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4" name="Freeform 188"/>
            <p:cNvSpPr>
              <a:spLocks/>
            </p:cNvSpPr>
            <p:nvPr/>
          </p:nvSpPr>
          <p:spPr bwMode="auto">
            <a:xfrm>
              <a:off x="6596690" y="3648351"/>
              <a:ext cx="56244" cy="109079"/>
            </a:xfrm>
            <a:custGeom>
              <a:avLst/>
              <a:gdLst>
                <a:gd name="T0" fmla="*/ 23 w 33"/>
                <a:gd name="T1" fmla="*/ 59 h 64"/>
                <a:gd name="T2" fmla="*/ 23 w 33"/>
                <a:gd name="T3" fmla="*/ 59 h 64"/>
                <a:gd name="T4" fmla="*/ 9 w 33"/>
                <a:gd name="T5" fmla="*/ 64 h 64"/>
                <a:gd name="T6" fmla="*/ 2 w 33"/>
                <a:gd name="T7" fmla="*/ 49 h 64"/>
                <a:gd name="T8" fmla="*/ 0 w 33"/>
                <a:gd name="T9" fmla="*/ 26 h 64"/>
                <a:gd name="T10" fmla="*/ 7 w 33"/>
                <a:gd name="T11" fmla="*/ 0 h 64"/>
                <a:gd name="T12" fmla="*/ 18 w 33"/>
                <a:gd name="T13" fmla="*/ 9 h 64"/>
                <a:gd name="T14" fmla="*/ 26 w 33"/>
                <a:gd name="T15" fmla="*/ 21 h 64"/>
                <a:gd name="T16" fmla="*/ 33 w 33"/>
                <a:gd name="T17" fmla="*/ 38 h 64"/>
                <a:gd name="T18" fmla="*/ 30 w 33"/>
                <a:gd name="T19" fmla="*/ 54 h 64"/>
                <a:gd name="T20" fmla="*/ 23 w 33"/>
                <a:gd name="T21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64">
                  <a:moveTo>
                    <a:pt x="23" y="59"/>
                  </a:moveTo>
                  <a:lnTo>
                    <a:pt x="23" y="59"/>
                  </a:lnTo>
                  <a:lnTo>
                    <a:pt x="9" y="64"/>
                  </a:lnTo>
                  <a:lnTo>
                    <a:pt x="2" y="49"/>
                  </a:lnTo>
                  <a:lnTo>
                    <a:pt x="0" y="26"/>
                  </a:lnTo>
                  <a:lnTo>
                    <a:pt x="7" y="0"/>
                  </a:lnTo>
                  <a:lnTo>
                    <a:pt x="18" y="9"/>
                  </a:lnTo>
                  <a:lnTo>
                    <a:pt x="26" y="21"/>
                  </a:lnTo>
                  <a:lnTo>
                    <a:pt x="33" y="38"/>
                  </a:lnTo>
                  <a:lnTo>
                    <a:pt x="30" y="54"/>
                  </a:lnTo>
                  <a:lnTo>
                    <a:pt x="23" y="5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5" name="Freeform 193"/>
            <p:cNvSpPr>
              <a:spLocks/>
            </p:cNvSpPr>
            <p:nvPr/>
          </p:nvSpPr>
          <p:spPr bwMode="auto">
            <a:xfrm>
              <a:off x="4551473" y="2329185"/>
              <a:ext cx="17044" cy="27269"/>
            </a:xfrm>
            <a:custGeom>
              <a:avLst/>
              <a:gdLst>
                <a:gd name="T0" fmla="*/ 10 w 10"/>
                <a:gd name="T1" fmla="*/ 16 h 16"/>
                <a:gd name="T2" fmla="*/ 10 w 10"/>
                <a:gd name="T3" fmla="*/ 16 h 16"/>
                <a:gd name="T4" fmla="*/ 5 w 10"/>
                <a:gd name="T5" fmla="*/ 16 h 16"/>
                <a:gd name="T6" fmla="*/ 0 w 10"/>
                <a:gd name="T7" fmla="*/ 14 h 16"/>
                <a:gd name="T8" fmla="*/ 3 w 10"/>
                <a:gd name="T9" fmla="*/ 0 h 16"/>
                <a:gd name="T10" fmla="*/ 7 w 10"/>
                <a:gd name="T11" fmla="*/ 0 h 16"/>
                <a:gd name="T12" fmla="*/ 10 w 10"/>
                <a:gd name="T13" fmla="*/ 4 h 16"/>
                <a:gd name="T14" fmla="*/ 10 w 10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6">
                  <a:moveTo>
                    <a:pt x="10" y="16"/>
                  </a:moveTo>
                  <a:lnTo>
                    <a:pt x="10" y="16"/>
                  </a:lnTo>
                  <a:lnTo>
                    <a:pt x="5" y="16"/>
                  </a:lnTo>
                  <a:lnTo>
                    <a:pt x="0" y="14"/>
                  </a:lnTo>
                  <a:lnTo>
                    <a:pt x="3" y="0"/>
                  </a:lnTo>
                  <a:lnTo>
                    <a:pt x="7" y="0"/>
                  </a:lnTo>
                  <a:lnTo>
                    <a:pt x="10" y="4"/>
                  </a:lnTo>
                  <a:lnTo>
                    <a:pt x="10" y="1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6" name="Freeform 195"/>
            <p:cNvSpPr>
              <a:spLocks/>
            </p:cNvSpPr>
            <p:nvPr/>
          </p:nvSpPr>
          <p:spPr bwMode="auto">
            <a:xfrm>
              <a:off x="4979265" y="1961046"/>
              <a:ext cx="197705" cy="117601"/>
            </a:xfrm>
            <a:custGeom>
              <a:avLst/>
              <a:gdLst>
                <a:gd name="T0" fmla="*/ 109 w 116"/>
                <a:gd name="T1" fmla="*/ 22 h 69"/>
                <a:gd name="T2" fmla="*/ 109 w 116"/>
                <a:gd name="T3" fmla="*/ 22 h 69"/>
                <a:gd name="T4" fmla="*/ 109 w 116"/>
                <a:gd name="T5" fmla="*/ 36 h 69"/>
                <a:gd name="T6" fmla="*/ 116 w 116"/>
                <a:gd name="T7" fmla="*/ 52 h 69"/>
                <a:gd name="T8" fmla="*/ 97 w 116"/>
                <a:gd name="T9" fmla="*/ 64 h 69"/>
                <a:gd name="T10" fmla="*/ 88 w 116"/>
                <a:gd name="T11" fmla="*/ 69 h 69"/>
                <a:gd name="T12" fmla="*/ 71 w 116"/>
                <a:gd name="T13" fmla="*/ 55 h 69"/>
                <a:gd name="T14" fmla="*/ 64 w 116"/>
                <a:gd name="T15" fmla="*/ 52 h 69"/>
                <a:gd name="T16" fmla="*/ 62 w 116"/>
                <a:gd name="T17" fmla="*/ 48 h 69"/>
                <a:gd name="T18" fmla="*/ 45 w 116"/>
                <a:gd name="T19" fmla="*/ 50 h 69"/>
                <a:gd name="T20" fmla="*/ 19 w 116"/>
                <a:gd name="T21" fmla="*/ 48 h 69"/>
                <a:gd name="T22" fmla="*/ 0 w 116"/>
                <a:gd name="T23" fmla="*/ 57 h 69"/>
                <a:gd name="T24" fmla="*/ 0 w 116"/>
                <a:gd name="T25" fmla="*/ 36 h 69"/>
                <a:gd name="T26" fmla="*/ 7 w 116"/>
                <a:gd name="T27" fmla="*/ 17 h 69"/>
                <a:gd name="T28" fmla="*/ 24 w 116"/>
                <a:gd name="T29" fmla="*/ 5 h 69"/>
                <a:gd name="T30" fmla="*/ 36 w 116"/>
                <a:gd name="T31" fmla="*/ 29 h 69"/>
                <a:gd name="T32" fmla="*/ 50 w 116"/>
                <a:gd name="T33" fmla="*/ 26 h 69"/>
                <a:gd name="T34" fmla="*/ 52 w 116"/>
                <a:gd name="T35" fmla="*/ 5 h 69"/>
                <a:gd name="T36" fmla="*/ 66 w 116"/>
                <a:gd name="T37" fmla="*/ 0 h 69"/>
                <a:gd name="T38" fmla="*/ 73 w 116"/>
                <a:gd name="T39" fmla="*/ 3 h 69"/>
                <a:gd name="T40" fmla="*/ 88 w 116"/>
                <a:gd name="T41" fmla="*/ 15 h 69"/>
                <a:gd name="T42" fmla="*/ 99 w 116"/>
                <a:gd name="T43" fmla="*/ 15 h 69"/>
                <a:gd name="T44" fmla="*/ 109 w 116"/>
                <a:gd name="T4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69">
                  <a:moveTo>
                    <a:pt x="109" y="22"/>
                  </a:moveTo>
                  <a:lnTo>
                    <a:pt x="109" y="22"/>
                  </a:lnTo>
                  <a:lnTo>
                    <a:pt x="109" y="36"/>
                  </a:lnTo>
                  <a:lnTo>
                    <a:pt x="116" y="52"/>
                  </a:lnTo>
                  <a:lnTo>
                    <a:pt x="97" y="64"/>
                  </a:lnTo>
                  <a:lnTo>
                    <a:pt x="88" y="69"/>
                  </a:lnTo>
                  <a:lnTo>
                    <a:pt x="71" y="55"/>
                  </a:lnTo>
                  <a:lnTo>
                    <a:pt x="64" y="52"/>
                  </a:lnTo>
                  <a:lnTo>
                    <a:pt x="62" y="48"/>
                  </a:lnTo>
                  <a:lnTo>
                    <a:pt x="45" y="50"/>
                  </a:lnTo>
                  <a:lnTo>
                    <a:pt x="19" y="48"/>
                  </a:lnTo>
                  <a:lnTo>
                    <a:pt x="0" y="57"/>
                  </a:lnTo>
                  <a:lnTo>
                    <a:pt x="0" y="36"/>
                  </a:lnTo>
                  <a:lnTo>
                    <a:pt x="7" y="17"/>
                  </a:lnTo>
                  <a:lnTo>
                    <a:pt x="24" y="5"/>
                  </a:lnTo>
                  <a:lnTo>
                    <a:pt x="36" y="29"/>
                  </a:lnTo>
                  <a:lnTo>
                    <a:pt x="50" y="26"/>
                  </a:lnTo>
                  <a:lnTo>
                    <a:pt x="52" y="5"/>
                  </a:lnTo>
                  <a:lnTo>
                    <a:pt x="66" y="0"/>
                  </a:lnTo>
                  <a:lnTo>
                    <a:pt x="73" y="3"/>
                  </a:lnTo>
                  <a:lnTo>
                    <a:pt x="88" y="15"/>
                  </a:lnTo>
                  <a:lnTo>
                    <a:pt x="99" y="15"/>
                  </a:lnTo>
                  <a:lnTo>
                    <a:pt x="109" y="2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7" name="Freeform 200"/>
            <p:cNvSpPr>
              <a:spLocks/>
            </p:cNvSpPr>
            <p:nvPr/>
          </p:nvSpPr>
          <p:spPr bwMode="auto">
            <a:xfrm>
              <a:off x="5596238" y="4250698"/>
              <a:ext cx="201113" cy="390296"/>
            </a:xfrm>
            <a:custGeom>
              <a:avLst/>
              <a:gdLst>
                <a:gd name="T0" fmla="*/ 111 w 118"/>
                <a:gd name="T1" fmla="*/ 23 h 229"/>
                <a:gd name="T2" fmla="*/ 111 w 118"/>
                <a:gd name="T3" fmla="*/ 23 h 229"/>
                <a:gd name="T4" fmla="*/ 114 w 118"/>
                <a:gd name="T5" fmla="*/ 45 h 229"/>
                <a:gd name="T6" fmla="*/ 118 w 118"/>
                <a:gd name="T7" fmla="*/ 52 h 229"/>
                <a:gd name="T8" fmla="*/ 116 w 118"/>
                <a:gd name="T9" fmla="*/ 59 h 229"/>
                <a:gd name="T10" fmla="*/ 114 w 118"/>
                <a:gd name="T11" fmla="*/ 66 h 229"/>
                <a:gd name="T12" fmla="*/ 109 w 118"/>
                <a:gd name="T13" fmla="*/ 54 h 229"/>
                <a:gd name="T14" fmla="*/ 104 w 118"/>
                <a:gd name="T15" fmla="*/ 59 h 229"/>
                <a:gd name="T16" fmla="*/ 109 w 118"/>
                <a:gd name="T17" fmla="*/ 73 h 229"/>
                <a:gd name="T18" fmla="*/ 107 w 118"/>
                <a:gd name="T19" fmla="*/ 80 h 229"/>
                <a:gd name="T20" fmla="*/ 102 w 118"/>
                <a:gd name="T21" fmla="*/ 83 h 229"/>
                <a:gd name="T22" fmla="*/ 102 w 118"/>
                <a:gd name="T23" fmla="*/ 97 h 229"/>
                <a:gd name="T24" fmla="*/ 95 w 118"/>
                <a:gd name="T25" fmla="*/ 118 h 229"/>
                <a:gd name="T26" fmla="*/ 88 w 118"/>
                <a:gd name="T27" fmla="*/ 142 h 229"/>
                <a:gd name="T28" fmla="*/ 78 w 118"/>
                <a:gd name="T29" fmla="*/ 173 h 229"/>
                <a:gd name="T30" fmla="*/ 71 w 118"/>
                <a:gd name="T31" fmla="*/ 199 h 229"/>
                <a:gd name="T32" fmla="*/ 64 w 118"/>
                <a:gd name="T33" fmla="*/ 218 h 229"/>
                <a:gd name="T34" fmla="*/ 50 w 118"/>
                <a:gd name="T35" fmla="*/ 222 h 229"/>
                <a:gd name="T36" fmla="*/ 36 w 118"/>
                <a:gd name="T37" fmla="*/ 229 h 229"/>
                <a:gd name="T38" fmla="*/ 26 w 118"/>
                <a:gd name="T39" fmla="*/ 225 h 229"/>
                <a:gd name="T40" fmla="*/ 14 w 118"/>
                <a:gd name="T41" fmla="*/ 220 h 229"/>
                <a:gd name="T42" fmla="*/ 10 w 118"/>
                <a:gd name="T43" fmla="*/ 208 h 229"/>
                <a:gd name="T44" fmla="*/ 10 w 118"/>
                <a:gd name="T45" fmla="*/ 194 h 229"/>
                <a:gd name="T46" fmla="*/ 3 w 118"/>
                <a:gd name="T47" fmla="*/ 180 h 229"/>
                <a:gd name="T48" fmla="*/ 0 w 118"/>
                <a:gd name="T49" fmla="*/ 168 h 229"/>
                <a:gd name="T50" fmla="*/ 5 w 118"/>
                <a:gd name="T51" fmla="*/ 156 h 229"/>
                <a:gd name="T52" fmla="*/ 12 w 118"/>
                <a:gd name="T53" fmla="*/ 151 h 229"/>
                <a:gd name="T54" fmla="*/ 12 w 118"/>
                <a:gd name="T55" fmla="*/ 147 h 229"/>
                <a:gd name="T56" fmla="*/ 19 w 118"/>
                <a:gd name="T57" fmla="*/ 132 h 229"/>
                <a:gd name="T58" fmla="*/ 21 w 118"/>
                <a:gd name="T59" fmla="*/ 123 h 229"/>
                <a:gd name="T60" fmla="*/ 17 w 118"/>
                <a:gd name="T61" fmla="*/ 113 h 229"/>
                <a:gd name="T62" fmla="*/ 14 w 118"/>
                <a:gd name="T63" fmla="*/ 104 h 229"/>
                <a:gd name="T64" fmla="*/ 12 w 118"/>
                <a:gd name="T65" fmla="*/ 87 h 229"/>
                <a:gd name="T66" fmla="*/ 19 w 118"/>
                <a:gd name="T67" fmla="*/ 80 h 229"/>
                <a:gd name="T68" fmla="*/ 21 w 118"/>
                <a:gd name="T69" fmla="*/ 68 h 229"/>
                <a:gd name="T70" fmla="*/ 29 w 118"/>
                <a:gd name="T71" fmla="*/ 68 h 229"/>
                <a:gd name="T72" fmla="*/ 38 w 118"/>
                <a:gd name="T73" fmla="*/ 64 h 229"/>
                <a:gd name="T74" fmla="*/ 43 w 118"/>
                <a:gd name="T75" fmla="*/ 61 h 229"/>
                <a:gd name="T76" fmla="*/ 50 w 118"/>
                <a:gd name="T77" fmla="*/ 61 h 229"/>
                <a:gd name="T78" fmla="*/ 62 w 118"/>
                <a:gd name="T79" fmla="*/ 52 h 229"/>
                <a:gd name="T80" fmla="*/ 74 w 118"/>
                <a:gd name="T81" fmla="*/ 42 h 229"/>
                <a:gd name="T82" fmla="*/ 78 w 118"/>
                <a:gd name="T83" fmla="*/ 33 h 229"/>
                <a:gd name="T84" fmla="*/ 76 w 118"/>
                <a:gd name="T85" fmla="*/ 26 h 229"/>
                <a:gd name="T86" fmla="*/ 83 w 118"/>
                <a:gd name="T87" fmla="*/ 28 h 229"/>
                <a:gd name="T88" fmla="*/ 92 w 118"/>
                <a:gd name="T89" fmla="*/ 16 h 229"/>
                <a:gd name="T90" fmla="*/ 92 w 118"/>
                <a:gd name="T91" fmla="*/ 7 h 229"/>
                <a:gd name="T92" fmla="*/ 97 w 118"/>
                <a:gd name="T93" fmla="*/ 0 h 229"/>
                <a:gd name="T94" fmla="*/ 104 w 118"/>
                <a:gd name="T95" fmla="*/ 7 h 229"/>
                <a:gd name="T96" fmla="*/ 107 w 118"/>
                <a:gd name="T97" fmla="*/ 14 h 229"/>
                <a:gd name="T98" fmla="*/ 111 w 118"/>
                <a:gd name="T99" fmla="*/ 2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8" h="229">
                  <a:moveTo>
                    <a:pt x="111" y="23"/>
                  </a:moveTo>
                  <a:lnTo>
                    <a:pt x="111" y="23"/>
                  </a:lnTo>
                  <a:lnTo>
                    <a:pt x="114" y="45"/>
                  </a:lnTo>
                  <a:lnTo>
                    <a:pt x="118" y="52"/>
                  </a:lnTo>
                  <a:lnTo>
                    <a:pt x="116" y="59"/>
                  </a:lnTo>
                  <a:lnTo>
                    <a:pt x="114" y="66"/>
                  </a:lnTo>
                  <a:lnTo>
                    <a:pt x="109" y="54"/>
                  </a:lnTo>
                  <a:lnTo>
                    <a:pt x="104" y="59"/>
                  </a:lnTo>
                  <a:lnTo>
                    <a:pt x="109" y="73"/>
                  </a:lnTo>
                  <a:lnTo>
                    <a:pt x="107" y="80"/>
                  </a:lnTo>
                  <a:lnTo>
                    <a:pt x="102" y="83"/>
                  </a:lnTo>
                  <a:lnTo>
                    <a:pt x="102" y="97"/>
                  </a:lnTo>
                  <a:lnTo>
                    <a:pt x="95" y="118"/>
                  </a:lnTo>
                  <a:lnTo>
                    <a:pt x="88" y="142"/>
                  </a:lnTo>
                  <a:lnTo>
                    <a:pt x="78" y="173"/>
                  </a:lnTo>
                  <a:lnTo>
                    <a:pt x="71" y="199"/>
                  </a:lnTo>
                  <a:lnTo>
                    <a:pt x="64" y="218"/>
                  </a:lnTo>
                  <a:lnTo>
                    <a:pt x="50" y="222"/>
                  </a:lnTo>
                  <a:lnTo>
                    <a:pt x="36" y="229"/>
                  </a:lnTo>
                  <a:lnTo>
                    <a:pt x="26" y="225"/>
                  </a:lnTo>
                  <a:lnTo>
                    <a:pt x="14" y="220"/>
                  </a:lnTo>
                  <a:lnTo>
                    <a:pt x="10" y="208"/>
                  </a:lnTo>
                  <a:lnTo>
                    <a:pt x="10" y="194"/>
                  </a:lnTo>
                  <a:lnTo>
                    <a:pt x="3" y="180"/>
                  </a:lnTo>
                  <a:lnTo>
                    <a:pt x="0" y="168"/>
                  </a:lnTo>
                  <a:lnTo>
                    <a:pt x="5" y="156"/>
                  </a:lnTo>
                  <a:lnTo>
                    <a:pt x="12" y="151"/>
                  </a:lnTo>
                  <a:lnTo>
                    <a:pt x="12" y="147"/>
                  </a:lnTo>
                  <a:lnTo>
                    <a:pt x="19" y="132"/>
                  </a:lnTo>
                  <a:lnTo>
                    <a:pt x="21" y="123"/>
                  </a:lnTo>
                  <a:lnTo>
                    <a:pt x="17" y="113"/>
                  </a:lnTo>
                  <a:lnTo>
                    <a:pt x="14" y="104"/>
                  </a:lnTo>
                  <a:lnTo>
                    <a:pt x="12" y="87"/>
                  </a:lnTo>
                  <a:lnTo>
                    <a:pt x="19" y="80"/>
                  </a:lnTo>
                  <a:lnTo>
                    <a:pt x="21" y="68"/>
                  </a:lnTo>
                  <a:lnTo>
                    <a:pt x="29" y="68"/>
                  </a:lnTo>
                  <a:lnTo>
                    <a:pt x="38" y="64"/>
                  </a:lnTo>
                  <a:lnTo>
                    <a:pt x="43" y="61"/>
                  </a:lnTo>
                  <a:lnTo>
                    <a:pt x="50" y="61"/>
                  </a:lnTo>
                  <a:lnTo>
                    <a:pt x="62" y="52"/>
                  </a:lnTo>
                  <a:lnTo>
                    <a:pt x="74" y="42"/>
                  </a:lnTo>
                  <a:lnTo>
                    <a:pt x="78" y="33"/>
                  </a:lnTo>
                  <a:lnTo>
                    <a:pt x="76" y="26"/>
                  </a:lnTo>
                  <a:lnTo>
                    <a:pt x="83" y="28"/>
                  </a:lnTo>
                  <a:lnTo>
                    <a:pt x="92" y="16"/>
                  </a:lnTo>
                  <a:lnTo>
                    <a:pt x="92" y="7"/>
                  </a:lnTo>
                  <a:lnTo>
                    <a:pt x="97" y="0"/>
                  </a:lnTo>
                  <a:lnTo>
                    <a:pt x="104" y="7"/>
                  </a:lnTo>
                  <a:lnTo>
                    <a:pt x="107" y="14"/>
                  </a:lnTo>
                  <a:lnTo>
                    <a:pt x="111" y="2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8" name="Freeform 202"/>
            <p:cNvSpPr>
              <a:spLocks/>
            </p:cNvSpPr>
            <p:nvPr/>
          </p:nvSpPr>
          <p:spPr bwMode="auto">
            <a:xfrm>
              <a:off x="1164935" y="2970020"/>
              <a:ext cx="835130" cy="545391"/>
            </a:xfrm>
            <a:custGeom>
              <a:avLst/>
              <a:gdLst>
                <a:gd name="T0" fmla="*/ 97 w 490"/>
                <a:gd name="T1" fmla="*/ 26 h 320"/>
                <a:gd name="T2" fmla="*/ 142 w 490"/>
                <a:gd name="T3" fmla="*/ 19 h 320"/>
                <a:gd name="T4" fmla="*/ 185 w 490"/>
                <a:gd name="T5" fmla="*/ 31 h 320"/>
                <a:gd name="T6" fmla="*/ 204 w 490"/>
                <a:gd name="T7" fmla="*/ 59 h 320"/>
                <a:gd name="T8" fmla="*/ 237 w 490"/>
                <a:gd name="T9" fmla="*/ 57 h 320"/>
                <a:gd name="T10" fmla="*/ 270 w 490"/>
                <a:gd name="T11" fmla="*/ 76 h 320"/>
                <a:gd name="T12" fmla="*/ 289 w 490"/>
                <a:gd name="T13" fmla="*/ 109 h 320"/>
                <a:gd name="T14" fmla="*/ 317 w 490"/>
                <a:gd name="T15" fmla="*/ 128 h 320"/>
                <a:gd name="T16" fmla="*/ 315 w 490"/>
                <a:gd name="T17" fmla="*/ 154 h 320"/>
                <a:gd name="T18" fmla="*/ 315 w 490"/>
                <a:gd name="T19" fmla="*/ 197 h 320"/>
                <a:gd name="T20" fmla="*/ 334 w 490"/>
                <a:gd name="T21" fmla="*/ 230 h 320"/>
                <a:gd name="T22" fmla="*/ 360 w 490"/>
                <a:gd name="T23" fmla="*/ 253 h 320"/>
                <a:gd name="T24" fmla="*/ 393 w 490"/>
                <a:gd name="T25" fmla="*/ 253 h 320"/>
                <a:gd name="T26" fmla="*/ 426 w 490"/>
                <a:gd name="T27" fmla="*/ 242 h 320"/>
                <a:gd name="T28" fmla="*/ 436 w 490"/>
                <a:gd name="T29" fmla="*/ 211 h 320"/>
                <a:gd name="T30" fmla="*/ 478 w 490"/>
                <a:gd name="T31" fmla="*/ 204 h 320"/>
                <a:gd name="T32" fmla="*/ 490 w 490"/>
                <a:gd name="T33" fmla="*/ 213 h 320"/>
                <a:gd name="T34" fmla="*/ 481 w 490"/>
                <a:gd name="T35" fmla="*/ 239 h 320"/>
                <a:gd name="T36" fmla="*/ 471 w 490"/>
                <a:gd name="T37" fmla="*/ 253 h 320"/>
                <a:gd name="T38" fmla="*/ 457 w 490"/>
                <a:gd name="T39" fmla="*/ 265 h 320"/>
                <a:gd name="T40" fmla="*/ 452 w 490"/>
                <a:gd name="T41" fmla="*/ 265 h 320"/>
                <a:gd name="T42" fmla="*/ 421 w 490"/>
                <a:gd name="T43" fmla="*/ 275 h 320"/>
                <a:gd name="T44" fmla="*/ 426 w 490"/>
                <a:gd name="T45" fmla="*/ 284 h 320"/>
                <a:gd name="T46" fmla="*/ 431 w 490"/>
                <a:gd name="T47" fmla="*/ 296 h 320"/>
                <a:gd name="T48" fmla="*/ 405 w 490"/>
                <a:gd name="T49" fmla="*/ 313 h 320"/>
                <a:gd name="T50" fmla="*/ 384 w 490"/>
                <a:gd name="T51" fmla="*/ 303 h 320"/>
                <a:gd name="T52" fmla="*/ 355 w 490"/>
                <a:gd name="T53" fmla="*/ 294 h 320"/>
                <a:gd name="T54" fmla="*/ 322 w 490"/>
                <a:gd name="T55" fmla="*/ 298 h 320"/>
                <a:gd name="T56" fmla="*/ 282 w 490"/>
                <a:gd name="T57" fmla="*/ 284 h 320"/>
                <a:gd name="T58" fmla="*/ 246 w 490"/>
                <a:gd name="T59" fmla="*/ 265 h 320"/>
                <a:gd name="T60" fmla="*/ 213 w 490"/>
                <a:gd name="T61" fmla="*/ 251 h 320"/>
                <a:gd name="T62" fmla="*/ 185 w 490"/>
                <a:gd name="T63" fmla="*/ 223 h 320"/>
                <a:gd name="T64" fmla="*/ 192 w 490"/>
                <a:gd name="T65" fmla="*/ 211 h 320"/>
                <a:gd name="T66" fmla="*/ 185 w 490"/>
                <a:gd name="T67" fmla="*/ 189 h 320"/>
                <a:gd name="T68" fmla="*/ 149 w 490"/>
                <a:gd name="T69" fmla="*/ 149 h 320"/>
                <a:gd name="T70" fmla="*/ 123 w 490"/>
                <a:gd name="T71" fmla="*/ 128 h 320"/>
                <a:gd name="T72" fmla="*/ 109 w 490"/>
                <a:gd name="T73" fmla="*/ 104 h 320"/>
                <a:gd name="T74" fmla="*/ 86 w 490"/>
                <a:gd name="T75" fmla="*/ 81 h 320"/>
                <a:gd name="T76" fmla="*/ 69 w 490"/>
                <a:gd name="T77" fmla="*/ 50 h 320"/>
                <a:gd name="T78" fmla="*/ 52 w 490"/>
                <a:gd name="T79" fmla="*/ 21 h 320"/>
                <a:gd name="T80" fmla="*/ 34 w 490"/>
                <a:gd name="T81" fmla="*/ 26 h 320"/>
                <a:gd name="T82" fmla="*/ 45 w 490"/>
                <a:gd name="T83" fmla="*/ 57 h 320"/>
                <a:gd name="T84" fmla="*/ 62 w 490"/>
                <a:gd name="T85" fmla="*/ 73 h 320"/>
                <a:gd name="T86" fmla="*/ 69 w 490"/>
                <a:gd name="T87" fmla="*/ 92 h 320"/>
                <a:gd name="T88" fmla="*/ 88 w 490"/>
                <a:gd name="T89" fmla="*/ 111 h 320"/>
                <a:gd name="T90" fmla="*/ 105 w 490"/>
                <a:gd name="T91" fmla="*/ 144 h 320"/>
                <a:gd name="T92" fmla="*/ 119 w 490"/>
                <a:gd name="T93" fmla="*/ 163 h 320"/>
                <a:gd name="T94" fmla="*/ 116 w 490"/>
                <a:gd name="T95" fmla="*/ 180 h 320"/>
                <a:gd name="T96" fmla="*/ 100 w 490"/>
                <a:gd name="T97" fmla="*/ 159 h 320"/>
                <a:gd name="T98" fmla="*/ 81 w 490"/>
                <a:gd name="T99" fmla="*/ 133 h 320"/>
                <a:gd name="T100" fmla="*/ 60 w 490"/>
                <a:gd name="T101" fmla="*/ 109 h 320"/>
                <a:gd name="T102" fmla="*/ 43 w 490"/>
                <a:gd name="T103" fmla="*/ 104 h 320"/>
                <a:gd name="T104" fmla="*/ 41 w 490"/>
                <a:gd name="T105" fmla="*/ 92 h 320"/>
                <a:gd name="T106" fmla="*/ 34 w 490"/>
                <a:gd name="T107" fmla="*/ 64 h 320"/>
                <a:gd name="T108" fmla="*/ 15 w 490"/>
                <a:gd name="T109" fmla="*/ 36 h 320"/>
                <a:gd name="T110" fmla="*/ 17 w 490"/>
                <a:gd name="T111" fmla="*/ 2 h 320"/>
                <a:gd name="T112" fmla="*/ 62 w 490"/>
                <a:gd name="T113" fmla="*/ 1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0" h="320">
                  <a:moveTo>
                    <a:pt x="62" y="12"/>
                  </a:moveTo>
                  <a:lnTo>
                    <a:pt x="62" y="12"/>
                  </a:lnTo>
                  <a:lnTo>
                    <a:pt x="97" y="26"/>
                  </a:lnTo>
                  <a:lnTo>
                    <a:pt x="131" y="26"/>
                  </a:lnTo>
                  <a:lnTo>
                    <a:pt x="142" y="26"/>
                  </a:lnTo>
                  <a:lnTo>
                    <a:pt x="142" y="19"/>
                  </a:lnTo>
                  <a:lnTo>
                    <a:pt x="171" y="19"/>
                  </a:lnTo>
                  <a:lnTo>
                    <a:pt x="178" y="26"/>
                  </a:lnTo>
                  <a:lnTo>
                    <a:pt x="185" y="31"/>
                  </a:lnTo>
                  <a:lnTo>
                    <a:pt x="197" y="40"/>
                  </a:lnTo>
                  <a:lnTo>
                    <a:pt x="201" y="50"/>
                  </a:lnTo>
                  <a:lnTo>
                    <a:pt x="204" y="59"/>
                  </a:lnTo>
                  <a:lnTo>
                    <a:pt x="213" y="64"/>
                  </a:lnTo>
                  <a:lnTo>
                    <a:pt x="225" y="71"/>
                  </a:lnTo>
                  <a:lnTo>
                    <a:pt x="237" y="57"/>
                  </a:lnTo>
                  <a:lnTo>
                    <a:pt x="251" y="55"/>
                  </a:lnTo>
                  <a:lnTo>
                    <a:pt x="261" y="64"/>
                  </a:lnTo>
                  <a:lnTo>
                    <a:pt x="270" y="76"/>
                  </a:lnTo>
                  <a:lnTo>
                    <a:pt x="275" y="88"/>
                  </a:lnTo>
                  <a:lnTo>
                    <a:pt x="284" y="97"/>
                  </a:lnTo>
                  <a:lnTo>
                    <a:pt x="289" y="109"/>
                  </a:lnTo>
                  <a:lnTo>
                    <a:pt x="291" y="118"/>
                  </a:lnTo>
                  <a:lnTo>
                    <a:pt x="306" y="123"/>
                  </a:lnTo>
                  <a:lnTo>
                    <a:pt x="317" y="128"/>
                  </a:lnTo>
                  <a:lnTo>
                    <a:pt x="324" y="126"/>
                  </a:lnTo>
                  <a:lnTo>
                    <a:pt x="317" y="142"/>
                  </a:lnTo>
                  <a:lnTo>
                    <a:pt x="315" y="154"/>
                  </a:lnTo>
                  <a:lnTo>
                    <a:pt x="313" y="178"/>
                  </a:lnTo>
                  <a:lnTo>
                    <a:pt x="310" y="187"/>
                  </a:lnTo>
                  <a:lnTo>
                    <a:pt x="315" y="197"/>
                  </a:lnTo>
                  <a:lnTo>
                    <a:pt x="320" y="206"/>
                  </a:lnTo>
                  <a:lnTo>
                    <a:pt x="322" y="218"/>
                  </a:lnTo>
                  <a:lnTo>
                    <a:pt x="334" y="230"/>
                  </a:lnTo>
                  <a:lnTo>
                    <a:pt x="336" y="239"/>
                  </a:lnTo>
                  <a:lnTo>
                    <a:pt x="343" y="249"/>
                  </a:lnTo>
                  <a:lnTo>
                    <a:pt x="360" y="253"/>
                  </a:lnTo>
                  <a:lnTo>
                    <a:pt x="367" y="260"/>
                  </a:lnTo>
                  <a:lnTo>
                    <a:pt x="381" y="256"/>
                  </a:lnTo>
                  <a:lnTo>
                    <a:pt x="393" y="253"/>
                  </a:lnTo>
                  <a:lnTo>
                    <a:pt x="405" y="251"/>
                  </a:lnTo>
                  <a:lnTo>
                    <a:pt x="417" y="249"/>
                  </a:lnTo>
                  <a:lnTo>
                    <a:pt x="426" y="242"/>
                  </a:lnTo>
                  <a:lnTo>
                    <a:pt x="431" y="230"/>
                  </a:lnTo>
                  <a:lnTo>
                    <a:pt x="431" y="215"/>
                  </a:lnTo>
                  <a:lnTo>
                    <a:pt x="436" y="211"/>
                  </a:lnTo>
                  <a:lnTo>
                    <a:pt x="445" y="206"/>
                  </a:lnTo>
                  <a:lnTo>
                    <a:pt x="462" y="204"/>
                  </a:lnTo>
                  <a:lnTo>
                    <a:pt x="478" y="204"/>
                  </a:lnTo>
                  <a:lnTo>
                    <a:pt x="488" y="201"/>
                  </a:lnTo>
                  <a:lnTo>
                    <a:pt x="490" y="206"/>
                  </a:lnTo>
                  <a:lnTo>
                    <a:pt x="490" y="213"/>
                  </a:lnTo>
                  <a:lnTo>
                    <a:pt x="481" y="225"/>
                  </a:lnTo>
                  <a:lnTo>
                    <a:pt x="478" y="234"/>
                  </a:lnTo>
                  <a:lnTo>
                    <a:pt x="481" y="239"/>
                  </a:lnTo>
                  <a:lnTo>
                    <a:pt x="478" y="246"/>
                  </a:lnTo>
                  <a:lnTo>
                    <a:pt x="474" y="258"/>
                  </a:lnTo>
                  <a:lnTo>
                    <a:pt x="471" y="253"/>
                  </a:lnTo>
                  <a:lnTo>
                    <a:pt x="466" y="253"/>
                  </a:lnTo>
                  <a:lnTo>
                    <a:pt x="464" y="253"/>
                  </a:lnTo>
                  <a:lnTo>
                    <a:pt x="457" y="265"/>
                  </a:lnTo>
                  <a:lnTo>
                    <a:pt x="455" y="263"/>
                  </a:lnTo>
                  <a:lnTo>
                    <a:pt x="452" y="263"/>
                  </a:lnTo>
                  <a:lnTo>
                    <a:pt x="452" y="265"/>
                  </a:lnTo>
                  <a:lnTo>
                    <a:pt x="438" y="265"/>
                  </a:lnTo>
                  <a:lnTo>
                    <a:pt x="421" y="265"/>
                  </a:lnTo>
                  <a:lnTo>
                    <a:pt x="421" y="275"/>
                  </a:lnTo>
                  <a:lnTo>
                    <a:pt x="417" y="275"/>
                  </a:lnTo>
                  <a:lnTo>
                    <a:pt x="421" y="282"/>
                  </a:lnTo>
                  <a:lnTo>
                    <a:pt x="426" y="284"/>
                  </a:lnTo>
                  <a:lnTo>
                    <a:pt x="429" y="289"/>
                  </a:lnTo>
                  <a:lnTo>
                    <a:pt x="431" y="289"/>
                  </a:lnTo>
                  <a:lnTo>
                    <a:pt x="431" y="296"/>
                  </a:lnTo>
                  <a:lnTo>
                    <a:pt x="410" y="296"/>
                  </a:lnTo>
                  <a:lnTo>
                    <a:pt x="403" y="308"/>
                  </a:lnTo>
                  <a:lnTo>
                    <a:pt x="405" y="313"/>
                  </a:lnTo>
                  <a:lnTo>
                    <a:pt x="403" y="315"/>
                  </a:lnTo>
                  <a:lnTo>
                    <a:pt x="403" y="320"/>
                  </a:lnTo>
                  <a:lnTo>
                    <a:pt x="384" y="303"/>
                  </a:lnTo>
                  <a:lnTo>
                    <a:pt x="377" y="298"/>
                  </a:lnTo>
                  <a:lnTo>
                    <a:pt x="362" y="294"/>
                  </a:lnTo>
                  <a:lnTo>
                    <a:pt x="355" y="294"/>
                  </a:lnTo>
                  <a:lnTo>
                    <a:pt x="341" y="301"/>
                  </a:lnTo>
                  <a:lnTo>
                    <a:pt x="334" y="303"/>
                  </a:lnTo>
                  <a:lnTo>
                    <a:pt x="322" y="298"/>
                  </a:lnTo>
                  <a:lnTo>
                    <a:pt x="308" y="294"/>
                  </a:lnTo>
                  <a:lnTo>
                    <a:pt x="294" y="287"/>
                  </a:lnTo>
                  <a:lnTo>
                    <a:pt x="282" y="284"/>
                  </a:lnTo>
                  <a:lnTo>
                    <a:pt x="263" y="277"/>
                  </a:lnTo>
                  <a:lnTo>
                    <a:pt x="251" y="268"/>
                  </a:lnTo>
                  <a:lnTo>
                    <a:pt x="246" y="265"/>
                  </a:lnTo>
                  <a:lnTo>
                    <a:pt x="237" y="263"/>
                  </a:lnTo>
                  <a:lnTo>
                    <a:pt x="220" y="258"/>
                  </a:lnTo>
                  <a:lnTo>
                    <a:pt x="213" y="251"/>
                  </a:lnTo>
                  <a:lnTo>
                    <a:pt x="197" y="239"/>
                  </a:lnTo>
                  <a:lnTo>
                    <a:pt x="187" y="230"/>
                  </a:lnTo>
                  <a:lnTo>
                    <a:pt x="185" y="223"/>
                  </a:lnTo>
                  <a:lnTo>
                    <a:pt x="190" y="220"/>
                  </a:lnTo>
                  <a:lnTo>
                    <a:pt x="187" y="215"/>
                  </a:lnTo>
                  <a:lnTo>
                    <a:pt x="192" y="211"/>
                  </a:lnTo>
                  <a:lnTo>
                    <a:pt x="192" y="204"/>
                  </a:lnTo>
                  <a:lnTo>
                    <a:pt x="187" y="197"/>
                  </a:lnTo>
                  <a:lnTo>
                    <a:pt x="185" y="189"/>
                  </a:lnTo>
                  <a:lnTo>
                    <a:pt x="178" y="180"/>
                  </a:lnTo>
                  <a:lnTo>
                    <a:pt x="166" y="163"/>
                  </a:lnTo>
                  <a:lnTo>
                    <a:pt x="149" y="149"/>
                  </a:lnTo>
                  <a:lnTo>
                    <a:pt x="140" y="140"/>
                  </a:lnTo>
                  <a:lnTo>
                    <a:pt x="128" y="133"/>
                  </a:lnTo>
                  <a:lnTo>
                    <a:pt x="123" y="128"/>
                  </a:lnTo>
                  <a:lnTo>
                    <a:pt x="126" y="116"/>
                  </a:lnTo>
                  <a:lnTo>
                    <a:pt x="119" y="111"/>
                  </a:lnTo>
                  <a:lnTo>
                    <a:pt x="109" y="104"/>
                  </a:lnTo>
                  <a:lnTo>
                    <a:pt x="105" y="90"/>
                  </a:lnTo>
                  <a:lnTo>
                    <a:pt x="95" y="90"/>
                  </a:lnTo>
                  <a:lnTo>
                    <a:pt x="86" y="81"/>
                  </a:lnTo>
                  <a:lnTo>
                    <a:pt x="79" y="71"/>
                  </a:lnTo>
                  <a:lnTo>
                    <a:pt x="79" y="64"/>
                  </a:lnTo>
                  <a:lnTo>
                    <a:pt x="69" y="50"/>
                  </a:lnTo>
                  <a:lnTo>
                    <a:pt x="64" y="36"/>
                  </a:lnTo>
                  <a:lnTo>
                    <a:pt x="64" y="31"/>
                  </a:lnTo>
                  <a:lnTo>
                    <a:pt x="52" y="21"/>
                  </a:lnTo>
                  <a:lnTo>
                    <a:pt x="48" y="24"/>
                  </a:lnTo>
                  <a:lnTo>
                    <a:pt x="38" y="17"/>
                  </a:lnTo>
                  <a:lnTo>
                    <a:pt x="34" y="26"/>
                  </a:lnTo>
                  <a:lnTo>
                    <a:pt x="38" y="33"/>
                  </a:lnTo>
                  <a:lnTo>
                    <a:pt x="38" y="47"/>
                  </a:lnTo>
                  <a:lnTo>
                    <a:pt x="45" y="57"/>
                  </a:lnTo>
                  <a:lnTo>
                    <a:pt x="57" y="69"/>
                  </a:lnTo>
                  <a:lnTo>
                    <a:pt x="60" y="73"/>
                  </a:lnTo>
                  <a:lnTo>
                    <a:pt x="62" y="73"/>
                  </a:lnTo>
                  <a:lnTo>
                    <a:pt x="64" y="81"/>
                  </a:lnTo>
                  <a:lnTo>
                    <a:pt x="67" y="81"/>
                  </a:lnTo>
                  <a:lnTo>
                    <a:pt x="69" y="92"/>
                  </a:lnTo>
                  <a:lnTo>
                    <a:pt x="76" y="97"/>
                  </a:lnTo>
                  <a:lnTo>
                    <a:pt x="79" y="104"/>
                  </a:lnTo>
                  <a:lnTo>
                    <a:pt x="88" y="111"/>
                  </a:lnTo>
                  <a:lnTo>
                    <a:pt x="95" y="128"/>
                  </a:lnTo>
                  <a:lnTo>
                    <a:pt x="100" y="137"/>
                  </a:lnTo>
                  <a:lnTo>
                    <a:pt x="105" y="144"/>
                  </a:lnTo>
                  <a:lnTo>
                    <a:pt x="105" y="154"/>
                  </a:lnTo>
                  <a:lnTo>
                    <a:pt x="112" y="154"/>
                  </a:lnTo>
                  <a:lnTo>
                    <a:pt x="119" y="163"/>
                  </a:lnTo>
                  <a:lnTo>
                    <a:pt x="123" y="171"/>
                  </a:lnTo>
                  <a:lnTo>
                    <a:pt x="123" y="173"/>
                  </a:lnTo>
                  <a:lnTo>
                    <a:pt x="116" y="180"/>
                  </a:lnTo>
                  <a:lnTo>
                    <a:pt x="114" y="180"/>
                  </a:lnTo>
                  <a:lnTo>
                    <a:pt x="112" y="168"/>
                  </a:lnTo>
                  <a:lnTo>
                    <a:pt x="100" y="159"/>
                  </a:lnTo>
                  <a:lnTo>
                    <a:pt x="88" y="152"/>
                  </a:lnTo>
                  <a:lnTo>
                    <a:pt x="81" y="147"/>
                  </a:lnTo>
                  <a:lnTo>
                    <a:pt x="81" y="133"/>
                  </a:lnTo>
                  <a:lnTo>
                    <a:pt x="79" y="123"/>
                  </a:lnTo>
                  <a:lnTo>
                    <a:pt x="69" y="118"/>
                  </a:lnTo>
                  <a:lnTo>
                    <a:pt x="60" y="109"/>
                  </a:lnTo>
                  <a:lnTo>
                    <a:pt x="57" y="114"/>
                  </a:lnTo>
                  <a:lnTo>
                    <a:pt x="52" y="109"/>
                  </a:lnTo>
                  <a:lnTo>
                    <a:pt x="43" y="104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41" y="92"/>
                  </a:lnTo>
                  <a:lnTo>
                    <a:pt x="48" y="85"/>
                  </a:lnTo>
                  <a:lnTo>
                    <a:pt x="48" y="78"/>
                  </a:lnTo>
                  <a:lnTo>
                    <a:pt x="34" y="64"/>
                  </a:lnTo>
                  <a:lnTo>
                    <a:pt x="26" y="59"/>
                  </a:lnTo>
                  <a:lnTo>
                    <a:pt x="19" y="47"/>
                  </a:lnTo>
                  <a:lnTo>
                    <a:pt x="15" y="36"/>
                  </a:lnTo>
                  <a:lnTo>
                    <a:pt x="5" y="21"/>
                  </a:lnTo>
                  <a:lnTo>
                    <a:pt x="0" y="5"/>
                  </a:lnTo>
                  <a:lnTo>
                    <a:pt x="17" y="2"/>
                  </a:lnTo>
                  <a:lnTo>
                    <a:pt x="38" y="0"/>
                  </a:lnTo>
                  <a:lnTo>
                    <a:pt x="36" y="5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9" name="Freeform 203"/>
            <p:cNvSpPr>
              <a:spLocks/>
            </p:cNvSpPr>
            <p:nvPr/>
          </p:nvSpPr>
          <p:spPr bwMode="auto">
            <a:xfrm>
              <a:off x="4963925" y="2639376"/>
              <a:ext cx="68174" cy="52835"/>
            </a:xfrm>
            <a:custGeom>
              <a:avLst/>
              <a:gdLst>
                <a:gd name="T0" fmla="*/ 37 w 40"/>
                <a:gd name="T1" fmla="*/ 7 h 31"/>
                <a:gd name="T2" fmla="*/ 37 w 40"/>
                <a:gd name="T3" fmla="*/ 7 h 31"/>
                <a:gd name="T4" fmla="*/ 40 w 40"/>
                <a:gd name="T5" fmla="*/ 21 h 31"/>
                <a:gd name="T6" fmla="*/ 35 w 40"/>
                <a:gd name="T7" fmla="*/ 21 h 31"/>
                <a:gd name="T8" fmla="*/ 33 w 40"/>
                <a:gd name="T9" fmla="*/ 24 h 31"/>
                <a:gd name="T10" fmla="*/ 26 w 40"/>
                <a:gd name="T11" fmla="*/ 24 h 31"/>
                <a:gd name="T12" fmla="*/ 18 w 40"/>
                <a:gd name="T13" fmla="*/ 28 h 31"/>
                <a:gd name="T14" fmla="*/ 9 w 40"/>
                <a:gd name="T15" fmla="*/ 31 h 31"/>
                <a:gd name="T16" fmla="*/ 2 w 40"/>
                <a:gd name="T17" fmla="*/ 26 h 31"/>
                <a:gd name="T18" fmla="*/ 0 w 40"/>
                <a:gd name="T19" fmla="*/ 17 h 31"/>
                <a:gd name="T20" fmla="*/ 2 w 40"/>
                <a:gd name="T21" fmla="*/ 9 h 31"/>
                <a:gd name="T22" fmla="*/ 2 w 40"/>
                <a:gd name="T23" fmla="*/ 9 h 31"/>
                <a:gd name="T24" fmla="*/ 4 w 40"/>
                <a:gd name="T25" fmla="*/ 5 h 31"/>
                <a:gd name="T26" fmla="*/ 14 w 40"/>
                <a:gd name="T27" fmla="*/ 2 h 31"/>
                <a:gd name="T28" fmla="*/ 16 w 40"/>
                <a:gd name="T29" fmla="*/ 0 h 31"/>
                <a:gd name="T30" fmla="*/ 23 w 40"/>
                <a:gd name="T31" fmla="*/ 0 h 31"/>
                <a:gd name="T32" fmla="*/ 30 w 40"/>
                <a:gd name="T33" fmla="*/ 0 h 31"/>
                <a:gd name="T34" fmla="*/ 37 w 40"/>
                <a:gd name="T3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31">
                  <a:moveTo>
                    <a:pt x="37" y="7"/>
                  </a:moveTo>
                  <a:lnTo>
                    <a:pt x="37" y="7"/>
                  </a:lnTo>
                  <a:lnTo>
                    <a:pt x="40" y="21"/>
                  </a:lnTo>
                  <a:lnTo>
                    <a:pt x="35" y="21"/>
                  </a:lnTo>
                  <a:lnTo>
                    <a:pt x="33" y="24"/>
                  </a:lnTo>
                  <a:lnTo>
                    <a:pt x="26" y="24"/>
                  </a:lnTo>
                  <a:lnTo>
                    <a:pt x="18" y="28"/>
                  </a:lnTo>
                  <a:lnTo>
                    <a:pt x="9" y="31"/>
                  </a:lnTo>
                  <a:lnTo>
                    <a:pt x="2" y="26"/>
                  </a:lnTo>
                  <a:lnTo>
                    <a:pt x="0" y="17"/>
                  </a:lnTo>
                  <a:lnTo>
                    <a:pt x="2" y="9"/>
                  </a:lnTo>
                  <a:lnTo>
                    <a:pt x="2" y="9"/>
                  </a:lnTo>
                  <a:lnTo>
                    <a:pt x="4" y="5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0" y="0"/>
                  </a:lnTo>
                  <a:lnTo>
                    <a:pt x="37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0" name="Freeform 208"/>
            <p:cNvSpPr>
              <a:spLocks/>
            </p:cNvSpPr>
            <p:nvPr/>
          </p:nvSpPr>
          <p:spPr bwMode="auto">
            <a:xfrm>
              <a:off x="6942672" y="3108072"/>
              <a:ext cx="245426" cy="535166"/>
            </a:xfrm>
            <a:custGeom>
              <a:avLst/>
              <a:gdLst>
                <a:gd name="T0" fmla="*/ 104 w 144"/>
                <a:gd name="T1" fmla="*/ 16 h 314"/>
                <a:gd name="T2" fmla="*/ 104 w 144"/>
                <a:gd name="T3" fmla="*/ 45 h 314"/>
                <a:gd name="T4" fmla="*/ 87 w 144"/>
                <a:gd name="T5" fmla="*/ 80 h 314"/>
                <a:gd name="T6" fmla="*/ 109 w 144"/>
                <a:gd name="T7" fmla="*/ 94 h 314"/>
                <a:gd name="T8" fmla="*/ 113 w 144"/>
                <a:gd name="T9" fmla="*/ 111 h 314"/>
                <a:gd name="T10" fmla="*/ 132 w 144"/>
                <a:gd name="T11" fmla="*/ 120 h 314"/>
                <a:gd name="T12" fmla="*/ 144 w 144"/>
                <a:gd name="T13" fmla="*/ 123 h 314"/>
                <a:gd name="T14" fmla="*/ 128 w 144"/>
                <a:gd name="T15" fmla="*/ 142 h 314"/>
                <a:gd name="T16" fmla="*/ 109 w 144"/>
                <a:gd name="T17" fmla="*/ 151 h 314"/>
                <a:gd name="T18" fmla="*/ 90 w 144"/>
                <a:gd name="T19" fmla="*/ 170 h 314"/>
                <a:gd name="T20" fmla="*/ 92 w 144"/>
                <a:gd name="T21" fmla="*/ 189 h 314"/>
                <a:gd name="T22" fmla="*/ 109 w 144"/>
                <a:gd name="T23" fmla="*/ 213 h 314"/>
                <a:gd name="T24" fmla="*/ 97 w 144"/>
                <a:gd name="T25" fmla="*/ 229 h 314"/>
                <a:gd name="T26" fmla="*/ 111 w 144"/>
                <a:gd name="T27" fmla="*/ 250 h 314"/>
                <a:gd name="T28" fmla="*/ 113 w 144"/>
                <a:gd name="T29" fmla="*/ 267 h 314"/>
                <a:gd name="T30" fmla="*/ 111 w 144"/>
                <a:gd name="T31" fmla="*/ 298 h 314"/>
                <a:gd name="T32" fmla="*/ 99 w 144"/>
                <a:gd name="T33" fmla="*/ 303 h 314"/>
                <a:gd name="T34" fmla="*/ 99 w 144"/>
                <a:gd name="T35" fmla="*/ 281 h 314"/>
                <a:gd name="T36" fmla="*/ 95 w 144"/>
                <a:gd name="T37" fmla="*/ 255 h 314"/>
                <a:gd name="T38" fmla="*/ 87 w 144"/>
                <a:gd name="T39" fmla="*/ 213 h 314"/>
                <a:gd name="T40" fmla="*/ 69 w 144"/>
                <a:gd name="T41" fmla="*/ 208 h 314"/>
                <a:gd name="T42" fmla="*/ 43 w 144"/>
                <a:gd name="T43" fmla="*/ 220 h 314"/>
                <a:gd name="T44" fmla="*/ 38 w 144"/>
                <a:gd name="T45" fmla="*/ 194 h 314"/>
                <a:gd name="T46" fmla="*/ 21 w 144"/>
                <a:gd name="T47" fmla="*/ 158 h 314"/>
                <a:gd name="T48" fmla="*/ 12 w 144"/>
                <a:gd name="T49" fmla="*/ 151 h 314"/>
                <a:gd name="T50" fmla="*/ 0 w 144"/>
                <a:gd name="T51" fmla="*/ 123 h 314"/>
                <a:gd name="T52" fmla="*/ 7 w 144"/>
                <a:gd name="T53" fmla="*/ 113 h 314"/>
                <a:gd name="T54" fmla="*/ 12 w 144"/>
                <a:gd name="T55" fmla="*/ 101 h 314"/>
                <a:gd name="T56" fmla="*/ 16 w 144"/>
                <a:gd name="T57" fmla="*/ 78 h 314"/>
                <a:gd name="T58" fmla="*/ 38 w 144"/>
                <a:gd name="T59" fmla="*/ 66 h 314"/>
                <a:gd name="T60" fmla="*/ 47 w 144"/>
                <a:gd name="T61" fmla="*/ 42 h 314"/>
                <a:gd name="T62" fmla="*/ 66 w 144"/>
                <a:gd name="T63" fmla="*/ 19 h 314"/>
                <a:gd name="T64" fmla="*/ 78 w 144"/>
                <a:gd name="T65" fmla="*/ 11 h 314"/>
                <a:gd name="T66" fmla="*/ 83 w 144"/>
                <a:gd name="T67" fmla="*/ 2 h 314"/>
                <a:gd name="T68" fmla="*/ 97 w 144"/>
                <a:gd name="T69" fmla="*/ 1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314">
                  <a:moveTo>
                    <a:pt x="104" y="16"/>
                  </a:moveTo>
                  <a:lnTo>
                    <a:pt x="104" y="16"/>
                  </a:lnTo>
                  <a:lnTo>
                    <a:pt x="104" y="30"/>
                  </a:lnTo>
                  <a:lnTo>
                    <a:pt x="104" y="45"/>
                  </a:lnTo>
                  <a:lnTo>
                    <a:pt x="90" y="59"/>
                  </a:lnTo>
                  <a:lnTo>
                    <a:pt x="87" y="80"/>
                  </a:lnTo>
                  <a:lnTo>
                    <a:pt x="104" y="78"/>
                  </a:lnTo>
                  <a:lnTo>
                    <a:pt x="109" y="94"/>
                  </a:lnTo>
                  <a:lnTo>
                    <a:pt x="118" y="97"/>
                  </a:lnTo>
                  <a:lnTo>
                    <a:pt x="113" y="111"/>
                  </a:lnTo>
                  <a:lnTo>
                    <a:pt x="125" y="118"/>
                  </a:lnTo>
                  <a:lnTo>
                    <a:pt x="132" y="120"/>
                  </a:lnTo>
                  <a:lnTo>
                    <a:pt x="144" y="116"/>
                  </a:lnTo>
                  <a:lnTo>
                    <a:pt x="144" y="123"/>
                  </a:lnTo>
                  <a:lnTo>
                    <a:pt x="130" y="134"/>
                  </a:lnTo>
                  <a:lnTo>
                    <a:pt x="128" y="142"/>
                  </a:lnTo>
                  <a:lnTo>
                    <a:pt x="118" y="144"/>
                  </a:lnTo>
                  <a:lnTo>
                    <a:pt x="109" y="151"/>
                  </a:lnTo>
                  <a:lnTo>
                    <a:pt x="97" y="153"/>
                  </a:lnTo>
                  <a:lnTo>
                    <a:pt x="90" y="170"/>
                  </a:lnTo>
                  <a:lnTo>
                    <a:pt x="83" y="175"/>
                  </a:lnTo>
                  <a:lnTo>
                    <a:pt x="92" y="189"/>
                  </a:lnTo>
                  <a:lnTo>
                    <a:pt x="102" y="201"/>
                  </a:lnTo>
                  <a:lnTo>
                    <a:pt x="109" y="213"/>
                  </a:lnTo>
                  <a:lnTo>
                    <a:pt x="102" y="227"/>
                  </a:lnTo>
                  <a:lnTo>
                    <a:pt x="97" y="229"/>
                  </a:lnTo>
                  <a:lnTo>
                    <a:pt x="99" y="239"/>
                  </a:lnTo>
                  <a:lnTo>
                    <a:pt x="111" y="250"/>
                  </a:lnTo>
                  <a:lnTo>
                    <a:pt x="113" y="260"/>
                  </a:lnTo>
                  <a:lnTo>
                    <a:pt x="113" y="267"/>
                  </a:lnTo>
                  <a:lnTo>
                    <a:pt x="118" y="284"/>
                  </a:lnTo>
                  <a:lnTo>
                    <a:pt x="111" y="298"/>
                  </a:lnTo>
                  <a:lnTo>
                    <a:pt x="102" y="314"/>
                  </a:lnTo>
                  <a:lnTo>
                    <a:pt x="99" y="303"/>
                  </a:lnTo>
                  <a:lnTo>
                    <a:pt x="106" y="291"/>
                  </a:lnTo>
                  <a:lnTo>
                    <a:pt x="99" y="281"/>
                  </a:lnTo>
                  <a:lnTo>
                    <a:pt x="102" y="262"/>
                  </a:lnTo>
                  <a:lnTo>
                    <a:pt x="95" y="255"/>
                  </a:lnTo>
                  <a:lnTo>
                    <a:pt x="90" y="234"/>
                  </a:lnTo>
                  <a:lnTo>
                    <a:pt x="87" y="213"/>
                  </a:lnTo>
                  <a:lnTo>
                    <a:pt x="80" y="201"/>
                  </a:lnTo>
                  <a:lnTo>
                    <a:pt x="69" y="208"/>
                  </a:lnTo>
                  <a:lnTo>
                    <a:pt x="50" y="220"/>
                  </a:lnTo>
                  <a:lnTo>
                    <a:pt x="43" y="220"/>
                  </a:lnTo>
                  <a:lnTo>
                    <a:pt x="33" y="215"/>
                  </a:lnTo>
                  <a:lnTo>
                    <a:pt x="38" y="194"/>
                  </a:lnTo>
                  <a:lnTo>
                    <a:pt x="33" y="177"/>
                  </a:lnTo>
                  <a:lnTo>
                    <a:pt x="21" y="158"/>
                  </a:lnTo>
                  <a:lnTo>
                    <a:pt x="24" y="153"/>
                  </a:lnTo>
                  <a:lnTo>
                    <a:pt x="12" y="151"/>
                  </a:lnTo>
                  <a:lnTo>
                    <a:pt x="2" y="137"/>
                  </a:lnTo>
                  <a:lnTo>
                    <a:pt x="0" y="123"/>
                  </a:lnTo>
                  <a:lnTo>
                    <a:pt x="7" y="125"/>
                  </a:lnTo>
                  <a:lnTo>
                    <a:pt x="7" y="113"/>
                  </a:lnTo>
                  <a:lnTo>
                    <a:pt x="14" y="108"/>
                  </a:lnTo>
                  <a:lnTo>
                    <a:pt x="12" y="101"/>
                  </a:lnTo>
                  <a:lnTo>
                    <a:pt x="16" y="94"/>
                  </a:lnTo>
                  <a:lnTo>
                    <a:pt x="16" y="78"/>
                  </a:lnTo>
                  <a:lnTo>
                    <a:pt x="31" y="80"/>
                  </a:lnTo>
                  <a:lnTo>
                    <a:pt x="38" y="66"/>
                  </a:lnTo>
                  <a:lnTo>
                    <a:pt x="38" y="59"/>
                  </a:lnTo>
                  <a:lnTo>
                    <a:pt x="47" y="42"/>
                  </a:lnTo>
                  <a:lnTo>
                    <a:pt x="47" y="33"/>
                  </a:lnTo>
                  <a:lnTo>
                    <a:pt x="66" y="19"/>
                  </a:lnTo>
                  <a:lnTo>
                    <a:pt x="80" y="23"/>
                  </a:lnTo>
                  <a:lnTo>
                    <a:pt x="78" y="11"/>
                  </a:lnTo>
                  <a:lnTo>
                    <a:pt x="83" y="9"/>
                  </a:lnTo>
                  <a:lnTo>
                    <a:pt x="83" y="2"/>
                  </a:lnTo>
                  <a:lnTo>
                    <a:pt x="92" y="0"/>
                  </a:lnTo>
                  <a:lnTo>
                    <a:pt x="97" y="11"/>
                  </a:lnTo>
                  <a:lnTo>
                    <a:pt x="104" y="1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1" name="Freeform 216"/>
            <p:cNvSpPr>
              <a:spLocks/>
            </p:cNvSpPr>
            <p:nvPr/>
          </p:nvSpPr>
          <p:spPr bwMode="auto">
            <a:xfrm>
              <a:off x="3922568" y="3140454"/>
              <a:ext cx="339166" cy="374957"/>
            </a:xfrm>
            <a:custGeom>
              <a:avLst/>
              <a:gdLst>
                <a:gd name="T0" fmla="*/ 138 w 199"/>
                <a:gd name="T1" fmla="*/ 0 h 220"/>
                <a:gd name="T2" fmla="*/ 138 w 199"/>
                <a:gd name="T3" fmla="*/ 0 h 220"/>
                <a:gd name="T4" fmla="*/ 199 w 199"/>
                <a:gd name="T5" fmla="*/ 42 h 220"/>
                <a:gd name="T6" fmla="*/ 173 w 199"/>
                <a:gd name="T7" fmla="*/ 42 h 220"/>
                <a:gd name="T8" fmla="*/ 180 w 199"/>
                <a:gd name="T9" fmla="*/ 118 h 220"/>
                <a:gd name="T10" fmla="*/ 190 w 199"/>
                <a:gd name="T11" fmla="*/ 191 h 220"/>
                <a:gd name="T12" fmla="*/ 192 w 199"/>
                <a:gd name="T13" fmla="*/ 194 h 220"/>
                <a:gd name="T14" fmla="*/ 190 w 199"/>
                <a:gd name="T15" fmla="*/ 205 h 220"/>
                <a:gd name="T16" fmla="*/ 123 w 199"/>
                <a:gd name="T17" fmla="*/ 205 h 220"/>
                <a:gd name="T18" fmla="*/ 121 w 199"/>
                <a:gd name="T19" fmla="*/ 208 h 220"/>
                <a:gd name="T20" fmla="*/ 114 w 199"/>
                <a:gd name="T21" fmla="*/ 208 h 220"/>
                <a:gd name="T22" fmla="*/ 104 w 199"/>
                <a:gd name="T23" fmla="*/ 210 h 220"/>
                <a:gd name="T24" fmla="*/ 95 w 199"/>
                <a:gd name="T25" fmla="*/ 205 h 220"/>
                <a:gd name="T26" fmla="*/ 88 w 199"/>
                <a:gd name="T27" fmla="*/ 208 h 220"/>
                <a:gd name="T28" fmla="*/ 85 w 199"/>
                <a:gd name="T29" fmla="*/ 217 h 220"/>
                <a:gd name="T30" fmla="*/ 81 w 199"/>
                <a:gd name="T31" fmla="*/ 220 h 220"/>
                <a:gd name="T32" fmla="*/ 69 w 199"/>
                <a:gd name="T33" fmla="*/ 208 h 220"/>
                <a:gd name="T34" fmla="*/ 59 w 199"/>
                <a:gd name="T35" fmla="*/ 196 h 220"/>
                <a:gd name="T36" fmla="*/ 50 w 199"/>
                <a:gd name="T37" fmla="*/ 191 h 220"/>
                <a:gd name="T38" fmla="*/ 43 w 199"/>
                <a:gd name="T39" fmla="*/ 187 h 220"/>
                <a:gd name="T40" fmla="*/ 31 w 199"/>
                <a:gd name="T41" fmla="*/ 187 h 220"/>
                <a:gd name="T42" fmla="*/ 24 w 199"/>
                <a:gd name="T43" fmla="*/ 191 h 220"/>
                <a:gd name="T44" fmla="*/ 17 w 199"/>
                <a:gd name="T45" fmla="*/ 189 h 220"/>
                <a:gd name="T46" fmla="*/ 12 w 199"/>
                <a:gd name="T47" fmla="*/ 194 h 220"/>
                <a:gd name="T48" fmla="*/ 10 w 199"/>
                <a:gd name="T49" fmla="*/ 187 h 220"/>
                <a:gd name="T50" fmla="*/ 15 w 199"/>
                <a:gd name="T51" fmla="*/ 177 h 220"/>
                <a:gd name="T52" fmla="*/ 17 w 199"/>
                <a:gd name="T53" fmla="*/ 160 h 220"/>
                <a:gd name="T54" fmla="*/ 15 w 199"/>
                <a:gd name="T55" fmla="*/ 144 h 220"/>
                <a:gd name="T56" fmla="*/ 12 w 199"/>
                <a:gd name="T57" fmla="*/ 137 h 220"/>
                <a:gd name="T58" fmla="*/ 15 w 199"/>
                <a:gd name="T59" fmla="*/ 127 h 220"/>
                <a:gd name="T60" fmla="*/ 10 w 199"/>
                <a:gd name="T61" fmla="*/ 120 h 220"/>
                <a:gd name="T62" fmla="*/ 0 w 199"/>
                <a:gd name="T63" fmla="*/ 113 h 220"/>
                <a:gd name="T64" fmla="*/ 5 w 199"/>
                <a:gd name="T65" fmla="*/ 106 h 220"/>
                <a:gd name="T66" fmla="*/ 69 w 199"/>
                <a:gd name="T67" fmla="*/ 106 h 220"/>
                <a:gd name="T68" fmla="*/ 64 w 199"/>
                <a:gd name="T69" fmla="*/ 80 h 220"/>
                <a:gd name="T70" fmla="*/ 69 w 199"/>
                <a:gd name="T71" fmla="*/ 73 h 220"/>
                <a:gd name="T72" fmla="*/ 83 w 199"/>
                <a:gd name="T73" fmla="*/ 71 h 220"/>
                <a:gd name="T74" fmla="*/ 83 w 199"/>
                <a:gd name="T75" fmla="*/ 26 h 220"/>
                <a:gd name="T76" fmla="*/ 138 w 199"/>
                <a:gd name="T77" fmla="*/ 26 h 220"/>
                <a:gd name="T78" fmla="*/ 138 w 199"/>
                <a:gd name="T79" fmla="*/ 0 h 220"/>
                <a:gd name="T80" fmla="*/ 138 w 199"/>
                <a:gd name="T81" fmla="*/ 0 h 220"/>
                <a:gd name="T82" fmla="*/ 138 w 199"/>
                <a:gd name="T8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" h="220">
                  <a:moveTo>
                    <a:pt x="138" y="0"/>
                  </a:moveTo>
                  <a:lnTo>
                    <a:pt x="138" y="0"/>
                  </a:lnTo>
                  <a:lnTo>
                    <a:pt x="199" y="42"/>
                  </a:lnTo>
                  <a:lnTo>
                    <a:pt x="173" y="42"/>
                  </a:lnTo>
                  <a:lnTo>
                    <a:pt x="180" y="118"/>
                  </a:lnTo>
                  <a:lnTo>
                    <a:pt x="190" y="191"/>
                  </a:lnTo>
                  <a:lnTo>
                    <a:pt x="192" y="194"/>
                  </a:lnTo>
                  <a:lnTo>
                    <a:pt x="190" y="205"/>
                  </a:lnTo>
                  <a:lnTo>
                    <a:pt x="123" y="205"/>
                  </a:lnTo>
                  <a:lnTo>
                    <a:pt x="121" y="208"/>
                  </a:lnTo>
                  <a:lnTo>
                    <a:pt x="114" y="208"/>
                  </a:lnTo>
                  <a:lnTo>
                    <a:pt x="104" y="210"/>
                  </a:lnTo>
                  <a:lnTo>
                    <a:pt x="95" y="205"/>
                  </a:lnTo>
                  <a:lnTo>
                    <a:pt x="88" y="208"/>
                  </a:lnTo>
                  <a:lnTo>
                    <a:pt x="85" y="217"/>
                  </a:lnTo>
                  <a:lnTo>
                    <a:pt x="81" y="220"/>
                  </a:lnTo>
                  <a:lnTo>
                    <a:pt x="69" y="208"/>
                  </a:lnTo>
                  <a:lnTo>
                    <a:pt x="59" y="196"/>
                  </a:lnTo>
                  <a:lnTo>
                    <a:pt x="50" y="191"/>
                  </a:lnTo>
                  <a:lnTo>
                    <a:pt x="43" y="187"/>
                  </a:lnTo>
                  <a:lnTo>
                    <a:pt x="31" y="187"/>
                  </a:lnTo>
                  <a:lnTo>
                    <a:pt x="24" y="191"/>
                  </a:lnTo>
                  <a:lnTo>
                    <a:pt x="17" y="189"/>
                  </a:lnTo>
                  <a:lnTo>
                    <a:pt x="12" y="194"/>
                  </a:lnTo>
                  <a:lnTo>
                    <a:pt x="10" y="187"/>
                  </a:lnTo>
                  <a:lnTo>
                    <a:pt x="15" y="177"/>
                  </a:lnTo>
                  <a:lnTo>
                    <a:pt x="17" y="160"/>
                  </a:lnTo>
                  <a:lnTo>
                    <a:pt x="15" y="144"/>
                  </a:lnTo>
                  <a:lnTo>
                    <a:pt x="12" y="137"/>
                  </a:lnTo>
                  <a:lnTo>
                    <a:pt x="15" y="127"/>
                  </a:lnTo>
                  <a:lnTo>
                    <a:pt x="10" y="120"/>
                  </a:lnTo>
                  <a:lnTo>
                    <a:pt x="0" y="113"/>
                  </a:lnTo>
                  <a:lnTo>
                    <a:pt x="5" y="106"/>
                  </a:lnTo>
                  <a:lnTo>
                    <a:pt x="69" y="106"/>
                  </a:lnTo>
                  <a:lnTo>
                    <a:pt x="64" y="80"/>
                  </a:lnTo>
                  <a:lnTo>
                    <a:pt x="69" y="73"/>
                  </a:lnTo>
                  <a:lnTo>
                    <a:pt x="83" y="71"/>
                  </a:lnTo>
                  <a:lnTo>
                    <a:pt x="83" y="26"/>
                  </a:lnTo>
                  <a:lnTo>
                    <a:pt x="138" y="26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2" name="Freeform 219"/>
            <p:cNvSpPr>
              <a:spLocks noEditPoints="1"/>
            </p:cNvSpPr>
            <p:nvPr/>
          </p:nvSpPr>
          <p:spPr bwMode="auto">
            <a:xfrm>
              <a:off x="7160829" y="3728454"/>
              <a:ext cx="528348" cy="168731"/>
            </a:xfrm>
            <a:custGeom>
              <a:avLst/>
              <a:gdLst>
                <a:gd name="T0" fmla="*/ 14 w 310"/>
                <a:gd name="T1" fmla="*/ 12 h 99"/>
                <a:gd name="T2" fmla="*/ 28 w 310"/>
                <a:gd name="T3" fmla="*/ 19 h 99"/>
                <a:gd name="T4" fmla="*/ 35 w 310"/>
                <a:gd name="T5" fmla="*/ 14 h 99"/>
                <a:gd name="T6" fmla="*/ 52 w 310"/>
                <a:gd name="T7" fmla="*/ 33 h 99"/>
                <a:gd name="T8" fmla="*/ 52 w 310"/>
                <a:gd name="T9" fmla="*/ 52 h 99"/>
                <a:gd name="T10" fmla="*/ 54 w 310"/>
                <a:gd name="T11" fmla="*/ 66 h 99"/>
                <a:gd name="T12" fmla="*/ 66 w 310"/>
                <a:gd name="T13" fmla="*/ 85 h 99"/>
                <a:gd name="T14" fmla="*/ 54 w 310"/>
                <a:gd name="T15" fmla="*/ 92 h 99"/>
                <a:gd name="T16" fmla="*/ 19 w 310"/>
                <a:gd name="T17" fmla="*/ 69 h 99"/>
                <a:gd name="T18" fmla="*/ 9 w 310"/>
                <a:gd name="T19" fmla="*/ 50 h 99"/>
                <a:gd name="T20" fmla="*/ 0 w 310"/>
                <a:gd name="T21" fmla="*/ 26 h 99"/>
                <a:gd name="T22" fmla="*/ 0 w 310"/>
                <a:gd name="T23" fmla="*/ 7 h 99"/>
                <a:gd name="T24" fmla="*/ 14 w 310"/>
                <a:gd name="T25" fmla="*/ 12 h 99"/>
                <a:gd name="T26" fmla="*/ 300 w 310"/>
                <a:gd name="T27" fmla="*/ 40 h 99"/>
                <a:gd name="T28" fmla="*/ 274 w 310"/>
                <a:gd name="T29" fmla="*/ 43 h 99"/>
                <a:gd name="T30" fmla="*/ 248 w 310"/>
                <a:gd name="T31" fmla="*/ 62 h 99"/>
                <a:gd name="T32" fmla="*/ 234 w 310"/>
                <a:gd name="T33" fmla="*/ 90 h 99"/>
                <a:gd name="T34" fmla="*/ 205 w 310"/>
                <a:gd name="T35" fmla="*/ 88 h 99"/>
                <a:gd name="T36" fmla="*/ 189 w 310"/>
                <a:gd name="T37" fmla="*/ 97 h 99"/>
                <a:gd name="T38" fmla="*/ 168 w 310"/>
                <a:gd name="T39" fmla="*/ 99 h 99"/>
                <a:gd name="T40" fmla="*/ 153 w 310"/>
                <a:gd name="T41" fmla="*/ 81 h 99"/>
                <a:gd name="T42" fmla="*/ 177 w 310"/>
                <a:gd name="T43" fmla="*/ 83 h 99"/>
                <a:gd name="T44" fmla="*/ 189 w 310"/>
                <a:gd name="T45" fmla="*/ 66 h 99"/>
                <a:gd name="T46" fmla="*/ 220 w 310"/>
                <a:gd name="T47" fmla="*/ 50 h 99"/>
                <a:gd name="T48" fmla="*/ 234 w 310"/>
                <a:gd name="T49" fmla="*/ 47 h 99"/>
                <a:gd name="T50" fmla="*/ 246 w 310"/>
                <a:gd name="T51" fmla="*/ 43 h 99"/>
                <a:gd name="T52" fmla="*/ 248 w 310"/>
                <a:gd name="T53" fmla="*/ 24 h 99"/>
                <a:gd name="T54" fmla="*/ 269 w 310"/>
                <a:gd name="T55" fmla="*/ 0 h 99"/>
                <a:gd name="T56" fmla="*/ 283 w 310"/>
                <a:gd name="T57" fmla="*/ 10 h 99"/>
                <a:gd name="T58" fmla="*/ 295 w 310"/>
                <a:gd name="T59" fmla="*/ 19 h 99"/>
                <a:gd name="T60" fmla="*/ 307 w 310"/>
                <a:gd name="T61" fmla="*/ 31 h 99"/>
                <a:gd name="T62" fmla="*/ 300 w 310"/>
                <a:gd name="T63" fmla="*/ 4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0" h="99">
                  <a:moveTo>
                    <a:pt x="14" y="12"/>
                  </a:moveTo>
                  <a:lnTo>
                    <a:pt x="14" y="12"/>
                  </a:lnTo>
                  <a:lnTo>
                    <a:pt x="16" y="21"/>
                  </a:lnTo>
                  <a:lnTo>
                    <a:pt x="28" y="19"/>
                  </a:lnTo>
                  <a:lnTo>
                    <a:pt x="30" y="12"/>
                  </a:lnTo>
                  <a:lnTo>
                    <a:pt x="35" y="14"/>
                  </a:lnTo>
                  <a:lnTo>
                    <a:pt x="45" y="24"/>
                  </a:lnTo>
                  <a:lnTo>
                    <a:pt x="52" y="33"/>
                  </a:lnTo>
                  <a:lnTo>
                    <a:pt x="54" y="45"/>
                  </a:lnTo>
                  <a:lnTo>
                    <a:pt x="52" y="52"/>
                  </a:lnTo>
                  <a:lnTo>
                    <a:pt x="52" y="57"/>
                  </a:lnTo>
                  <a:lnTo>
                    <a:pt x="54" y="66"/>
                  </a:lnTo>
                  <a:lnTo>
                    <a:pt x="59" y="71"/>
                  </a:lnTo>
                  <a:lnTo>
                    <a:pt x="66" y="85"/>
                  </a:lnTo>
                  <a:lnTo>
                    <a:pt x="66" y="92"/>
                  </a:lnTo>
                  <a:lnTo>
                    <a:pt x="54" y="92"/>
                  </a:lnTo>
                  <a:lnTo>
                    <a:pt x="40" y="81"/>
                  </a:lnTo>
                  <a:lnTo>
                    <a:pt x="19" y="69"/>
                  </a:lnTo>
                  <a:lnTo>
                    <a:pt x="19" y="59"/>
                  </a:lnTo>
                  <a:lnTo>
                    <a:pt x="9" y="50"/>
                  </a:lnTo>
                  <a:lnTo>
                    <a:pt x="7" y="36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0" y="7"/>
                  </a:lnTo>
                  <a:lnTo>
                    <a:pt x="2" y="5"/>
                  </a:lnTo>
                  <a:lnTo>
                    <a:pt x="14" y="12"/>
                  </a:lnTo>
                  <a:close/>
                  <a:moveTo>
                    <a:pt x="300" y="40"/>
                  </a:moveTo>
                  <a:lnTo>
                    <a:pt x="300" y="40"/>
                  </a:lnTo>
                  <a:lnTo>
                    <a:pt x="288" y="45"/>
                  </a:lnTo>
                  <a:lnTo>
                    <a:pt x="274" y="43"/>
                  </a:lnTo>
                  <a:lnTo>
                    <a:pt x="255" y="43"/>
                  </a:lnTo>
                  <a:lnTo>
                    <a:pt x="248" y="62"/>
                  </a:lnTo>
                  <a:lnTo>
                    <a:pt x="243" y="66"/>
                  </a:lnTo>
                  <a:lnTo>
                    <a:pt x="234" y="90"/>
                  </a:lnTo>
                  <a:lnTo>
                    <a:pt x="222" y="92"/>
                  </a:lnTo>
                  <a:lnTo>
                    <a:pt x="205" y="88"/>
                  </a:lnTo>
                  <a:lnTo>
                    <a:pt x="198" y="90"/>
                  </a:lnTo>
                  <a:lnTo>
                    <a:pt x="189" y="97"/>
                  </a:lnTo>
                  <a:lnTo>
                    <a:pt x="177" y="97"/>
                  </a:lnTo>
                  <a:lnTo>
                    <a:pt x="168" y="99"/>
                  </a:lnTo>
                  <a:lnTo>
                    <a:pt x="156" y="90"/>
                  </a:lnTo>
                  <a:lnTo>
                    <a:pt x="153" y="81"/>
                  </a:lnTo>
                  <a:lnTo>
                    <a:pt x="165" y="85"/>
                  </a:lnTo>
                  <a:lnTo>
                    <a:pt x="177" y="83"/>
                  </a:lnTo>
                  <a:lnTo>
                    <a:pt x="182" y="69"/>
                  </a:lnTo>
                  <a:lnTo>
                    <a:pt x="189" y="66"/>
                  </a:lnTo>
                  <a:lnTo>
                    <a:pt x="208" y="62"/>
                  </a:lnTo>
                  <a:lnTo>
                    <a:pt x="220" y="50"/>
                  </a:lnTo>
                  <a:lnTo>
                    <a:pt x="229" y="38"/>
                  </a:lnTo>
                  <a:lnTo>
                    <a:pt x="234" y="47"/>
                  </a:lnTo>
                  <a:lnTo>
                    <a:pt x="239" y="43"/>
                  </a:lnTo>
                  <a:lnTo>
                    <a:pt x="246" y="43"/>
                  </a:lnTo>
                  <a:lnTo>
                    <a:pt x="246" y="33"/>
                  </a:lnTo>
                  <a:lnTo>
                    <a:pt x="248" y="24"/>
                  </a:lnTo>
                  <a:lnTo>
                    <a:pt x="260" y="14"/>
                  </a:lnTo>
                  <a:lnTo>
                    <a:pt x="269" y="0"/>
                  </a:lnTo>
                  <a:lnTo>
                    <a:pt x="274" y="0"/>
                  </a:lnTo>
                  <a:lnTo>
                    <a:pt x="283" y="10"/>
                  </a:lnTo>
                  <a:lnTo>
                    <a:pt x="283" y="14"/>
                  </a:lnTo>
                  <a:lnTo>
                    <a:pt x="295" y="19"/>
                  </a:lnTo>
                  <a:lnTo>
                    <a:pt x="310" y="24"/>
                  </a:lnTo>
                  <a:lnTo>
                    <a:pt x="307" y="31"/>
                  </a:lnTo>
                  <a:lnTo>
                    <a:pt x="295" y="33"/>
                  </a:lnTo>
                  <a:lnTo>
                    <a:pt x="300" y="4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3" name="Freeform 224"/>
            <p:cNvSpPr>
              <a:spLocks/>
            </p:cNvSpPr>
            <p:nvPr/>
          </p:nvSpPr>
          <p:spPr bwMode="auto">
            <a:xfrm>
              <a:off x="8926533" y="4483480"/>
              <a:ext cx="80105" cy="68174"/>
            </a:xfrm>
            <a:custGeom>
              <a:avLst/>
              <a:gdLst>
                <a:gd name="T0" fmla="*/ 47 w 47"/>
                <a:gd name="T1" fmla="*/ 35 h 40"/>
                <a:gd name="T2" fmla="*/ 47 w 47"/>
                <a:gd name="T3" fmla="*/ 35 h 40"/>
                <a:gd name="T4" fmla="*/ 42 w 47"/>
                <a:gd name="T5" fmla="*/ 40 h 40"/>
                <a:gd name="T6" fmla="*/ 33 w 47"/>
                <a:gd name="T7" fmla="*/ 35 h 40"/>
                <a:gd name="T8" fmla="*/ 21 w 47"/>
                <a:gd name="T9" fmla="*/ 26 h 40"/>
                <a:gd name="T10" fmla="*/ 11 w 47"/>
                <a:gd name="T11" fmla="*/ 16 h 40"/>
                <a:gd name="T12" fmla="*/ 2 w 47"/>
                <a:gd name="T13" fmla="*/ 4 h 40"/>
                <a:gd name="T14" fmla="*/ 0 w 47"/>
                <a:gd name="T15" fmla="*/ 0 h 40"/>
                <a:gd name="T16" fmla="*/ 4 w 47"/>
                <a:gd name="T17" fmla="*/ 0 h 40"/>
                <a:gd name="T18" fmla="*/ 14 w 47"/>
                <a:gd name="T19" fmla="*/ 4 h 40"/>
                <a:gd name="T20" fmla="*/ 21 w 47"/>
                <a:gd name="T21" fmla="*/ 12 h 40"/>
                <a:gd name="T22" fmla="*/ 26 w 47"/>
                <a:gd name="T23" fmla="*/ 16 h 40"/>
                <a:gd name="T24" fmla="*/ 40 w 47"/>
                <a:gd name="T25" fmla="*/ 26 h 40"/>
                <a:gd name="T26" fmla="*/ 47 w 47"/>
                <a:gd name="T27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40">
                  <a:moveTo>
                    <a:pt x="47" y="35"/>
                  </a:moveTo>
                  <a:lnTo>
                    <a:pt x="47" y="35"/>
                  </a:lnTo>
                  <a:lnTo>
                    <a:pt x="42" y="40"/>
                  </a:lnTo>
                  <a:lnTo>
                    <a:pt x="33" y="35"/>
                  </a:lnTo>
                  <a:lnTo>
                    <a:pt x="21" y="26"/>
                  </a:lnTo>
                  <a:lnTo>
                    <a:pt x="11" y="16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4" y="4"/>
                  </a:lnTo>
                  <a:lnTo>
                    <a:pt x="21" y="12"/>
                  </a:lnTo>
                  <a:lnTo>
                    <a:pt x="26" y="16"/>
                  </a:lnTo>
                  <a:lnTo>
                    <a:pt x="40" y="26"/>
                  </a:lnTo>
                  <a:lnTo>
                    <a:pt x="47" y="3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4" name="Freeform 230"/>
            <p:cNvSpPr>
              <a:spLocks/>
            </p:cNvSpPr>
            <p:nvPr/>
          </p:nvSpPr>
          <p:spPr bwMode="auto">
            <a:xfrm>
              <a:off x="1976204" y="3503481"/>
              <a:ext cx="124418" cy="121010"/>
            </a:xfrm>
            <a:custGeom>
              <a:avLst/>
              <a:gdLst>
                <a:gd name="T0" fmla="*/ 71 w 73"/>
                <a:gd name="T1" fmla="*/ 7 h 71"/>
                <a:gd name="T2" fmla="*/ 71 w 73"/>
                <a:gd name="T3" fmla="*/ 7 h 71"/>
                <a:gd name="T4" fmla="*/ 73 w 73"/>
                <a:gd name="T5" fmla="*/ 11 h 71"/>
                <a:gd name="T6" fmla="*/ 71 w 73"/>
                <a:gd name="T7" fmla="*/ 18 h 71"/>
                <a:gd name="T8" fmla="*/ 68 w 73"/>
                <a:gd name="T9" fmla="*/ 23 h 71"/>
                <a:gd name="T10" fmla="*/ 68 w 73"/>
                <a:gd name="T11" fmla="*/ 30 h 71"/>
                <a:gd name="T12" fmla="*/ 68 w 73"/>
                <a:gd name="T13" fmla="*/ 35 h 71"/>
                <a:gd name="T14" fmla="*/ 68 w 73"/>
                <a:gd name="T15" fmla="*/ 42 h 71"/>
                <a:gd name="T16" fmla="*/ 66 w 73"/>
                <a:gd name="T17" fmla="*/ 45 h 71"/>
                <a:gd name="T18" fmla="*/ 64 w 73"/>
                <a:gd name="T19" fmla="*/ 52 h 71"/>
                <a:gd name="T20" fmla="*/ 66 w 73"/>
                <a:gd name="T21" fmla="*/ 56 h 71"/>
                <a:gd name="T22" fmla="*/ 61 w 73"/>
                <a:gd name="T23" fmla="*/ 61 h 71"/>
                <a:gd name="T24" fmla="*/ 64 w 73"/>
                <a:gd name="T25" fmla="*/ 66 h 71"/>
                <a:gd name="T26" fmla="*/ 66 w 73"/>
                <a:gd name="T27" fmla="*/ 68 h 71"/>
                <a:gd name="T28" fmla="*/ 61 w 73"/>
                <a:gd name="T29" fmla="*/ 71 h 71"/>
                <a:gd name="T30" fmla="*/ 57 w 73"/>
                <a:gd name="T31" fmla="*/ 68 h 71"/>
                <a:gd name="T32" fmla="*/ 54 w 73"/>
                <a:gd name="T33" fmla="*/ 66 h 71"/>
                <a:gd name="T34" fmla="*/ 50 w 73"/>
                <a:gd name="T35" fmla="*/ 66 h 71"/>
                <a:gd name="T36" fmla="*/ 45 w 73"/>
                <a:gd name="T37" fmla="*/ 68 h 71"/>
                <a:gd name="T38" fmla="*/ 35 w 73"/>
                <a:gd name="T39" fmla="*/ 63 h 71"/>
                <a:gd name="T40" fmla="*/ 33 w 73"/>
                <a:gd name="T41" fmla="*/ 66 h 71"/>
                <a:gd name="T42" fmla="*/ 26 w 73"/>
                <a:gd name="T43" fmla="*/ 59 h 71"/>
                <a:gd name="T44" fmla="*/ 19 w 73"/>
                <a:gd name="T45" fmla="*/ 52 h 71"/>
                <a:gd name="T46" fmla="*/ 16 w 73"/>
                <a:gd name="T47" fmla="*/ 47 h 71"/>
                <a:gd name="T48" fmla="*/ 9 w 73"/>
                <a:gd name="T49" fmla="*/ 42 h 71"/>
                <a:gd name="T50" fmla="*/ 0 w 73"/>
                <a:gd name="T51" fmla="*/ 35 h 71"/>
                <a:gd name="T52" fmla="*/ 2 w 73"/>
                <a:gd name="T53" fmla="*/ 33 h 71"/>
                <a:gd name="T54" fmla="*/ 5 w 73"/>
                <a:gd name="T55" fmla="*/ 35 h 71"/>
                <a:gd name="T56" fmla="*/ 7 w 73"/>
                <a:gd name="T57" fmla="*/ 33 h 71"/>
                <a:gd name="T58" fmla="*/ 12 w 73"/>
                <a:gd name="T59" fmla="*/ 33 h 71"/>
                <a:gd name="T60" fmla="*/ 14 w 73"/>
                <a:gd name="T61" fmla="*/ 30 h 71"/>
                <a:gd name="T62" fmla="*/ 16 w 73"/>
                <a:gd name="T63" fmla="*/ 30 h 71"/>
                <a:gd name="T64" fmla="*/ 16 w 73"/>
                <a:gd name="T65" fmla="*/ 21 h 71"/>
                <a:gd name="T66" fmla="*/ 19 w 73"/>
                <a:gd name="T67" fmla="*/ 21 h 71"/>
                <a:gd name="T68" fmla="*/ 24 w 73"/>
                <a:gd name="T69" fmla="*/ 21 h 71"/>
                <a:gd name="T70" fmla="*/ 26 w 73"/>
                <a:gd name="T71" fmla="*/ 16 h 71"/>
                <a:gd name="T72" fmla="*/ 31 w 73"/>
                <a:gd name="T73" fmla="*/ 21 h 71"/>
                <a:gd name="T74" fmla="*/ 33 w 73"/>
                <a:gd name="T75" fmla="*/ 18 h 71"/>
                <a:gd name="T76" fmla="*/ 35 w 73"/>
                <a:gd name="T77" fmla="*/ 16 h 71"/>
                <a:gd name="T78" fmla="*/ 42 w 73"/>
                <a:gd name="T79" fmla="*/ 11 h 71"/>
                <a:gd name="T80" fmla="*/ 42 w 73"/>
                <a:gd name="T81" fmla="*/ 9 h 71"/>
                <a:gd name="T82" fmla="*/ 42 w 73"/>
                <a:gd name="T83" fmla="*/ 9 h 71"/>
                <a:gd name="T84" fmla="*/ 45 w 73"/>
                <a:gd name="T85" fmla="*/ 4 h 71"/>
                <a:gd name="T86" fmla="*/ 47 w 73"/>
                <a:gd name="T87" fmla="*/ 4 h 71"/>
                <a:gd name="T88" fmla="*/ 50 w 73"/>
                <a:gd name="T89" fmla="*/ 7 h 71"/>
                <a:gd name="T90" fmla="*/ 54 w 73"/>
                <a:gd name="T91" fmla="*/ 7 h 71"/>
                <a:gd name="T92" fmla="*/ 57 w 73"/>
                <a:gd name="T93" fmla="*/ 4 h 71"/>
                <a:gd name="T94" fmla="*/ 59 w 73"/>
                <a:gd name="T95" fmla="*/ 4 h 71"/>
                <a:gd name="T96" fmla="*/ 66 w 73"/>
                <a:gd name="T97" fmla="*/ 2 h 71"/>
                <a:gd name="T98" fmla="*/ 68 w 73"/>
                <a:gd name="T99" fmla="*/ 0 h 71"/>
                <a:gd name="T100" fmla="*/ 73 w 73"/>
                <a:gd name="T101" fmla="*/ 0 h 71"/>
                <a:gd name="T102" fmla="*/ 73 w 73"/>
                <a:gd name="T103" fmla="*/ 2 h 71"/>
                <a:gd name="T104" fmla="*/ 71 w 73"/>
                <a:gd name="T105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3" h="71">
                  <a:moveTo>
                    <a:pt x="71" y="7"/>
                  </a:moveTo>
                  <a:lnTo>
                    <a:pt x="71" y="7"/>
                  </a:lnTo>
                  <a:lnTo>
                    <a:pt x="73" y="11"/>
                  </a:lnTo>
                  <a:lnTo>
                    <a:pt x="71" y="18"/>
                  </a:lnTo>
                  <a:lnTo>
                    <a:pt x="68" y="23"/>
                  </a:lnTo>
                  <a:lnTo>
                    <a:pt x="68" y="30"/>
                  </a:lnTo>
                  <a:lnTo>
                    <a:pt x="68" y="35"/>
                  </a:lnTo>
                  <a:lnTo>
                    <a:pt x="68" y="42"/>
                  </a:lnTo>
                  <a:lnTo>
                    <a:pt x="66" y="45"/>
                  </a:lnTo>
                  <a:lnTo>
                    <a:pt x="64" y="52"/>
                  </a:lnTo>
                  <a:lnTo>
                    <a:pt x="66" y="56"/>
                  </a:lnTo>
                  <a:lnTo>
                    <a:pt x="61" y="61"/>
                  </a:lnTo>
                  <a:lnTo>
                    <a:pt x="64" y="66"/>
                  </a:lnTo>
                  <a:lnTo>
                    <a:pt x="66" y="68"/>
                  </a:lnTo>
                  <a:lnTo>
                    <a:pt x="61" y="71"/>
                  </a:lnTo>
                  <a:lnTo>
                    <a:pt x="57" y="68"/>
                  </a:lnTo>
                  <a:lnTo>
                    <a:pt x="54" y="66"/>
                  </a:lnTo>
                  <a:lnTo>
                    <a:pt x="50" y="66"/>
                  </a:lnTo>
                  <a:lnTo>
                    <a:pt x="45" y="68"/>
                  </a:lnTo>
                  <a:lnTo>
                    <a:pt x="35" y="63"/>
                  </a:lnTo>
                  <a:lnTo>
                    <a:pt x="33" y="66"/>
                  </a:lnTo>
                  <a:lnTo>
                    <a:pt x="26" y="59"/>
                  </a:lnTo>
                  <a:lnTo>
                    <a:pt x="19" y="52"/>
                  </a:lnTo>
                  <a:lnTo>
                    <a:pt x="16" y="47"/>
                  </a:lnTo>
                  <a:lnTo>
                    <a:pt x="9" y="42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5" y="35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4" y="30"/>
                  </a:lnTo>
                  <a:lnTo>
                    <a:pt x="16" y="30"/>
                  </a:lnTo>
                  <a:lnTo>
                    <a:pt x="16" y="21"/>
                  </a:lnTo>
                  <a:lnTo>
                    <a:pt x="19" y="21"/>
                  </a:lnTo>
                  <a:lnTo>
                    <a:pt x="24" y="21"/>
                  </a:lnTo>
                  <a:lnTo>
                    <a:pt x="26" y="16"/>
                  </a:lnTo>
                  <a:lnTo>
                    <a:pt x="31" y="21"/>
                  </a:lnTo>
                  <a:lnTo>
                    <a:pt x="33" y="18"/>
                  </a:lnTo>
                  <a:lnTo>
                    <a:pt x="35" y="16"/>
                  </a:lnTo>
                  <a:lnTo>
                    <a:pt x="42" y="11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5" y="4"/>
                  </a:lnTo>
                  <a:lnTo>
                    <a:pt x="47" y="4"/>
                  </a:lnTo>
                  <a:lnTo>
                    <a:pt x="50" y="7"/>
                  </a:lnTo>
                  <a:lnTo>
                    <a:pt x="54" y="7"/>
                  </a:lnTo>
                  <a:lnTo>
                    <a:pt x="57" y="4"/>
                  </a:lnTo>
                  <a:lnTo>
                    <a:pt x="59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3" y="2"/>
                  </a:lnTo>
                  <a:lnTo>
                    <a:pt x="71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5" name="Freeform 234"/>
            <p:cNvSpPr>
              <a:spLocks/>
            </p:cNvSpPr>
            <p:nvPr/>
          </p:nvSpPr>
          <p:spPr bwMode="auto">
            <a:xfrm>
              <a:off x="4536134" y="1106313"/>
              <a:ext cx="726052" cy="855583"/>
            </a:xfrm>
            <a:custGeom>
              <a:avLst/>
              <a:gdLst>
                <a:gd name="T0" fmla="*/ 374 w 426"/>
                <a:gd name="T1" fmla="*/ 0 h 502"/>
                <a:gd name="T2" fmla="*/ 374 w 426"/>
                <a:gd name="T3" fmla="*/ 0 h 502"/>
                <a:gd name="T4" fmla="*/ 426 w 426"/>
                <a:gd name="T5" fmla="*/ 35 h 502"/>
                <a:gd name="T6" fmla="*/ 404 w 426"/>
                <a:gd name="T7" fmla="*/ 47 h 502"/>
                <a:gd name="T8" fmla="*/ 421 w 426"/>
                <a:gd name="T9" fmla="*/ 78 h 502"/>
                <a:gd name="T10" fmla="*/ 395 w 426"/>
                <a:gd name="T11" fmla="*/ 97 h 502"/>
                <a:gd name="T12" fmla="*/ 381 w 426"/>
                <a:gd name="T13" fmla="*/ 99 h 502"/>
                <a:gd name="T14" fmla="*/ 388 w 426"/>
                <a:gd name="T15" fmla="*/ 68 h 502"/>
                <a:gd name="T16" fmla="*/ 366 w 426"/>
                <a:gd name="T17" fmla="*/ 50 h 502"/>
                <a:gd name="T18" fmla="*/ 343 w 426"/>
                <a:gd name="T19" fmla="*/ 64 h 502"/>
                <a:gd name="T20" fmla="*/ 333 w 426"/>
                <a:gd name="T21" fmla="*/ 99 h 502"/>
                <a:gd name="T22" fmla="*/ 319 w 426"/>
                <a:gd name="T23" fmla="*/ 118 h 502"/>
                <a:gd name="T24" fmla="*/ 303 w 426"/>
                <a:gd name="T25" fmla="*/ 106 h 502"/>
                <a:gd name="T26" fmla="*/ 279 w 426"/>
                <a:gd name="T27" fmla="*/ 109 h 502"/>
                <a:gd name="T28" fmla="*/ 262 w 426"/>
                <a:gd name="T29" fmla="*/ 85 h 502"/>
                <a:gd name="T30" fmla="*/ 253 w 426"/>
                <a:gd name="T31" fmla="*/ 99 h 502"/>
                <a:gd name="T32" fmla="*/ 243 w 426"/>
                <a:gd name="T33" fmla="*/ 99 h 502"/>
                <a:gd name="T34" fmla="*/ 241 w 426"/>
                <a:gd name="T35" fmla="*/ 128 h 502"/>
                <a:gd name="T36" fmla="*/ 210 w 426"/>
                <a:gd name="T37" fmla="*/ 121 h 502"/>
                <a:gd name="T38" fmla="*/ 206 w 426"/>
                <a:gd name="T39" fmla="*/ 147 h 502"/>
                <a:gd name="T40" fmla="*/ 189 w 426"/>
                <a:gd name="T41" fmla="*/ 144 h 502"/>
                <a:gd name="T42" fmla="*/ 180 w 426"/>
                <a:gd name="T43" fmla="*/ 175 h 502"/>
                <a:gd name="T44" fmla="*/ 163 w 426"/>
                <a:gd name="T45" fmla="*/ 222 h 502"/>
                <a:gd name="T46" fmla="*/ 137 w 426"/>
                <a:gd name="T47" fmla="*/ 274 h 502"/>
                <a:gd name="T48" fmla="*/ 144 w 426"/>
                <a:gd name="T49" fmla="*/ 289 h 502"/>
                <a:gd name="T50" fmla="*/ 137 w 426"/>
                <a:gd name="T51" fmla="*/ 303 h 502"/>
                <a:gd name="T52" fmla="*/ 123 w 426"/>
                <a:gd name="T53" fmla="*/ 303 h 502"/>
                <a:gd name="T54" fmla="*/ 111 w 426"/>
                <a:gd name="T55" fmla="*/ 336 h 502"/>
                <a:gd name="T56" fmla="*/ 113 w 426"/>
                <a:gd name="T57" fmla="*/ 383 h 502"/>
                <a:gd name="T58" fmla="*/ 123 w 426"/>
                <a:gd name="T59" fmla="*/ 400 h 502"/>
                <a:gd name="T60" fmla="*/ 118 w 426"/>
                <a:gd name="T61" fmla="*/ 438 h 502"/>
                <a:gd name="T62" fmla="*/ 104 w 426"/>
                <a:gd name="T63" fmla="*/ 461 h 502"/>
                <a:gd name="T64" fmla="*/ 97 w 426"/>
                <a:gd name="T65" fmla="*/ 478 h 502"/>
                <a:gd name="T66" fmla="*/ 85 w 426"/>
                <a:gd name="T67" fmla="*/ 459 h 502"/>
                <a:gd name="T68" fmla="*/ 54 w 426"/>
                <a:gd name="T69" fmla="*/ 495 h 502"/>
                <a:gd name="T70" fmla="*/ 33 w 426"/>
                <a:gd name="T71" fmla="*/ 502 h 502"/>
                <a:gd name="T72" fmla="*/ 9 w 426"/>
                <a:gd name="T73" fmla="*/ 487 h 502"/>
                <a:gd name="T74" fmla="*/ 5 w 426"/>
                <a:gd name="T75" fmla="*/ 452 h 502"/>
                <a:gd name="T76" fmla="*/ 0 w 426"/>
                <a:gd name="T77" fmla="*/ 379 h 502"/>
                <a:gd name="T78" fmla="*/ 14 w 426"/>
                <a:gd name="T79" fmla="*/ 355 h 502"/>
                <a:gd name="T80" fmla="*/ 57 w 426"/>
                <a:gd name="T81" fmla="*/ 324 h 502"/>
                <a:gd name="T82" fmla="*/ 90 w 426"/>
                <a:gd name="T83" fmla="*/ 286 h 502"/>
                <a:gd name="T84" fmla="*/ 118 w 426"/>
                <a:gd name="T85" fmla="*/ 234 h 502"/>
                <a:gd name="T86" fmla="*/ 158 w 426"/>
                <a:gd name="T87" fmla="*/ 154 h 502"/>
                <a:gd name="T88" fmla="*/ 184 w 426"/>
                <a:gd name="T89" fmla="*/ 121 h 502"/>
                <a:gd name="T90" fmla="*/ 229 w 426"/>
                <a:gd name="T91" fmla="*/ 66 h 502"/>
                <a:gd name="T92" fmla="*/ 265 w 426"/>
                <a:gd name="T93" fmla="*/ 45 h 502"/>
                <a:gd name="T94" fmla="*/ 291 w 426"/>
                <a:gd name="T95" fmla="*/ 47 h 502"/>
                <a:gd name="T96" fmla="*/ 314 w 426"/>
                <a:gd name="T97" fmla="*/ 7 h 502"/>
                <a:gd name="T98" fmla="*/ 345 w 426"/>
                <a:gd name="T99" fmla="*/ 9 h 502"/>
                <a:gd name="T100" fmla="*/ 374 w 426"/>
                <a:gd name="T101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26" h="502">
                  <a:moveTo>
                    <a:pt x="374" y="0"/>
                  </a:moveTo>
                  <a:lnTo>
                    <a:pt x="374" y="0"/>
                  </a:lnTo>
                  <a:lnTo>
                    <a:pt x="426" y="35"/>
                  </a:lnTo>
                  <a:lnTo>
                    <a:pt x="404" y="47"/>
                  </a:lnTo>
                  <a:lnTo>
                    <a:pt x="421" y="78"/>
                  </a:lnTo>
                  <a:lnTo>
                    <a:pt x="395" y="97"/>
                  </a:lnTo>
                  <a:lnTo>
                    <a:pt x="381" y="99"/>
                  </a:lnTo>
                  <a:lnTo>
                    <a:pt x="388" y="68"/>
                  </a:lnTo>
                  <a:lnTo>
                    <a:pt x="366" y="50"/>
                  </a:lnTo>
                  <a:lnTo>
                    <a:pt x="343" y="64"/>
                  </a:lnTo>
                  <a:lnTo>
                    <a:pt x="333" y="99"/>
                  </a:lnTo>
                  <a:lnTo>
                    <a:pt x="319" y="118"/>
                  </a:lnTo>
                  <a:lnTo>
                    <a:pt x="303" y="106"/>
                  </a:lnTo>
                  <a:lnTo>
                    <a:pt x="279" y="109"/>
                  </a:lnTo>
                  <a:lnTo>
                    <a:pt x="262" y="85"/>
                  </a:lnTo>
                  <a:lnTo>
                    <a:pt x="253" y="99"/>
                  </a:lnTo>
                  <a:lnTo>
                    <a:pt x="243" y="99"/>
                  </a:lnTo>
                  <a:lnTo>
                    <a:pt x="241" y="128"/>
                  </a:lnTo>
                  <a:lnTo>
                    <a:pt x="210" y="121"/>
                  </a:lnTo>
                  <a:lnTo>
                    <a:pt x="206" y="147"/>
                  </a:lnTo>
                  <a:lnTo>
                    <a:pt x="189" y="144"/>
                  </a:lnTo>
                  <a:lnTo>
                    <a:pt x="180" y="175"/>
                  </a:lnTo>
                  <a:lnTo>
                    <a:pt x="163" y="222"/>
                  </a:lnTo>
                  <a:lnTo>
                    <a:pt x="137" y="274"/>
                  </a:lnTo>
                  <a:lnTo>
                    <a:pt x="144" y="289"/>
                  </a:lnTo>
                  <a:lnTo>
                    <a:pt x="137" y="303"/>
                  </a:lnTo>
                  <a:lnTo>
                    <a:pt x="123" y="303"/>
                  </a:lnTo>
                  <a:lnTo>
                    <a:pt x="111" y="336"/>
                  </a:lnTo>
                  <a:lnTo>
                    <a:pt x="113" y="383"/>
                  </a:lnTo>
                  <a:lnTo>
                    <a:pt x="123" y="400"/>
                  </a:lnTo>
                  <a:lnTo>
                    <a:pt x="118" y="438"/>
                  </a:lnTo>
                  <a:lnTo>
                    <a:pt x="104" y="461"/>
                  </a:lnTo>
                  <a:lnTo>
                    <a:pt x="97" y="478"/>
                  </a:lnTo>
                  <a:lnTo>
                    <a:pt x="85" y="459"/>
                  </a:lnTo>
                  <a:lnTo>
                    <a:pt x="54" y="495"/>
                  </a:lnTo>
                  <a:lnTo>
                    <a:pt x="33" y="502"/>
                  </a:lnTo>
                  <a:lnTo>
                    <a:pt x="9" y="487"/>
                  </a:lnTo>
                  <a:lnTo>
                    <a:pt x="5" y="452"/>
                  </a:lnTo>
                  <a:lnTo>
                    <a:pt x="0" y="379"/>
                  </a:lnTo>
                  <a:lnTo>
                    <a:pt x="14" y="355"/>
                  </a:lnTo>
                  <a:lnTo>
                    <a:pt x="57" y="324"/>
                  </a:lnTo>
                  <a:lnTo>
                    <a:pt x="90" y="286"/>
                  </a:lnTo>
                  <a:lnTo>
                    <a:pt x="118" y="234"/>
                  </a:lnTo>
                  <a:lnTo>
                    <a:pt x="158" y="154"/>
                  </a:lnTo>
                  <a:lnTo>
                    <a:pt x="184" y="121"/>
                  </a:lnTo>
                  <a:lnTo>
                    <a:pt x="229" y="66"/>
                  </a:lnTo>
                  <a:lnTo>
                    <a:pt x="265" y="45"/>
                  </a:lnTo>
                  <a:lnTo>
                    <a:pt x="291" y="47"/>
                  </a:lnTo>
                  <a:lnTo>
                    <a:pt x="314" y="7"/>
                  </a:lnTo>
                  <a:lnTo>
                    <a:pt x="345" y="9"/>
                  </a:lnTo>
                  <a:lnTo>
                    <a:pt x="374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6" name="Freeform 238"/>
            <p:cNvSpPr>
              <a:spLocks noEditPoints="1"/>
            </p:cNvSpPr>
            <p:nvPr/>
          </p:nvSpPr>
          <p:spPr bwMode="auto">
            <a:xfrm>
              <a:off x="8991298" y="4926611"/>
              <a:ext cx="328940" cy="439722"/>
            </a:xfrm>
            <a:custGeom>
              <a:avLst/>
              <a:gdLst>
                <a:gd name="T0" fmla="*/ 106 w 193"/>
                <a:gd name="T1" fmla="*/ 133 h 258"/>
                <a:gd name="T2" fmla="*/ 120 w 193"/>
                <a:gd name="T3" fmla="*/ 133 h 258"/>
                <a:gd name="T4" fmla="*/ 125 w 193"/>
                <a:gd name="T5" fmla="*/ 149 h 258"/>
                <a:gd name="T6" fmla="*/ 108 w 193"/>
                <a:gd name="T7" fmla="*/ 175 h 258"/>
                <a:gd name="T8" fmla="*/ 106 w 193"/>
                <a:gd name="T9" fmla="*/ 194 h 258"/>
                <a:gd name="T10" fmla="*/ 80 w 193"/>
                <a:gd name="T11" fmla="*/ 204 h 258"/>
                <a:gd name="T12" fmla="*/ 66 w 193"/>
                <a:gd name="T13" fmla="*/ 242 h 258"/>
                <a:gd name="T14" fmla="*/ 44 w 193"/>
                <a:gd name="T15" fmla="*/ 258 h 258"/>
                <a:gd name="T16" fmla="*/ 21 w 193"/>
                <a:gd name="T17" fmla="*/ 251 h 258"/>
                <a:gd name="T18" fmla="*/ 0 w 193"/>
                <a:gd name="T19" fmla="*/ 239 h 258"/>
                <a:gd name="T20" fmla="*/ 28 w 193"/>
                <a:gd name="T21" fmla="*/ 201 h 258"/>
                <a:gd name="T22" fmla="*/ 52 w 193"/>
                <a:gd name="T23" fmla="*/ 189 h 258"/>
                <a:gd name="T24" fmla="*/ 75 w 193"/>
                <a:gd name="T25" fmla="*/ 166 h 258"/>
                <a:gd name="T26" fmla="*/ 89 w 193"/>
                <a:gd name="T27" fmla="*/ 144 h 258"/>
                <a:gd name="T28" fmla="*/ 101 w 193"/>
                <a:gd name="T29" fmla="*/ 123 h 258"/>
                <a:gd name="T30" fmla="*/ 132 w 193"/>
                <a:gd name="T31" fmla="*/ 33 h 258"/>
                <a:gd name="T32" fmla="*/ 144 w 193"/>
                <a:gd name="T33" fmla="*/ 55 h 258"/>
                <a:gd name="T34" fmla="*/ 151 w 193"/>
                <a:gd name="T35" fmla="*/ 45 h 258"/>
                <a:gd name="T36" fmla="*/ 167 w 193"/>
                <a:gd name="T37" fmla="*/ 69 h 258"/>
                <a:gd name="T38" fmla="*/ 186 w 193"/>
                <a:gd name="T39" fmla="*/ 62 h 258"/>
                <a:gd name="T40" fmla="*/ 191 w 193"/>
                <a:gd name="T41" fmla="*/ 83 h 258"/>
                <a:gd name="T42" fmla="*/ 172 w 193"/>
                <a:gd name="T43" fmla="*/ 95 h 258"/>
                <a:gd name="T44" fmla="*/ 170 w 193"/>
                <a:gd name="T45" fmla="*/ 109 h 258"/>
                <a:gd name="T46" fmla="*/ 163 w 193"/>
                <a:gd name="T47" fmla="*/ 126 h 258"/>
                <a:gd name="T48" fmla="*/ 141 w 193"/>
                <a:gd name="T49" fmla="*/ 147 h 258"/>
                <a:gd name="T50" fmla="*/ 132 w 193"/>
                <a:gd name="T51" fmla="*/ 140 h 258"/>
                <a:gd name="T52" fmla="*/ 137 w 193"/>
                <a:gd name="T53" fmla="*/ 109 h 258"/>
                <a:gd name="T54" fmla="*/ 120 w 193"/>
                <a:gd name="T55" fmla="*/ 95 h 258"/>
                <a:gd name="T56" fmla="*/ 134 w 193"/>
                <a:gd name="T57" fmla="*/ 71 h 258"/>
                <a:gd name="T58" fmla="*/ 125 w 193"/>
                <a:gd name="T59" fmla="*/ 45 h 258"/>
                <a:gd name="T60" fmla="*/ 120 w 193"/>
                <a:gd name="T61" fmla="*/ 33 h 258"/>
                <a:gd name="T62" fmla="*/ 99 w 193"/>
                <a:gd name="T63" fmla="*/ 0 h 258"/>
                <a:gd name="T64" fmla="*/ 113 w 193"/>
                <a:gd name="T65" fmla="*/ 12 h 258"/>
                <a:gd name="T66" fmla="*/ 132 w 193"/>
                <a:gd name="T67" fmla="*/ 3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3" h="258">
                  <a:moveTo>
                    <a:pt x="106" y="133"/>
                  </a:moveTo>
                  <a:lnTo>
                    <a:pt x="106" y="133"/>
                  </a:lnTo>
                  <a:lnTo>
                    <a:pt x="108" y="140"/>
                  </a:lnTo>
                  <a:lnTo>
                    <a:pt x="120" y="133"/>
                  </a:lnTo>
                  <a:lnTo>
                    <a:pt x="125" y="140"/>
                  </a:lnTo>
                  <a:lnTo>
                    <a:pt x="125" y="149"/>
                  </a:lnTo>
                  <a:lnTo>
                    <a:pt x="120" y="159"/>
                  </a:lnTo>
                  <a:lnTo>
                    <a:pt x="108" y="175"/>
                  </a:lnTo>
                  <a:lnTo>
                    <a:pt x="101" y="185"/>
                  </a:lnTo>
                  <a:lnTo>
                    <a:pt x="106" y="194"/>
                  </a:lnTo>
                  <a:lnTo>
                    <a:pt x="94" y="194"/>
                  </a:lnTo>
                  <a:lnTo>
                    <a:pt x="80" y="204"/>
                  </a:lnTo>
                  <a:lnTo>
                    <a:pt x="75" y="218"/>
                  </a:lnTo>
                  <a:lnTo>
                    <a:pt x="66" y="242"/>
                  </a:lnTo>
                  <a:lnTo>
                    <a:pt x="54" y="253"/>
                  </a:lnTo>
                  <a:lnTo>
                    <a:pt x="44" y="258"/>
                  </a:lnTo>
                  <a:lnTo>
                    <a:pt x="30" y="258"/>
                  </a:lnTo>
                  <a:lnTo>
                    <a:pt x="21" y="251"/>
                  </a:lnTo>
                  <a:lnTo>
                    <a:pt x="2" y="249"/>
                  </a:lnTo>
                  <a:lnTo>
                    <a:pt x="0" y="239"/>
                  </a:lnTo>
                  <a:lnTo>
                    <a:pt x="9" y="223"/>
                  </a:lnTo>
                  <a:lnTo>
                    <a:pt x="28" y="201"/>
                  </a:lnTo>
                  <a:lnTo>
                    <a:pt x="40" y="197"/>
                  </a:lnTo>
                  <a:lnTo>
                    <a:pt x="52" y="189"/>
                  </a:lnTo>
                  <a:lnTo>
                    <a:pt x="66" y="175"/>
                  </a:lnTo>
                  <a:lnTo>
                    <a:pt x="75" y="166"/>
                  </a:lnTo>
                  <a:lnTo>
                    <a:pt x="82" y="149"/>
                  </a:lnTo>
                  <a:lnTo>
                    <a:pt x="89" y="144"/>
                  </a:lnTo>
                  <a:lnTo>
                    <a:pt x="92" y="133"/>
                  </a:lnTo>
                  <a:lnTo>
                    <a:pt x="101" y="123"/>
                  </a:lnTo>
                  <a:lnTo>
                    <a:pt x="106" y="133"/>
                  </a:lnTo>
                  <a:close/>
                  <a:moveTo>
                    <a:pt x="132" y="33"/>
                  </a:moveTo>
                  <a:lnTo>
                    <a:pt x="132" y="33"/>
                  </a:lnTo>
                  <a:lnTo>
                    <a:pt x="144" y="55"/>
                  </a:lnTo>
                  <a:lnTo>
                    <a:pt x="144" y="40"/>
                  </a:lnTo>
                  <a:lnTo>
                    <a:pt x="151" y="45"/>
                  </a:lnTo>
                  <a:lnTo>
                    <a:pt x="153" y="62"/>
                  </a:lnTo>
                  <a:lnTo>
                    <a:pt x="167" y="69"/>
                  </a:lnTo>
                  <a:lnTo>
                    <a:pt x="177" y="71"/>
                  </a:lnTo>
                  <a:lnTo>
                    <a:pt x="186" y="62"/>
                  </a:lnTo>
                  <a:lnTo>
                    <a:pt x="193" y="64"/>
                  </a:lnTo>
                  <a:lnTo>
                    <a:pt x="191" y="83"/>
                  </a:lnTo>
                  <a:lnTo>
                    <a:pt x="186" y="95"/>
                  </a:lnTo>
                  <a:lnTo>
                    <a:pt x="172" y="95"/>
                  </a:lnTo>
                  <a:lnTo>
                    <a:pt x="170" y="99"/>
                  </a:lnTo>
                  <a:lnTo>
                    <a:pt x="170" y="109"/>
                  </a:lnTo>
                  <a:lnTo>
                    <a:pt x="167" y="114"/>
                  </a:lnTo>
                  <a:lnTo>
                    <a:pt x="163" y="126"/>
                  </a:lnTo>
                  <a:lnTo>
                    <a:pt x="153" y="140"/>
                  </a:lnTo>
                  <a:lnTo>
                    <a:pt x="141" y="147"/>
                  </a:lnTo>
                  <a:lnTo>
                    <a:pt x="139" y="142"/>
                  </a:lnTo>
                  <a:lnTo>
                    <a:pt x="132" y="140"/>
                  </a:lnTo>
                  <a:lnTo>
                    <a:pt x="141" y="121"/>
                  </a:lnTo>
                  <a:lnTo>
                    <a:pt x="137" y="109"/>
                  </a:lnTo>
                  <a:lnTo>
                    <a:pt x="118" y="102"/>
                  </a:lnTo>
                  <a:lnTo>
                    <a:pt x="120" y="95"/>
                  </a:lnTo>
                  <a:lnTo>
                    <a:pt x="130" y="88"/>
                  </a:lnTo>
                  <a:lnTo>
                    <a:pt x="134" y="71"/>
                  </a:lnTo>
                  <a:lnTo>
                    <a:pt x="132" y="57"/>
                  </a:lnTo>
                  <a:lnTo>
                    <a:pt x="125" y="45"/>
                  </a:lnTo>
                  <a:lnTo>
                    <a:pt x="127" y="40"/>
                  </a:lnTo>
                  <a:lnTo>
                    <a:pt x="120" y="33"/>
                  </a:lnTo>
                  <a:lnTo>
                    <a:pt x="106" y="14"/>
                  </a:lnTo>
                  <a:lnTo>
                    <a:pt x="99" y="0"/>
                  </a:lnTo>
                  <a:lnTo>
                    <a:pt x="106" y="0"/>
                  </a:lnTo>
                  <a:lnTo>
                    <a:pt x="113" y="12"/>
                  </a:lnTo>
                  <a:lnTo>
                    <a:pt x="127" y="17"/>
                  </a:lnTo>
                  <a:lnTo>
                    <a:pt x="13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7" name="Freeform 242"/>
            <p:cNvSpPr>
              <a:spLocks/>
            </p:cNvSpPr>
            <p:nvPr/>
          </p:nvSpPr>
          <p:spPr bwMode="auto">
            <a:xfrm>
              <a:off x="6075159" y="2821741"/>
              <a:ext cx="468696" cy="426087"/>
            </a:xfrm>
            <a:custGeom>
              <a:avLst/>
              <a:gdLst>
                <a:gd name="T0" fmla="*/ 275 w 275"/>
                <a:gd name="T1" fmla="*/ 33 h 250"/>
                <a:gd name="T2" fmla="*/ 242 w 275"/>
                <a:gd name="T3" fmla="*/ 52 h 250"/>
                <a:gd name="T4" fmla="*/ 209 w 275"/>
                <a:gd name="T5" fmla="*/ 56 h 250"/>
                <a:gd name="T6" fmla="*/ 220 w 275"/>
                <a:gd name="T7" fmla="*/ 85 h 250"/>
                <a:gd name="T8" fmla="*/ 220 w 275"/>
                <a:gd name="T9" fmla="*/ 106 h 250"/>
                <a:gd name="T10" fmla="*/ 204 w 275"/>
                <a:gd name="T11" fmla="*/ 139 h 250"/>
                <a:gd name="T12" fmla="*/ 178 w 275"/>
                <a:gd name="T13" fmla="*/ 177 h 250"/>
                <a:gd name="T14" fmla="*/ 140 w 275"/>
                <a:gd name="T15" fmla="*/ 194 h 250"/>
                <a:gd name="T16" fmla="*/ 154 w 275"/>
                <a:gd name="T17" fmla="*/ 215 h 250"/>
                <a:gd name="T18" fmla="*/ 166 w 275"/>
                <a:gd name="T19" fmla="*/ 241 h 250"/>
                <a:gd name="T20" fmla="*/ 119 w 275"/>
                <a:gd name="T21" fmla="*/ 250 h 250"/>
                <a:gd name="T22" fmla="*/ 102 w 275"/>
                <a:gd name="T23" fmla="*/ 234 h 250"/>
                <a:gd name="T24" fmla="*/ 60 w 275"/>
                <a:gd name="T25" fmla="*/ 224 h 250"/>
                <a:gd name="T26" fmla="*/ 10 w 275"/>
                <a:gd name="T27" fmla="*/ 227 h 250"/>
                <a:gd name="T28" fmla="*/ 41 w 275"/>
                <a:gd name="T29" fmla="*/ 198 h 250"/>
                <a:gd name="T30" fmla="*/ 31 w 275"/>
                <a:gd name="T31" fmla="*/ 187 h 250"/>
                <a:gd name="T32" fmla="*/ 15 w 275"/>
                <a:gd name="T33" fmla="*/ 163 h 250"/>
                <a:gd name="T34" fmla="*/ 0 w 275"/>
                <a:gd name="T35" fmla="*/ 142 h 250"/>
                <a:gd name="T36" fmla="*/ 45 w 275"/>
                <a:gd name="T37" fmla="*/ 149 h 250"/>
                <a:gd name="T38" fmla="*/ 57 w 275"/>
                <a:gd name="T39" fmla="*/ 146 h 250"/>
                <a:gd name="T40" fmla="*/ 90 w 275"/>
                <a:gd name="T41" fmla="*/ 142 h 250"/>
                <a:gd name="T42" fmla="*/ 100 w 275"/>
                <a:gd name="T43" fmla="*/ 113 h 250"/>
                <a:gd name="T44" fmla="*/ 114 w 275"/>
                <a:gd name="T45" fmla="*/ 108 h 250"/>
                <a:gd name="T46" fmla="*/ 130 w 275"/>
                <a:gd name="T47" fmla="*/ 108 h 250"/>
                <a:gd name="T48" fmla="*/ 135 w 275"/>
                <a:gd name="T49" fmla="*/ 92 h 250"/>
                <a:gd name="T50" fmla="*/ 154 w 275"/>
                <a:gd name="T51" fmla="*/ 75 h 250"/>
                <a:gd name="T52" fmla="*/ 164 w 275"/>
                <a:gd name="T53" fmla="*/ 63 h 250"/>
                <a:gd name="T54" fmla="*/ 166 w 275"/>
                <a:gd name="T55" fmla="*/ 47 h 250"/>
                <a:gd name="T56" fmla="*/ 173 w 275"/>
                <a:gd name="T57" fmla="*/ 30 h 250"/>
                <a:gd name="T58" fmla="*/ 178 w 275"/>
                <a:gd name="T59" fmla="*/ 14 h 250"/>
                <a:gd name="T60" fmla="*/ 213 w 275"/>
                <a:gd name="T61" fmla="*/ 7 h 250"/>
                <a:gd name="T62" fmla="*/ 232 w 275"/>
                <a:gd name="T63" fmla="*/ 0 h 250"/>
                <a:gd name="T64" fmla="*/ 249 w 275"/>
                <a:gd name="T65" fmla="*/ 2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5" h="250">
                  <a:moveTo>
                    <a:pt x="275" y="33"/>
                  </a:moveTo>
                  <a:lnTo>
                    <a:pt x="275" y="33"/>
                  </a:lnTo>
                  <a:lnTo>
                    <a:pt x="261" y="49"/>
                  </a:lnTo>
                  <a:lnTo>
                    <a:pt x="242" y="52"/>
                  </a:lnTo>
                  <a:lnTo>
                    <a:pt x="216" y="47"/>
                  </a:lnTo>
                  <a:lnTo>
                    <a:pt x="209" y="56"/>
                  </a:lnTo>
                  <a:lnTo>
                    <a:pt x="216" y="73"/>
                  </a:lnTo>
                  <a:lnTo>
                    <a:pt x="220" y="85"/>
                  </a:lnTo>
                  <a:lnTo>
                    <a:pt x="235" y="97"/>
                  </a:lnTo>
                  <a:lnTo>
                    <a:pt x="220" y="106"/>
                  </a:lnTo>
                  <a:lnTo>
                    <a:pt x="220" y="120"/>
                  </a:lnTo>
                  <a:lnTo>
                    <a:pt x="204" y="139"/>
                  </a:lnTo>
                  <a:lnTo>
                    <a:pt x="194" y="158"/>
                  </a:lnTo>
                  <a:lnTo>
                    <a:pt x="178" y="177"/>
                  </a:lnTo>
                  <a:lnTo>
                    <a:pt x="159" y="175"/>
                  </a:lnTo>
                  <a:lnTo>
                    <a:pt x="140" y="194"/>
                  </a:lnTo>
                  <a:lnTo>
                    <a:pt x="152" y="203"/>
                  </a:lnTo>
                  <a:lnTo>
                    <a:pt x="154" y="215"/>
                  </a:lnTo>
                  <a:lnTo>
                    <a:pt x="161" y="224"/>
                  </a:lnTo>
                  <a:lnTo>
                    <a:pt x="166" y="241"/>
                  </a:lnTo>
                  <a:lnTo>
                    <a:pt x="130" y="241"/>
                  </a:lnTo>
                  <a:lnTo>
                    <a:pt x="119" y="250"/>
                  </a:lnTo>
                  <a:lnTo>
                    <a:pt x="107" y="248"/>
                  </a:lnTo>
                  <a:lnTo>
                    <a:pt x="102" y="234"/>
                  </a:lnTo>
                  <a:lnTo>
                    <a:pt x="90" y="222"/>
                  </a:lnTo>
                  <a:lnTo>
                    <a:pt x="60" y="224"/>
                  </a:lnTo>
                  <a:lnTo>
                    <a:pt x="34" y="224"/>
                  </a:lnTo>
                  <a:lnTo>
                    <a:pt x="10" y="227"/>
                  </a:lnTo>
                  <a:lnTo>
                    <a:pt x="17" y="205"/>
                  </a:lnTo>
                  <a:lnTo>
                    <a:pt x="41" y="198"/>
                  </a:lnTo>
                  <a:lnTo>
                    <a:pt x="38" y="189"/>
                  </a:lnTo>
                  <a:lnTo>
                    <a:pt x="31" y="187"/>
                  </a:lnTo>
                  <a:lnTo>
                    <a:pt x="31" y="170"/>
                  </a:lnTo>
                  <a:lnTo>
                    <a:pt x="15" y="163"/>
                  </a:lnTo>
                  <a:lnTo>
                    <a:pt x="7" y="151"/>
                  </a:lnTo>
                  <a:lnTo>
                    <a:pt x="0" y="142"/>
                  </a:lnTo>
                  <a:lnTo>
                    <a:pt x="29" y="151"/>
                  </a:lnTo>
                  <a:lnTo>
                    <a:pt x="45" y="149"/>
                  </a:lnTo>
                  <a:lnTo>
                    <a:pt x="55" y="151"/>
                  </a:lnTo>
                  <a:lnTo>
                    <a:pt x="57" y="146"/>
                  </a:lnTo>
                  <a:lnTo>
                    <a:pt x="69" y="149"/>
                  </a:lnTo>
                  <a:lnTo>
                    <a:pt x="90" y="142"/>
                  </a:lnTo>
                  <a:lnTo>
                    <a:pt x="90" y="125"/>
                  </a:lnTo>
                  <a:lnTo>
                    <a:pt x="100" y="113"/>
                  </a:lnTo>
                  <a:lnTo>
                    <a:pt x="112" y="113"/>
                  </a:lnTo>
                  <a:lnTo>
                    <a:pt x="114" y="108"/>
                  </a:lnTo>
                  <a:lnTo>
                    <a:pt x="126" y="106"/>
                  </a:lnTo>
                  <a:lnTo>
                    <a:pt x="130" y="108"/>
                  </a:lnTo>
                  <a:lnTo>
                    <a:pt x="138" y="101"/>
                  </a:lnTo>
                  <a:lnTo>
                    <a:pt x="135" y="92"/>
                  </a:lnTo>
                  <a:lnTo>
                    <a:pt x="145" y="78"/>
                  </a:lnTo>
                  <a:lnTo>
                    <a:pt x="154" y="75"/>
                  </a:lnTo>
                  <a:lnTo>
                    <a:pt x="147" y="61"/>
                  </a:lnTo>
                  <a:lnTo>
                    <a:pt x="164" y="63"/>
                  </a:lnTo>
                  <a:lnTo>
                    <a:pt x="166" y="56"/>
                  </a:lnTo>
                  <a:lnTo>
                    <a:pt x="166" y="47"/>
                  </a:lnTo>
                  <a:lnTo>
                    <a:pt x="175" y="40"/>
                  </a:lnTo>
                  <a:lnTo>
                    <a:pt x="173" y="30"/>
                  </a:lnTo>
                  <a:lnTo>
                    <a:pt x="168" y="21"/>
                  </a:lnTo>
                  <a:lnTo>
                    <a:pt x="178" y="14"/>
                  </a:lnTo>
                  <a:lnTo>
                    <a:pt x="197" y="9"/>
                  </a:lnTo>
                  <a:lnTo>
                    <a:pt x="213" y="7"/>
                  </a:lnTo>
                  <a:lnTo>
                    <a:pt x="223" y="2"/>
                  </a:lnTo>
                  <a:lnTo>
                    <a:pt x="232" y="0"/>
                  </a:lnTo>
                  <a:lnTo>
                    <a:pt x="244" y="9"/>
                  </a:lnTo>
                  <a:lnTo>
                    <a:pt x="249" y="26"/>
                  </a:lnTo>
                  <a:lnTo>
                    <a:pt x="275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48" name="Freeform 244"/>
            <p:cNvSpPr>
              <a:spLocks/>
            </p:cNvSpPr>
            <p:nvPr/>
          </p:nvSpPr>
          <p:spPr bwMode="auto">
            <a:xfrm>
              <a:off x="2105734" y="3655167"/>
              <a:ext cx="160209" cy="64766"/>
            </a:xfrm>
            <a:custGeom>
              <a:avLst/>
              <a:gdLst>
                <a:gd name="T0" fmla="*/ 80 w 94"/>
                <a:gd name="T1" fmla="*/ 5 h 38"/>
                <a:gd name="T2" fmla="*/ 80 w 94"/>
                <a:gd name="T3" fmla="*/ 5 h 38"/>
                <a:gd name="T4" fmla="*/ 85 w 94"/>
                <a:gd name="T5" fmla="*/ 10 h 38"/>
                <a:gd name="T6" fmla="*/ 92 w 94"/>
                <a:gd name="T7" fmla="*/ 15 h 38"/>
                <a:gd name="T8" fmla="*/ 89 w 94"/>
                <a:gd name="T9" fmla="*/ 17 h 38"/>
                <a:gd name="T10" fmla="*/ 94 w 94"/>
                <a:gd name="T11" fmla="*/ 27 h 38"/>
                <a:gd name="T12" fmla="*/ 89 w 94"/>
                <a:gd name="T13" fmla="*/ 31 h 38"/>
                <a:gd name="T14" fmla="*/ 85 w 94"/>
                <a:gd name="T15" fmla="*/ 31 h 38"/>
                <a:gd name="T16" fmla="*/ 82 w 94"/>
                <a:gd name="T17" fmla="*/ 38 h 38"/>
                <a:gd name="T18" fmla="*/ 78 w 94"/>
                <a:gd name="T19" fmla="*/ 34 h 38"/>
                <a:gd name="T20" fmla="*/ 73 w 94"/>
                <a:gd name="T21" fmla="*/ 24 h 38"/>
                <a:gd name="T22" fmla="*/ 78 w 94"/>
                <a:gd name="T23" fmla="*/ 19 h 38"/>
                <a:gd name="T24" fmla="*/ 73 w 94"/>
                <a:gd name="T25" fmla="*/ 19 h 38"/>
                <a:gd name="T26" fmla="*/ 71 w 94"/>
                <a:gd name="T27" fmla="*/ 15 h 38"/>
                <a:gd name="T28" fmla="*/ 63 w 94"/>
                <a:gd name="T29" fmla="*/ 10 h 38"/>
                <a:gd name="T30" fmla="*/ 56 w 94"/>
                <a:gd name="T31" fmla="*/ 10 h 38"/>
                <a:gd name="T32" fmla="*/ 52 w 94"/>
                <a:gd name="T33" fmla="*/ 17 h 38"/>
                <a:gd name="T34" fmla="*/ 45 w 94"/>
                <a:gd name="T35" fmla="*/ 19 h 38"/>
                <a:gd name="T36" fmla="*/ 42 w 94"/>
                <a:gd name="T37" fmla="*/ 22 h 38"/>
                <a:gd name="T38" fmla="*/ 42 w 94"/>
                <a:gd name="T39" fmla="*/ 24 h 38"/>
                <a:gd name="T40" fmla="*/ 49 w 94"/>
                <a:gd name="T41" fmla="*/ 34 h 38"/>
                <a:gd name="T42" fmla="*/ 45 w 94"/>
                <a:gd name="T43" fmla="*/ 36 h 38"/>
                <a:gd name="T44" fmla="*/ 42 w 94"/>
                <a:gd name="T45" fmla="*/ 38 h 38"/>
                <a:gd name="T46" fmla="*/ 35 w 94"/>
                <a:gd name="T47" fmla="*/ 38 h 38"/>
                <a:gd name="T48" fmla="*/ 30 w 94"/>
                <a:gd name="T49" fmla="*/ 29 h 38"/>
                <a:gd name="T50" fmla="*/ 30 w 94"/>
                <a:gd name="T51" fmla="*/ 31 h 38"/>
                <a:gd name="T52" fmla="*/ 23 w 94"/>
                <a:gd name="T53" fmla="*/ 31 h 38"/>
                <a:gd name="T54" fmla="*/ 21 w 94"/>
                <a:gd name="T55" fmla="*/ 24 h 38"/>
                <a:gd name="T56" fmla="*/ 14 w 94"/>
                <a:gd name="T57" fmla="*/ 22 h 38"/>
                <a:gd name="T58" fmla="*/ 9 w 94"/>
                <a:gd name="T59" fmla="*/ 22 h 38"/>
                <a:gd name="T60" fmla="*/ 2 w 94"/>
                <a:gd name="T61" fmla="*/ 22 h 38"/>
                <a:gd name="T62" fmla="*/ 2 w 94"/>
                <a:gd name="T63" fmla="*/ 24 h 38"/>
                <a:gd name="T64" fmla="*/ 0 w 94"/>
                <a:gd name="T65" fmla="*/ 22 h 38"/>
                <a:gd name="T66" fmla="*/ 2 w 94"/>
                <a:gd name="T67" fmla="*/ 19 h 38"/>
                <a:gd name="T68" fmla="*/ 2 w 94"/>
                <a:gd name="T69" fmla="*/ 17 h 38"/>
                <a:gd name="T70" fmla="*/ 2 w 94"/>
                <a:gd name="T71" fmla="*/ 12 h 38"/>
                <a:gd name="T72" fmla="*/ 4 w 94"/>
                <a:gd name="T73" fmla="*/ 10 h 38"/>
                <a:gd name="T74" fmla="*/ 2 w 94"/>
                <a:gd name="T75" fmla="*/ 8 h 38"/>
                <a:gd name="T76" fmla="*/ 2 w 94"/>
                <a:gd name="T77" fmla="*/ 3 h 38"/>
                <a:gd name="T78" fmla="*/ 7 w 94"/>
                <a:gd name="T79" fmla="*/ 0 h 38"/>
                <a:gd name="T80" fmla="*/ 11 w 94"/>
                <a:gd name="T81" fmla="*/ 5 h 38"/>
                <a:gd name="T82" fmla="*/ 11 w 94"/>
                <a:gd name="T83" fmla="*/ 10 h 38"/>
                <a:gd name="T84" fmla="*/ 18 w 94"/>
                <a:gd name="T85" fmla="*/ 10 h 38"/>
                <a:gd name="T86" fmla="*/ 21 w 94"/>
                <a:gd name="T87" fmla="*/ 10 h 38"/>
                <a:gd name="T88" fmla="*/ 26 w 94"/>
                <a:gd name="T89" fmla="*/ 12 h 38"/>
                <a:gd name="T90" fmla="*/ 33 w 94"/>
                <a:gd name="T91" fmla="*/ 12 h 38"/>
                <a:gd name="T92" fmla="*/ 40 w 94"/>
                <a:gd name="T93" fmla="*/ 8 h 38"/>
                <a:gd name="T94" fmla="*/ 49 w 94"/>
                <a:gd name="T95" fmla="*/ 5 h 38"/>
                <a:gd name="T96" fmla="*/ 56 w 94"/>
                <a:gd name="T97" fmla="*/ 0 h 38"/>
                <a:gd name="T98" fmla="*/ 63 w 94"/>
                <a:gd name="T99" fmla="*/ 0 h 38"/>
                <a:gd name="T100" fmla="*/ 63 w 94"/>
                <a:gd name="T101" fmla="*/ 3 h 38"/>
                <a:gd name="T102" fmla="*/ 73 w 94"/>
                <a:gd name="T103" fmla="*/ 3 h 38"/>
                <a:gd name="T104" fmla="*/ 80 w 94"/>
                <a:gd name="T105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" h="38">
                  <a:moveTo>
                    <a:pt x="80" y="5"/>
                  </a:moveTo>
                  <a:lnTo>
                    <a:pt x="80" y="5"/>
                  </a:lnTo>
                  <a:lnTo>
                    <a:pt x="85" y="10"/>
                  </a:lnTo>
                  <a:lnTo>
                    <a:pt x="92" y="15"/>
                  </a:lnTo>
                  <a:lnTo>
                    <a:pt x="89" y="17"/>
                  </a:lnTo>
                  <a:lnTo>
                    <a:pt x="94" y="27"/>
                  </a:lnTo>
                  <a:lnTo>
                    <a:pt x="89" y="31"/>
                  </a:lnTo>
                  <a:lnTo>
                    <a:pt x="85" y="31"/>
                  </a:lnTo>
                  <a:lnTo>
                    <a:pt x="82" y="38"/>
                  </a:lnTo>
                  <a:lnTo>
                    <a:pt x="78" y="34"/>
                  </a:lnTo>
                  <a:lnTo>
                    <a:pt x="73" y="24"/>
                  </a:lnTo>
                  <a:lnTo>
                    <a:pt x="78" y="19"/>
                  </a:lnTo>
                  <a:lnTo>
                    <a:pt x="73" y="19"/>
                  </a:lnTo>
                  <a:lnTo>
                    <a:pt x="71" y="15"/>
                  </a:lnTo>
                  <a:lnTo>
                    <a:pt x="63" y="10"/>
                  </a:lnTo>
                  <a:lnTo>
                    <a:pt x="56" y="10"/>
                  </a:lnTo>
                  <a:lnTo>
                    <a:pt x="52" y="17"/>
                  </a:lnTo>
                  <a:lnTo>
                    <a:pt x="45" y="19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9" y="34"/>
                  </a:lnTo>
                  <a:lnTo>
                    <a:pt x="45" y="36"/>
                  </a:lnTo>
                  <a:lnTo>
                    <a:pt x="42" y="38"/>
                  </a:lnTo>
                  <a:lnTo>
                    <a:pt x="35" y="38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3" y="31"/>
                  </a:lnTo>
                  <a:lnTo>
                    <a:pt x="21" y="24"/>
                  </a:lnTo>
                  <a:lnTo>
                    <a:pt x="14" y="22"/>
                  </a:lnTo>
                  <a:lnTo>
                    <a:pt x="9" y="22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2" y="3"/>
                  </a:lnTo>
                  <a:lnTo>
                    <a:pt x="7" y="0"/>
                  </a:lnTo>
                  <a:lnTo>
                    <a:pt x="11" y="5"/>
                  </a:lnTo>
                  <a:lnTo>
                    <a:pt x="11" y="10"/>
                  </a:lnTo>
                  <a:lnTo>
                    <a:pt x="18" y="10"/>
                  </a:lnTo>
                  <a:lnTo>
                    <a:pt x="21" y="10"/>
                  </a:lnTo>
                  <a:lnTo>
                    <a:pt x="26" y="12"/>
                  </a:lnTo>
                  <a:lnTo>
                    <a:pt x="33" y="12"/>
                  </a:lnTo>
                  <a:lnTo>
                    <a:pt x="40" y="8"/>
                  </a:lnTo>
                  <a:lnTo>
                    <a:pt x="49" y="5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73" y="3"/>
                  </a:lnTo>
                  <a:lnTo>
                    <a:pt x="80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9" name="Freeform 246"/>
            <p:cNvSpPr>
              <a:spLocks/>
            </p:cNvSpPr>
            <p:nvPr/>
          </p:nvSpPr>
          <p:spPr bwMode="auto">
            <a:xfrm>
              <a:off x="2150047" y="3922750"/>
              <a:ext cx="349392" cy="507896"/>
            </a:xfrm>
            <a:custGeom>
              <a:avLst/>
              <a:gdLst>
                <a:gd name="T0" fmla="*/ 134 w 205"/>
                <a:gd name="T1" fmla="*/ 35 h 298"/>
                <a:gd name="T2" fmla="*/ 156 w 205"/>
                <a:gd name="T3" fmla="*/ 33 h 298"/>
                <a:gd name="T4" fmla="*/ 172 w 205"/>
                <a:gd name="T5" fmla="*/ 33 h 298"/>
                <a:gd name="T6" fmla="*/ 172 w 205"/>
                <a:gd name="T7" fmla="*/ 59 h 298"/>
                <a:gd name="T8" fmla="*/ 186 w 205"/>
                <a:gd name="T9" fmla="*/ 66 h 298"/>
                <a:gd name="T10" fmla="*/ 170 w 205"/>
                <a:gd name="T11" fmla="*/ 68 h 298"/>
                <a:gd name="T12" fmla="*/ 137 w 205"/>
                <a:gd name="T13" fmla="*/ 83 h 298"/>
                <a:gd name="T14" fmla="*/ 132 w 205"/>
                <a:gd name="T15" fmla="*/ 97 h 298"/>
                <a:gd name="T16" fmla="*/ 125 w 205"/>
                <a:gd name="T17" fmla="*/ 109 h 298"/>
                <a:gd name="T18" fmla="*/ 120 w 205"/>
                <a:gd name="T19" fmla="*/ 120 h 298"/>
                <a:gd name="T20" fmla="*/ 134 w 205"/>
                <a:gd name="T21" fmla="*/ 144 h 298"/>
                <a:gd name="T22" fmla="*/ 144 w 205"/>
                <a:gd name="T23" fmla="*/ 151 h 298"/>
                <a:gd name="T24" fmla="*/ 163 w 205"/>
                <a:gd name="T25" fmla="*/ 161 h 298"/>
                <a:gd name="T26" fmla="*/ 177 w 205"/>
                <a:gd name="T27" fmla="*/ 175 h 298"/>
                <a:gd name="T28" fmla="*/ 191 w 205"/>
                <a:gd name="T29" fmla="*/ 175 h 298"/>
                <a:gd name="T30" fmla="*/ 203 w 205"/>
                <a:gd name="T31" fmla="*/ 208 h 298"/>
                <a:gd name="T32" fmla="*/ 201 w 205"/>
                <a:gd name="T33" fmla="*/ 232 h 298"/>
                <a:gd name="T34" fmla="*/ 198 w 205"/>
                <a:gd name="T35" fmla="*/ 246 h 298"/>
                <a:gd name="T36" fmla="*/ 201 w 205"/>
                <a:gd name="T37" fmla="*/ 267 h 298"/>
                <a:gd name="T38" fmla="*/ 186 w 205"/>
                <a:gd name="T39" fmla="*/ 293 h 298"/>
                <a:gd name="T40" fmla="*/ 163 w 205"/>
                <a:gd name="T41" fmla="*/ 288 h 298"/>
                <a:gd name="T42" fmla="*/ 130 w 205"/>
                <a:gd name="T43" fmla="*/ 265 h 298"/>
                <a:gd name="T44" fmla="*/ 87 w 205"/>
                <a:gd name="T45" fmla="*/ 236 h 298"/>
                <a:gd name="T46" fmla="*/ 85 w 205"/>
                <a:gd name="T47" fmla="*/ 217 h 298"/>
                <a:gd name="T48" fmla="*/ 54 w 205"/>
                <a:gd name="T49" fmla="*/ 165 h 298"/>
                <a:gd name="T50" fmla="*/ 33 w 205"/>
                <a:gd name="T51" fmla="*/ 125 h 298"/>
                <a:gd name="T52" fmla="*/ 14 w 205"/>
                <a:gd name="T53" fmla="*/ 104 h 298"/>
                <a:gd name="T54" fmla="*/ 9 w 205"/>
                <a:gd name="T55" fmla="*/ 90 h 298"/>
                <a:gd name="T56" fmla="*/ 7 w 205"/>
                <a:gd name="T57" fmla="*/ 64 h 298"/>
                <a:gd name="T58" fmla="*/ 21 w 205"/>
                <a:gd name="T59" fmla="*/ 59 h 298"/>
                <a:gd name="T60" fmla="*/ 16 w 205"/>
                <a:gd name="T61" fmla="*/ 68 h 298"/>
                <a:gd name="T62" fmla="*/ 30 w 205"/>
                <a:gd name="T63" fmla="*/ 68 h 298"/>
                <a:gd name="T64" fmla="*/ 45 w 205"/>
                <a:gd name="T65" fmla="*/ 71 h 298"/>
                <a:gd name="T66" fmla="*/ 59 w 205"/>
                <a:gd name="T67" fmla="*/ 45 h 298"/>
                <a:gd name="T68" fmla="*/ 94 w 205"/>
                <a:gd name="T69" fmla="*/ 23 h 298"/>
                <a:gd name="T70" fmla="*/ 99 w 205"/>
                <a:gd name="T71" fmla="*/ 0 h 298"/>
                <a:gd name="T72" fmla="*/ 113 w 205"/>
                <a:gd name="T73" fmla="*/ 7 h 298"/>
                <a:gd name="T74" fmla="*/ 125 w 205"/>
                <a:gd name="T75" fmla="*/ 1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298">
                  <a:moveTo>
                    <a:pt x="134" y="35"/>
                  </a:moveTo>
                  <a:lnTo>
                    <a:pt x="134" y="35"/>
                  </a:lnTo>
                  <a:lnTo>
                    <a:pt x="146" y="38"/>
                  </a:lnTo>
                  <a:lnTo>
                    <a:pt x="156" y="33"/>
                  </a:lnTo>
                  <a:lnTo>
                    <a:pt x="160" y="35"/>
                  </a:lnTo>
                  <a:lnTo>
                    <a:pt x="172" y="33"/>
                  </a:lnTo>
                  <a:lnTo>
                    <a:pt x="184" y="42"/>
                  </a:lnTo>
                  <a:lnTo>
                    <a:pt x="172" y="59"/>
                  </a:lnTo>
                  <a:lnTo>
                    <a:pt x="179" y="59"/>
                  </a:lnTo>
                  <a:lnTo>
                    <a:pt x="186" y="66"/>
                  </a:lnTo>
                  <a:lnTo>
                    <a:pt x="172" y="66"/>
                  </a:lnTo>
                  <a:lnTo>
                    <a:pt x="170" y="68"/>
                  </a:lnTo>
                  <a:lnTo>
                    <a:pt x="156" y="71"/>
                  </a:lnTo>
                  <a:lnTo>
                    <a:pt x="137" y="83"/>
                  </a:lnTo>
                  <a:lnTo>
                    <a:pt x="137" y="90"/>
                  </a:lnTo>
                  <a:lnTo>
                    <a:pt x="132" y="97"/>
                  </a:lnTo>
                  <a:lnTo>
                    <a:pt x="134" y="106"/>
                  </a:lnTo>
                  <a:lnTo>
                    <a:pt x="125" y="109"/>
                  </a:lnTo>
                  <a:lnTo>
                    <a:pt x="125" y="116"/>
                  </a:lnTo>
                  <a:lnTo>
                    <a:pt x="120" y="120"/>
                  </a:lnTo>
                  <a:lnTo>
                    <a:pt x="127" y="135"/>
                  </a:lnTo>
                  <a:lnTo>
                    <a:pt x="134" y="144"/>
                  </a:lnTo>
                  <a:lnTo>
                    <a:pt x="132" y="151"/>
                  </a:lnTo>
                  <a:lnTo>
                    <a:pt x="144" y="151"/>
                  </a:lnTo>
                  <a:lnTo>
                    <a:pt x="149" y="161"/>
                  </a:lnTo>
                  <a:lnTo>
                    <a:pt x="163" y="161"/>
                  </a:lnTo>
                  <a:lnTo>
                    <a:pt x="177" y="151"/>
                  </a:lnTo>
                  <a:lnTo>
                    <a:pt x="177" y="175"/>
                  </a:lnTo>
                  <a:lnTo>
                    <a:pt x="182" y="177"/>
                  </a:lnTo>
                  <a:lnTo>
                    <a:pt x="191" y="175"/>
                  </a:lnTo>
                  <a:lnTo>
                    <a:pt x="205" y="201"/>
                  </a:lnTo>
                  <a:lnTo>
                    <a:pt x="203" y="208"/>
                  </a:lnTo>
                  <a:lnTo>
                    <a:pt x="201" y="217"/>
                  </a:lnTo>
                  <a:lnTo>
                    <a:pt x="201" y="232"/>
                  </a:lnTo>
                  <a:lnTo>
                    <a:pt x="196" y="241"/>
                  </a:lnTo>
                  <a:lnTo>
                    <a:pt x="198" y="246"/>
                  </a:lnTo>
                  <a:lnTo>
                    <a:pt x="194" y="253"/>
                  </a:lnTo>
                  <a:lnTo>
                    <a:pt x="201" y="267"/>
                  </a:lnTo>
                  <a:lnTo>
                    <a:pt x="191" y="286"/>
                  </a:lnTo>
                  <a:lnTo>
                    <a:pt x="186" y="293"/>
                  </a:lnTo>
                  <a:lnTo>
                    <a:pt x="179" y="298"/>
                  </a:lnTo>
                  <a:lnTo>
                    <a:pt x="163" y="288"/>
                  </a:lnTo>
                  <a:lnTo>
                    <a:pt x="160" y="281"/>
                  </a:lnTo>
                  <a:lnTo>
                    <a:pt x="130" y="265"/>
                  </a:lnTo>
                  <a:lnTo>
                    <a:pt x="101" y="246"/>
                  </a:lnTo>
                  <a:lnTo>
                    <a:pt x="87" y="236"/>
                  </a:lnTo>
                  <a:lnTo>
                    <a:pt x="80" y="222"/>
                  </a:lnTo>
                  <a:lnTo>
                    <a:pt x="85" y="217"/>
                  </a:lnTo>
                  <a:lnTo>
                    <a:pt x="71" y="196"/>
                  </a:lnTo>
                  <a:lnTo>
                    <a:pt x="54" y="165"/>
                  </a:lnTo>
                  <a:lnTo>
                    <a:pt x="37" y="132"/>
                  </a:lnTo>
                  <a:lnTo>
                    <a:pt x="33" y="125"/>
                  </a:lnTo>
                  <a:lnTo>
                    <a:pt x="28" y="113"/>
                  </a:lnTo>
                  <a:lnTo>
                    <a:pt x="14" y="104"/>
                  </a:lnTo>
                  <a:lnTo>
                    <a:pt x="2" y="97"/>
                  </a:lnTo>
                  <a:lnTo>
                    <a:pt x="9" y="90"/>
                  </a:lnTo>
                  <a:lnTo>
                    <a:pt x="0" y="73"/>
                  </a:lnTo>
                  <a:lnTo>
                    <a:pt x="7" y="64"/>
                  </a:lnTo>
                  <a:lnTo>
                    <a:pt x="19" y="52"/>
                  </a:lnTo>
                  <a:lnTo>
                    <a:pt x="21" y="59"/>
                  </a:lnTo>
                  <a:lnTo>
                    <a:pt x="16" y="64"/>
                  </a:lnTo>
                  <a:lnTo>
                    <a:pt x="16" y="68"/>
                  </a:lnTo>
                  <a:lnTo>
                    <a:pt x="23" y="68"/>
                  </a:lnTo>
                  <a:lnTo>
                    <a:pt x="30" y="68"/>
                  </a:lnTo>
                  <a:lnTo>
                    <a:pt x="35" y="78"/>
                  </a:lnTo>
                  <a:lnTo>
                    <a:pt x="45" y="71"/>
                  </a:lnTo>
                  <a:lnTo>
                    <a:pt x="49" y="61"/>
                  </a:lnTo>
                  <a:lnTo>
                    <a:pt x="59" y="45"/>
                  </a:lnTo>
                  <a:lnTo>
                    <a:pt x="78" y="40"/>
                  </a:lnTo>
                  <a:lnTo>
                    <a:pt x="94" y="23"/>
                  </a:lnTo>
                  <a:lnTo>
                    <a:pt x="101" y="12"/>
                  </a:lnTo>
                  <a:lnTo>
                    <a:pt x="99" y="0"/>
                  </a:lnTo>
                  <a:lnTo>
                    <a:pt x="101" y="0"/>
                  </a:lnTo>
                  <a:lnTo>
                    <a:pt x="113" y="7"/>
                  </a:lnTo>
                  <a:lnTo>
                    <a:pt x="118" y="14"/>
                  </a:lnTo>
                  <a:lnTo>
                    <a:pt x="125" y="19"/>
                  </a:lnTo>
                  <a:lnTo>
                    <a:pt x="134" y="3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0" name="Freeform 248"/>
            <p:cNvSpPr>
              <a:spLocks noEditPoints="1"/>
            </p:cNvSpPr>
            <p:nvPr/>
          </p:nvSpPr>
          <p:spPr bwMode="auto">
            <a:xfrm>
              <a:off x="7631229" y="3401220"/>
              <a:ext cx="259061" cy="368139"/>
            </a:xfrm>
            <a:custGeom>
              <a:avLst/>
              <a:gdLst>
                <a:gd name="T0" fmla="*/ 147 w 152"/>
                <a:gd name="T1" fmla="*/ 168 h 216"/>
                <a:gd name="T2" fmla="*/ 152 w 152"/>
                <a:gd name="T3" fmla="*/ 190 h 216"/>
                <a:gd name="T4" fmla="*/ 140 w 152"/>
                <a:gd name="T5" fmla="*/ 187 h 216"/>
                <a:gd name="T6" fmla="*/ 138 w 152"/>
                <a:gd name="T7" fmla="*/ 206 h 216"/>
                <a:gd name="T8" fmla="*/ 114 w 152"/>
                <a:gd name="T9" fmla="*/ 204 h 216"/>
                <a:gd name="T10" fmla="*/ 114 w 152"/>
                <a:gd name="T11" fmla="*/ 185 h 216"/>
                <a:gd name="T12" fmla="*/ 97 w 152"/>
                <a:gd name="T13" fmla="*/ 185 h 216"/>
                <a:gd name="T14" fmla="*/ 78 w 152"/>
                <a:gd name="T15" fmla="*/ 194 h 216"/>
                <a:gd name="T16" fmla="*/ 83 w 152"/>
                <a:gd name="T17" fmla="*/ 176 h 216"/>
                <a:gd name="T18" fmla="*/ 102 w 152"/>
                <a:gd name="T19" fmla="*/ 164 h 216"/>
                <a:gd name="T20" fmla="*/ 119 w 152"/>
                <a:gd name="T21" fmla="*/ 166 h 216"/>
                <a:gd name="T22" fmla="*/ 133 w 152"/>
                <a:gd name="T23" fmla="*/ 159 h 216"/>
                <a:gd name="T24" fmla="*/ 145 w 152"/>
                <a:gd name="T25" fmla="*/ 154 h 216"/>
                <a:gd name="T26" fmla="*/ 147 w 152"/>
                <a:gd name="T27" fmla="*/ 168 h 216"/>
                <a:gd name="T28" fmla="*/ 109 w 152"/>
                <a:gd name="T29" fmla="*/ 138 h 216"/>
                <a:gd name="T30" fmla="*/ 97 w 152"/>
                <a:gd name="T31" fmla="*/ 154 h 216"/>
                <a:gd name="T32" fmla="*/ 83 w 152"/>
                <a:gd name="T33" fmla="*/ 147 h 216"/>
                <a:gd name="T34" fmla="*/ 90 w 152"/>
                <a:gd name="T35" fmla="*/ 138 h 216"/>
                <a:gd name="T36" fmla="*/ 102 w 152"/>
                <a:gd name="T37" fmla="*/ 128 h 216"/>
                <a:gd name="T38" fmla="*/ 112 w 152"/>
                <a:gd name="T39" fmla="*/ 123 h 216"/>
                <a:gd name="T40" fmla="*/ 22 w 152"/>
                <a:gd name="T41" fmla="*/ 154 h 216"/>
                <a:gd name="T42" fmla="*/ 0 w 152"/>
                <a:gd name="T43" fmla="*/ 171 h 216"/>
                <a:gd name="T44" fmla="*/ 19 w 152"/>
                <a:gd name="T45" fmla="*/ 147 h 216"/>
                <a:gd name="T46" fmla="*/ 36 w 152"/>
                <a:gd name="T47" fmla="*/ 121 h 216"/>
                <a:gd name="T48" fmla="*/ 29 w 152"/>
                <a:gd name="T49" fmla="*/ 142 h 216"/>
                <a:gd name="T50" fmla="*/ 76 w 152"/>
                <a:gd name="T51" fmla="*/ 112 h 216"/>
                <a:gd name="T52" fmla="*/ 86 w 152"/>
                <a:gd name="T53" fmla="*/ 116 h 216"/>
                <a:gd name="T54" fmla="*/ 95 w 152"/>
                <a:gd name="T55" fmla="*/ 123 h 216"/>
                <a:gd name="T56" fmla="*/ 78 w 152"/>
                <a:gd name="T57" fmla="*/ 135 h 216"/>
                <a:gd name="T58" fmla="*/ 78 w 152"/>
                <a:gd name="T59" fmla="*/ 119 h 216"/>
                <a:gd name="T60" fmla="*/ 133 w 152"/>
                <a:gd name="T61" fmla="*/ 107 h 216"/>
                <a:gd name="T62" fmla="*/ 138 w 152"/>
                <a:gd name="T63" fmla="*/ 126 h 216"/>
                <a:gd name="T64" fmla="*/ 126 w 152"/>
                <a:gd name="T65" fmla="*/ 128 h 216"/>
                <a:gd name="T66" fmla="*/ 123 w 152"/>
                <a:gd name="T67" fmla="*/ 140 h 216"/>
                <a:gd name="T68" fmla="*/ 116 w 152"/>
                <a:gd name="T69" fmla="*/ 128 h 216"/>
                <a:gd name="T70" fmla="*/ 123 w 152"/>
                <a:gd name="T71" fmla="*/ 119 h 216"/>
                <a:gd name="T72" fmla="*/ 114 w 152"/>
                <a:gd name="T73" fmla="*/ 100 h 216"/>
                <a:gd name="T74" fmla="*/ 133 w 152"/>
                <a:gd name="T75" fmla="*/ 107 h 216"/>
                <a:gd name="T76" fmla="*/ 69 w 152"/>
                <a:gd name="T77" fmla="*/ 93 h 216"/>
                <a:gd name="T78" fmla="*/ 60 w 152"/>
                <a:gd name="T79" fmla="*/ 97 h 216"/>
                <a:gd name="T80" fmla="*/ 64 w 152"/>
                <a:gd name="T81" fmla="*/ 86 h 216"/>
                <a:gd name="T82" fmla="*/ 67 w 152"/>
                <a:gd name="T83" fmla="*/ 0 h 216"/>
                <a:gd name="T84" fmla="*/ 76 w 152"/>
                <a:gd name="T85" fmla="*/ 5 h 216"/>
                <a:gd name="T86" fmla="*/ 83 w 152"/>
                <a:gd name="T87" fmla="*/ 5 h 216"/>
                <a:gd name="T88" fmla="*/ 86 w 152"/>
                <a:gd name="T89" fmla="*/ 24 h 216"/>
                <a:gd name="T90" fmla="*/ 71 w 152"/>
                <a:gd name="T91" fmla="*/ 45 h 216"/>
                <a:gd name="T92" fmla="*/ 74 w 152"/>
                <a:gd name="T93" fmla="*/ 71 h 216"/>
                <a:gd name="T94" fmla="*/ 88 w 152"/>
                <a:gd name="T95" fmla="*/ 71 h 216"/>
                <a:gd name="T96" fmla="*/ 107 w 152"/>
                <a:gd name="T97" fmla="*/ 90 h 216"/>
                <a:gd name="T98" fmla="*/ 112 w 152"/>
                <a:gd name="T99" fmla="*/ 102 h 216"/>
                <a:gd name="T100" fmla="*/ 93 w 152"/>
                <a:gd name="T101" fmla="*/ 86 h 216"/>
                <a:gd name="T102" fmla="*/ 78 w 152"/>
                <a:gd name="T103" fmla="*/ 81 h 216"/>
                <a:gd name="T104" fmla="*/ 55 w 152"/>
                <a:gd name="T105" fmla="*/ 78 h 216"/>
                <a:gd name="T106" fmla="*/ 62 w 152"/>
                <a:gd name="T107" fmla="*/ 67 h 216"/>
                <a:gd name="T108" fmla="*/ 55 w 152"/>
                <a:gd name="T109" fmla="*/ 69 h 216"/>
                <a:gd name="T110" fmla="*/ 43 w 152"/>
                <a:gd name="T111" fmla="*/ 52 h 216"/>
                <a:gd name="T112" fmla="*/ 50 w 152"/>
                <a:gd name="T113" fmla="*/ 43 h 216"/>
                <a:gd name="T114" fmla="*/ 57 w 152"/>
                <a:gd name="T11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2" h="216">
                  <a:moveTo>
                    <a:pt x="147" y="168"/>
                  </a:moveTo>
                  <a:lnTo>
                    <a:pt x="147" y="168"/>
                  </a:lnTo>
                  <a:lnTo>
                    <a:pt x="149" y="180"/>
                  </a:lnTo>
                  <a:lnTo>
                    <a:pt x="152" y="190"/>
                  </a:lnTo>
                  <a:lnTo>
                    <a:pt x="145" y="204"/>
                  </a:lnTo>
                  <a:lnTo>
                    <a:pt x="140" y="187"/>
                  </a:lnTo>
                  <a:lnTo>
                    <a:pt x="130" y="194"/>
                  </a:lnTo>
                  <a:lnTo>
                    <a:pt x="138" y="206"/>
                  </a:lnTo>
                  <a:lnTo>
                    <a:pt x="133" y="216"/>
                  </a:lnTo>
                  <a:lnTo>
                    <a:pt x="114" y="204"/>
                  </a:lnTo>
                  <a:lnTo>
                    <a:pt x="109" y="194"/>
                  </a:lnTo>
                  <a:lnTo>
                    <a:pt x="114" y="185"/>
                  </a:lnTo>
                  <a:lnTo>
                    <a:pt x="104" y="178"/>
                  </a:lnTo>
                  <a:lnTo>
                    <a:pt x="97" y="185"/>
                  </a:lnTo>
                  <a:lnTo>
                    <a:pt x="90" y="185"/>
                  </a:lnTo>
                  <a:lnTo>
                    <a:pt x="78" y="194"/>
                  </a:lnTo>
                  <a:lnTo>
                    <a:pt x="76" y="190"/>
                  </a:lnTo>
                  <a:lnTo>
                    <a:pt x="83" y="176"/>
                  </a:lnTo>
                  <a:lnTo>
                    <a:pt x="93" y="171"/>
                  </a:lnTo>
                  <a:lnTo>
                    <a:pt x="102" y="164"/>
                  </a:lnTo>
                  <a:lnTo>
                    <a:pt x="107" y="171"/>
                  </a:lnTo>
                  <a:lnTo>
                    <a:pt x="119" y="166"/>
                  </a:lnTo>
                  <a:lnTo>
                    <a:pt x="123" y="159"/>
                  </a:lnTo>
                  <a:lnTo>
                    <a:pt x="133" y="159"/>
                  </a:lnTo>
                  <a:lnTo>
                    <a:pt x="133" y="147"/>
                  </a:lnTo>
                  <a:lnTo>
                    <a:pt x="145" y="154"/>
                  </a:lnTo>
                  <a:lnTo>
                    <a:pt x="147" y="161"/>
                  </a:lnTo>
                  <a:lnTo>
                    <a:pt x="147" y="168"/>
                  </a:lnTo>
                  <a:close/>
                  <a:moveTo>
                    <a:pt x="109" y="138"/>
                  </a:moveTo>
                  <a:lnTo>
                    <a:pt x="109" y="138"/>
                  </a:lnTo>
                  <a:lnTo>
                    <a:pt x="104" y="142"/>
                  </a:lnTo>
                  <a:lnTo>
                    <a:pt x="97" y="154"/>
                  </a:lnTo>
                  <a:lnTo>
                    <a:pt x="93" y="159"/>
                  </a:lnTo>
                  <a:lnTo>
                    <a:pt x="83" y="147"/>
                  </a:lnTo>
                  <a:lnTo>
                    <a:pt x="86" y="142"/>
                  </a:lnTo>
                  <a:lnTo>
                    <a:pt x="90" y="138"/>
                  </a:lnTo>
                  <a:lnTo>
                    <a:pt x="93" y="128"/>
                  </a:lnTo>
                  <a:lnTo>
                    <a:pt x="102" y="128"/>
                  </a:lnTo>
                  <a:lnTo>
                    <a:pt x="100" y="138"/>
                  </a:lnTo>
                  <a:lnTo>
                    <a:pt x="112" y="123"/>
                  </a:lnTo>
                  <a:lnTo>
                    <a:pt x="109" y="138"/>
                  </a:lnTo>
                  <a:close/>
                  <a:moveTo>
                    <a:pt x="22" y="154"/>
                  </a:moveTo>
                  <a:lnTo>
                    <a:pt x="22" y="154"/>
                  </a:lnTo>
                  <a:lnTo>
                    <a:pt x="0" y="171"/>
                  </a:lnTo>
                  <a:lnTo>
                    <a:pt x="7" y="157"/>
                  </a:lnTo>
                  <a:lnTo>
                    <a:pt x="19" y="147"/>
                  </a:lnTo>
                  <a:lnTo>
                    <a:pt x="29" y="138"/>
                  </a:lnTo>
                  <a:lnTo>
                    <a:pt x="36" y="121"/>
                  </a:lnTo>
                  <a:lnTo>
                    <a:pt x="41" y="133"/>
                  </a:lnTo>
                  <a:lnTo>
                    <a:pt x="29" y="142"/>
                  </a:lnTo>
                  <a:lnTo>
                    <a:pt x="22" y="154"/>
                  </a:lnTo>
                  <a:close/>
                  <a:moveTo>
                    <a:pt x="76" y="112"/>
                  </a:moveTo>
                  <a:lnTo>
                    <a:pt x="76" y="112"/>
                  </a:lnTo>
                  <a:lnTo>
                    <a:pt x="86" y="116"/>
                  </a:lnTo>
                  <a:lnTo>
                    <a:pt x="95" y="116"/>
                  </a:lnTo>
                  <a:lnTo>
                    <a:pt x="95" y="123"/>
                  </a:lnTo>
                  <a:lnTo>
                    <a:pt x="88" y="131"/>
                  </a:lnTo>
                  <a:lnTo>
                    <a:pt x="78" y="135"/>
                  </a:lnTo>
                  <a:lnTo>
                    <a:pt x="78" y="128"/>
                  </a:lnTo>
                  <a:lnTo>
                    <a:pt x="78" y="119"/>
                  </a:lnTo>
                  <a:lnTo>
                    <a:pt x="76" y="112"/>
                  </a:lnTo>
                  <a:close/>
                  <a:moveTo>
                    <a:pt x="133" y="107"/>
                  </a:moveTo>
                  <a:lnTo>
                    <a:pt x="133" y="107"/>
                  </a:lnTo>
                  <a:lnTo>
                    <a:pt x="138" y="126"/>
                  </a:lnTo>
                  <a:lnTo>
                    <a:pt x="126" y="121"/>
                  </a:lnTo>
                  <a:lnTo>
                    <a:pt x="126" y="128"/>
                  </a:lnTo>
                  <a:lnTo>
                    <a:pt x="130" y="138"/>
                  </a:lnTo>
                  <a:lnTo>
                    <a:pt x="123" y="140"/>
                  </a:lnTo>
                  <a:lnTo>
                    <a:pt x="121" y="128"/>
                  </a:lnTo>
                  <a:lnTo>
                    <a:pt x="116" y="128"/>
                  </a:lnTo>
                  <a:lnTo>
                    <a:pt x="114" y="119"/>
                  </a:lnTo>
                  <a:lnTo>
                    <a:pt x="123" y="119"/>
                  </a:lnTo>
                  <a:lnTo>
                    <a:pt x="123" y="114"/>
                  </a:lnTo>
                  <a:lnTo>
                    <a:pt x="114" y="100"/>
                  </a:lnTo>
                  <a:lnTo>
                    <a:pt x="128" y="102"/>
                  </a:lnTo>
                  <a:lnTo>
                    <a:pt x="133" y="107"/>
                  </a:lnTo>
                  <a:close/>
                  <a:moveTo>
                    <a:pt x="69" y="93"/>
                  </a:moveTo>
                  <a:lnTo>
                    <a:pt x="69" y="93"/>
                  </a:lnTo>
                  <a:lnTo>
                    <a:pt x="64" y="107"/>
                  </a:lnTo>
                  <a:lnTo>
                    <a:pt x="60" y="97"/>
                  </a:lnTo>
                  <a:lnTo>
                    <a:pt x="50" y="86"/>
                  </a:lnTo>
                  <a:lnTo>
                    <a:pt x="64" y="86"/>
                  </a:lnTo>
                  <a:lnTo>
                    <a:pt x="69" y="93"/>
                  </a:lnTo>
                  <a:close/>
                  <a:moveTo>
                    <a:pt x="67" y="0"/>
                  </a:moveTo>
                  <a:lnTo>
                    <a:pt x="67" y="0"/>
                  </a:lnTo>
                  <a:lnTo>
                    <a:pt x="76" y="5"/>
                  </a:lnTo>
                  <a:lnTo>
                    <a:pt x="81" y="0"/>
                  </a:lnTo>
                  <a:lnTo>
                    <a:pt x="83" y="5"/>
                  </a:lnTo>
                  <a:lnTo>
                    <a:pt x="81" y="12"/>
                  </a:lnTo>
                  <a:lnTo>
                    <a:pt x="86" y="24"/>
                  </a:lnTo>
                  <a:lnTo>
                    <a:pt x="81" y="38"/>
                  </a:lnTo>
                  <a:lnTo>
                    <a:pt x="71" y="45"/>
                  </a:lnTo>
                  <a:lnTo>
                    <a:pt x="69" y="60"/>
                  </a:lnTo>
                  <a:lnTo>
                    <a:pt x="74" y="71"/>
                  </a:lnTo>
                  <a:lnTo>
                    <a:pt x="81" y="74"/>
                  </a:lnTo>
                  <a:lnTo>
                    <a:pt x="88" y="71"/>
                  </a:lnTo>
                  <a:lnTo>
                    <a:pt x="109" y="81"/>
                  </a:lnTo>
                  <a:lnTo>
                    <a:pt x="107" y="90"/>
                  </a:lnTo>
                  <a:lnTo>
                    <a:pt x="112" y="93"/>
                  </a:lnTo>
                  <a:lnTo>
                    <a:pt x="112" y="102"/>
                  </a:lnTo>
                  <a:lnTo>
                    <a:pt x="97" y="93"/>
                  </a:lnTo>
                  <a:lnTo>
                    <a:pt x="93" y="86"/>
                  </a:lnTo>
                  <a:lnTo>
                    <a:pt x="88" y="90"/>
                  </a:lnTo>
                  <a:lnTo>
                    <a:pt x="78" y="81"/>
                  </a:lnTo>
                  <a:lnTo>
                    <a:pt x="62" y="83"/>
                  </a:lnTo>
                  <a:lnTo>
                    <a:pt x="55" y="78"/>
                  </a:lnTo>
                  <a:lnTo>
                    <a:pt x="57" y="71"/>
                  </a:lnTo>
                  <a:lnTo>
                    <a:pt x="62" y="67"/>
                  </a:lnTo>
                  <a:lnTo>
                    <a:pt x="57" y="64"/>
                  </a:lnTo>
                  <a:lnTo>
                    <a:pt x="55" y="69"/>
                  </a:lnTo>
                  <a:lnTo>
                    <a:pt x="48" y="62"/>
                  </a:lnTo>
                  <a:lnTo>
                    <a:pt x="43" y="52"/>
                  </a:lnTo>
                  <a:lnTo>
                    <a:pt x="43" y="38"/>
                  </a:lnTo>
                  <a:lnTo>
                    <a:pt x="50" y="43"/>
                  </a:lnTo>
                  <a:lnTo>
                    <a:pt x="52" y="17"/>
                  </a:lnTo>
                  <a:lnTo>
                    <a:pt x="57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1" name="Freeform 250"/>
            <p:cNvSpPr>
              <a:spLocks noEditPoints="1"/>
            </p:cNvSpPr>
            <p:nvPr/>
          </p:nvSpPr>
          <p:spPr bwMode="auto">
            <a:xfrm>
              <a:off x="8289107" y="3987516"/>
              <a:ext cx="415861" cy="228383"/>
            </a:xfrm>
            <a:custGeom>
              <a:avLst/>
              <a:gdLst>
                <a:gd name="T0" fmla="*/ 241 w 244"/>
                <a:gd name="T1" fmla="*/ 71 h 134"/>
                <a:gd name="T2" fmla="*/ 229 w 244"/>
                <a:gd name="T3" fmla="*/ 66 h 134"/>
                <a:gd name="T4" fmla="*/ 218 w 244"/>
                <a:gd name="T5" fmla="*/ 42 h 134"/>
                <a:gd name="T6" fmla="*/ 222 w 244"/>
                <a:gd name="T7" fmla="*/ 47 h 134"/>
                <a:gd name="T8" fmla="*/ 234 w 244"/>
                <a:gd name="T9" fmla="*/ 59 h 134"/>
                <a:gd name="T10" fmla="*/ 241 w 244"/>
                <a:gd name="T11" fmla="*/ 71 h 134"/>
                <a:gd name="T12" fmla="*/ 177 w 244"/>
                <a:gd name="T13" fmla="*/ 49 h 134"/>
                <a:gd name="T14" fmla="*/ 168 w 244"/>
                <a:gd name="T15" fmla="*/ 54 h 134"/>
                <a:gd name="T16" fmla="*/ 149 w 244"/>
                <a:gd name="T17" fmla="*/ 61 h 134"/>
                <a:gd name="T18" fmla="*/ 128 w 244"/>
                <a:gd name="T19" fmla="*/ 56 h 134"/>
                <a:gd name="T20" fmla="*/ 118 w 244"/>
                <a:gd name="T21" fmla="*/ 47 h 134"/>
                <a:gd name="T22" fmla="*/ 142 w 244"/>
                <a:gd name="T23" fmla="*/ 49 h 134"/>
                <a:gd name="T24" fmla="*/ 147 w 244"/>
                <a:gd name="T25" fmla="*/ 40 h 134"/>
                <a:gd name="T26" fmla="*/ 158 w 244"/>
                <a:gd name="T27" fmla="*/ 47 h 134"/>
                <a:gd name="T28" fmla="*/ 173 w 244"/>
                <a:gd name="T29" fmla="*/ 37 h 134"/>
                <a:gd name="T30" fmla="*/ 180 w 244"/>
                <a:gd name="T31" fmla="*/ 26 h 134"/>
                <a:gd name="T32" fmla="*/ 182 w 244"/>
                <a:gd name="T33" fmla="*/ 37 h 134"/>
                <a:gd name="T34" fmla="*/ 99 w 244"/>
                <a:gd name="T35" fmla="*/ 80 h 134"/>
                <a:gd name="T36" fmla="*/ 113 w 244"/>
                <a:gd name="T37" fmla="*/ 90 h 134"/>
                <a:gd name="T38" fmla="*/ 135 w 244"/>
                <a:gd name="T39" fmla="*/ 106 h 134"/>
                <a:gd name="T40" fmla="*/ 147 w 244"/>
                <a:gd name="T41" fmla="*/ 118 h 134"/>
                <a:gd name="T42" fmla="*/ 158 w 244"/>
                <a:gd name="T43" fmla="*/ 127 h 134"/>
                <a:gd name="T44" fmla="*/ 147 w 244"/>
                <a:gd name="T45" fmla="*/ 134 h 134"/>
                <a:gd name="T46" fmla="*/ 128 w 244"/>
                <a:gd name="T47" fmla="*/ 127 h 134"/>
                <a:gd name="T48" fmla="*/ 99 w 244"/>
                <a:gd name="T49" fmla="*/ 113 h 134"/>
                <a:gd name="T50" fmla="*/ 80 w 244"/>
                <a:gd name="T51" fmla="*/ 90 h 134"/>
                <a:gd name="T52" fmla="*/ 47 w 244"/>
                <a:gd name="T53" fmla="*/ 87 h 134"/>
                <a:gd name="T54" fmla="*/ 38 w 244"/>
                <a:gd name="T55" fmla="*/ 106 h 134"/>
                <a:gd name="T56" fmla="*/ 17 w 244"/>
                <a:gd name="T57" fmla="*/ 108 h 134"/>
                <a:gd name="T58" fmla="*/ 0 w 244"/>
                <a:gd name="T59" fmla="*/ 54 h 134"/>
                <a:gd name="T60" fmla="*/ 28 w 244"/>
                <a:gd name="T61" fmla="*/ 11 h 134"/>
                <a:gd name="T62" fmla="*/ 69 w 244"/>
                <a:gd name="T63" fmla="*/ 30 h 134"/>
                <a:gd name="T64" fmla="*/ 80 w 244"/>
                <a:gd name="T65" fmla="*/ 49 h 134"/>
                <a:gd name="T66" fmla="*/ 111 w 244"/>
                <a:gd name="T67" fmla="*/ 66 h 134"/>
                <a:gd name="T68" fmla="*/ 99 w 244"/>
                <a:gd name="T69" fmla="*/ 80 h 134"/>
                <a:gd name="T70" fmla="*/ 196 w 244"/>
                <a:gd name="T71" fmla="*/ 33 h 134"/>
                <a:gd name="T72" fmla="*/ 187 w 244"/>
                <a:gd name="T73" fmla="*/ 28 h 134"/>
                <a:gd name="T74" fmla="*/ 177 w 244"/>
                <a:gd name="T75" fmla="*/ 16 h 134"/>
                <a:gd name="T76" fmla="*/ 156 w 244"/>
                <a:gd name="T77" fmla="*/ 4 h 134"/>
                <a:gd name="T78" fmla="*/ 168 w 244"/>
                <a:gd name="T79" fmla="*/ 4 h 134"/>
                <a:gd name="T80" fmla="*/ 182 w 244"/>
                <a:gd name="T81" fmla="*/ 11 h 134"/>
                <a:gd name="T82" fmla="*/ 194 w 244"/>
                <a:gd name="T83" fmla="*/ 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4" h="134">
                  <a:moveTo>
                    <a:pt x="241" y="71"/>
                  </a:moveTo>
                  <a:lnTo>
                    <a:pt x="241" y="71"/>
                  </a:lnTo>
                  <a:lnTo>
                    <a:pt x="236" y="73"/>
                  </a:lnTo>
                  <a:lnTo>
                    <a:pt x="229" y="66"/>
                  </a:lnTo>
                  <a:lnTo>
                    <a:pt x="222" y="54"/>
                  </a:lnTo>
                  <a:lnTo>
                    <a:pt x="218" y="42"/>
                  </a:lnTo>
                  <a:lnTo>
                    <a:pt x="220" y="40"/>
                  </a:lnTo>
                  <a:lnTo>
                    <a:pt x="222" y="47"/>
                  </a:lnTo>
                  <a:lnTo>
                    <a:pt x="227" y="49"/>
                  </a:lnTo>
                  <a:lnTo>
                    <a:pt x="234" y="59"/>
                  </a:lnTo>
                  <a:lnTo>
                    <a:pt x="244" y="66"/>
                  </a:lnTo>
                  <a:lnTo>
                    <a:pt x="241" y="71"/>
                  </a:lnTo>
                  <a:close/>
                  <a:moveTo>
                    <a:pt x="177" y="49"/>
                  </a:moveTo>
                  <a:lnTo>
                    <a:pt x="177" y="49"/>
                  </a:lnTo>
                  <a:lnTo>
                    <a:pt x="168" y="49"/>
                  </a:lnTo>
                  <a:lnTo>
                    <a:pt x="168" y="54"/>
                  </a:lnTo>
                  <a:lnTo>
                    <a:pt x="158" y="59"/>
                  </a:lnTo>
                  <a:lnTo>
                    <a:pt x="149" y="61"/>
                  </a:lnTo>
                  <a:lnTo>
                    <a:pt x="139" y="61"/>
                  </a:lnTo>
                  <a:lnTo>
                    <a:pt x="128" y="56"/>
                  </a:lnTo>
                  <a:lnTo>
                    <a:pt x="118" y="54"/>
                  </a:lnTo>
                  <a:lnTo>
                    <a:pt x="118" y="47"/>
                  </a:lnTo>
                  <a:lnTo>
                    <a:pt x="135" y="49"/>
                  </a:lnTo>
                  <a:lnTo>
                    <a:pt x="142" y="49"/>
                  </a:lnTo>
                  <a:lnTo>
                    <a:pt x="144" y="40"/>
                  </a:lnTo>
                  <a:lnTo>
                    <a:pt x="147" y="40"/>
                  </a:lnTo>
                  <a:lnTo>
                    <a:pt x="149" y="49"/>
                  </a:lnTo>
                  <a:lnTo>
                    <a:pt x="158" y="47"/>
                  </a:lnTo>
                  <a:lnTo>
                    <a:pt x="163" y="42"/>
                  </a:lnTo>
                  <a:lnTo>
                    <a:pt x="173" y="37"/>
                  </a:lnTo>
                  <a:lnTo>
                    <a:pt x="170" y="28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2" y="37"/>
                  </a:lnTo>
                  <a:lnTo>
                    <a:pt x="177" y="49"/>
                  </a:lnTo>
                  <a:close/>
                  <a:moveTo>
                    <a:pt x="99" y="80"/>
                  </a:moveTo>
                  <a:lnTo>
                    <a:pt x="99" y="80"/>
                  </a:lnTo>
                  <a:lnTo>
                    <a:pt x="113" y="90"/>
                  </a:lnTo>
                  <a:lnTo>
                    <a:pt x="125" y="106"/>
                  </a:lnTo>
                  <a:lnTo>
                    <a:pt x="135" y="106"/>
                  </a:lnTo>
                  <a:lnTo>
                    <a:pt x="135" y="113"/>
                  </a:lnTo>
                  <a:lnTo>
                    <a:pt x="147" y="118"/>
                  </a:lnTo>
                  <a:lnTo>
                    <a:pt x="139" y="120"/>
                  </a:lnTo>
                  <a:lnTo>
                    <a:pt x="158" y="127"/>
                  </a:lnTo>
                  <a:lnTo>
                    <a:pt x="156" y="132"/>
                  </a:lnTo>
                  <a:lnTo>
                    <a:pt x="147" y="134"/>
                  </a:lnTo>
                  <a:lnTo>
                    <a:pt x="142" y="130"/>
                  </a:lnTo>
                  <a:lnTo>
                    <a:pt x="128" y="127"/>
                  </a:lnTo>
                  <a:lnTo>
                    <a:pt x="111" y="125"/>
                  </a:lnTo>
                  <a:lnTo>
                    <a:pt x="99" y="113"/>
                  </a:lnTo>
                  <a:lnTo>
                    <a:pt x="90" y="106"/>
                  </a:lnTo>
                  <a:lnTo>
                    <a:pt x="80" y="90"/>
                  </a:lnTo>
                  <a:lnTo>
                    <a:pt x="59" y="82"/>
                  </a:lnTo>
                  <a:lnTo>
                    <a:pt x="47" y="87"/>
                  </a:lnTo>
                  <a:lnTo>
                    <a:pt x="35" y="94"/>
                  </a:lnTo>
                  <a:lnTo>
                    <a:pt x="38" y="106"/>
                  </a:lnTo>
                  <a:lnTo>
                    <a:pt x="26" y="111"/>
                  </a:lnTo>
                  <a:lnTo>
                    <a:pt x="17" y="108"/>
                  </a:lnTo>
                  <a:lnTo>
                    <a:pt x="0" y="106"/>
                  </a:lnTo>
                  <a:lnTo>
                    <a:pt x="0" y="54"/>
                  </a:lnTo>
                  <a:lnTo>
                    <a:pt x="0" y="2"/>
                  </a:lnTo>
                  <a:lnTo>
                    <a:pt x="28" y="11"/>
                  </a:lnTo>
                  <a:lnTo>
                    <a:pt x="57" y="23"/>
                  </a:lnTo>
                  <a:lnTo>
                    <a:pt x="69" y="30"/>
                  </a:lnTo>
                  <a:lnTo>
                    <a:pt x="78" y="37"/>
                  </a:lnTo>
                  <a:lnTo>
                    <a:pt x="80" y="49"/>
                  </a:lnTo>
                  <a:lnTo>
                    <a:pt x="106" y="59"/>
                  </a:lnTo>
                  <a:lnTo>
                    <a:pt x="111" y="66"/>
                  </a:lnTo>
                  <a:lnTo>
                    <a:pt x="97" y="68"/>
                  </a:lnTo>
                  <a:lnTo>
                    <a:pt x="99" y="80"/>
                  </a:lnTo>
                  <a:close/>
                  <a:moveTo>
                    <a:pt x="196" y="33"/>
                  </a:moveTo>
                  <a:lnTo>
                    <a:pt x="196" y="33"/>
                  </a:lnTo>
                  <a:lnTo>
                    <a:pt x="192" y="37"/>
                  </a:lnTo>
                  <a:lnTo>
                    <a:pt x="187" y="28"/>
                  </a:lnTo>
                  <a:lnTo>
                    <a:pt x="184" y="21"/>
                  </a:lnTo>
                  <a:lnTo>
                    <a:pt x="177" y="16"/>
                  </a:lnTo>
                  <a:lnTo>
                    <a:pt x="168" y="9"/>
                  </a:lnTo>
                  <a:lnTo>
                    <a:pt x="156" y="4"/>
                  </a:lnTo>
                  <a:lnTo>
                    <a:pt x="161" y="0"/>
                  </a:lnTo>
                  <a:lnTo>
                    <a:pt x="168" y="4"/>
                  </a:lnTo>
                  <a:lnTo>
                    <a:pt x="175" y="7"/>
                  </a:lnTo>
                  <a:lnTo>
                    <a:pt x="182" y="11"/>
                  </a:lnTo>
                  <a:lnTo>
                    <a:pt x="187" y="19"/>
                  </a:lnTo>
                  <a:lnTo>
                    <a:pt x="194" y="23"/>
                  </a:lnTo>
                  <a:lnTo>
                    <a:pt x="196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2" name="Freeform 254"/>
            <p:cNvSpPr>
              <a:spLocks/>
            </p:cNvSpPr>
            <p:nvPr/>
          </p:nvSpPr>
          <p:spPr bwMode="auto">
            <a:xfrm>
              <a:off x="2540342" y="3401220"/>
              <a:ext cx="44313" cy="17044"/>
            </a:xfrm>
            <a:custGeom>
              <a:avLst/>
              <a:gdLst>
                <a:gd name="T0" fmla="*/ 26 w 26"/>
                <a:gd name="T1" fmla="*/ 5 h 10"/>
                <a:gd name="T2" fmla="*/ 26 w 26"/>
                <a:gd name="T3" fmla="*/ 5 h 10"/>
                <a:gd name="T4" fmla="*/ 24 w 26"/>
                <a:gd name="T5" fmla="*/ 10 h 10"/>
                <a:gd name="T6" fmla="*/ 9 w 26"/>
                <a:gd name="T7" fmla="*/ 10 h 10"/>
                <a:gd name="T8" fmla="*/ 0 w 26"/>
                <a:gd name="T9" fmla="*/ 10 h 10"/>
                <a:gd name="T10" fmla="*/ 0 w 26"/>
                <a:gd name="T11" fmla="*/ 3 h 10"/>
                <a:gd name="T12" fmla="*/ 2 w 26"/>
                <a:gd name="T13" fmla="*/ 0 h 10"/>
                <a:gd name="T14" fmla="*/ 17 w 26"/>
                <a:gd name="T15" fmla="*/ 0 h 10"/>
                <a:gd name="T16" fmla="*/ 24 w 26"/>
                <a:gd name="T17" fmla="*/ 3 h 10"/>
                <a:gd name="T18" fmla="*/ 26 w 26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0">
                  <a:moveTo>
                    <a:pt x="26" y="5"/>
                  </a:moveTo>
                  <a:lnTo>
                    <a:pt x="26" y="5"/>
                  </a:lnTo>
                  <a:lnTo>
                    <a:pt x="24" y="10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2" y="0"/>
                  </a:lnTo>
                  <a:lnTo>
                    <a:pt x="17" y="0"/>
                  </a:lnTo>
                  <a:lnTo>
                    <a:pt x="24" y="3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3" name="Freeform 256"/>
            <p:cNvSpPr>
              <a:spLocks/>
            </p:cNvSpPr>
            <p:nvPr/>
          </p:nvSpPr>
          <p:spPr bwMode="auto">
            <a:xfrm>
              <a:off x="7825524" y="2610157"/>
              <a:ext cx="180661" cy="189183"/>
            </a:xfrm>
            <a:custGeom>
              <a:avLst/>
              <a:gdLst>
                <a:gd name="T0" fmla="*/ 104 w 106"/>
                <a:gd name="T1" fmla="*/ 12 h 111"/>
                <a:gd name="T2" fmla="*/ 104 w 106"/>
                <a:gd name="T3" fmla="*/ 12 h 111"/>
                <a:gd name="T4" fmla="*/ 106 w 106"/>
                <a:gd name="T5" fmla="*/ 16 h 111"/>
                <a:gd name="T6" fmla="*/ 99 w 106"/>
                <a:gd name="T7" fmla="*/ 14 h 111"/>
                <a:gd name="T8" fmla="*/ 92 w 106"/>
                <a:gd name="T9" fmla="*/ 21 h 111"/>
                <a:gd name="T10" fmla="*/ 87 w 106"/>
                <a:gd name="T11" fmla="*/ 28 h 111"/>
                <a:gd name="T12" fmla="*/ 87 w 106"/>
                <a:gd name="T13" fmla="*/ 45 h 111"/>
                <a:gd name="T14" fmla="*/ 80 w 106"/>
                <a:gd name="T15" fmla="*/ 50 h 111"/>
                <a:gd name="T16" fmla="*/ 76 w 106"/>
                <a:gd name="T17" fmla="*/ 52 h 111"/>
                <a:gd name="T18" fmla="*/ 71 w 106"/>
                <a:gd name="T19" fmla="*/ 59 h 111"/>
                <a:gd name="T20" fmla="*/ 59 w 106"/>
                <a:gd name="T21" fmla="*/ 61 h 111"/>
                <a:gd name="T22" fmla="*/ 52 w 106"/>
                <a:gd name="T23" fmla="*/ 66 h 111"/>
                <a:gd name="T24" fmla="*/ 52 w 106"/>
                <a:gd name="T25" fmla="*/ 78 h 111"/>
                <a:gd name="T26" fmla="*/ 50 w 106"/>
                <a:gd name="T27" fmla="*/ 78 h 111"/>
                <a:gd name="T28" fmla="*/ 57 w 106"/>
                <a:gd name="T29" fmla="*/ 83 h 111"/>
                <a:gd name="T30" fmla="*/ 66 w 106"/>
                <a:gd name="T31" fmla="*/ 92 h 111"/>
                <a:gd name="T32" fmla="*/ 64 w 106"/>
                <a:gd name="T33" fmla="*/ 97 h 111"/>
                <a:gd name="T34" fmla="*/ 57 w 106"/>
                <a:gd name="T35" fmla="*/ 97 h 111"/>
                <a:gd name="T36" fmla="*/ 47 w 106"/>
                <a:gd name="T37" fmla="*/ 97 h 111"/>
                <a:gd name="T38" fmla="*/ 40 w 106"/>
                <a:gd name="T39" fmla="*/ 109 h 111"/>
                <a:gd name="T40" fmla="*/ 31 w 106"/>
                <a:gd name="T41" fmla="*/ 106 h 111"/>
                <a:gd name="T42" fmla="*/ 31 w 106"/>
                <a:gd name="T43" fmla="*/ 109 h 111"/>
                <a:gd name="T44" fmla="*/ 24 w 106"/>
                <a:gd name="T45" fmla="*/ 104 h 111"/>
                <a:gd name="T46" fmla="*/ 21 w 106"/>
                <a:gd name="T47" fmla="*/ 109 h 111"/>
                <a:gd name="T48" fmla="*/ 16 w 106"/>
                <a:gd name="T49" fmla="*/ 111 h 111"/>
                <a:gd name="T50" fmla="*/ 16 w 106"/>
                <a:gd name="T51" fmla="*/ 106 h 111"/>
                <a:gd name="T52" fmla="*/ 12 w 106"/>
                <a:gd name="T53" fmla="*/ 104 h 111"/>
                <a:gd name="T54" fmla="*/ 7 w 106"/>
                <a:gd name="T55" fmla="*/ 102 h 111"/>
                <a:gd name="T56" fmla="*/ 12 w 106"/>
                <a:gd name="T57" fmla="*/ 92 h 111"/>
                <a:gd name="T58" fmla="*/ 16 w 106"/>
                <a:gd name="T59" fmla="*/ 90 h 111"/>
                <a:gd name="T60" fmla="*/ 14 w 106"/>
                <a:gd name="T61" fmla="*/ 85 h 111"/>
                <a:gd name="T62" fmla="*/ 19 w 106"/>
                <a:gd name="T63" fmla="*/ 76 h 111"/>
                <a:gd name="T64" fmla="*/ 16 w 106"/>
                <a:gd name="T65" fmla="*/ 71 h 111"/>
                <a:gd name="T66" fmla="*/ 7 w 106"/>
                <a:gd name="T67" fmla="*/ 68 h 111"/>
                <a:gd name="T68" fmla="*/ 0 w 106"/>
                <a:gd name="T69" fmla="*/ 64 h 111"/>
                <a:gd name="T70" fmla="*/ 14 w 106"/>
                <a:gd name="T71" fmla="*/ 52 h 111"/>
                <a:gd name="T72" fmla="*/ 31 w 106"/>
                <a:gd name="T73" fmla="*/ 40 h 111"/>
                <a:gd name="T74" fmla="*/ 43 w 106"/>
                <a:gd name="T75" fmla="*/ 23 h 111"/>
                <a:gd name="T76" fmla="*/ 50 w 106"/>
                <a:gd name="T77" fmla="*/ 31 h 111"/>
                <a:gd name="T78" fmla="*/ 64 w 106"/>
                <a:gd name="T79" fmla="*/ 31 h 111"/>
                <a:gd name="T80" fmla="*/ 61 w 106"/>
                <a:gd name="T81" fmla="*/ 21 h 111"/>
                <a:gd name="T82" fmla="*/ 87 w 106"/>
                <a:gd name="T83" fmla="*/ 12 h 111"/>
                <a:gd name="T84" fmla="*/ 92 w 106"/>
                <a:gd name="T85" fmla="*/ 0 h 111"/>
                <a:gd name="T86" fmla="*/ 104 w 106"/>
                <a:gd name="T87" fmla="*/ 1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6" h="111">
                  <a:moveTo>
                    <a:pt x="104" y="12"/>
                  </a:moveTo>
                  <a:lnTo>
                    <a:pt x="104" y="12"/>
                  </a:lnTo>
                  <a:lnTo>
                    <a:pt x="106" y="16"/>
                  </a:lnTo>
                  <a:lnTo>
                    <a:pt x="99" y="14"/>
                  </a:lnTo>
                  <a:lnTo>
                    <a:pt x="92" y="21"/>
                  </a:lnTo>
                  <a:lnTo>
                    <a:pt x="87" y="28"/>
                  </a:lnTo>
                  <a:lnTo>
                    <a:pt x="87" y="45"/>
                  </a:lnTo>
                  <a:lnTo>
                    <a:pt x="80" y="50"/>
                  </a:lnTo>
                  <a:lnTo>
                    <a:pt x="76" y="52"/>
                  </a:lnTo>
                  <a:lnTo>
                    <a:pt x="71" y="59"/>
                  </a:lnTo>
                  <a:lnTo>
                    <a:pt x="59" y="61"/>
                  </a:lnTo>
                  <a:lnTo>
                    <a:pt x="52" y="66"/>
                  </a:lnTo>
                  <a:lnTo>
                    <a:pt x="52" y="78"/>
                  </a:lnTo>
                  <a:lnTo>
                    <a:pt x="50" y="78"/>
                  </a:lnTo>
                  <a:lnTo>
                    <a:pt x="57" y="83"/>
                  </a:lnTo>
                  <a:lnTo>
                    <a:pt x="66" y="92"/>
                  </a:lnTo>
                  <a:lnTo>
                    <a:pt x="64" y="97"/>
                  </a:lnTo>
                  <a:lnTo>
                    <a:pt x="57" y="97"/>
                  </a:lnTo>
                  <a:lnTo>
                    <a:pt x="47" y="97"/>
                  </a:lnTo>
                  <a:lnTo>
                    <a:pt x="40" y="109"/>
                  </a:lnTo>
                  <a:lnTo>
                    <a:pt x="31" y="106"/>
                  </a:lnTo>
                  <a:lnTo>
                    <a:pt x="31" y="109"/>
                  </a:lnTo>
                  <a:lnTo>
                    <a:pt x="24" y="104"/>
                  </a:lnTo>
                  <a:lnTo>
                    <a:pt x="21" y="109"/>
                  </a:lnTo>
                  <a:lnTo>
                    <a:pt x="16" y="111"/>
                  </a:lnTo>
                  <a:lnTo>
                    <a:pt x="16" y="106"/>
                  </a:lnTo>
                  <a:lnTo>
                    <a:pt x="12" y="104"/>
                  </a:lnTo>
                  <a:lnTo>
                    <a:pt x="7" y="102"/>
                  </a:lnTo>
                  <a:lnTo>
                    <a:pt x="12" y="92"/>
                  </a:lnTo>
                  <a:lnTo>
                    <a:pt x="16" y="90"/>
                  </a:lnTo>
                  <a:lnTo>
                    <a:pt x="14" y="85"/>
                  </a:lnTo>
                  <a:lnTo>
                    <a:pt x="19" y="76"/>
                  </a:lnTo>
                  <a:lnTo>
                    <a:pt x="16" y="71"/>
                  </a:lnTo>
                  <a:lnTo>
                    <a:pt x="7" y="68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31" y="40"/>
                  </a:lnTo>
                  <a:lnTo>
                    <a:pt x="43" y="23"/>
                  </a:lnTo>
                  <a:lnTo>
                    <a:pt x="50" y="31"/>
                  </a:lnTo>
                  <a:lnTo>
                    <a:pt x="64" y="31"/>
                  </a:lnTo>
                  <a:lnTo>
                    <a:pt x="61" y="21"/>
                  </a:lnTo>
                  <a:lnTo>
                    <a:pt x="87" y="12"/>
                  </a:lnTo>
                  <a:lnTo>
                    <a:pt x="92" y="0"/>
                  </a:lnTo>
                  <a:lnTo>
                    <a:pt x="10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4" name="Freeform 258"/>
            <p:cNvSpPr>
              <a:spLocks/>
            </p:cNvSpPr>
            <p:nvPr/>
          </p:nvSpPr>
          <p:spPr bwMode="auto">
            <a:xfrm>
              <a:off x="4132203" y="2639376"/>
              <a:ext cx="88626" cy="194296"/>
            </a:xfrm>
            <a:custGeom>
              <a:avLst/>
              <a:gdLst>
                <a:gd name="T0" fmla="*/ 22 w 52"/>
                <a:gd name="T1" fmla="*/ 0 h 114"/>
                <a:gd name="T2" fmla="*/ 22 w 52"/>
                <a:gd name="T3" fmla="*/ 0 h 114"/>
                <a:gd name="T4" fmla="*/ 26 w 52"/>
                <a:gd name="T5" fmla="*/ 9 h 114"/>
                <a:gd name="T6" fmla="*/ 36 w 52"/>
                <a:gd name="T7" fmla="*/ 9 h 114"/>
                <a:gd name="T8" fmla="*/ 38 w 52"/>
                <a:gd name="T9" fmla="*/ 7 h 114"/>
                <a:gd name="T10" fmla="*/ 48 w 52"/>
                <a:gd name="T11" fmla="*/ 7 h 114"/>
                <a:gd name="T12" fmla="*/ 52 w 52"/>
                <a:gd name="T13" fmla="*/ 19 h 114"/>
                <a:gd name="T14" fmla="*/ 43 w 52"/>
                <a:gd name="T15" fmla="*/ 24 h 114"/>
                <a:gd name="T16" fmla="*/ 43 w 52"/>
                <a:gd name="T17" fmla="*/ 43 h 114"/>
                <a:gd name="T18" fmla="*/ 41 w 52"/>
                <a:gd name="T19" fmla="*/ 45 h 114"/>
                <a:gd name="T20" fmla="*/ 41 w 52"/>
                <a:gd name="T21" fmla="*/ 54 h 114"/>
                <a:gd name="T22" fmla="*/ 33 w 52"/>
                <a:gd name="T23" fmla="*/ 57 h 114"/>
                <a:gd name="T24" fmla="*/ 41 w 52"/>
                <a:gd name="T25" fmla="*/ 69 h 114"/>
                <a:gd name="T26" fmla="*/ 36 w 52"/>
                <a:gd name="T27" fmla="*/ 83 h 114"/>
                <a:gd name="T28" fmla="*/ 41 w 52"/>
                <a:gd name="T29" fmla="*/ 88 h 114"/>
                <a:gd name="T30" fmla="*/ 38 w 52"/>
                <a:gd name="T31" fmla="*/ 95 h 114"/>
                <a:gd name="T32" fmla="*/ 33 w 52"/>
                <a:gd name="T33" fmla="*/ 102 h 114"/>
                <a:gd name="T34" fmla="*/ 33 w 52"/>
                <a:gd name="T35" fmla="*/ 109 h 114"/>
                <a:gd name="T36" fmla="*/ 29 w 52"/>
                <a:gd name="T37" fmla="*/ 114 h 114"/>
                <a:gd name="T38" fmla="*/ 19 w 52"/>
                <a:gd name="T39" fmla="*/ 111 h 114"/>
                <a:gd name="T40" fmla="*/ 10 w 52"/>
                <a:gd name="T41" fmla="*/ 111 h 114"/>
                <a:gd name="T42" fmla="*/ 15 w 52"/>
                <a:gd name="T43" fmla="*/ 97 h 114"/>
                <a:gd name="T44" fmla="*/ 12 w 52"/>
                <a:gd name="T45" fmla="*/ 85 h 114"/>
                <a:gd name="T46" fmla="*/ 5 w 52"/>
                <a:gd name="T47" fmla="*/ 83 h 114"/>
                <a:gd name="T48" fmla="*/ 0 w 52"/>
                <a:gd name="T49" fmla="*/ 76 h 114"/>
                <a:gd name="T50" fmla="*/ 3 w 52"/>
                <a:gd name="T51" fmla="*/ 62 h 114"/>
                <a:gd name="T52" fmla="*/ 10 w 52"/>
                <a:gd name="T53" fmla="*/ 54 h 114"/>
                <a:gd name="T54" fmla="*/ 10 w 52"/>
                <a:gd name="T55" fmla="*/ 45 h 114"/>
                <a:gd name="T56" fmla="*/ 12 w 52"/>
                <a:gd name="T57" fmla="*/ 33 h 114"/>
                <a:gd name="T58" fmla="*/ 12 w 52"/>
                <a:gd name="T59" fmla="*/ 24 h 114"/>
                <a:gd name="T60" fmla="*/ 10 w 52"/>
                <a:gd name="T61" fmla="*/ 17 h 114"/>
                <a:gd name="T62" fmla="*/ 10 w 52"/>
                <a:gd name="T63" fmla="*/ 7 h 114"/>
                <a:gd name="T64" fmla="*/ 15 w 52"/>
                <a:gd name="T65" fmla="*/ 2 h 114"/>
                <a:gd name="T66" fmla="*/ 22 w 52"/>
                <a:gd name="T6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114">
                  <a:moveTo>
                    <a:pt x="22" y="0"/>
                  </a:moveTo>
                  <a:lnTo>
                    <a:pt x="22" y="0"/>
                  </a:lnTo>
                  <a:lnTo>
                    <a:pt x="26" y="9"/>
                  </a:lnTo>
                  <a:lnTo>
                    <a:pt x="36" y="9"/>
                  </a:lnTo>
                  <a:lnTo>
                    <a:pt x="38" y="7"/>
                  </a:lnTo>
                  <a:lnTo>
                    <a:pt x="48" y="7"/>
                  </a:lnTo>
                  <a:lnTo>
                    <a:pt x="52" y="19"/>
                  </a:lnTo>
                  <a:lnTo>
                    <a:pt x="43" y="24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41" y="54"/>
                  </a:lnTo>
                  <a:lnTo>
                    <a:pt x="33" y="57"/>
                  </a:lnTo>
                  <a:lnTo>
                    <a:pt x="41" y="69"/>
                  </a:lnTo>
                  <a:lnTo>
                    <a:pt x="36" y="83"/>
                  </a:lnTo>
                  <a:lnTo>
                    <a:pt x="41" y="88"/>
                  </a:lnTo>
                  <a:lnTo>
                    <a:pt x="38" y="95"/>
                  </a:lnTo>
                  <a:lnTo>
                    <a:pt x="33" y="102"/>
                  </a:lnTo>
                  <a:lnTo>
                    <a:pt x="33" y="109"/>
                  </a:lnTo>
                  <a:lnTo>
                    <a:pt x="29" y="114"/>
                  </a:lnTo>
                  <a:lnTo>
                    <a:pt x="19" y="111"/>
                  </a:lnTo>
                  <a:lnTo>
                    <a:pt x="10" y="111"/>
                  </a:lnTo>
                  <a:lnTo>
                    <a:pt x="15" y="97"/>
                  </a:lnTo>
                  <a:lnTo>
                    <a:pt x="12" y="85"/>
                  </a:lnTo>
                  <a:lnTo>
                    <a:pt x="5" y="83"/>
                  </a:lnTo>
                  <a:lnTo>
                    <a:pt x="0" y="76"/>
                  </a:lnTo>
                  <a:lnTo>
                    <a:pt x="3" y="62"/>
                  </a:lnTo>
                  <a:lnTo>
                    <a:pt x="10" y="54"/>
                  </a:lnTo>
                  <a:lnTo>
                    <a:pt x="10" y="45"/>
                  </a:lnTo>
                  <a:lnTo>
                    <a:pt x="12" y="33"/>
                  </a:lnTo>
                  <a:lnTo>
                    <a:pt x="12" y="24"/>
                  </a:lnTo>
                  <a:lnTo>
                    <a:pt x="10" y="17"/>
                  </a:lnTo>
                  <a:lnTo>
                    <a:pt x="10" y="7"/>
                  </a:lnTo>
                  <a:lnTo>
                    <a:pt x="15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5" name="Freeform 264"/>
            <p:cNvSpPr>
              <a:spLocks/>
            </p:cNvSpPr>
            <p:nvPr/>
          </p:nvSpPr>
          <p:spPr bwMode="auto">
            <a:xfrm>
              <a:off x="5797351" y="3179655"/>
              <a:ext cx="23861" cy="44313"/>
            </a:xfrm>
            <a:custGeom>
              <a:avLst/>
              <a:gdLst>
                <a:gd name="T0" fmla="*/ 10 w 14"/>
                <a:gd name="T1" fmla="*/ 24 h 26"/>
                <a:gd name="T2" fmla="*/ 10 w 14"/>
                <a:gd name="T3" fmla="*/ 24 h 26"/>
                <a:gd name="T4" fmla="*/ 5 w 14"/>
                <a:gd name="T5" fmla="*/ 26 h 26"/>
                <a:gd name="T6" fmla="*/ 0 w 14"/>
                <a:gd name="T7" fmla="*/ 21 h 26"/>
                <a:gd name="T8" fmla="*/ 0 w 14"/>
                <a:gd name="T9" fmla="*/ 10 h 26"/>
                <a:gd name="T10" fmla="*/ 3 w 14"/>
                <a:gd name="T11" fmla="*/ 0 h 26"/>
                <a:gd name="T12" fmla="*/ 7 w 14"/>
                <a:gd name="T13" fmla="*/ 0 h 26"/>
                <a:gd name="T14" fmla="*/ 14 w 14"/>
                <a:gd name="T15" fmla="*/ 5 h 26"/>
                <a:gd name="T16" fmla="*/ 14 w 14"/>
                <a:gd name="T17" fmla="*/ 14 h 26"/>
                <a:gd name="T18" fmla="*/ 10 w 14"/>
                <a:gd name="T1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6">
                  <a:moveTo>
                    <a:pt x="10" y="24"/>
                  </a:moveTo>
                  <a:lnTo>
                    <a:pt x="10" y="24"/>
                  </a:lnTo>
                  <a:lnTo>
                    <a:pt x="5" y="26"/>
                  </a:lnTo>
                  <a:lnTo>
                    <a:pt x="0" y="21"/>
                  </a:lnTo>
                  <a:lnTo>
                    <a:pt x="0" y="10"/>
                  </a:lnTo>
                  <a:lnTo>
                    <a:pt x="3" y="0"/>
                  </a:lnTo>
                  <a:lnTo>
                    <a:pt x="7" y="0"/>
                  </a:lnTo>
                  <a:lnTo>
                    <a:pt x="14" y="5"/>
                  </a:lnTo>
                  <a:lnTo>
                    <a:pt x="14" y="14"/>
                  </a:lnTo>
                  <a:lnTo>
                    <a:pt x="10" y="2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6" name="Freeform 270"/>
            <p:cNvSpPr>
              <a:spLocks/>
            </p:cNvSpPr>
            <p:nvPr/>
          </p:nvSpPr>
          <p:spPr bwMode="auto">
            <a:xfrm>
              <a:off x="3922568" y="3131933"/>
              <a:ext cx="238609" cy="201113"/>
            </a:xfrm>
            <a:custGeom>
              <a:avLst/>
              <a:gdLst>
                <a:gd name="T0" fmla="*/ 138 w 140"/>
                <a:gd name="T1" fmla="*/ 5 h 118"/>
                <a:gd name="T2" fmla="*/ 138 w 140"/>
                <a:gd name="T3" fmla="*/ 5 h 118"/>
                <a:gd name="T4" fmla="*/ 138 w 140"/>
                <a:gd name="T5" fmla="*/ 31 h 118"/>
                <a:gd name="T6" fmla="*/ 83 w 140"/>
                <a:gd name="T7" fmla="*/ 31 h 118"/>
                <a:gd name="T8" fmla="*/ 85 w 140"/>
                <a:gd name="T9" fmla="*/ 76 h 118"/>
                <a:gd name="T10" fmla="*/ 71 w 140"/>
                <a:gd name="T11" fmla="*/ 78 h 118"/>
                <a:gd name="T12" fmla="*/ 67 w 140"/>
                <a:gd name="T13" fmla="*/ 85 h 118"/>
                <a:gd name="T14" fmla="*/ 69 w 140"/>
                <a:gd name="T15" fmla="*/ 111 h 118"/>
                <a:gd name="T16" fmla="*/ 5 w 140"/>
                <a:gd name="T17" fmla="*/ 111 h 118"/>
                <a:gd name="T18" fmla="*/ 0 w 140"/>
                <a:gd name="T19" fmla="*/ 118 h 118"/>
                <a:gd name="T20" fmla="*/ 3 w 140"/>
                <a:gd name="T21" fmla="*/ 109 h 118"/>
                <a:gd name="T22" fmla="*/ 3 w 140"/>
                <a:gd name="T23" fmla="*/ 109 h 118"/>
                <a:gd name="T24" fmla="*/ 38 w 140"/>
                <a:gd name="T25" fmla="*/ 109 h 118"/>
                <a:gd name="T26" fmla="*/ 41 w 140"/>
                <a:gd name="T27" fmla="*/ 104 h 118"/>
                <a:gd name="T28" fmla="*/ 48 w 140"/>
                <a:gd name="T29" fmla="*/ 94 h 118"/>
                <a:gd name="T30" fmla="*/ 52 w 140"/>
                <a:gd name="T31" fmla="*/ 71 h 118"/>
                <a:gd name="T32" fmla="*/ 76 w 140"/>
                <a:gd name="T33" fmla="*/ 52 h 118"/>
                <a:gd name="T34" fmla="*/ 83 w 140"/>
                <a:gd name="T35" fmla="*/ 28 h 118"/>
                <a:gd name="T36" fmla="*/ 88 w 140"/>
                <a:gd name="T37" fmla="*/ 28 h 118"/>
                <a:gd name="T38" fmla="*/ 95 w 140"/>
                <a:gd name="T39" fmla="*/ 14 h 118"/>
                <a:gd name="T40" fmla="*/ 107 w 140"/>
                <a:gd name="T41" fmla="*/ 12 h 118"/>
                <a:gd name="T42" fmla="*/ 114 w 140"/>
                <a:gd name="T43" fmla="*/ 14 h 118"/>
                <a:gd name="T44" fmla="*/ 121 w 140"/>
                <a:gd name="T45" fmla="*/ 14 h 118"/>
                <a:gd name="T46" fmla="*/ 126 w 140"/>
                <a:gd name="T47" fmla="*/ 9 h 118"/>
                <a:gd name="T48" fmla="*/ 138 w 140"/>
                <a:gd name="T49" fmla="*/ 9 h 118"/>
                <a:gd name="T50" fmla="*/ 135 w 140"/>
                <a:gd name="T51" fmla="*/ 0 h 118"/>
                <a:gd name="T52" fmla="*/ 140 w 140"/>
                <a:gd name="T53" fmla="*/ 0 h 118"/>
                <a:gd name="T54" fmla="*/ 140 w 140"/>
                <a:gd name="T55" fmla="*/ 0 h 118"/>
                <a:gd name="T56" fmla="*/ 138 w 140"/>
                <a:gd name="T57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118">
                  <a:moveTo>
                    <a:pt x="138" y="5"/>
                  </a:moveTo>
                  <a:lnTo>
                    <a:pt x="138" y="5"/>
                  </a:lnTo>
                  <a:lnTo>
                    <a:pt x="138" y="31"/>
                  </a:lnTo>
                  <a:lnTo>
                    <a:pt x="83" y="31"/>
                  </a:lnTo>
                  <a:lnTo>
                    <a:pt x="85" y="76"/>
                  </a:lnTo>
                  <a:lnTo>
                    <a:pt x="71" y="78"/>
                  </a:lnTo>
                  <a:lnTo>
                    <a:pt x="67" y="85"/>
                  </a:lnTo>
                  <a:lnTo>
                    <a:pt x="69" y="111"/>
                  </a:lnTo>
                  <a:lnTo>
                    <a:pt x="5" y="111"/>
                  </a:lnTo>
                  <a:lnTo>
                    <a:pt x="0" y="11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8" y="109"/>
                  </a:lnTo>
                  <a:lnTo>
                    <a:pt x="41" y="104"/>
                  </a:lnTo>
                  <a:lnTo>
                    <a:pt x="48" y="94"/>
                  </a:lnTo>
                  <a:lnTo>
                    <a:pt x="52" y="71"/>
                  </a:lnTo>
                  <a:lnTo>
                    <a:pt x="76" y="52"/>
                  </a:lnTo>
                  <a:lnTo>
                    <a:pt x="83" y="28"/>
                  </a:lnTo>
                  <a:lnTo>
                    <a:pt x="88" y="28"/>
                  </a:lnTo>
                  <a:lnTo>
                    <a:pt x="95" y="14"/>
                  </a:lnTo>
                  <a:lnTo>
                    <a:pt x="107" y="12"/>
                  </a:lnTo>
                  <a:lnTo>
                    <a:pt x="114" y="14"/>
                  </a:lnTo>
                  <a:lnTo>
                    <a:pt x="121" y="14"/>
                  </a:lnTo>
                  <a:lnTo>
                    <a:pt x="126" y="9"/>
                  </a:lnTo>
                  <a:lnTo>
                    <a:pt x="138" y="9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7" name="Freeform 271"/>
            <p:cNvSpPr>
              <a:spLocks/>
            </p:cNvSpPr>
            <p:nvPr/>
          </p:nvSpPr>
          <p:spPr bwMode="auto">
            <a:xfrm>
              <a:off x="3922568" y="3131933"/>
              <a:ext cx="238609" cy="201113"/>
            </a:xfrm>
            <a:custGeom>
              <a:avLst/>
              <a:gdLst>
                <a:gd name="T0" fmla="*/ 138 w 140"/>
                <a:gd name="T1" fmla="*/ 5 h 118"/>
                <a:gd name="T2" fmla="*/ 138 w 140"/>
                <a:gd name="T3" fmla="*/ 5 h 118"/>
                <a:gd name="T4" fmla="*/ 138 w 140"/>
                <a:gd name="T5" fmla="*/ 31 h 118"/>
                <a:gd name="T6" fmla="*/ 83 w 140"/>
                <a:gd name="T7" fmla="*/ 31 h 118"/>
                <a:gd name="T8" fmla="*/ 85 w 140"/>
                <a:gd name="T9" fmla="*/ 76 h 118"/>
                <a:gd name="T10" fmla="*/ 71 w 140"/>
                <a:gd name="T11" fmla="*/ 78 h 118"/>
                <a:gd name="T12" fmla="*/ 67 w 140"/>
                <a:gd name="T13" fmla="*/ 85 h 118"/>
                <a:gd name="T14" fmla="*/ 69 w 140"/>
                <a:gd name="T15" fmla="*/ 111 h 118"/>
                <a:gd name="T16" fmla="*/ 5 w 140"/>
                <a:gd name="T17" fmla="*/ 111 h 118"/>
                <a:gd name="T18" fmla="*/ 0 w 140"/>
                <a:gd name="T19" fmla="*/ 118 h 118"/>
                <a:gd name="T20" fmla="*/ 3 w 140"/>
                <a:gd name="T21" fmla="*/ 109 h 118"/>
                <a:gd name="T22" fmla="*/ 3 w 140"/>
                <a:gd name="T23" fmla="*/ 109 h 118"/>
                <a:gd name="T24" fmla="*/ 38 w 140"/>
                <a:gd name="T25" fmla="*/ 109 h 118"/>
                <a:gd name="T26" fmla="*/ 41 w 140"/>
                <a:gd name="T27" fmla="*/ 104 h 118"/>
                <a:gd name="T28" fmla="*/ 48 w 140"/>
                <a:gd name="T29" fmla="*/ 94 h 118"/>
                <a:gd name="T30" fmla="*/ 52 w 140"/>
                <a:gd name="T31" fmla="*/ 71 h 118"/>
                <a:gd name="T32" fmla="*/ 76 w 140"/>
                <a:gd name="T33" fmla="*/ 52 h 118"/>
                <a:gd name="T34" fmla="*/ 83 w 140"/>
                <a:gd name="T35" fmla="*/ 28 h 118"/>
                <a:gd name="T36" fmla="*/ 88 w 140"/>
                <a:gd name="T37" fmla="*/ 28 h 118"/>
                <a:gd name="T38" fmla="*/ 95 w 140"/>
                <a:gd name="T39" fmla="*/ 14 h 118"/>
                <a:gd name="T40" fmla="*/ 107 w 140"/>
                <a:gd name="T41" fmla="*/ 12 h 118"/>
                <a:gd name="T42" fmla="*/ 114 w 140"/>
                <a:gd name="T43" fmla="*/ 14 h 118"/>
                <a:gd name="T44" fmla="*/ 121 w 140"/>
                <a:gd name="T45" fmla="*/ 14 h 118"/>
                <a:gd name="T46" fmla="*/ 126 w 140"/>
                <a:gd name="T47" fmla="*/ 9 h 118"/>
                <a:gd name="T48" fmla="*/ 138 w 140"/>
                <a:gd name="T49" fmla="*/ 9 h 118"/>
                <a:gd name="T50" fmla="*/ 135 w 140"/>
                <a:gd name="T51" fmla="*/ 0 h 118"/>
                <a:gd name="T52" fmla="*/ 140 w 140"/>
                <a:gd name="T53" fmla="*/ 0 h 118"/>
                <a:gd name="T54" fmla="*/ 140 w 140"/>
                <a:gd name="T55" fmla="*/ 0 h 118"/>
                <a:gd name="T56" fmla="*/ 138 w 140"/>
                <a:gd name="T57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118">
                  <a:moveTo>
                    <a:pt x="138" y="5"/>
                  </a:moveTo>
                  <a:lnTo>
                    <a:pt x="138" y="5"/>
                  </a:lnTo>
                  <a:lnTo>
                    <a:pt x="138" y="31"/>
                  </a:lnTo>
                  <a:lnTo>
                    <a:pt x="83" y="31"/>
                  </a:lnTo>
                  <a:lnTo>
                    <a:pt x="85" y="76"/>
                  </a:lnTo>
                  <a:lnTo>
                    <a:pt x="71" y="78"/>
                  </a:lnTo>
                  <a:lnTo>
                    <a:pt x="67" y="85"/>
                  </a:lnTo>
                  <a:lnTo>
                    <a:pt x="69" y="111"/>
                  </a:lnTo>
                  <a:lnTo>
                    <a:pt x="5" y="111"/>
                  </a:lnTo>
                  <a:lnTo>
                    <a:pt x="0" y="11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8" y="109"/>
                  </a:lnTo>
                  <a:lnTo>
                    <a:pt x="41" y="104"/>
                  </a:lnTo>
                  <a:lnTo>
                    <a:pt x="48" y="94"/>
                  </a:lnTo>
                  <a:lnTo>
                    <a:pt x="52" y="71"/>
                  </a:lnTo>
                  <a:lnTo>
                    <a:pt x="76" y="52"/>
                  </a:lnTo>
                  <a:lnTo>
                    <a:pt x="83" y="28"/>
                  </a:lnTo>
                  <a:lnTo>
                    <a:pt x="88" y="28"/>
                  </a:lnTo>
                  <a:lnTo>
                    <a:pt x="95" y="14"/>
                  </a:lnTo>
                  <a:lnTo>
                    <a:pt x="107" y="12"/>
                  </a:lnTo>
                  <a:lnTo>
                    <a:pt x="114" y="14"/>
                  </a:lnTo>
                  <a:lnTo>
                    <a:pt x="121" y="14"/>
                  </a:lnTo>
                  <a:lnTo>
                    <a:pt x="126" y="9"/>
                  </a:lnTo>
                  <a:lnTo>
                    <a:pt x="138" y="9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8" name="Freeform 276"/>
            <p:cNvSpPr>
              <a:spLocks/>
            </p:cNvSpPr>
            <p:nvPr/>
          </p:nvSpPr>
          <p:spPr bwMode="auto">
            <a:xfrm>
              <a:off x="3910637" y="3459168"/>
              <a:ext cx="170435" cy="121010"/>
            </a:xfrm>
            <a:custGeom>
              <a:avLst/>
              <a:gdLst>
                <a:gd name="T0" fmla="*/ 50 w 100"/>
                <a:gd name="T1" fmla="*/ 0 h 71"/>
                <a:gd name="T2" fmla="*/ 50 w 100"/>
                <a:gd name="T3" fmla="*/ 0 h 71"/>
                <a:gd name="T4" fmla="*/ 57 w 100"/>
                <a:gd name="T5" fmla="*/ 4 h 71"/>
                <a:gd name="T6" fmla="*/ 69 w 100"/>
                <a:gd name="T7" fmla="*/ 9 h 71"/>
                <a:gd name="T8" fmla="*/ 76 w 100"/>
                <a:gd name="T9" fmla="*/ 21 h 71"/>
                <a:gd name="T10" fmla="*/ 88 w 100"/>
                <a:gd name="T11" fmla="*/ 33 h 71"/>
                <a:gd name="T12" fmla="*/ 90 w 100"/>
                <a:gd name="T13" fmla="*/ 42 h 71"/>
                <a:gd name="T14" fmla="*/ 92 w 100"/>
                <a:gd name="T15" fmla="*/ 52 h 71"/>
                <a:gd name="T16" fmla="*/ 97 w 100"/>
                <a:gd name="T17" fmla="*/ 59 h 71"/>
                <a:gd name="T18" fmla="*/ 100 w 100"/>
                <a:gd name="T19" fmla="*/ 63 h 71"/>
                <a:gd name="T20" fmla="*/ 100 w 100"/>
                <a:gd name="T21" fmla="*/ 68 h 71"/>
                <a:gd name="T22" fmla="*/ 97 w 100"/>
                <a:gd name="T23" fmla="*/ 71 h 71"/>
                <a:gd name="T24" fmla="*/ 88 w 100"/>
                <a:gd name="T25" fmla="*/ 68 h 71"/>
                <a:gd name="T26" fmla="*/ 85 w 100"/>
                <a:gd name="T27" fmla="*/ 71 h 71"/>
                <a:gd name="T28" fmla="*/ 83 w 100"/>
                <a:gd name="T29" fmla="*/ 71 h 71"/>
                <a:gd name="T30" fmla="*/ 71 w 100"/>
                <a:gd name="T31" fmla="*/ 66 h 71"/>
                <a:gd name="T32" fmla="*/ 64 w 100"/>
                <a:gd name="T33" fmla="*/ 66 h 71"/>
                <a:gd name="T34" fmla="*/ 33 w 100"/>
                <a:gd name="T35" fmla="*/ 66 h 71"/>
                <a:gd name="T36" fmla="*/ 29 w 100"/>
                <a:gd name="T37" fmla="*/ 68 h 71"/>
                <a:gd name="T38" fmla="*/ 24 w 100"/>
                <a:gd name="T39" fmla="*/ 66 h 71"/>
                <a:gd name="T40" fmla="*/ 14 w 100"/>
                <a:gd name="T41" fmla="*/ 71 h 71"/>
                <a:gd name="T42" fmla="*/ 12 w 100"/>
                <a:gd name="T43" fmla="*/ 56 h 71"/>
                <a:gd name="T44" fmla="*/ 26 w 100"/>
                <a:gd name="T45" fmla="*/ 59 h 71"/>
                <a:gd name="T46" fmla="*/ 31 w 100"/>
                <a:gd name="T47" fmla="*/ 56 h 71"/>
                <a:gd name="T48" fmla="*/ 33 w 100"/>
                <a:gd name="T49" fmla="*/ 56 h 71"/>
                <a:gd name="T50" fmla="*/ 40 w 100"/>
                <a:gd name="T51" fmla="*/ 52 h 71"/>
                <a:gd name="T52" fmla="*/ 48 w 100"/>
                <a:gd name="T53" fmla="*/ 54 h 71"/>
                <a:gd name="T54" fmla="*/ 55 w 100"/>
                <a:gd name="T55" fmla="*/ 56 h 71"/>
                <a:gd name="T56" fmla="*/ 62 w 100"/>
                <a:gd name="T57" fmla="*/ 52 h 71"/>
                <a:gd name="T58" fmla="*/ 57 w 100"/>
                <a:gd name="T59" fmla="*/ 47 h 71"/>
                <a:gd name="T60" fmla="*/ 52 w 100"/>
                <a:gd name="T61" fmla="*/ 49 h 71"/>
                <a:gd name="T62" fmla="*/ 48 w 100"/>
                <a:gd name="T63" fmla="*/ 49 h 71"/>
                <a:gd name="T64" fmla="*/ 40 w 100"/>
                <a:gd name="T65" fmla="*/ 44 h 71"/>
                <a:gd name="T66" fmla="*/ 36 w 100"/>
                <a:gd name="T67" fmla="*/ 44 h 71"/>
                <a:gd name="T68" fmla="*/ 31 w 100"/>
                <a:gd name="T69" fmla="*/ 49 h 71"/>
                <a:gd name="T70" fmla="*/ 14 w 100"/>
                <a:gd name="T71" fmla="*/ 49 h 71"/>
                <a:gd name="T72" fmla="*/ 7 w 100"/>
                <a:gd name="T73" fmla="*/ 37 h 71"/>
                <a:gd name="T74" fmla="*/ 0 w 100"/>
                <a:gd name="T75" fmla="*/ 30 h 71"/>
                <a:gd name="T76" fmla="*/ 7 w 100"/>
                <a:gd name="T77" fmla="*/ 28 h 71"/>
                <a:gd name="T78" fmla="*/ 14 w 100"/>
                <a:gd name="T79" fmla="*/ 16 h 71"/>
                <a:gd name="T80" fmla="*/ 19 w 100"/>
                <a:gd name="T81" fmla="*/ 7 h 71"/>
                <a:gd name="T82" fmla="*/ 24 w 100"/>
                <a:gd name="T83" fmla="*/ 2 h 71"/>
                <a:gd name="T84" fmla="*/ 31 w 100"/>
                <a:gd name="T85" fmla="*/ 2 h 71"/>
                <a:gd name="T86" fmla="*/ 40 w 100"/>
                <a:gd name="T87" fmla="*/ 0 h 71"/>
                <a:gd name="T88" fmla="*/ 50 w 100"/>
                <a:gd name="T8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0" h="71">
                  <a:moveTo>
                    <a:pt x="50" y="0"/>
                  </a:moveTo>
                  <a:lnTo>
                    <a:pt x="50" y="0"/>
                  </a:lnTo>
                  <a:lnTo>
                    <a:pt x="57" y="4"/>
                  </a:lnTo>
                  <a:lnTo>
                    <a:pt x="69" y="9"/>
                  </a:lnTo>
                  <a:lnTo>
                    <a:pt x="76" y="21"/>
                  </a:lnTo>
                  <a:lnTo>
                    <a:pt x="88" y="33"/>
                  </a:lnTo>
                  <a:lnTo>
                    <a:pt x="90" y="42"/>
                  </a:lnTo>
                  <a:lnTo>
                    <a:pt x="92" y="52"/>
                  </a:lnTo>
                  <a:lnTo>
                    <a:pt x="97" y="59"/>
                  </a:lnTo>
                  <a:lnTo>
                    <a:pt x="100" y="63"/>
                  </a:lnTo>
                  <a:lnTo>
                    <a:pt x="100" y="68"/>
                  </a:lnTo>
                  <a:lnTo>
                    <a:pt x="97" y="71"/>
                  </a:lnTo>
                  <a:lnTo>
                    <a:pt x="88" y="68"/>
                  </a:lnTo>
                  <a:lnTo>
                    <a:pt x="85" y="71"/>
                  </a:lnTo>
                  <a:lnTo>
                    <a:pt x="83" y="71"/>
                  </a:lnTo>
                  <a:lnTo>
                    <a:pt x="71" y="66"/>
                  </a:lnTo>
                  <a:lnTo>
                    <a:pt x="64" y="66"/>
                  </a:lnTo>
                  <a:lnTo>
                    <a:pt x="33" y="66"/>
                  </a:lnTo>
                  <a:lnTo>
                    <a:pt x="29" y="68"/>
                  </a:lnTo>
                  <a:lnTo>
                    <a:pt x="24" y="66"/>
                  </a:lnTo>
                  <a:lnTo>
                    <a:pt x="14" y="71"/>
                  </a:lnTo>
                  <a:lnTo>
                    <a:pt x="12" y="56"/>
                  </a:lnTo>
                  <a:lnTo>
                    <a:pt x="26" y="59"/>
                  </a:lnTo>
                  <a:lnTo>
                    <a:pt x="31" y="56"/>
                  </a:lnTo>
                  <a:lnTo>
                    <a:pt x="33" y="56"/>
                  </a:lnTo>
                  <a:lnTo>
                    <a:pt x="40" y="52"/>
                  </a:lnTo>
                  <a:lnTo>
                    <a:pt x="48" y="54"/>
                  </a:lnTo>
                  <a:lnTo>
                    <a:pt x="55" y="56"/>
                  </a:lnTo>
                  <a:lnTo>
                    <a:pt x="62" y="52"/>
                  </a:lnTo>
                  <a:lnTo>
                    <a:pt x="57" y="47"/>
                  </a:lnTo>
                  <a:lnTo>
                    <a:pt x="52" y="49"/>
                  </a:lnTo>
                  <a:lnTo>
                    <a:pt x="48" y="49"/>
                  </a:lnTo>
                  <a:lnTo>
                    <a:pt x="40" y="44"/>
                  </a:lnTo>
                  <a:lnTo>
                    <a:pt x="36" y="44"/>
                  </a:lnTo>
                  <a:lnTo>
                    <a:pt x="31" y="49"/>
                  </a:lnTo>
                  <a:lnTo>
                    <a:pt x="14" y="49"/>
                  </a:lnTo>
                  <a:lnTo>
                    <a:pt x="7" y="37"/>
                  </a:lnTo>
                  <a:lnTo>
                    <a:pt x="0" y="30"/>
                  </a:lnTo>
                  <a:lnTo>
                    <a:pt x="7" y="28"/>
                  </a:lnTo>
                  <a:lnTo>
                    <a:pt x="14" y="16"/>
                  </a:lnTo>
                  <a:lnTo>
                    <a:pt x="19" y="7"/>
                  </a:lnTo>
                  <a:lnTo>
                    <a:pt x="24" y="2"/>
                  </a:lnTo>
                  <a:lnTo>
                    <a:pt x="31" y="2"/>
                  </a:lnTo>
                  <a:lnTo>
                    <a:pt x="4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grpSp>
          <p:nvGrpSpPr>
            <p:cNvPr id="159" name="Group 158"/>
            <p:cNvGrpSpPr/>
            <p:nvPr/>
          </p:nvGrpSpPr>
          <p:grpSpPr>
            <a:xfrm>
              <a:off x="4684412" y="-116555"/>
              <a:ext cx="4959651" cy="2796836"/>
              <a:chOff x="6245882" y="-155406"/>
              <a:chExt cx="6612868" cy="3729114"/>
            </a:xfrm>
            <a:grpFill/>
          </p:grpSpPr>
          <p:sp>
            <p:nvSpPr>
              <p:cNvPr id="180" name="Freeform 179"/>
              <p:cNvSpPr>
                <a:spLocks/>
              </p:cNvSpPr>
              <p:nvPr/>
            </p:nvSpPr>
            <p:spPr bwMode="auto">
              <a:xfrm>
                <a:off x="6852085" y="567238"/>
                <a:ext cx="6006665" cy="3006470"/>
              </a:xfrm>
              <a:custGeom>
                <a:avLst/>
                <a:gdLst>
                  <a:gd name="connsiteX0" fmla="*/ 1791129 w 6006665"/>
                  <a:gd name="connsiteY0" fmla="*/ 817622 h 3006470"/>
                  <a:gd name="connsiteX1" fmla="*/ 1782156 w 6006665"/>
                  <a:gd name="connsiteY1" fmla="*/ 881716 h 3006470"/>
                  <a:gd name="connsiteX2" fmla="*/ 1809554 w 6006665"/>
                  <a:gd name="connsiteY2" fmla="*/ 895415 h 3006470"/>
                  <a:gd name="connsiteX3" fmla="*/ 2838307 w 6006665"/>
                  <a:gd name="connsiteY3" fmla="*/ 0 h 3006470"/>
                  <a:gd name="connsiteX4" fmla="*/ 2844246 w 6006665"/>
                  <a:gd name="connsiteY4" fmla="*/ 4711 h 3006470"/>
                  <a:gd name="connsiteX5" fmla="*/ 2850213 w 6006665"/>
                  <a:gd name="connsiteY5" fmla="*/ 0 h 3006470"/>
                  <a:gd name="connsiteX6" fmla="*/ 2916115 w 6006665"/>
                  <a:gd name="connsiteY6" fmla="*/ 52267 h 3006470"/>
                  <a:gd name="connsiteX7" fmla="*/ 2861576 w 6006665"/>
                  <a:gd name="connsiteY7" fmla="*/ 90899 h 3006470"/>
                  <a:gd name="connsiteX8" fmla="*/ 2947929 w 6006665"/>
                  <a:gd name="connsiteY8" fmla="*/ 118168 h 3006470"/>
                  <a:gd name="connsiteX9" fmla="*/ 2957621 w 6006665"/>
                  <a:gd name="connsiteY9" fmla="*/ 186006 h 3006470"/>
                  <a:gd name="connsiteX10" fmla="*/ 2979199 w 6006665"/>
                  <a:gd name="connsiteY10" fmla="*/ 161345 h 3006470"/>
                  <a:gd name="connsiteX11" fmla="*/ 2991106 w 6006665"/>
                  <a:gd name="connsiteY11" fmla="*/ 161345 h 3006470"/>
                  <a:gd name="connsiteX12" fmla="*/ 3086005 w 6006665"/>
                  <a:gd name="connsiteY12" fmla="*/ 161345 h 3006470"/>
                  <a:gd name="connsiteX13" fmla="*/ 3097912 w 6006665"/>
                  <a:gd name="connsiteY13" fmla="*/ 161345 h 3006470"/>
                  <a:gd name="connsiteX14" fmla="*/ 3179721 w 6006665"/>
                  <a:gd name="connsiteY14" fmla="*/ 236336 h 3006470"/>
                  <a:gd name="connsiteX15" fmla="*/ 3211535 w 6006665"/>
                  <a:gd name="connsiteY15" fmla="*/ 295420 h 3006470"/>
                  <a:gd name="connsiteX16" fmla="*/ 3200173 w 6006665"/>
                  <a:gd name="connsiteY16" fmla="*/ 370412 h 3006470"/>
                  <a:gd name="connsiteX17" fmla="*/ 3161541 w 6006665"/>
                  <a:gd name="connsiteY17" fmla="*/ 413589 h 3006470"/>
                  <a:gd name="connsiteX18" fmla="*/ 3066097 w 6006665"/>
                  <a:gd name="connsiteY18" fmla="*/ 488580 h 3006470"/>
                  <a:gd name="connsiteX19" fmla="*/ 3034283 w 6006665"/>
                  <a:gd name="connsiteY19" fmla="*/ 531757 h 3006470"/>
                  <a:gd name="connsiteX20" fmla="*/ 3082005 w 6006665"/>
                  <a:gd name="connsiteY20" fmla="*/ 547664 h 3006470"/>
                  <a:gd name="connsiteX21" fmla="*/ 3129459 w 6006665"/>
                  <a:gd name="connsiteY21" fmla="*/ 575345 h 3006470"/>
                  <a:gd name="connsiteX22" fmla="*/ 3156451 w 6006665"/>
                  <a:gd name="connsiteY22" fmla="*/ 552209 h 3006470"/>
                  <a:gd name="connsiteX23" fmla="*/ 3158460 w 6006665"/>
                  <a:gd name="connsiteY23" fmla="*/ 560693 h 3006470"/>
                  <a:gd name="connsiteX24" fmla="*/ 3168359 w 6006665"/>
                  <a:gd name="connsiteY24" fmla="*/ 552209 h 3006470"/>
                  <a:gd name="connsiteX25" fmla="*/ 3184984 w 6006665"/>
                  <a:gd name="connsiteY25" fmla="*/ 622402 h 3006470"/>
                  <a:gd name="connsiteX26" fmla="*/ 3192811 w 6006665"/>
                  <a:gd name="connsiteY26" fmla="*/ 606748 h 3006470"/>
                  <a:gd name="connsiteX27" fmla="*/ 3251895 w 6006665"/>
                  <a:gd name="connsiteY27" fmla="*/ 586296 h 3006470"/>
                  <a:gd name="connsiteX28" fmla="*/ 3259833 w 6006665"/>
                  <a:gd name="connsiteY28" fmla="*/ 587670 h 3006470"/>
                  <a:gd name="connsiteX29" fmla="*/ 3263802 w 6006665"/>
                  <a:gd name="connsiteY29" fmla="*/ 586296 h 3006470"/>
                  <a:gd name="connsiteX30" fmla="*/ 3381970 w 6006665"/>
                  <a:gd name="connsiteY30" fmla="*/ 606748 h 3006470"/>
                  <a:gd name="connsiteX31" fmla="*/ 3388787 w 6006665"/>
                  <a:gd name="connsiteY31" fmla="*/ 665832 h 3006470"/>
                  <a:gd name="connsiteX32" fmla="*/ 3531529 w 6006665"/>
                  <a:gd name="connsiteY32" fmla="*/ 686823 h 3006470"/>
                  <a:gd name="connsiteX33" fmla="*/ 3538225 w 6006665"/>
                  <a:gd name="connsiteY33" fmla="*/ 590841 h 3006470"/>
                  <a:gd name="connsiteX34" fmla="*/ 3549910 w 6006665"/>
                  <a:gd name="connsiteY34" fmla="*/ 594028 h 3006470"/>
                  <a:gd name="connsiteX35" fmla="*/ 3550132 w 6006665"/>
                  <a:gd name="connsiteY35" fmla="*/ 590841 h 3006470"/>
                  <a:gd name="connsiteX36" fmla="*/ 3625123 w 6006665"/>
                  <a:gd name="connsiteY36" fmla="*/ 611293 h 3006470"/>
                  <a:gd name="connsiteX37" fmla="*/ 3672301 w 6006665"/>
                  <a:gd name="connsiteY37" fmla="*/ 611293 h 3006470"/>
                  <a:gd name="connsiteX38" fmla="*/ 3684207 w 6006665"/>
                  <a:gd name="connsiteY38" fmla="*/ 611293 h 3006470"/>
                  <a:gd name="connsiteX39" fmla="*/ 3743291 w 6006665"/>
                  <a:gd name="connsiteY39" fmla="*/ 677194 h 3006470"/>
                  <a:gd name="connsiteX40" fmla="*/ 3759199 w 6006665"/>
                  <a:gd name="connsiteY40" fmla="*/ 756731 h 3006470"/>
                  <a:gd name="connsiteX41" fmla="*/ 3738747 w 6006665"/>
                  <a:gd name="connsiteY41" fmla="*/ 806725 h 3006470"/>
                  <a:gd name="connsiteX42" fmla="*/ 3786469 w 6006665"/>
                  <a:gd name="connsiteY42" fmla="*/ 897623 h 3006470"/>
                  <a:gd name="connsiteX43" fmla="*/ 3835603 w 6006665"/>
                  <a:gd name="connsiteY43" fmla="*/ 933529 h 3006470"/>
                  <a:gd name="connsiteX44" fmla="*/ 3865460 w 6006665"/>
                  <a:gd name="connsiteY44" fmla="*/ 822632 h 3006470"/>
                  <a:gd name="connsiteX45" fmla="*/ 3875077 w 6006665"/>
                  <a:gd name="connsiteY45" fmla="*/ 831139 h 3006470"/>
                  <a:gd name="connsiteX46" fmla="*/ 3877367 w 6006665"/>
                  <a:gd name="connsiteY46" fmla="*/ 822632 h 3006470"/>
                  <a:gd name="connsiteX47" fmla="*/ 3932151 w 6006665"/>
                  <a:gd name="connsiteY47" fmla="*/ 871095 h 3006470"/>
                  <a:gd name="connsiteX48" fmla="*/ 3988173 w 6006665"/>
                  <a:gd name="connsiteY48" fmla="*/ 843084 h 3006470"/>
                  <a:gd name="connsiteX49" fmla="*/ 3993852 w 6006665"/>
                  <a:gd name="connsiteY49" fmla="*/ 846199 h 3006470"/>
                  <a:gd name="connsiteX50" fmla="*/ 4000080 w 6006665"/>
                  <a:gd name="connsiteY50" fmla="*/ 843084 h 3006470"/>
                  <a:gd name="connsiteX51" fmla="*/ 4062426 w 6006665"/>
                  <a:gd name="connsiteY51" fmla="*/ 877274 h 3006470"/>
                  <a:gd name="connsiteX52" fmla="*/ 4085889 w 6006665"/>
                  <a:gd name="connsiteY52" fmla="*/ 849902 h 3006470"/>
                  <a:gd name="connsiteX53" fmla="*/ 4095563 w 6006665"/>
                  <a:gd name="connsiteY53" fmla="*/ 852506 h 3006470"/>
                  <a:gd name="connsiteX54" fmla="*/ 4097796 w 6006665"/>
                  <a:gd name="connsiteY54" fmla="*/ 849902 h 3006470"/>
                  <a:gd name="connsiteX55" fmla="*/ 4144150 w 6006665"/>
                  <a:gd name="connsiteY55" fmla="*/ 862382 h 3006470"/>
                  <a:gd name="connsiteX56" fmla="*/ 4117703 w 6006665"/>
                  <a:gd name="connsiteY56" fmla="*/ 752186 h 3006470"/>
                  <a:gd name="connsiteX57" fmla="*/ 4165425 w 6006665"/>
                  <a:gd name="connsiteY57" fmla="*/ 697647 h 3006470"/>
                  <a:gd name="connsiteX58" fmla="*/ 4175231 w 6006665"/>
                  <a:gd name="connsiteY58" fmla="*/ 700048 h 3006470"/>
                  <a:gd name="connsiteX59" fmla="*/ 4177332 w 6006665"/>
                  <a:gd name="connsiteY59" fmla="*/ 697647 h 3006470"/>
                  <a:gd name="connsiteX60" fmla="*/ 4511384 w 6006665"/>
                  <a:gd name="connsiteY60" fmla="*/ 779455 h 3006470"/>
                  <a:gd name="connsiteX61" fmla="*/ 4543199 w 6006665"/>
                  <a:gd name="connsiteY61" fmla="*/ 849902 h 3006470"/>
                  <a:gd name="connsiteX62" fmla="*/ 4639242 w 6006665"/>
                  <a:gd name="connsiteY62" fmla="*/ 932544 h 3006470"/>
                  <a:gd name="connsiteX63" fmla="*/ 4774445 w 6006665"/>
                  <a:gd name="connsiteY63" fmla="*/ 913531 h 3006470"/>
                  <a:gd name="connsiteX64" fmla="*/ 4778496 w 6006665"/>
                  <a:gd name="connsiteY64" fmla="*/ 914635 h 3006470"/>
                  <a:gd name="connsiteX65" fmla="*/ 4786352 w 6006665"/>
                  <a:gd name="connsiteY65" fmla="*/ 913531 h 3006470"/>
                  <a:gd name="connsiteX66" fmla="*/ 4861343 w 6006665"/>
                  <a:gd name="connsiteY66" fmla="*/ 933983 h 3006470"/>
                  <a:gd name="connsiteX67" fmla="*/ 4893158 w 6006665"/>
                  <a:gd name="connsiteY67" fmla="*/ 977160 h 3006470"/>
                  <a:gd name="connsiteX68" fmla="*/ 4888613 w 6006665"/>
                  <a:gd name="connsiteY68" fmla="*/ 1058968 h 3006470"/>
                  <a:gd name="connsiteX69" fmla="*/ 4927677 w 6006665"/>
                  <a:gd name="connsiteY69" fmla="*/ 1083640 h 3006470"/>
                  <a:gd name="connsiteX70" fmla="*/ 4967605 w 6006665"/>
                  <a:gd name="connsiteY70" fmla="*/ 1070331 h 3006470"/>
                  <a:gd name="connsiteX71" fmla="*/ 5038051 w 6006665"/>
                  <a:gd name="connsiteY71" fmla="*/ 1063513 h 3006470"/>
                  <a:gd name="connsiteX72" fmla="*/ 5040730 w 6006665"/>
                  <a:gd name="connsiteY72" fmla="*/ 1064406 h 3006470"/>
                  <a:gd name="connsiteX73" fmla="*/ 5049958 w 6006665"/>
                  <a:gd name="connsiteY73" fmla="*/ 1063513 h 3006470"/>
                  <a:gd name="connsiteX74" fmla="*/ 5114249 w 6006665"/>
                  <a:gd name="connsiteY74" fmla="*/ 1084944 h 3006470"/>
                  <a:gd name="connsiteX75" fmla="*/ 5176671 w 6006665"/>
                  <a:gd name="connsiteY75" fmla="*/ 1074876 h 3006470"/>
                  <a:gd name="connsiteX76" fmla="*/ 5177801 w 6006665"/>
                  <a:gd name="connsiteY76" fmla="*/ 1076614 h 3006470"/>
                  <a:gd name="connsiteX77" fmla="*/ 5188578 w 6006665"/>
                  <a:gd name="connsiteY77" fmla="*/ 1074876 h 3006470"/>
                  <a:gd name="connsiteX78" fmla="*/ 5243719 w 6006665"/>
                  <a:gd name="connsiteY78" fmla="*/ 1159707 h 3006470"/>
                  <a:gd name="connsiteX79" fmla="*/ 5283477 w 6006665"/>
                  <a:gd name="connsiteY79" fmla="*/ 1129415 h 3006470"/>
                  <a:gd name="connsiteX80" fmla="*/ 5258480 w 6006665"/>
                  <a:gd name="connsiteY80" fmla="*/ 1063513 h 3006470"/>
                  <a:gd name="connsiteX81" fmla="*/ 5267570 w 6006665"/>
                  <a:gd name="connsiteY81" fmla="*/ 1015792 h 3006470"/>
                  <a:gd name="connsiteX82" fmla="*/ 5278896 w 6006665"/>
                  <a:gd name="connsiteY82" fmla="*/ 1018841 h 3006470"/>
                  <a:gd name="connsiteX83" fmla="*/ 5279477 w 6006665"/>
                  <a:gd name="connsiteY83" fmla="*/ 1015792 h 3006470"/>
                  <a:gd name="connsiteX84" fmla="*/ 5395510 w 6006665"/>
                  <a:gd name="connsiteY84" fmla="*/ 1047031 h 3006470"/>
                  <a:gd name="connsiteX85" fmla="*/ 5463001 w 6006665"/>
                  <a:gd name="connsiteY85" fmla="*/ 1043061 h 3006470"/>
                  <a:gd name="connsiteX86" fmla="*/ 5464386 w 6006665"/>
                  <a:gd name="connsiteY86" fmla="*/ 1043680 h 3006470"/>
                  <a:gd name="connsiteX87" fmla="*/ 5474909 w 6006665"/>
                  <a:gd name="connsiteY87" fmla="*/ 1043061 h 3006470"/>
                  <a:gd name="connsiteX88" fmla="*/ 5581715 w 6006665"/>
                  <a:gd name="connsiteY88" fmla="*/ 1090783 h 3006470"/>
                  <a:gd name="connsiteX89" fmla="*/ 5633981 w 6006665"/>
                  <a:gd name="connsiteY89" fmla="*/ 1133960 h 3006470"/>
                  <a:gd name="connsiteX90" fmla="*/ 5720335 w 6006665"/>
                  <a:gd name="connsiteY90" fmla="*/ 1213496 h 3006470"/>
                  <a:gd name="connsiteX91" fmla="*/ 5822595 w 6006665"/>
                  <a:gd name="connsiteY91" fmla="*/ 1311212 h 3006470"/>
                  <a:gd name="connsiteX92" fmla="*/ 5818051 w 6006665"/>
                  <a:gd name="connsiteY92" fmla="*/ 1365751 h 3006470"/>
                  <a:gd name="connsiteX93" fmla="*/ 5825679 w 6006665"/>
                  <a:gd name="connsiteY93" fmla="*/ 1373379 h 3006470"/>
                  <a:gd name="connsiteX94" fmla="*/ 5822051 w 6006665"/>
                  <a:gd name="connsiteY94" fmla="*/ 1322574 h 3006470"/>
                  <a:gd name="connsiteX95" fmla="*/ 5834092 w 6006665"/>
                  <a:gd name="connsiteY95" fmla="*/ 1324447 h 3006470"/>
                  <a:gd name="connsiteX96" fmla="*/ 5833958 w 6006665"/>
                  <a:gd name="connsiteY96" fmla="*/ 1322574 h 3006470"/>
                  <a:gd name="connsiteX97" fmla="*/ 5936219 w 6006665"/>
                  <a:gd name="connsiteY97" fmla="*/ 1338481 h 3006470"/>
                  <a:gd name="connsiteX98" fmla="*/ 6006665 w 6006665"/>
                  <a:gd name="connsiteY98" fmla="*/ 1418018 h 3006470"/>
                  <a:gd name="connsiteX99" fmla="*/ 5968033 w 6006665"/>
                  <a:gd name="connsiteY99" fmla="*/ 1456650 h 3006470"/>
                  <a:gd name="connsiteX100" fmla="*/ 5908949 w 6006665"/>
                  <a:gd name="connsiteY100" fmla="*/ 1468012 h 3006470"/>
                  <a:gd name="connsiteX101" fmla="*/ 5908949 w 6006665"/>
                  <a:gd name="connsiteY101" fmla="*/ 1554366 h 3006470"/>
                  <a:gd name="connsiteX102" fmla="*/ 5893042 w 6006665"/>
                  <a:gd name="connsiteY102" fmla="*/ 1570273 h 3006470"/>
                  <a:gd name="connsiteX103" fmla="*/ 5881135 w 6006665"/>
                  <a:gd name="connsiteY103" fmla="*/ 1570273 h 3006470"/>
                  <a:gd name="connsiteX104" fmla="*/ 5861227 w 6006665"/>
                  <a:gd name="connsiteY104" fmla="*/ 1570273 h 3006470"/>
                  <a:gd name="connsiteX105" fmla="*/ 5849321 w 6006665"/>
                  <a:gd name="connsiteY105" fmla="*/ 1570273 h 3006470"/>
                  <a:gd name="connsiteX106" fmla="*/ 5817506 w 6006665"/>
                  <a:gd name="connsiteY106" fmla="*/ 1536186 h 3006470"/>
                  <a:gd name="connsiteX107" fmla="*/ 5767511 w 6006665"/>
                  <a:gd name="connsiteY107" fmla="*/ 1511189 h 3006470"/>
                  <a:gd name="connsiteX108" fmla="*/ 5762967 w 6006665"/>
                  <a:gd name="connsiteY108" fmla="*/ 1477102 h 3006470"/>
                  <a:gd name="connsiteX109" fmla="*/ 5729132 w 6006665"/>
                  <a:gd name="connsiteY109" fmla="*/ 1463170 h 3006470"/>
                  <a:gd name="connsiteX110" fmla="*/ 5695337 w 6006665"/>
                  <a:gd name="connsiteY110" fmla="*/ 1472557 h 3006470"/>
                  <a:gd name="connsiteX111" fmla="*/ 5693366 w 6006665"/>
                  <a:gd name="connsiteY111" fmla="*/ 1469797 h 3006470"/>
                  <a:gd name="connsiteX112" fmla="*/ 5683431 w 6006665"/>
                  <a:gd name="connsiteY112" fmla="*/ 1472557 h 3006470"/>
                  <a:gd name="connsiteX113" fmla="*/ 5660706 w 6006665"/>
                  <a:gd name="connsiteY113" fmla="*/ 1440742 h 3006470"/>
                  <a:gd name="connsiteX114" fmla="*/ 5669644 w 6006665"/>
                  <a:gd name="connsiteY114" fmla="*/ 1415717 h 3006470"/>
                  <a:gd name="connsiteX115" fmla="*/ 5640799 w 6006665"/>
                  <a:gd name="connsiteY115" fmla="*/ 1429380 h 3006470"/>
                  <a:gd name="connsiteX116" fmla="*/ 5656705 w 6006665"/>
                  <a:gd name="connsiteY116" fmla="*/ 1472557 h 3006470"/>
                  <a:gd name="connsiteX117" fmla="*/ 5633981 w 6006665"/>
                  <a:gd name="connsiteY117" fmla="*/ 1511189 h 3006470"/>
                  <a:gd name="connsiteX118" fmla="*/ 5586259 w 6006665"/>
                  <a:gd name="connsiteY118" fmla="*/ 1547548 h 3006470"/>
                  <a:gd name="connsiteX119" fmla="*/ 5575676 w 6006665"/>
                  <a:gd name="connsiteY119" fmla="*/ 1546540 h 3006470"/>
                  <a:gd name="connsiteX120" fmla="*/ 5574353 w 6006665"/>
                  <a:gd name="connsiteY120" fmla="*/ 1547548 h 3006470"/>
                  <a:gd name="connsiteX121" fmla="*/ 5539436 w 6006665"/>
                  <a:gd name="connsiteY121" fmla="*/ 1544223 h 3006470"/>
                  <a:gd name="connsiteX122" fmla="*/ 5570352 w 6006665"/>
                  <a:gd name="connsiteY122" fmla="*/ 1586180 h 3006470"/>
                  <a:gd name="connsiteX123" fmla="*/ 5593077 w 6006665"/>
                  <a:gd name="connsiteY123" fmla="*/ 1649809 h 3006470"/>
                  <a:gd name="connsiteX124" fmla="*/ 5608984 w 6006665"/>
                  <a:gd name="connsiteY124" fmla="*/ 1677079 h 3006470"/>
                  <a:gd name="connsiteX125" fmla="*/ 5613529 w 6006665"/>
                  <a:gd name="connsiteY125" fmla="*/ 1708893 h 3006470"/>
                  <a:gd name="connsiteX126" fmla="*/ 5608984 w 6006665"/>
                  <a:gd name="connsiteY126" fmla="*/ 1731618 h 3006470"/>
                  <a:gd name="connsiteX127" fmla="*/ 5597799 w 6006665"/>
                  <a:gd name="connsiteY127" fmla="*/ 1728009 h 3006470"/>
                  <a:gd name="connsiteX128" fmla="*/ 5597077 w 6006665"/>
                  <a:gd name="connsiteY128" fmla="*/ 1731618 h 3006470"/>
                  <a:gd name="connsiteX129" fmla="*/ 5534271 w 6006665"/>
                  <a:gd name="connsiteY129" fmla="*/ 1711358 h 3006470"/>
                  <a:gd name="connsiteX130" fmla="*/ 5436277 w 6006665"/>
                  <a:gd name="connsiteY130" fmla="*/ 1767977 h 3006470"/>
                  <a:gd name="connsiteX131" fmla="*/ 5397645 w 6006665"/>
                  <a:gd name="connsiteY131" fmla="*/ 1779340 h 3006470"/>
                  <a:gd name="connsiteX132" fmla="*/ 5345378 w 6006665"/>
                  <a:gd name="connsiteY132" fmla="*/ 1833879 h 3006470"/>
                  <a:gd name="connsiteX133" fmla="*/ 5290839 w 6006665"/>
                  <a:gd name="connsiteY133" fmla="*/ 1881600 h 3006470"/>
                  <a:gd name="connsiteX134" fmla="*/ 5274932 w 6006665"/>
                  <a:gd name="connsiteY134" fmla="*/ 1913415 h 3006470"/>
                  <a:gd name="connsiteX135" fmla="*/ 5267238 w 6006665"/>
                  <a:gd name="connsiteY135" fmla="*/ 1904988 h 3006470"/>
                  <a:gd name="connsiteX136" fmla="*/ 5263025 w 6006665"/>
                  <a:gd name="connsiteY136" fmla="*/ 1913415 h 3006470"/>
                  <a:gd name="connsiteX137" fmla="*/ 5219538 w 6006665"/>
                  <a:gd name="connsiteY137" fmla="*/ 1865787 h 3006470"/>
                  <a:gd name="connsiteX138" fmla="*/ 5129494 w 6006665"/>
                  <a:gd name="connsiteY138" fmla="*/ 1920232 h 3006470"/>
                  <a:gd name="connsiteX139" fmla="*/ 5126389 w 6006665"/>
                  <a:gd name="connsiteY139" fmla="*/ 1914910 h 3006470"/>
                  <a:gd name="connsiteX140" fmla="*/ 5117587 w 6006665"/>
                  <a:gd name="connsiteY140" fmla="*/ 1920232 h 3006470"/>
                  <a:gd name="connsiteX141" fmla="*/ 5105544 w 6006665"/>
                  <a:gd name="connsiteY141" fmla="*/ 1899586 h 3006470"/>
                  <a:gd name="connsiteX142" fmla="*/ 5074955 w 6006665"/>
                  <a:gd name="connsiteY142" fmla="*/ 1924777 h 3006470"/>
                  <a:gd name="connsiteX143" fmla="*/ 5065718 w 6006665"/>
                  <a:gd name="connsiteY143" fmla="*/ 1922578 h 3006470"/>
                  <a:gd name="connsiteX144" fmla="*/ 5063048 w 6006665"/>
                  <a:gd name="connsiteY144" fmla="*/ 1924777 h 3006470"/>
                  <a:gd name="connsiteX145" fmla="*/ 5026594 w 6006665"/>
                  <a:gd name="connsiteY145" fmla="*/ 1916098 h 3006470"/>
                  <a:gd name="connsiteX146" fmla="*/ 5015871 w 6006665"/>
                  <a:gd name="connsiteY146" fmla="*/ 1961137 h 3006470"/>
                  <a:gd name="connsiteX147" fmla="*/ 4974967 w 6006665"/>
                  <a:gd name="connsiteY147" fmla="*/ 2027038 h 3006470"/>
                  <a:gd name="connsiteX148" fmla="*/ 4974967 w 6006665"/>
                  <a:gd name="connsiteY148" fmla="*/ 2058853 h 3006470"/>
                  <a:gd name="connsiteX149" fmla="*/ 5015871 w 6006665"/>
                  <a:gd name="connsiteY149" fmla="*/ 2074760 h 3006470"/>
                  <a:gd name="connsiteX150" fmla="*/ 5011326 w 6006665"/>
                  <a:gd name="connsiteY150" fmla="*/ 2172476 h 3006470"/>
                  <a:gd name="connsiteX151" fmla="*/ 4999419 w 6006665"/>
                  <a:gd name="connsiteY151" fmla="*/ 2172476 h 3006470"/>
                  <a:gd name="connsiteX152" fmla="*/ 4974967 w 6006665"/>
                  <a:gd name="connsiteY152" fmla="*/ 2172476 h 3006470"/>
                  <a:gd name="connsiteX153" fmla="*/ 4963605 w 6006665"/>
                  <a:gd name="connsiteY153" fmla="*/ 2224742 h 3006470"/>
                  <a:gd name="connsiteX154" fmla="*/ 4974967 w 6006665"/>
                  <a:gd name="connsiteY154" fmla="*/ 2252012 h 3006470"/>
                  <a:gd name="connsiteX155" fmla="*/ 4909065 w 6006665"/>
                  <a:gd name="connsiteY155" fmla="*/ 2286099 h 3006470"/>
                  <a:gd name="connsiteX156" fmla="*/ 4897703 w 6006665"/>
                  <a:gd name="connsiteY156" fmla="*/ 2354273 h 3006470"/>
                  <a:gd name="connsiteX157" fmla="*/ 4845437 w 6006665"/>
                  <a:gd name="connsiteY157" fmla="*/ 2370180 h 3006470"/>
                  <a:gd name="connsiteX158" fmla="*/ 4834074 w 6006665"/>
                  <a:gd name="connsiteY158" fmla="*/ 2429264 h 3006470"/>
                  <a:gd name="connsiteX159" fmla="*/ 4779535 w 6006665"/>
                  <a:gd name="connsiteY159" fmla="*/ 2488348 h 3006470"/>
                  <a:gd name="connsiteX160" fmla="*/ 4777225 w 6006665"/>
                  <a:gd name="connsiteY160" fmla="*/ 2477952 h 3006470"/>
                  <a:gd name="connsiteX161" fmla="*/ 4767628 w 6006665"/>
                  <a:gd name="connsiteY161" fmla="*/ 2488348 h 3006470"/>
                  <a:gd name="connsiteX162" fmla="*/ 4758538 w 6006665"/>
                  <a:gd name="connsiteY162" fmla="*/ 2447444 h 3006470"/>
                  <a:gd name="connsiteX163" fmla="*/ 4742631 w 6006665"/>
                  <a:gd name="connsiteY163" fmla="*/ 2361090 h 3006470"/>
                  <a:gd name="connsiteX164" fmla="*/ 4715361 w 6006665"/>
                  <a:gd name="connsiteY164" fmla="*/ 2220198 h 3006470"/>
                  <a:gd name="connsiteX165" fmla="*/ 4735813 w 6006665"/>
                  <a:gd name="connsiteY165" fmla="*/ 2129299 h 3006470"/>
                  <a:gd name="connsiteX166" fmla="*/ 4767628 w 6006665"/>
                  <a:gd name="connsiteY166" fmla="*/ 2086122 h 3006470"/>
                  <a:gd name="connsiteX167" fmla="*/ 4767628 w 6006665"/>
                  <a:gd name="connsiteY167" fmla="*/ 2058853 h 3006470"/>
                  <a:gd name="connsiteX168" fmla="*/ 4826712 w 6006665"/>
                  <a:gd name="connsiteY168" fmla="*/ 2042945 h 3006470"/>
                  <a:gd name="connsiteX169" fmla="*/ 4892613 w 6006665"/>
                  <a:gd name="connsiteY169" fmla="*/ 1952047 h 3006470"/>
                  <a:gd name="connsiteX170" fmla="*/ 4956243 w 6006665"/>
                  <a:gd name="connsiteY170" fmla="*/ 1877056 h 3006470"/>
                  <a:gd name="connsiteX171" fmla="*/ 5022143 w 6006665"/>
                  <a:gd name="connsiteY171" fmla="*/ 1817971 h 3006470"/>
                  <a:gd name="connsiteX172" fmla="*/ 5046694 w 6006665"/>
                  <a:gd name="connsiteY172" fmla="*/ 1710844 h 3006470"/>
                  <a:gd name="connsiteX173" fmla="*/ 5015871 w 6006665"/>
                  <a:gd name="connsiteY173" fmla="*/ 1715711 h 3006470"/>
                  <a:gd name="connsiteX174" fmla="*/ 4995419 w 6006665"/>
                  <a:gd name="connsiteY174" fmla="*/ 1779340 h 3006470"/>
                  <a:gd name="connsiteX175" fmla="*/ 4904521 w 6006665"/>
                  <a:gd name="connsiteY175" fmla="*/ 1865693 h 3006470"/>
                  <a:gd name="connsiteX176" fmla="*/ 4901708 w 6006665"/>
                  <a:gd name="connsiteY176" fmla="*/ 1857053 h 3006470"/>
                  <a:gd name="connsiteX177" fmla="*/ 4892613 w 6006665"/>
                  <a:gd name="connsiteY177" fmla="*/ 1865693 h 3006470"/>
                  <a:gd name="connsiteX178" fmla="*/ 4861835 w 6006665"/>
                  <a:gd name="connsiteY178" fmla="*/ 1771159 h 3006470"/>
                  <a:gd name="connsiteX179" fmla="*/ 4779535 w 6006665"/>
                  <a:gd name="connsiteY179" fmla="*/ 1795247 h 3006470"/>
                  <a:gd name="connsiteX180" fmla="*/ 4684091 w 6006665"/>
                  <a:gd name="connsiteY180" fmla="*/ 1920232 h 3006470"/>
                  <a:gd name="connsiteX181" fmla="*/ 4715906 w 6006665"/>
                  <a:gd name="connsiteY181" fmla="*/ 1967954 h 3006470"/>
                  <a:gd name="connsiteX182" fmla="*/ 4636369 w 6006665"/>
                  <a:gd name="connsiteY182" fmla="*/ 1983861 h 3006470"/>
                  <a:gd name="connsiteX183" fmla="*/ 4577285 w 6006665"/>
                  <a:gd name="connsiteY183" fmla="*/ 1988406 h 3006470"/>
                  <a:gd name="connsiteX184" fmla="*/ 4577373 w 6006665"/>
                  <a:gd name="connsiteY184" fmla="*/ 1987484 h 3006470"/>
                  <a:gd name="connsiteX185" fmla="*/ 4565379 w 6006665"/>
                  <a:gd name="connsiteY185" fmla="*/ 1988406 h 3006470"/>
                  <a:gd name="connsiteX186" fmla="*/ 4569923 w 6006665"/>
                  <a:gd name="connsiteY186" fmla="*/ 1940685 h 3006470"/>
                  <a:gd name="connsiteX187" fmla="*/ 4520081 w 6006665"/>
                  <a:gd name="connsiteY187" fmla="*/ 1931099 h 3006470"/>
                  <a:gd name="connsiteX188" fmla="*/ 4475025 w 6006665"/>
                  <a:gd name="connsiteY188" fmla="*/ 1961137 h 3006470"/>
                  <a:gd name="connsiteX189" fmla="*/ 4464394 w 6006665"/>
                  <a:gd name="connsiteY189" fmla="*/ 1960286 h 3006470"/>
                  <a:gd name="connsiteX190" fmla="*/ 4463118 w 6006665"/>
                  <a:gd name="connsiteY190" fmla="*/ 1961137 h 3006470"/>
                  <a:gd name="connsiteX191" fmla="*/ 4357637 w 6006665"/>
                  <a:gd name="connsiteY191" fmla="*/ 1952698 h 3006470"/>
                  <a:gd name="connsiteX192" fmla="*/ 4243233 w 6006665"/>
                  <a:gd name="connsiteY192" fmla="*/ 1972499 h 3006470"/>
                  <a:gd name="connsiteX193" fmla="*/ 4125065 w 6006665"/>
                  <a:gd name="connsiteY193" fmla="*/ 2106574 h 3006470"/>
                  <a:gd name="connsiteX194" fmla="*/ 3984173 w 6006665"/>
                  <a:gd name="connsiteY194" fmla="*/ 2263374 h 3006470"/>
                  <a:gd name="connsiteX195" fmla="*/ 4038712 w 6006665"/>
                  <a:gd name="connsiteY195" fmla="*/ 2267919 h 3006470"/>
                  <a:gd name="connsiteX196" fmla="*/ 4059164 w 6006665"/>
                  <a:gd name="connsiteY196" fmla="*/ 2311096 h 3006470"/>
                  <a:gd name="connsiteX197" fmla="*/ 4087782 w 6006665"/>
                  <a:gd name="connsiteY197" fmla="*/ 2319513 h 3006470"/>
                  <a:gd name="connsiteX198" fmla="*/ 4106341 w 6006665"/>
                  <a:gd name="connsiteY198" fmla="*/ 2290644 h 3006470"/>
                  <a:gd name="connsiteX199" fmla="*/ 4117411 w 6006665"/>
                  <a:gd name="connsiteY199" fmla="*/ 2291946 h 3006470"/>
                  <a:gd name="connsiteX200" fmla="*/ 4118248 w 6006665"/>
                  <a:gd name="connsiteY200" fmla="*/ 2290644 h 3006470"/>
                  <a:gd name="connsiteX201" fmla="*/ 4156880 w 6006665"/>
                  <a:gd name="connsiteY201" fmla="*/ 2295189 h 3006470"/>
                  <a:gd name="connsiteX202" fmla="*/ 4211419 w 6006665"/>
                  <a:gd name="connsiteY202" fmla="*/ 2365635 h 3006470"/>
                  <a:gd name="connsiteX203" fmla="*/ 4215964 w 6006665"/>
                  <a:gd name="connsiteY203" fmla="*/ 2413357 h 3006470"/>
                  <a:gd name="connsiteX204" fmla="*/ 4184149 w 6006665"/>
                  <a:gd name="connsiteY204" fmla="*/ 2472441 h 3006470"/>
                  <a:gd name="connsiteX205" fmla="*/ 4177332 w 6006665"/>
                  <a:gd name="connsiteY205" fmla="*/ 2542887 h 3006470"/>
                  <a:gd name="connsiteX206" fmla="*/ 4161425 w 6006665"/>
                  <a:gd name="connsiteY206" fmla="*/ 2629241 h 3006470"/>
                  <a:gd name="connsiteX207" fmla="*/ 4109158 w 6006665"/>
                  <a:gd name="connsiteY207" fmla="*/ 2708777 h 3006470"/>
                  <a:gd name="connsiteX208" fmla="*/ 4097796 w 6006665"/>
                  <a:gd name="connsiteY208" fmla="*/ 2747409 h 3006470"/>
                  <a:gd name="connsiteX209" fmla="*/ 4043257 w 6006665"/>
                  <a:gd name="connsiteY209" fmla="*/ 2806493 h 3006470"/>
                  <a:gd name="connsiteX210" fmla="*/ 3995535 w 6006665"/>
                  <a:gd name="connsiteY210" fmla="*/ 2865577 h 3006470"/>
                  <a:gd name="connsiteX211" fmla="*/ 3975083 w 6006665"/>
                  <a:gd name="connsiteY211" fmla="*/ 2897392 h 3006470"/>
                  <a:gd name="connsiteX212" fmla="*/ 3925089 w 6006665"/>
                  <a:gd name="connsiteY212" fmla="*/ 2924661 h 3006470"/>
                  <a:gd name="connsiteX213" fmla="*/ 3913182 w 6006665"/>
                  <a:gd name="connsiteY213" fmla="*/ 2924661 h 3006470"/>
                  <a:gd name="connsiteX214" fmla="*/ 3904637 w 6006665"/>
                  <a:gd name="connsiteY214" fmla="*/ 2924661 h 3006470"/>
                  <a:gd name="connsiteX215" fmla="*/ 3892729 w 6006665"/>
                  <a:gd name="connsiteY215" fmla="*/ 2924661 h 3006470"/>
                  <a:gd name="connsiteX216" fmla="*/ 3871063 w 6006665"/>
                  <a:gd name="connsiteY216" fmla="*/ 2908412 h 3006470"/>
                  <a:gd name="connsiteX217" fmla="*/ 3829645 w 6006665"/>
                  <a:gd name="connsiteY217" fmla="*/ 2936024 h 3006470"/>
                  <a:gd name="connsiteX218" fmla="*/ 3822828 w 6006665"/>
                  <a:gd name="connsiteY218" fmla="*/ 2956476 h 3006470"/>
                  <a:gd name="connsiteX219" fmla="*/ 3818283 w 6006665"/>
                  <a:gd name="connsiteY219" fmla="*/ 2947386 h 3006470"/>
                  <a:gd name="connsiteX220" fmla="*/ 3818283 w 6006665"/>
                  <a:gd name="connsiteY220" fmla="*/ 2935660 h 3006470"/>
                  <a:gd name="connsiteX221" fmla="*/ 3817738 w 6006665"/>
                  <a:gd name="connsiteY221" fmla="*/ 2936024 h 3006470"/>
                  <a:gd name="connsiteX222" fmla="*/ 3810921 w 6006665"/>
                  <a:gd name="connsiteY222" fmla="*/ 2956476 h 3006470"/>
                  <a:gd name="connsiteX223" fmla="*/ 3806376 w 6006665"/>
                  <a:gd name="connsiteY223" fmla="*/ 2947386 h 3006470"/>
                  <a:gd name="connsiteX224" fmla="*/ 3806376 w 6006665"/>
                  <a:gd name="connsiteY224" fmla="*/ 2920116 h 3006470"/>
                  <a:gd name="connsiteX225" fmla="*/ 3818283 w 6006665"/>
                  <a:gd name="connsiteY225" fmla="*/ 2920116 h 3006470"/>
                  <a:gd name="connsiteX226" fmla="*/ 3826828 w 6006665"/>
                  <a:gd name="connsiteY226" fmla="*/ 2920116 h 3006470"/>
                  <a:gd name="connsiteX227" fmla="*/ 3833645 w 6006665"/>
                  <a:gd name="connsiteY227" fmla="*/ 2861032 h 3006470"/>
                  <a:gd name="connsiteX228" fmla="*/ 3822283 w 6006665"/>
                  <a:gd name="connsiteY228" fmla="*/ 2817856 h 3006470"/>
                  <a:gd name="connsiteX229" fmla="*/ 3849553 w 6006665"/>
                  <a:gd name="connsiteY229" fmla="*/ 2795131 h 3006470"/>
                  <a:gd name="connsiteX230" fmla="*/ 3858814 w 6006665"/>
                  <a:gd name="connsiteY230" fmla="*/ 2797336 h 3006470"/>
                  <a:gd name="connsiteX231" fmla="*/ 3861460 w 6006665"/>
                  <a:gd name="connsiteY231" fmla="*/ 2795131 h 3006470"/>
                  <a:gd name="connsiteX232" fmla="*/ 3898487 w 6006665"/>
                  <a:gd name="connsiteY232" fmla="*/ 2803947 h 3006470"/>
                  <a:gd name="connsiteX233" fmla="*/ 3919999 w 6006665"/>
                  <a:gd name="connsiteY233" fmla="*/ 2758772 h 3006470"/>
                  <a:gd name="connsiteX234" fmla="*/ 3935906 w 6006665"/>
                  <a:gd name="connsiteY234" fmla="*/ 2699687 h 3006470"/>
                  <a:gd name="connsiteX235" fmla="*/ 3947269 w 6006665"/>
                  <a:gd name="connsiteY235" fmla="*/ 2676963 h 3006470"/>
                  <a:gd name="connsiteX236" fmla="*/ 3966292 w 6006665"/>
                  <a:gd name="connsiteY236" fmla="*/ 2632575 h 3006470"/>
                  <a:gd name="connsiteX237" fmla="*/ 3915999 w 6006665"/>
                  <a:gd name="connsiteY237" fmla="*/ 2645148 h 3006470"/>
                  <a:gd name="connsiteX238" fmla="*/ 3888729 w 6006665"/>
                  <a:gd name="connsiteY238" fmla="*/ 2667873 h 3006470"/>
                  <a:gd name="connsiteX239" fmla="*/ 3876822 w 6006665"/>
                  <a:gd name="connsiteY239" fmla="*/ 2667873 h 3006470"/>
                  <a:gd name="connsiteX240" fmla="*/ 3829645 w 6006665"/>
                  <a:gd name="connsiteY240" fmla="*/ 2667873 h 3006470"/>
                  <a:gd name="connsiteX241" fmla="*/ 3817738 w 6006665"/>
                  <a:gd name="connsiteY241" fmla="*/ 2667873 h 3006470"/>
                  <a:gd name="connsiteX242" fmla="*/ 3801831 w 6006665"/>
                  <a:gd name="connsiteY242" fmla="*/ 2613334 h 3006470"/>
                  <a:gd name="connsiteX243" fmla="*/ 3758654 w 6006665"/>
                  <a:gd name="connsiteY243" fmla="*/ 2574702 h 3006470"/>
                  <a:gd name="connsiteX244" fmla="*/ 3692753 w 6006665"/>
                  <a:gd name="connsiteY244" fmla="*/ 2558795 h 3006470"/>
                  <a:gd name="connsiteX245" fmla="*/ 3683663 w 6006665"/>
                  <a:gd name="connsiteY245" fmla="*/ 2499711 h 3006470"/>
                  <a:gd name="connsiteX246" fmla="*/ 3672301 w 6006665"/>
                  <a:gd name="connsiteY246" fmla="*/ 2467896 h 3006470"/>
                  <a:gd name="connsiteX247" fmla="*/ 3656393 w 6006665"/>
                  <a:gd name="connsiteY247" fmla="*/ 2440627 h 3006470"/>
                  <a:gd name="connsiteX248" fmla="*/ 3633669 w 6006665"/>
                  <a:gd name="connsiteY248" fmla="*/ 2381542 h 3006470"/>
                  <a:gd name="connsiteX249" fmla="*/ 3601854 w 6006665"/>
                  <a:gd name="connsiteY249" fmla="*/ 2361090 h 3006470"/>
                  <a:gd name="connsiteX250" fmla="*/ 3545995 w 6006665"/>
                  <a:gd name="connsiteY250" fmla="*/ 2339606 h 3006470"/>
                  <a:gd name="connsiteX251" fmla="*/ 3506955 w 6006665"/>
                  <a:gd name="connsiteY251" fmla="*/ 2345183 h 3006470"/>
                  <a:gd name="connsiteX252" fmla="*/ 3463779 w 6006665"/>
                  <a:gd name="connsiteY252" fmla="*/ 2354273 h 3006470"/>
                  <a:gd name="connsiteX253" fmla="*/ 3431964 w 6006665"/>
                  <a:gd name="connsiteY253" fmla="*/ 2381542 h 3006470"/>
                  <a:gd name="connsiteX254" fmla="*/ 3452416 w 6006665"/>
                  <a:gd name="connsiteY254" fmla="*/ 2397450 h 3006470"/>
                  <a:gd name="connsiteX255" fmla="*/ 3452416 w 6006665"/>
                  <a:gd name="connsiteY255" fmla="*/ 2429264 h 3006470"/>
                  <a:gd name="connsiteX256" fmla="*/ 3431964 w 6006665"/>
                  <a:gd name="connsiteY256" fmla="*/ 2451989 h 3006470"/>
                  <a:gd name="connsiteX257" fmla="*/ 3400150 w 6006665"/>
                  <a:gd name="connsiteY257" fmla="*/ 2511073 h 3006470"/>
                  <a:gd name="connsiteX258" fmla="*/ 3400150 w 6006665"/>
                  <a:gd name="connsiteY258" fmla="*/ 2538343 h 3006470"/>
                  <a:gd name="connsiteX259" fmla="*/ 3350155 w 6006665"/>
                  <a:gd name="connsiteY259" fmla="*/ 2570157 h 3006470"/>
                  <a:gd name="connsiteX260" fmla="*/ 3342342 w 6006665"/>
                  <a:gd name="connsiteY260" fmla="*/ 2567553 h 3006470"/>
                  <a:gd name="connsiteX261" fmla="*/ 3338249 w 6006665"/>
                  <a:gd name="connsiteY261" fmla="*/ 2570157 h 3006470"/>
                  <a:gd name="connsiteX262" fmla="*/ 3290527 w 6006665"/>
                  <a:gd name="connsiteY262" fmla="*/ 2554250 h 3006470"/>
                  <a:gd name="connsiteX263" fmla="*/ 3259257 w 6006665"/>
                  <a:gd name="connsiteY263" fmla="*/ 2554250 h 3006470"/>
                  <a:gd name="connsiteX264" fmla="*/ 3247350 w 6006665"/>
                  <a:gd name="connsiteY264" fmla="*/ 2554250 h 3006470"/>
                  <a:gd name="connsiteX265" fmla="*/ 3231443 w 6006665"/>
                  <a:gd name="connsiteY265" fmla="*/ 2538343 h 3006470"/>
                  <a:gd name="connsiteX266" fmla="*/ 3213271 w 6006665"/>
                  <a:gd name="connsiteY266" fmla="*/ 2533799 h 3006470"/>
                  <a:gd name="connsiteX267" fmla="*/ 3168359 w 6006665"/>
                  <a:gd name="connsiteY267" fmla="*/ 2570157 h 3006470"/>
                  <a:gd name="connsiteX268" fmla="*/ 3120637 w 6006665"/>
                  <a:gd name="connsiteY268" fmla="*/ 2581519 h 3006470"/>
                  <a:gd name="connsiteX269" fmla="*/ 3082005 w 6006665"/>
                  <a:gd name="connsiteY269" fmla="*/ 2597427 h 3006470"/>
                  <a:gd name="connsiteX270" fmla="*/ 3074460 w 6006665"/>
                  <a:gd name="connsiteY270" fmla="*/ 2595630 h 3006470"/>
                  <a:gd name="connsiteX271" fmla="*/ 3070098 w 6006665"/>
                  <a:gd name="connsiteY271" fmla="*/ 2597427 h 3006470"/>
                  <a:gd name="connsiteX272" fmla="*/ 3022376 w 6006665"/>
                  <a:gd name="connsiteY272" fmla="*/ 2586064 h 3006470"/>
                  <a:gd name="connsiteX273" fmla="*/ 3000196 w 6006665"/>
                  <a:gd name="connsiteY273" fmla="*/ 2586064 h 3006470"/>
                  <a:gd name="connsiteX274" fmla="*/ 2988289 w 6006665"/>
                  <a:gd name="connsiteY274" fmla="*/ 2586064 h 3006470"/>
                  <a:gd name="connsiteX275" fmla="*/ 2967837 w 6006665"/>
                  <a:gd name="connsiteY275" fmla="*/ 2554250 h 3006470"/>
                  <a:gd name="connsiteX276" fmla="*/ 2929205 w 6006665"/>
                  <a:gd name="connsiteY276" fmla="*/ 2526980 h 3006470"/>
                  <a:gd name="connsiteX277" fmla="*/ 2902153 w 6006665"/>
                  <a:gd name="connsiteY277" fmla="*/ 2523116 h 3006470"/>
                  <a:gd name="connsiteX278" fmla="*/ 2861576 w 6006665"/>
                  <a:gd name="connsiteY278" fmla="*/ 2526980 h 3006470"/>
                  <a:gd name="connsiteX279" fmla="*/ 2822944 w 6006665"/>
                  <a:gd name="connsiteY279" fmla="*/ 2538343 h 3006470"/>
                  <a:gd name="connsiteX280" fmla="*/ 2818139 w 6006665"/>
                  <a:gd name="connsiteY280" fmla="*/ 2536254 h 3006470"/>
                  <a:gd name="connsiteX281" fmla="*/ 2811037 w 6006665"/>
                  <a:gd name="connsiteY281" fmla="*/ 2538343 h 3006470"/>
                  <a:gd name="connsiteX282" fmla="*/ 2758770 w 6006665"/>
                  <a:gd name="connsiteY282" fmla="*/ 2515618 h 3006470"/>
                  <a:gd name="connsiteX283" fmla="*/ 2751953 w 6006665"/>
                  <a:gd name="connsiteY283" fmla="*/ 2472441 h 3006470"/>
                  <a:gd name="connsiteX284" fmla="*/ 2708776 w 6006665"/>
                  <a:gd name="connsiteY284" fmla="*/ 2456534 h 3006470"/>
                  <a:gd name="connsiteX285" fmla="*/ 2676962 w 6006665"/>
                  <a:gd name="connsiteY285" fmla="*/ 2451989 h 3006470"/>
                  <a:gd name="connsiteX286" fmla="*/ 2642534 w 6006665"/>
                  <a:gd name="connsiteY286" fmla="*/ 2430245 h 3006470"/>
                  <a:gd name="connsiteX287" fmla="*/ 2609333 w 6006665"/>
                  <a:gd name="connsiteY287" fmla="*/ 2488348 h 3006470"/>
                  <a:gd name="connsiteX288" fmla="*/ 2625240 w 6006665"/>
                  <a:gd name="connsiteY288" fmla="*/ 2522435 h 3006470"/>
                  <a:gd name="connsiteX289" fmla="*/ 2586608 w 6006665"/>
                  <a:gd name="connsiteY289" fmla="*/ 2558795 h 3006470"/>
                  <a:gd name="connsiteX290" fmla="*/ 2577105 w 6006665"/>
                  <a:gd name="connsiteY290" fmla="*/ 2556532 h 3006470"/>
                  <a:gd name="connsiteX291" fmla="*/ 2574701 w 6006665"/>
                  <a:gd name="connsiteY291" fmla="*/ 2558795 h 3006470"/>
                  <a:gd name="connsiteX292" fmla="*/ 2526979 w 6006665"/>
                  <a:gd name="connsiteY292" fmla="*/ 2547432 h 3006470"/>
                  <a:gd name="connsiteX293" fmla="*/ 2490620 w 6006665"/>
                  <a:gd name="connsiteY293" fmla="*/ 2542887 h 3006470"/>
                  <a:gd name="connsiteX294" fmla="*/ 2463350 w 6006665"/>
                  <a:gd name="connsiteY294" fmla="*/ 2515618 h 3006470"/>
                  <a:gd name="connsiteX295" fmla="*/ 2436625 w 6006665"/>
                  <a:gd name="connsiteY295" fmla="*/ 2515618 h 3006470"/>
                  <a:gd name="connsiteX296" fmla="*/ 2424718 w 6006665"/>
                  <a:gd name="connsiteY296" fmla="*/ 2515618 h 3006470"/>
                  <a:gd name="connsiteX297" fmla="*/ 2398858 w 6006665"/>
                  <a:gd name="connsiteY297" fmla="*/ 2502687 h 3006470"/>
                  <a:gd name="connsiteX298" fmla="*/ 2350272 w 6006665"/>
                  <a:gd name="connsiteY298" fmla="*/ 2526980 h 3006470"/>
                  <a:gd name="connsiteX299" fmla="*/ 2282098 w 6006665"/>
                  <a:gd name="connsiteY299" fmla="*/ 2574702 h 3006470"/>
                  <a:gd name="connsiteX300" fmla="*/ 2238921 w 6006665"/>
                  <a:gd name="connsiteY300" fmla="*/ 2586064 h 3006470"/>
                  <a:gd name="connsiteX301" fmla="*/ 2227559 w 6006665"/>
                  <a:gd name="connsiteY301" fmla="*/ 2590609 h 3006470"/>
                  <a:gd name="connsiteX302" fmla="*/ 2225178 w 6006665"/>
                  <a:gd name="connsiteY302" fmla="*/ 2586799 h 3006470"/>
                  <a:gd name="connsiteX303" fmla="*/ 2215652 w 6006665"/>
                  <a:gd name="connsiteY303" fmla="*/ 2590609 h 3006470"/>
                  <a:gd name="connsiteX304" fmla="*/ 2193596 w 6006665"/>
                  <a:gd name="connsiteY304" fmla="*/ 2555320 h 3006470"/>
                  <a:gd name="connsiteX305" fmla="*/ 2157112 w 6006665"/>
                  <a:gd name="connsiteY305" fmla="*/ 2558795 h 3006470"/>
                  <a:gd name="connsiteX306" fmla="*/ 2156291 w 6006665"/>
                  <a:gd name="connsiteY306" fmla="*/ 2557739 h 3006470"/>
                  <a:gd name="connsiteX307" fmla="*/ 2145205 w 6006665"/>
                  <a:gd name="connsiteY307" fmla="*/ 2558795 h 3006470"/>
                  <a:gd name="connsiteX308" fmla="*/ 2129298 w 6006665"/>
                  <a:gd name="connsiteY308" fmla="*/ 2538343 h 3006470"/>
                  <a:gd name="connsiteX309" fmla="*/ 2102029 w 6006665"/>
                  <a:gd name="connsiteY309" fmla="*/ 2526980 h 3006470"/>
                  <a:gd name="connsiteX310" fmla="*/ 2086121 w 6006665"/>
                  <a:gd name="connsiteY310" fmla="*/ 2495166 h 3006470"/>
                  <a:gd name="connsiteX311" fmla="*/ 2070005 w 6006665"/>
                  <a:gd name="connsiteY311" fmla="*/ 2486212 h 3006470"/>
                  <a:gd name="connsiteX312" fmla="*/ 2027582 w 6006665"/>
                  <a:gd name="connsiteY312" fmla="*/ 2499711 h 3006470"/>
                  <a:gd name="connsiteX313" fmla="*/ 2023845 w 6006665"/>
                  <a:gd name="connsiteY313" fmla="*/ 2497111 h 3006470"/>
                  <a:gd name="connsiteX314" fmla="*/ 2015675 w 6006665"/>
                  <a:gd name="connsiteY314" fmla="*/ 2499711 h 3006470"/>
                  <a:gd name="connsiteX315" fmla="*/ 1971363 w 6006665"/>
                  <a:gd name="connsiteY315" fmla="*/ 2468885 h 3006470"/>
                  <a:gd name="connsiteX316" fmla="*/ 1952591 w 6006665"/>
                  <a:gd name="connsiteY316" fmla="*/ 2495166 h 3006470"/>
                  <a:gd name="connsiteX317" fmla="*/ 1947518 w 6006665"/>
                  <a:gd name="connsiteY317" fmla="*/ 2485599 h 3006470"/>
                  <a:gd name="connsiteX318" fmla="*/ 1940684 w 6006665"/>
                  <a:gd name="connsiteY318" fmla="*/ 2495166 h 3006470"/>
                  <a:gd name="connsiteX319" fmla="*/ 1861147 w 6006665"/>
                  <a:gd name="connsiteY319" fmla="*/ 2345183 h 3006470"/>
                  <a:gd name="connsiteX320" fmla="*/ 1811153 w 6006665"/>
                  <a:gd name="connsiteY320" fmla="*/ 2295189 h 3006470"/>
                  <a:gd name="connsiteX321" fmla="*/ 1813950 w 6006665"/>
                  <a:gd name="connsiteY321" fmla="*/ 2292043 h 3006470"/>
                  <a:gd name="connsiteX322" fmla="*/ 1748069 w 6006665"/>
                  <a:gd name="connsiteY322" fmla="*/ 2333821 h 3006470"/>
                  <a:gd name="connsiteX323" fmla="*/ 1711709 w 6006665"/>
                  <a:gd name="connsiteY323" fmla="*/ 2338366 h 3006470"/>
                  <a:gd name="connsiteX324" fmla="*/ 1711926 w 6006665"/>
                  <a:gd name="connsiteY324" fmla="*/ 2336850 h 3006470"/>
                  <a:gd name="connsiteX325" fmla="*/ 1699803 w 6006665"/>
                  <a:gd name="connsiteY325" fmla="*/ 2338366 h 3006470"/>
                  <a:gd name="connsiteX326" fmla="*/ 1704347 w 6006665"/>
                  <a:gd name="connsiteY326" fmla="*/ 2306551 h 3006470"/>
                  <a:gd name="connsiteX327" fmla="*/ 1662460 w 6006665"/>
                  <a:gd name="connsiteY327" fmla="*/ 2288600 h 3006470"/>
                  <a:gd name="connsiteX328" fmla="*/ 1629901 w 6006665"/>
                  <a:gd name="connsiteY328" fmla="*/ 2302006 h 3006470"/>
                  <a:gd name="connsiteX329" fmla="*/ 1629300 w 6006665"/>
                  <a:gd name="connsiteY329" fmla="*/ 2297351 h 3006470"/>
                  <a:gd name="connsiteX330" fmla="*/ 1617994 w 6006665"/>
                  <a:gd name="connsiteY330" fmla="*/ 2302006 h 3006470"/>
                  <a:gd name="connsiteX331" fmla="*/ 1608904 w 6006665"/>
                  <a:gd name="connsiteY331" fmla="*/ 2231560 h 3006470"/>
                  <a:gd name="connsiteX332" fmla="*/ 1552684 w 6006665"/>
                  <a:gd name="connsiteY332" fmla="*/ 2221867 h 3006470"/>
                  <a:gd name="connsiteX333" fmla="*/ 1518550 w 6006665"/>
                  <a:gd name="connsiteY333" fmla="*/ 2247467 h 3006470"/>
                  <a:gd name="connsiteX334" fmla="*/ 1425379 w 6006665"/>
                  <a:gd name="connsiteY334" fmla="*/ 2267919 h 3006470"/>
                  <a:gd name="connsiteX335" fmla="*/ 1409472 w 6006665"/>
                  <a:gd name="connsiteY335" fmla="*/ 2286099 h 3006470"/>
                  <a:gd name="connsiteX336" fmla="*/ 1270852 w 6006665"/>
                  <a:gd name="connsiteY336" fmla="*/ 2306551 h 3006470"/>
                  <a:gd name="connsiteX337" fmla="*/ 1254945 w 6006665"/>
                  <a:gd name="connsiteY337" fmla="*/ 2327003 h 3006470"/>
                  <a:gd name="connsiteX338" fmla="*/ 1282214 w 6006665"/>
                  <a:gd name="connsiteY338" fmla="*/ 2370180 h 3006470"/>
                  <a:gd name="connsiteX339" fmla="*/ 1243582 w 6006665"/>
                  <a:gd name="connsiteY339" fmla="*/ 2386087 h 3006470"/>
                  <a:gd name="connsiteX340" fmla="*/ 1254945 w 6006665"/>
                  <a:gd name="connsiteY340" fmla="*/ 2404267 h 3006470"/>
                  <a:gd name="connsiteX341" fmla="*/ 1216313 w 6006665"/>
                  <a:gd name="connsiteY341" fmla="*/ 2429264 h 3006470"/>
                  <a:gd name="connsiteX342" fmla="*/ 1275397 w 6006665"/>
                  <a:gd name="connsiteY342" fmla="*/ 2472441 h 3006470"/>
                  <a:gd name="connsiteX343" fmla="*/ 1270852 w 6006665"/>
                  <a:gd name="connsiteY343" fmla="*/ 2499711 h 3006470"/>
                  <a:gd name="connsiteX344" fmla="*/ 1259108 w 6006665"/>
                  <a:gd name="connsiteY344" fmla="*/ 2498732 h 3006470"/>
                  <a:gd name="connsiteX345" fmla="*/ 1258945 w 6006665"/>
                  <a:gd name="connsiteY345" fmla="*/ 2499711 h 3006470"/>
                  <a:gd name="connsiteX346" fmla="*/ 1215644 w 6006665"/>
                  <a:gd name="connsiteY346" fmla="*/ 2496102 h 3006470"/>
                  <a:gd name="connsiteX347" fmla="*/ 1204950 w 6006665"/>
                  <a:gd name="connsiteY347" fmla="*/ 2511073 h 3006470"/>
                  <a:gd name="connsiteX348" fmla="*/ 1196495 w 6006665"/>
                  <a:gd name="connsiteY348" fmla="*/ 2506241 h 3006470"/>
                  <a:gd name="connsiteX349" fmla="*/ 1193043 w 6006665"/>
                  <a:gd name="connsiteY349" fmla="*/ 2511073 h 3006470"/>
                  <a:gd name="connsiteX350" fmla="*/ 1145322 w 6006665"/>
                  <a:gd name="connsiteY350" fmla="*/ 2483803 h 3006470"/>
                  <a:gd name="connsiteX351" fmla="*/ 1098145 w 6006665"/>
                  <a:gd name="connsiteY351" fmla="*/ 2483803 h 3006470"/>
                  <a:gd name="connsiteX352" fmla="*/ 1061785 w 6006665"/>
                  <a:gd name="connsiteY352" fmla="*/ 2511073 h 3006470"/>
                  <a:gd name="connsiteX353" fmla="*/ 1055322 w 6006665"/>
                  <a:gd name="connsiteY353" fmla="*/ 2506990 h 3006470"/>
                  <a:gd name="connsiteX354" fmla="*/ 1049878 w 6006665"/>
                  <a:gd name="connsiteY354" fmla="*/ 2511073 h 3006470"/>
                  <a:gd name="connsiteX355" fmla="*/ 1006701 w 6006665"/>
                  <a:gd name="connsiteY355" fmla="*/ 2483803 h 3006470"/>
                  <a:gd name="connsiteX356" fmla="*/ 924893 w 6006665"/>
                  <a:gd name="connsiteY356" fmla="*/ 2447444 h 3006470"/>
                  <a:gd name="connsiteX357" fmla="*/ 877716 w 6006665"/>
                  <a:gd name="connsiteY357" fmla="*/ 2447444 h 3006470"/>
                  <a:gd name="connsiteX358" fmla="*/ 802724 w 6006665"/>
                  <a:gd name="connsiteY358" fmla="*/ 2511073 h 3006470"/>
                  <a:gd name="connsiteX359" fmla="*/ 798179 w 6006665"/>
                  <a:gd name="connsiteY359" fmla="*/ 2554250 h 3006470"/>
                  <a:gd name="connsiteX360" fmla="*/ 787406 w 6006665"/>
                  <a:gd name="connsiteY360" fmla="*/ 2543477 h 3006470"/>
                  <a:gd name="connsiteX361" fmla="*/ 786272 w 6006665"/>
                  <a:gd name="connsiteY361" fmla="*/ 2554250 h 3006470"/>
                  <a:gd name="connsiteX362" fmla="*/ 756063 w 6006665"/>
                  <a:gd name="connsiteY362" fmla="*/ 2524040 h 3006470"/>
                  <a:gd name="connsiteX363" fmla="*/ 732278 w 6006665"/>
                  <a:gd name="connsiteY363" fmla="*/ 2581519 h 3006470"/>
                  <a:gd name="connsiteX364" fmla="*/ 743640 w 6006665"/>
                  <a:gd name="connsiteY364" fmla="*/ 2590609 h 3006470"/>
                  <a:gd name="connsiteX365" fmla="*/ 723188 w 6006665"/>
                  <a:gd name="connsiteY365" fmla="*/ 2633786 h 3006470"/>
                  <a:gd name="connsiteX366" fmla="*/ 747026 w 6006665"/>
                  <a:gd name="connsiteY366" fmla="*/ 2670627 h 3006470"/>
                  <a:gd name="connsiteX367" fmla="*/ 763548 w 6006665"/>
                  <a:gd name="connsiteY367" fmla="*/ 2667873 h 3006470"/>
                  <a:gd name="connsiteX368" fmla="*/ 764871 w 6006665"/>
                  <a:gd name="connsiteY368" fmla="*/ 2669637 h 3006470"/>
                  <a:gd name="connsiteX369" fmla="*/ 775455 w 6006665"/>
                  <a:gd name="connsiteY369" fmla="*/ 2667873 h 3006470"/>
                  <a:gd name="connsiteX370" fmla="*/ 802724 w 6006665"/>
                  <a:gd name="connsiteY370" fmla="*/ 2704232 h 3006470"/>
                  <a:gd name="connsiteX371" fmla="*/ 798179 w 6006665"/>
                  <a:gd name="connsiteY371" fmla="*/ 2731502 h 3006470"/>
                  <a:gd name="connsiteX372" fmla="*/ 818632 w 6006665"/>
                  <a:gd name="connsiteY372" fmla="*/ 2742864 h 3006470"/>
                  <a:gd name="connsiteX373" fmla="*/ 802724 w 6006665"/>
                  <a:gd name="connsiteY373" fmla="*/ 2774679 h 3006470"/>
                  <a:gd name="connsiteX374" fmla="*/ 766365 w 6006665"/>
                  <a:gd name="connsiteY374" fmla="*/ 2779224 h 3006470"/>
                  <a:gd name="connsiteX375" fmla="*/ 727733 w 6006665"/>
                  <a:gd name="connsiteY375" fmla="*/ 2838308 h 3006470"/>
                  <a:gd name="connsiteX376" fmla="*/ 759548 w 6006665"/>
                  <a:gd name="connsiteY376" fmla="*/ 2881485 h 3006470"/>
                  <a:gd name="connsiteX377" fmla="*/ 759548 w 6006665"/>
                  <a:gd name="connsiteY377" fmla="*/ 2920116 h 3006470"/>
                  <a:gd name="connsiteX378" fmla="*/ 798179 w 6006665"/>
                  <a:gd name="connsiteY378" fmla="*/ 2979201 h 3006470"/>
                  <a:gd name="connsiteX379" fmla="*/ 775455 w 6006665"/>
                  <a:gd name="connsiteY379" fmla="*/ 2995108 h 3006470"/>
                  <a:gd name="connsiteX380" fmla="*/ 770910 w 6006665"/>
                  <a:gd name="connsiteY380" fmla="*/ 3006470 h 3006470"/>
                  <a:gd name="connsiteX381" fmla="*/ 759003 w 6006665"/>
                  <a:gd name="connsiteY381" fmla="*/ 3006470 h 3006470"/>
                  <a:gd name="connsiteX382" fmla="*/ 755003 w 6006665"/>
                  <a:gd name="connsiteY382" fmla="*/ 3006470 h 3006470"/>
                  <a:gd name="connsiteX383" fmla="*/ 743096 w 6006665"/>
                  <a:gd name="connsiteY383" fmla="*/ 3006470 h 3006470"/>
                  <a:gd name="connsiteX384" fmla="*/ 715826 w 6006665"/>
                  <a:gd name="connsiteY384" fmla="*/ 2972383 h 3006470"/>
                  <a:gd name="connsiteX385" fmla="*/ 704464 w 6006665"/>
                  <a:gd name="connsiteY385" fmla="*/ 2972383 h 3006470"/>
                  <a:gd name="connsiteX386" fmla="*/ 684012 w 6006665"/>
                  <a:gd name="connsiteY386" fmla="*/ 2963293 h 3006470"/>
                  <a:gd name="connsiteX387" fmla="*/ 672649 w 6006665"/>
                  <a:gd name="connsiteY387" fmla="*/ 2940569 h 3006470"/>
                  <a:gd name="connsiteX388" fmla="*/ 645222 w 6006665"/>
                  <a:gd name="connsiteY388" fmla="*/ 2932732 h 3006470"/>
                  <a:gd name="connsiteX389" fmla="*/ 625472 w 6006665"/>
                  <a:gd name="connsiteY389" fmla="*/ 2936024 h 3006470"/>
                  <a:gd name="connsiteX390" fmla="*/ 623771 w 6006665"/>
                  <a:gd name="connsiteY390" fmla="*/ 2934323 h 3006470"/>
                  <a:gd name="connsiteX391" fmla="*/ 613565 w 6006665"/>
                  <a:gd name="connsiteY391" fmla="*/ 2936024 h 3006470"/>
                  <a:gd name="connsiteX392" fmla="*/ 609020 w 6006665"/>
                  <a:gd name="connsiteY392" fmla="*/ 2931479 h 3006470"/>
                  <a:gd name="connsiteX393" fmla="*/ 559026 w 6006665"/>
                  <a:gd name="connsiteY393" fmla="*/ 2904209 h 3006470"/>
                  <a:gd name="connsiteX394" fmla="*/ 506760 w 6006665"/>
                  <a:gd name="connsiteY394" fmla="*/ 2897392 h 3006470"/>
                  <a:gd name="connsiteX395" fmla="*/ 483280 w 6006665"/>
                  <a:gd name="connsiteY395" fmla="*/ 2890683 h 3006470"/>
                  <a:gd name="connsiteX396" fmla="*/ 480035 w 6006665"/>
                  <a:gd name="connsiteY396" fmla="*/ 2892847 h 3006470"/>
                  <a:gd name="connsiteX397" fmla="*/ 475042 w 6006665"/>
                  <a:gd name="connsiteY397" fmla="*/ 2888329 h 3006470"/>
                  <a:gd name="connsiteX398" fmla="*/ 474945 w 6006665"/>
                  <a:gd name="connsiteY398" fmla="*/ 2888302 h 3006470"/>
                  <a:gd name="connsiteX399" fmla="*/ 468128 w 6006665"/>
                  <a:gd name="connsiteY399" fmla="*/ 2892847 h 3006470"/>
                  <a:gd name="connsiteX400" fmla="*/ 420406 w 6006665"/>
                  <a:gd name="connsiteY400" fmla="*/ 2849670 h 3006470"/>
                  <a:gd name="connsiteX401" fmla="*/ 381774 w 6006665"/>
                  <a:gd name="connsiteY401" fmla="*/ 2833763 h 3006470"/>
                  <a:gd name="connsiteX402" fmla="*/ 349960 w 6006665"/>
                  <a:gd name="connsiteY402" fmla="*/ 2801948 h 3006470"/>
                  <a:gd name="connsiteX403" fmla="*/ 377229 w 6006665"/>
                  <a:gd name="connsiteY403" fmla="*/ 2795131 h 3006470"/>
                  <a:gd name="connsiteX404" fmla="*/ 404499 w 6006665"/>
                  <a:gd name="connsiteY404" fmla="*/ 2747409 h 3006470"/>
                  <a:gd name="connsiteX405" fmla="*/ 388591 w 6006665"/>
                  <a:gd name="connsiteY405" fmla="*/ 2731502 h 3006470"/>
                  <a:gd name="connsiteX406" fmla="*/ 440858 w 6006665"/>
                  <a:gd name="connsiteY406" fmla="*/ 2704232 h 3006470"/>
                  <a:gd name="connsiteX407" fmla="*/ 440858 w 6006665"/>
                  <a:gd name="connsiteY407" fmla="*/ 2701176 h 3006470"/>
                  <a:gd name="connsiteX408" fmla="*/ 416406 w 6006665"/>
                  <a:gd name="connsiteY408" fmla="*/ 2704232 h 3006470"/>
                  <a:gd name="connsiteX409" fmla="*/ 416406 w 6006665"/>
                  <a:gd name="connsiteY409" fmla="*/ 2702744 h 3006470"/>
                  <a:gd name="connsiteX410" fmla="*/ 404499 w 6006665"/>
                  <a:gd name="connsiteY410" fmla="*/ 2704232 h 3006470"/>
                  <a:gd name="connsiteX411" fmla="*/ 404499 w 6006665"/>
                  <a:gd name="connsiteY411" fmla="*/ 2683780 h 3006470"/>
                  <a:gd name="connsiteX412" fmla="*/ 424951 w 6006665"/>
                  <a:gd name="connsiteY412" fmla="*/ 2667873 h 3006470"/>
                  <a:gd name="connsiteX413" fmla="*/ 463583 w 6006665"/>
                  <a:gd name="connsiteY413" fmla="*/ 2661056 h 3006470"/>
                  <a:gd name="connsiteX414" fmla="*/ 468128 w 6006665"/>
                  <a:gd name="connsiteY414" fmla="*/ 2645148 h 3006470"/>
                  <a:gd name="connsiteX415" fmla="*/ 456765 w 6006665"/>
                  <a:gd name="connsiteY415" fmla="*/ 2613334 h 3006470"/>
                  <a:gd name="connsiteX416" fmla="*/ 474945 w 6006665"/>
                  <a:gd name="connsiteY416" fmla="*/ 2586064 h 3006470"/>
                  <a:gd name="connsiteX417" fmla="*/ 474945 w 6006665"/>
                  <a:gd name="connsiteY417" fmla="*/ 2565612 h 3006470"/>
                  <a:gd name="connsiteX418" fmla="*/ 420406 w 6006665"/>
                  <a:gd name="connsiteY418" fmla="*/ 2547432 h 3006470"/>
                  <a:gd name="connsiteX419" fmla="*/ 409588 w 6006665"/>
                  <a:gd name="connsiteY419" fmla="*/ 2547432 h 3006470"/>
                  <a:gd name="connsiteX420" fmla="*/ 397681 w 6006665"/>
                  <a:gd name="connsiteY420" fmla="*/ 2547432 h 3006470"/>
                  <a:gd name="connsiteX421" fmla="*/ 379485 w 6006665"/>
                  <a:gd name="connsiteY421" fmla="*/ 2525193 h 3006470"/>
                  <a:gd name="connsiteX422" fmla="*/ 357322 w 6006665"/>
                  <a:gd name="connsiteY422" fmla="*/ 2531525 h 3006470"/>
                  <a:gd name="connsiteX423" fmla="*/ 352842 w 6006665"/>
                  <a:gd name="connsiteY423" fmla="*/ 2529403 h 3006470"/>
                  <a:gd name="connsiteX424" fmla="*/ 345415 w 6006665"/>
                  <a:gd name="connsiteY424" fmla="*/ 2531525 h 3006470"/>
                  <a:gd name="connsiteX425" fmla="*/ 302238 w 6006665"/>
                  <a:gd name="connsiteY425" fmla="*/ 2511073 h 3006470"/>
                  <a:gd name="connsiteX426" fmla="*/ 302238 w 6006665"/>
                  <a:gd name="connsiteY426" fmla="*/ 2499711 h 3006470"/>
                  <a:gd name="connsiteX427" fmla="*/ 286331 w 6006665"/>
                  <a:gd name="connsiteY427" fmla="*/ 2472441 h 3006470"/>
                  <a:gd name="connsiteX428" fmla="*/ 270968 w 6006665"/>
                  <a:gd name="connsiteY428" fmla="*/ 2472441 h 3006470"/>
                  <a:gd name="connsiteX429" fmla="*/ 259061 w 6006665"/>
                  <a:gd name="connsiteY429" fmla="*/ 2472441 h 3006470"/>
                  <a:gd name="connsiteX430" fmla="*/ 254516 w 6006665"/>
                  <a:gd name="connsiteY430" fmla="*/ 2456534 h 3006470"/>
                  <a:gd name="connsiteX431" fmla="*/ 263606 w 6006665"/>
                  <a:gd name="connsiteY431" fmla="*/ 2440627 h 3006470"/>
                  <a:gd name="connsiteX432" fmla="*/ 243991 w 6006665"/>
                  <a:gd name="connsiteY432" fmla="*/ 2410114 h 3006470"/>
                  <a:gd name="connsiteX433" fmla="*/ 216429 w 6006665"/>
                  <a:gd name="connsiteY433" fmla="*/ 2413357 h 3006470"/>
                  <a:gd name="connsiteX434" fmla="*/ 212956 w 6006665"/>
                  <a:gd name="connsiteY434" fmla="*/ 2412365 h 3006470"/>
                  <a:gd name="connsiteX435" fmla="*/ 204522 w 6006665"/>
                  <a:gd name="connsiteY435" fmla="*/ 2413357 h 3006470"/>
                  <a:gd name="connsiteX436" fmla="*/ 199623 w 6006665"/>
                  <a:gd name="connsiteY436" fmla="*/ 2411957 h 3006470"/>
                  <a:gd name="connsiteX437" fmla="*/ 195977 w 6006665"/>
                  <a:gd name="connsiteY437" fmla="*/ 2424719 h 3006470"/>
                  <a:gd name="connsiteX438" fmla="*/ 184968 w 6006665"/>
                  <a:gd name="connsiteY438" fmla="*/ 2421574 h 3006470"/>
                  <a:gd name="connsiteX439" fmla="*/ 184070 w 6006665"/>
                  <a:gd name="connsiteY439" fmla="*/ 2424719 h 3006470"/>
                  <a:gd name="connsiteX440" fmla="*/ 168163 w 6006665"/>
                  <a:gd name="connsiteY440" fmla="*/ 2420174 h 3006470"/>
                  <a:gd name="connsiteX441" fmla="*/ 156800 w 6006665"/>
                  <a:gd name="connsiteY441" fmla="*/ 2381542 h 3006470"/>
                  <a:gd name="connsiteX442" fmla="*/ 152255 w 6006665"/>
                  <a:gd name="connsiteY442" fmla="*/ 2365635 h 3006470"/>
                  <a:gd name="connsiteX443" fmla="*/ 156800 w 6006665"/>
                  <a:gd name="connsiteY443" fmla="*/ 2361090 h 3006470"/>
                  <a:gd name="connsiteX444" fmla="*/ 168707 w 6006665"/>
                  <a:gd name="connsiteY444" fmla="*/ 2361090 h 3006470"/>
                  <a:gd name="connsiteX445" fmla="*/ 188615 w 6006665"/>
                  <a:gd name="connsiteY445" fmla="*/ 2361090 h 3006470"/>
                  <a:gd name="connsiteX446" fmla="*/ 199977 w 6006665"/>
                  <a:gd name="connsiteY446" fmla="*/ 2349728 h 3006470"/>
                  <a:gd name="connsiteX447" fmla="*/ 188615 w 6006665"/>
                  <a:gd name="connsiteY447" fmla="*/ 2327003 h 3006470"/>
                  <a:gd name="connsiteX448" fmla="*/ 168163 w 6006665"/>
                  <a:gd name="connsiteY448" fmla="*/ 2317914 h 3006470"/>
                  <a:gd name="connsiteX449" fmla="*/ 168163 w 6006665"/>
                  <a:gd name="connsiteY449" fmla="*/ 2311096 h 3006470"/>
                  <a:gd name="connsiteX450" fmla="*/ 152255 w 6006665"/>
                  <a:gd name="connsiteY450" fmla="*/ 2295189 h 3006470"/>
                  <a:gd name="connsiteX451" fmla="*/ 129531 w 6006665"/>
                  <a:gd name="connsiteY451" fmla="*/ 2258829 h 3006470"/>
                  <a:gd name="connsiteX452" fmla="*/ 140893 w 6006665"/>
                  <a:gd name="connsiteY452" fmla="*/ 2236105 h 3006470"/>
                  <a:gd name="connsiteX453" fmla="*/ 136348 w 6006665"/>
                  <a:gd name="connsiteY453" fmla="*/ 2208835 h 3006470"/>
                  <a:gd name="connsiteX454" fmla="*/ 103789 w 6006665"/>
                  <a:gd name="connsiteY454" fmla="*/ 2195428 h 3006470"/>
                  <a:gd name="connsiteX455" fmla="*/ 93716 w 6006665"/>
                  <a:gd name="connsiteY455" fmla="*/ 2199745 h 3006470"/>
                  <a:gd name="connsiteX456" fmla="*/ 91868 w 6006665"/>
                  <a:gd name="connsiteY456" fmla="*/ 2195434 h 3006470"/>
                  <a:gd name="connsiteX457" fmla="*/ 81809 w 6006665"/>
                  <a:gd name="connsiteY457" fmla="*/ 2199745 h 3006470"/>
                  <a:gd name="connsiteX458" fmla="*/ 74992 w 6006665"/>
                  <a:gd name="connsiteY458" fmla="*/ 2183838 h 3006470"/>
                  <a:gd name="connsiteX459" fmla="*/ 34087 w 6006665"/>
                  <a:gd name="connsiteY459" fmla="*/ 2172476 h 3006470"/>
                  <a:gd name="connsiteX460" fmla="*/ 22725 w 6006665"/>
                  <a:gd name="connsiteY460" fmla="*/ 2129299 h 3006470"/>
                  <a:gd name="connsiteX461" fmla="*/ 22725 w 6006665"/>
                  <a:gd name="connsiteY461" fmla="*/ 2097484 h 3006470"/>
                  <a:gd name="connsiteX462" fmla="*/ 0 w 6006665"/>
                  <a:gd name="connsiteY462" fmla="*/ 2081577 h 3006470"/>
                  <a:gd name="connsiteX463" fmla="*/ 15907 w 6006665"/>
                  <a:gd name="connsiteY463" fmla="*/ 2058853 h 3006470"/>
                  <a:gd name="connsiteX464" fmla="*/ 6818 w 6006665"/>
                  <a:gd name="connsiteY464" fmla="*/ 1995224 h 3006470"/>
                  <a:gd name="connsiteX465" fmla="*/ 34087 w 6006665"/>
                  <a:gd name="connsiteY465" fmla="*/ 1952047 h 3006470"/>
                  <a:gd name="connsiteX466" fmla="*/ 27270 w 6006665"/>
                  <a:gd name="connsiteY466" fmla="*/ 1940685 h 3006470"/>
                  <a:gd name="connsiteX467" fmla="*/ 70447 w 6006665"/>
                  <a:gd name="connsiteY467" fmla="*/ 1902053 h 3006470"/>
                  <a:gd name="connsiteX468" fmla="*/ 27270 w 6006665"/>
                  <a:gd name="connsiteY468" fmla="*/ 1865693 h 3006470"/>
                  <a:gd name="connsiteX469" fmla="*/ 109078 w 6006665"/>
                  <a:gd name="connsiteY469" fmla="*/ 1767977 h 3006470"/>
                  <a:gd name="connsiteX470" fmla="*/ 145438 w 6006665"/>
                  <a:gd name="connsiteY470" fmla="*/ 1724800 h 3006470"/>
                  <a:gd name="connsiteX471" fmla="*/ 156800 w 6006665"/>
                  <a:gd name="connsiteY471" fmla="*/ 1681624 h 3006470"/>
                  <a:gd name="connsiteX472" fmla="*/ 102261 w 6006665"/>
                  <a:gd name="connsiteY472" fmla="*/ 1629357 h 3006470"/>
                  <a:gd name="connsiteX473" fmla="*/ 118168 w 6006665"/>
                  <a:gd name="connsiteY473" fmla="*/ 1574818 h 3006470"/>
                  <a:gd name="connsiteX474" fmla="*/ 86354 w 6006665"/>
                  <a:gd name="connsiteY474" fmla="*/ 1511189 h 3006470"/>
                  <a:gd name="connsiteX475" fmla="*/ 109078 w 6006665"/>
                  <a:gd name="connsiteY475" fmla="*/ 1436197 h 3006470"/>
                  <a:gd name="connsiteX476" fmla="*/ 70447 w 6006665"/>
                  <a:gd name="connsiteY476" fmla="*/ 1333936 h 3006470"/>
                  <a:gd name="connsiteX477" fmla="*/ 102261 w 6006665"/>
                  <a:gd name="connsiteY477" fmla="*/ 1263490 h 3006470"/>
                  <a:gd name="connsiteX478" fmla="*/ 43177 w 6006665"/>
                  <a:gd name="connsiteY478" fmla="*/ 1197589 h 3006470"/>
                  <a:gd name="connsiteX479" fmla="*/ 49994 w 6006665"/>
                  <a:gd name="connsiteY479" fmla="*/ 1122597 h 3006470"/>
                  <a:gd name="connsiteX480" fmla="*/ 81809 w 6006665"/>
                  <a:gd name="connsiteY480" fmla="*/ 1118052 h 3006470"/>
                  <a:gd name="connsiteX481" fmla="*/ 145438 w 6006665"/>
                  <a:gd name="connsiteY481" fmla="*/ 1074876 h 3006470"/>
                  <a:gd name="connsiteX482" fmla="*/ 184070 w 6006665"/>
                  <a:gd name="connsiteY482" fmla="*/ 1036244 h 3006470"/>
                  <a:gd name="connsiteX483" fmla="*/ 189699 w 6006665"/>
                  <a:gd name="connsiteY483" fmla="*/ 1042522 h 3006470"/>
                  <a:gd name="connsiteX484" fmla="*/ 195977 w 6006665"/>
                  <a:gd name="connsiteY484" fmla="*/ 1036244 h 3006470"/>
                  <a:gd name="connsiteX485" fmla="*/ 255061 w 6006665"/>
                  <a:gd name="connsiteY485" fmla="*/ 1102145 h 3006470"/>
                  <a:gd name="connsiteX486" fmla="*/ 350504 w 6006665"/>
                  <a:gd name="connsiteY486" fmla="*/ 1122597 h 3006470"/>
                  <a:gd name="connsiteX487" fmla="*/ 491397 w 6006665"/>
                  <a:gd name="connsiteY487" fmla="*/ 1236221 h 3006470"/>
                  <a:gd name="connsiteX488" fmla="*/ 523211 w 6006665"/>
                  <a:gd name="connsiteY488" fmla="*/ 1283942 h 3006470"/>
                  <a:gd name="connsiteX489" fmla="*/ 523211 w 6006665"/>
                  <a:gd name="connsiteY489" fmla="*/ 1343026 h 3006470"/>
                  <a:gd name="connsiteX490" fmla="*/ 486852 w 6006665"/>
                  <a:gd name="connsiteY490" fmla="*/ 1397565 h 3006470"/>
                  <a:gd name="connsiteX491" fmla="*/ 420951 w 6006665"/>
                  <a:gd name="connsiteY491" fmla="*/ 1418018 h 3006470"/>
                  <a:gd name="connsiteX492" fmla="*/ 415909 w 6006665"/>
                  <a:gd name="connsiteY492" fmla="*/ 1415887 h 3006470"/>
                  <a:gd name="connsiteX493" fmla="*/ 409044 w 6006665"/>
                  <a:gd name="connsiteY493" fmla="*/ 1418018 h 3006470"/>
                  <a:gd name="connsiteX494" fmla="*/ 252950 w 6006665"/>
                  <a:gd name="connsiteY494" fmla="*/ 1352062 h 3006470"/>
                  <a:gd name="connsiteX495" fmla="*/ 232336 w 6006665"/>
                  <a:gd name="connsiteY495" fmla="*/ 1358934 h 3006470"/>
                  <a:gd name="connsiteX496" fmla="*/ 291420 w 6006665"/>
                  <a:gd name="connsiteY496" fmla="*/ 1429380 h 3006470"/>
                  <a:gd name="connsiteX497" fmla="*/ 291420 w 6006665"/>
                  <a:gd name="connsiteY497" fmla="*/ 1468012 h 3006470"/>
                  <a:gd name="connsiteX498" fmla="*/ 298238 w 6006665"/>
                  <a:gd name="connsiteY498" fmla="*/ 1554366 h 3006470"/>
                  <a:gd name="connsiteX499" fmla="*/ 345959 w 6006665"/>
                  <a:gd name="connsiteY499" fmla="*/ 1586180 h 3006470"/>
                  <a:gd name="connsiteX500" fmla="*/ 362087 w 6006665"/>
                  <a:gd name="connsiteY500" fmla="*/ 1595588 h 3006470"/>
                  <a:gd name="connsiteX501" fmla="*/ 365867 w 6006665"/>
                  <a:gd name="connsiteY501" fmla="*/ 1563455 h 3006470"/>
                  <a:gd name="connsiteX502" fmla="*/ 345415 w 6006665"/>
                  <a:gd name="connsiteY502" fmla="*/ 1527096 h 3006470"/>
                  <a:gd name="connsiteX503" fmla="*/ 365867 w 6006665"/>
                  <a:gd name="connsiteY503" fmla="*/ 1495281 h 3006470"/>
                  <a:gd name="connsiteX504" fmla="*/ 374560 w 6006665"/>
                  <a:gd name="connsiteY504" fmla="*/ 1500280 h 3006470"/>
                  <a:gd name="connsiteX505" fmla="*/ 377774 w 6006665"/>
                  <a:gd name="connsiteY505" fmla="*/ 1495281 h 3006470"/>
                  <a:gd name="connsiteX506" fmla="*/ 461933 w 6006665"/>
                  <a:gd name="connsiteY506" fmla="*/ 1543673 h 3006470"/>
                  <a:gd name="connsiteX507" fmla="*/ 484035 w 6006665"/>
                  <a:gd name="connsiteY507" fmla="*/ 1527096 h 3006470"/>
                  <a:gd name="connsiteX508" fmla="*/ 463583 w 6006665"/>
                  <a:gd name="connsiteY508" fmla="*/ 1461194 h 3006470"/>
                  <a:gd name="connsiteX509" fmla="*/ 549936 w 6006665"/>
                  <a:gd name="connsiteY509" fmla="*/ 1374841 h 3006470"/>
                  <a:gd name="connsiteX510" fmla="*/ 559742 w 6006665"/>
                  <a:gd name="connsiteY510" fmla="*/ 1376942 h 3006470"/>
                  <a:gd name="connsiteX511" fmla="*/ 561843 w 6006665"/>
                  <a:gd name="connsiteY511" fmla="*/ 1374841 h 3006470"/>
                  <a:gd name="connsiteX512" fmla="*/ 593658 w 6006665"/>
                  <a:gd name="connsiteY512" fmla="*/ 1381658 h 3006470"/>
                  <a:gd name="connsiteX513" fmla="*/ 620945 w 6006665"/>
                  <a:gd name="connsiteY513" fmla="*/ 1405535 h 3006470"/>
                  <a:gd name="connsiteX514" fmla="*/ 640835 w 6006665"/>
                  <a:gd name="connsiteY514" fmla="*/ 1349844 h 3006470"/>
                  <a:gd name="connsiteX515" fmla="*/ 609020 w 6006665"/>
                  <a:gd name="connsiteY515" fmla="*/ 1295305 h 3006470"/>
                  <a:gd name="connsiteX516" fmla="*/ 624928 w 6006665"/>
                  <a:gd name="connsiteY516" fmla="*/ 1236221 h 3006470"/>
                  <a:gd name="connsiteX517" fmla="*/ 597658 w 6006665"/>
                  <a:gd name="connsiteY517" fmla="*/ 1177136 h 3006470"/>
                  <a:gd name="connsiteX518" fmla="*/ 611562 w 6006665"/>
                  <a:gd name="connsiteY518" fmla="*/ 1181462 h 3006470"/>
                  <a:gd name="connsiteX519" fmla="*/ 609565 w 6006665"/>
                  <a:gd name="connsiteY519" fmla="*/ 1177136 h 3006470"/>
                  <a:gd name="connsiteX520" fmla="*/ 711826 w 6006665"/>
                  <a:gd name="connsiteY520" fmla="*/ 1208951 h 3006470"/>
                  <a:gd name="connsiteX521" fmla="*/ 732278 w 6006665"/>
                  <a:gd name="connsiteY521" fmla="*/ 1263490 h 3006470"/>
                  <a:gd name="connsiteX522" fmla="*/ 684556 w 6006665"/>
                  <a:gd name="connsiteY522" fmla="*/ 1274852 h 3006470"/>
                  <a:gd name="connsiteX523" fmla="*/ 684556 w 6006665"/>
                  <a:gd name="connsiteY523" fmla="*/ 1327119 h 3006470"/>
                  <a:gd name="connsiteX524" fmla="*/ 713309 w 6006665"/>
                  <a:gd name="connsiteY524" fmla="*/ 1355872 h 3006470"/>
                  <a:gd name="connsiteX525" fmla="*/ 763548 w 6006665"/>
                  <a:gd name="connsiteY525" fmla="*/ 1338481 h 3006470"/>
                  <a:gd name="connsiteX526" fmla="*/ 770365 w 6006665"/>
                  <a:gd name="connsiteY526" fmla="*/ 1279397 h 3006470"/>
                  <a:gd name="connsiteX527" fmla="*/ 845357 w 6006665"/>
                  <a:gd name="connsiteY527" fmla="*/ 1231676 h 3006470"/>
                  <a:gd name="connsiteX528" fmla="*/ 972614 w 6006665"/>
                  <a:gd name="connsiteY528" fmla="*/ 1145322 h 3006470"/>
                  <a:gd name="connsiteX529" fmla="*/ 982566 w 6006665"/>
                  <a:gd name="connsiteY529" fmla="*/ 1146649 h 3006470"/>
                  <a:gd name="connsiteX530" fmla="*/ 984521 w 6006665"/>
                  <a:gd name="connsiteY530" fmla="*/ 1145322 h 3006470"/>
                  <a:gd name="connsiteX531" fmla="*/ 1018608 w 6006665"/>
                  <a:gd name="connsiteY531" fmla="*/ 1149867 h 3006470"/>
                  <a:gd name="connsiteX532" fmla="*/ 979977 w 6006665"/>
                  <a:gd name="connsiteY532" fmla="*/ 1213496 h 3006470"/>
                  <a:gd name="connsiteX533" fmla="*/ 1012666 w 6006665"/>
                  <a:gd name="connsiteY533" fmla="*/ 1218657 h 3006470"/>
                  <a:gd name="connsiteX534" fmla="*/ 1038516 w 6006665"/>
                  <a:gd name="connsiteY534" fmla="*/ 1188499 h 3006470"/>
                  <a:gd name="connsiteX535" fmla="*/ 1050423 w 6006665"/>
                  <a:gd name="connsiteY535" fmla="*/ 1188499 h 3006470"/>
                  <a:gd name="connsiteX536" fmla="*/ 1108962 w 6006665"/>
                  <a:gd name="connsiteY536" fmla="*/ 1188499 h 3006470"/>
                  <a:gd name="connsiteX537" fmla="*/ 1161229 w 6006665"/>
                  <a:gd name="connsiteY537" fmla="*/ 1145322 h 3006470"/>
                  <a:gd name="connsiteX538" fmla="*/ 1165711 w 6006665"/>
                  <a:gd name="connsiteY538" fmla="*/ 1151456 h 3006470"/>
                  <a:gd name="connsiteX539" fmla="*/ 1173136 w 6006665"/>
                  <a:gd name="connsiteY539" fmla="*/ 1145322 h 3006470"/>
                  <a:gd name="connsiteX540" fmla="*/ 1210035 w 6006665"/>
                  <a:gd name="connsiteY540" fmla="*/ 1195815 h 3006470"/>
                  <a:gd name="connsiteX541" fmla="*/ 1247583 w 6006665"/>
                  <a:gd name="connsiteY541" fmla="*/ 1138505 h 3006470"/>
                  <a:gd name="connsiteX542" fmla="*/ 1211223 w 6006665"/>
                  <a:gd name="connsiteY542" fmla="*/ 1079421 h 3006470"/>
                  <a:gd name="connsiteX543" fmla="*/ 1227130 w 6006665"/>
                  <a:gd name="connsiteY543" fmla="*/ 1043061 h 3006470"/>
                  <a:gd name="connsiteX544" fmla="*/ 1237665 w 6006665"/>
                  <a:gd name="connsiteY544" fmla="*/ 1046199 h 3006470"/>
                  <a:gd name="connsiteX545" fmla="*/ 1239037 w 6006665"/>
                  <a:gd name="connsiteY545" fmla="*/ 1043061 h 3006470"/>
                  <a:gd name="connsiteX546" fmla="*/ 1345843 w 6006665"/>
                  <a:gd name="connsiteY546" fmla="*/ 1074876 h 3006470"/>
                  <a:gd name="connsiteX547" fmla="*/ 1400382 w 6006665"/>
                  <a:gd name="connsiteY547" fmla="*/ 1106690 h 3006470"/>
                  <a:gd name="connsiteX548" fmla="*/ 1519756 w 6006665"/>
                  <a:gd name="connsiteY548" fmla="*/ 1213274 h 3006470"/>
                  <a:gd name="connsiteX549" fmla="*/ 1543003 w 6006665"/>
                  <a:gd name="connsiteY549" fmla="*/ 1172592 h 3006470"/>
                  <a:gd name="connsiteX550" fmla="*/ 1506643 w 6006665"/>
                  <a:gd name="connsiteY550" fmla="*/ 1118052 h 3006470"/>
                  <a:gd name="connsiteX551" fmla="*/ 1506643 w 6006665"/>
                  <a:gd name="connsiteY551" fmla="*/ 1095328 h 3006470"/>
                  <a:gd name="connsiteX552" fmla="*/ 1463467 w 6006665"/>
                  <a:gd name="connsiteY552" fmla="*/ 1086238 h 3006470"/>
                  <a:gd name="connsiteX553" fmla="*/ 1472556 w 6006665"/>
                  <a:gd name="connsiteY553" fmla="*/ 1036244 h 3006470"/>
                  <a:gd name="connsiteX554" fmla="*/ 1452104 w 6006665"/>
                  <a:gd name="connsiteY554" fmla="*/ 949890 h 3006470"/>
                  <a:gd name="connsiteX555" fmla="*/ 1452104 w 6006665"/>
                  <a:gd name="connsiteY555" fmla="*/ 913531 h 3006470"/>
                  <a:gd name="connsiteX556" fmla="*/ 1522551 w 6006665"/>
                  <a:gd name="connsiteY556" fmla="*/ 811270 h 3006470"/>
                  <a:gd name="connsiteX557" fmla="*/ 1543003 w 6006665"/>
                  <a:gd name="connsiteY557" fmla="*/ 697647 h 3006470"/>
                  <a:gd name="connsiteX558" fmla="*/ 1570272 w 6006665"/>
                  <a:gd name="connsiteY558" fmla="*/ 677194 h 3006470"/>
                  <a:gd name="connsiteX559" fmla="*/ 1578688 w 6006665"/>
                  <a:gd name="connsiteY559" fmla="*/ 679813 h 3006470"/>
                  <a:gd name="connsiteX560" fmla="*/ 1582179 w 6006665"/>
                  <a:gd name="connsiteY560" fmla="*/ 677194 h 3006470"/>
                  <a:gd name="connsiteX561" fmla="*/ 1684440 w 6006665"/>
                  <a:gd name="connsiteY561" fmla="*/ 709009 h 3006470"/>
                  <a:gd name="connsiteX562" fmla="*/ 1688985 w 6006665"/>
                  <a:gd name="connsiteY562" fmla="*/ 779455 h 3006470"/>
                  <a:gd name="connsiteX563" fmla="*/ 1652625 w 6006665"/>
                  <a:gd name="connsiteY563" fmla="*/ 870354 h 3006470"/>
                  <a:gd name="connsiteX564" fmla="*/ 1679895 w 6006665"/>
                  <a:gd name="connsiteY564" fmla="*/ 908986 h 3006470"/>
                  <a:gd name="connsiteX565" fmla="*/ 1688985 w 6006665"/>
                  <a:gd name="connsiteY565" fmla="*/ 983977 h 3006470"/>
                  <a:gd name="connsiteX566" fmla="*/ 1679895 w 6006665"/>
                  <a:gd name="connsiteY566" fmla="*/ 1129415 h 3006470"/>
                  <a:gd name="connsiteX567" fmla="*/ 1723072 w 6006665"/>
                  <a:gd name="connsiteY567" fmla="*/ 1193044 h 3006470"/>
                  <a:gd name="connsiteX568" fmla="*/ 1704892 w 6006665"/>
                  <a:gd name="connsiteY568" fmla="*/ 1256673 h 3006470"/>
                  <a:gd name="connsiteX569" fmla="*/ 1636718 w 6006665"/>
                  <a:gd name="connsiteY569" fmla="*/ 1393021 h 3006470"/>
                  <a:gd name="connsiteX570" fmla="*/ 1662494 w 6006665"/>
                  <a:gd name="connsiteY570" fmla="*/ 1399465 h 3006470"/>
                  <a:gd name="connsiteX571" fmla="*/ 1677078 w 6006665"/>
                  <a:gd name="connsiteY571" fmla="*/ 1370296 h 3006470"/>
                  <a:gd name="connsiteX572" fmla="*/ 1720255 w 6006665"/>
                  <a:gd name="connsiteY572" fmla="*/ 1349844 h 3006470"/>
                  <a:gd name="connsiteX573" fmla="*/ 1731617 w 6006665"/>
                  <a:gd name="connsiteY573" fmla="*/ 1299850 h 3006470"/>
                  <a:gd name="connsiteX574" fmla="*/ 1758887 w 6006665"/>
                  <a:gd name="connsiteY574" fmla="*/ 1256673 h 3006470"/>
                  <a:gd name="connsiteX575" fmla="*/ 1736162 w 6006665"/>
                  <a:gd name="connsiteY575" fmla="*/ 1197589 h 3006470"/>
                  <a:gd name="connsiteX576" fmla="*/ 1758887 w 6006665"/>
                  <a:gd name="connsiteY576" fmla="*/ 1133960 h 3006470"/>
                  <a:gd name="connsiteX577" fmla="*/ 1715710 w 6006665"/>
                  <a:gd name="connsiteY577" fmla="*/ 1122597 h 3006470"/>
                  <a:gd name="connsiteX578" fmla="*/ 1704347 w 6006665"/>
                  <a:gd name="connsiteY578" fmla="*/ 1070331 h 3006470"/>
                  <a:gd name="connsiteX579" fmla="*/ 1736162 w 6006665"/>
                  <a:gd name="connsiteY579" fmla="*/ 961252 h 3006470"/>
                  <a:gd name="connsiteX580" fmla="*/ 1688440 w 6006665"/>
                  <a:gd name="connsiteY580" fmla="*/ 865809 h 3006470"/>
                  <a:gd name="connsiteX581" fmla="*/ 1752069 w 6006665"/>
                  <a:gd name="connsiteY581" fmla="*/ 788545 h 3006470"/>
                  <a:gd name="connsiteX582" fmla="*/ 1747524 w 6006665"/>
                  <a:gd name="connsiteY582" fmla="*/ 704464 h 3006470"/>
                  <a:gd name="connsiteX583" fmla="*/ 1763431 w 6006665"/>
                  <a:gd name="connsiteY583" fmla="*/ 697647 h 3006470"/>
                  <a:gd name="connsiteX584" fmla="*/ 1764877 w 6006665"/>
                  <a:gd name="connsiteY584" fmla="*/ 702130 h 3006470"/>
                  <a:gd name="connsiteX585" fmla="*/ 1775339 w 6006665"/>
                  <a:gd name="connsiteY585" fmla="*/ 697647 h 3006470"/>
                  <a:gd name="connsiteX586" fmla="*/ 1798063 w 6006665"/>
                  <a:gd name="connsiteY586" fmla="*/ 768093 h 3006470"/>
                  <a:gd name="connsiteX587" fmla="*/ 1791454 w 6006665"/>
                  <a:gd name="connsiteY587" fmla="*/ 815304 h 3006470"/>
                  <a:gd name="connsiteX588" fmla="*/ 1854330 w 6006665"/>
                  <a:gd name="connsiteY588" fmla="*/ 772638 h 3006470"/>
                  <a:gd name="connsiteX589" fmla="*/ 1931594 w 6006665"/>
                  <a:gd name="connsiteY589" fmla="*/ 763548 h 3006470"/>
                  <a:gd name="connsiteX590" fmla="*/ 1932772 w 6006665"/>
                  <a:gd name="connsiteY590" fmla="*/ 764810 h 3006470"/>
                  <a:gd name="connsiteX591" fmla="*/ 1943501 w 6006665"/>
                  <a:gd name="connsiteY591" fmla="*/ 763548 h 3006470"/>
                  <a:gd name="connsiteX592" fmla="*/ 1988608 w 6006665"/>
                  <a:gd name="connsiteY592" fmla="*/ 811877 h 3006470"/>
                  <a:gd name="connsiteX593" fmla="*/ 1963408 w 6006665"/>
                  <a:gd name="connsiteY593" fmla="*/ 736278 h 3006470"/>
                  <a:gd name="connsiteX594" fmla="*/ 1963408 w 6006665"/>
                  <a:gd name="connsiteY594" fmla="*/ 595386 h 3006470"/>
                  <a:gd name="connsiteX595" fmla="*/ 2027037 w 6006665"/>
                  <a:gd name="connsiteY595" fmla="*/ 574934 h 3006470"/>
                  <a:gd name="connsiteX596" fmla="*/ 2037269 w 6006665"/>
                  <a:gd name="connsiteY596" fmla="*/ 575472 h 3006470"/>
                  <a:gd name="connsiteX597" fmla="*/ 2038944 w 6006665"/>
                  <a:gd name="connsiteY597" fmla="*/ 574934 h 3006470"/>
                  <a:gd name="connsiteX598" fmla="*/ 2115414 w 6006665"/>
                  <a:gd name="connsiteY598" fmla="*/ 578958 h 3006470"/>
                  <a:gd name="connsiteX599" fmla="*/ 2192927 w 6006665"/>
                  <a:gd name="connsiteY599" fmla="*/ 559026 h 3006470"/>
                  <a:gd name="connsiteX600" fmla="*/ 2167930 w 6006665"/>
                  <a:gd name="connsiteY600" fmla="*/ 493125 h 3006470"/>
                  <a:gd name="connsiteX601" fmla="*/ 2204289 w 6006665"/>
                  <a:gd name="connsiteY601" fmla="*/ 402226 h 3006470"/>
                  <a:gd name="connsiteX602" fmla="*/ 2247466 w 6006665"/>
                  <a:gd name="connsiteY602" fmla="*/ 397681 h 3006470"/>
                  <a:gd name="connsiteX603" fmla="*/ 2317913 w 6006665"/>
                  <a:gd name="connsiteY603" fmla="*/ 322690 h 3006470"/>
                  <a:gd name="connsiteX604" fmla="*/ 2420173 w 6006665"/>
                  <a:gd name="connsiteY604" fmla="*/ 304510 h 3006470"/>
                  <a:gd name="connsiteX605" fmla="*/ 2429263 w 6006665"/>
                  <a:gd name="connsiteY605" fmla="*/ 263606 h 3006470"/>
                  <a:gd name="connsiteX606" fmla="*/ 2526979 w 6006665"/>
                  <a:gd name="connsiteY606" fmla="*/ 252244 h 3006470"/>
                  <a:gd name="connsiteX607" fmla="*/ 2528058 w 6006665"/>
                  <a:gd name="connsiteY607" fmla="*/ 253503 h 3006470"/>
                  <a:gd name="connsiteX608" fmla="*/ 2538886 w 6006665"/>
                  <a:gd name="connsiteY608" fmla="*/ 252244 h 3006470"/>
                  <a:gd name="connsiteX609" fmla="*/ 2560820 w 6006665"/>
                  <a:gd name="connsiteY609" fmla="*/ 277833 h 3006470"/>
                  <a:gd name="connsiteX610" fmla="*/ 2640602 w 6006665"/>
                  <a:gd name="connsiteY610" fmla="*/ 202249 h 3006470"/>
                  <a:gd name="connsiteX611" fmla="*/ 2652509 w 6006665"/>
                  <a:gd name="connsiteY611" fmla="*/ 202249 h 3006470"/>
                  <a:gd name="connsiteX612" fmla="*/ 2704231 w 6006665"/>
                  <a:gd name="connsiteY612" fmla="*/ 202249 h 3006470"/>
                  <a:gd name="connsiteX613" fmla="*/ 2715593 w 6006665"/>
                  <a:gd name="connsiteY613" fmla="*/ 134075 h 3006470"/>
                  <a:gd name="connsiteX614" fmla="*/ 2751953 w 6006665"/>
                  <a:gd name="connsiteY614" fmla="*/ 68174 h 3006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</a:cxnLst>
                <a:rect l="l" t="t" r="r" b="b"/>
                <a:pathLst>
                  <a:path w="6006665" h="3006470">
                    <a:moveTo>
                      <a:pt x="1791129" y="817622"/>
                    </a:moveTo>
                    <a:lnTo>
                      <a:pt x="1782156" y="881716"/>
                    </a:lnTo>
                    <a:lnTo>
                      <a:pt x="1809554" y="895415"/>
                    </a:lnTo>
                    <a:close/>
                    <a:moveTo>
                      <a:pt x="2838307" y="0"/>
                    </a:moveTo>
                    <a:lnTo>
                      <a:pt x="2844246" y="4711"/>
                    </a:lnTo>
                    <a:lnTo>
                      <a:pt x="2850213" y="0"/>
                    </a:lnTo>
                    <a:lnTo>
                      <a:pt x="2916115" y="52267"/>
                    </a:lnTo>
                    <a:lnTo>
                      <a:pt x="2861576" y="90899"/>
                    </a:lnTo>
                    <a:lnTo>
                      <a:pt x="2947929" y="118168"/>
                    </a:lnTo>
                    <a:lnTo>
                      <a:pt x="2957621" y="186006"/>
                    </a:lnTo>
                    <a:lnTo>
                      <a:pt x="2979199" y="161345"/>
                    </a:lnTo>
                    <a:lnTo>
                      <a:pt x="2991106" y="161345"/>
                    </a:lnTo>
                    <a:lnTo>
                      <a:pt x="3086005" y="161345"/>
                    </a:lnTo>
                    <a:lnTo>
                      <a:pt x="3097912" y="161345"/>
                    </a:lnTo>
                    <a:lnTo>
                      <a:pt x="3179721" y="236336"/>
                    </a:lnTo>
                    <a:lnTo>
                      <a:pt x="3211535" y="295420"/>
                    </a:lnTo>
                    <a:lnTo>
                      <a:pt x="3200173" y="370412"/>
                    </a:lnTo>
                    <a:lnTo>
                      <a:pt x="3161541" y="413589"/>
                    </a:lnTo>
                    <a:lnTo>
                      <a:pt x="3066097" y="488580"/>
                    </a:lnTo>
                    <a:lnTo>
                      <a:pt x="3034283" y="531757"/>
                    </a:lnTo>
                    <a:lnTo>
                      <a:pt x="3082005" y="547664"/>
                    </a:lnTo>
                    <a:lnTo>
                      <a:pt x="3129459" y="575345"/>
                    </a:lnTo>
                    <a:lnTo>
                      <a:pt x="3156451" y="552209"/>
                    </a:lnTo>
                    <a:lnTo>
                      <a:pt x="3158460" y="560693"/>
                    </a:lnTo>
                    <a:lnTo>
                      <a:pt x="3168359" y="552209"/>
                    </a:lnTo>
                    <a:lnTo>
                      <a:pt x="3184984" y="622402"/>
                    </a:lnTo>
                    <a:lnTo>
                      <a:pt x="3192811" y="606748"/>
                    </a:lnTo>
                    <a:lnTo>
                      <a:pt x="3251895" y="586296"/>
                    </a:lnTo>
                    <a:lnTo>
                      <a:pt x="3259833" y="587670"/>
                    </a:lnTo>
                    <a:lnTo>
                      <a:pt x="3263802" y="586296"/>
                    </a:lnTo>
                    <a:lnTo>
                      <a:pt x="3381970" y="606748"/>
                    </a:lnTo>
                    <a:lnTo>
                      <a:pt x="3388787" y="665832"/>
                    </a:lnTo>
                    <a:lnTo>
                      <a:pt x="3531529" y="686823"/>
                    </a:lnTo>
                    <a:lnTo>
                      <a:pt x="3538225" y="590841"/>
                    </a:lnTo>
                    <a:lnTo>
                      <a:pt x="3549910" y="594028"/>
                    </a:lnTo>
                    <a:lnTo>
                      <a:pt x="3550132" y="590841"/>
                    </a:lnTo>
                    <a:lnTo>
                      <a:pt x="3625123" y="611293"/>
                    </a:lnTo>
                    <a:lnTo>
                      <a:pt x="3672301" y="611293"/>
                    </a:lnTo>
                    <a:lnTo>
                      <a:pt x="3684207" y="611293"/>
                    </a:lnTo>
                    <a:lnTo>
                      <a:pt x="3743291" y="677194"/>
                    </a:lnTo>
                    <a:lnTo>
                      <a:pt x="3759199" y="756731"/>
                    </a:lnTo>
                    <a:lnTo>
                      <a:pt x="3738747" y="806725"/>
                    </a:lnTo>
                    <a:lnTo>
                      <a:pt x="3786469" y="897623"/>
                    </a:lnTo>
                    <a:lnTo>
                      <a:pt x="3835603" y="933529"/>
                    </a:lnTo>
                    <a:lnTo>
                      <a:pt x="3865460" y="822632"/>
                    </a:lnTo>
                    <a:lnTo>
                      <a:pt x="3875077" y="831139"/>
                    </a:lnTo>
                    <a:lnTo>
                      <a:pt x="3877367" y="822632"/>
                    </a:lnTo>
                    <a:lnTo>
                      <a:pt x="3932151" y="871095"/>
                    </a:lnTo>
                    <a:lnTo>
                      <a:pt x="3988173" y="843084"/>
                    </a:lnTo>
                    <a:lnTo>
                      <a:pt x="3993852" y="846199"/>
                    </a:lnTo>
                    <a:lnTo>
                      <a:pt x="4000080" y="843084"/>
                    </a:lnTo>
                    <a:lnTo>
                      <a:pt x="4062426" y="877274"/>
                    </a:lnTo>
                    <a:lnTo>
                      <a:pt x="4085889" y="849902"/>
                    </a:lnTo>
                    <a:lnTo>
                      <a:pt x="4095563" y="852506"/>
                    </a:lnTo>
                    <a:lnTo>
                      <a:pt x="4097796" y="849902"/>
                    </a:lnTo>
                    <a:lnTo>
                      <a:pt x="4144150" y="862382"/>
                    </a:lnTo>
                    <a:lnTo>
                      <a:pt x="4117703" y="752186"/>
                    </a:lnTo>
                    <a:lnTo>
                      <a:pt x="4165425" y="697647"/>
                    </a:lnTo>
                    <a:lnTo>
                      <a:pt x="4175231" y="700048"/>
                    </a:lnTo>
                    <a:lnTo>
                      <a:pt x="4177332" y="697647"/>
                    </a:lnTo>
                    <a:lnTo>
                      <a:pt x="4511384" y="779455"/>
                    </a:lnTo>
                    <a:lnTo>
                      <a:pt x="4543199" y="849902"/>
                    </a:lnTo>
                    <a:lnTo>
                      <a:pt x="4639242" y="932544"/>
                    </a:lnTo>
                    <a:lnTo>
                      <a:pt x="4774445" y="913531"/>
                    </a:lnTo>
                    <a:lnTo>
                      <a:pt x="4778496" y="914635"/>
                    </a:lnTo>
                    <a:lnTo>
                      <a:pt x="4786352" y="913531"/>
                    </a:lnTo>
                    <a:lnTo>
                      <a:pt x="4861343" y="933983"/>
                    </a:lnTo>
                    <a:lnTo>
                      <a:pt x="4893158" y="977160"/>
                    </a:lnTo>
                    <a:lnTo>
                      <a:pt x="4888613" y="1058968"/>
                    </a:lnTo>
                    <a:lnTo>
                      <a:pt x="4927677" y="1083640"/>
                    </a:lnTo>
                    <a:lnTo>
                      <a:pt x="4967605" y="1070331"/>
                    </a:lnTo>
                    <a:lnTo>
                      <a:pt x="5038051" y="1063513"/>
                    </a:lnTo>
                    <a:lnTo>
                      <a:pt x="5040730" y="1064406"/>
                    </a:lnTo>
                    <a:lnTo>
                      <a:pt x="5049958" y="1063513"/>
                    </a:lnTo>
                    <a:lnTo>
                      <a:pt x="5114249" y="1084944"/>
                    </a:lnTo>
                    <a:lnTo>
                      <a:pt x="5176671" y="1074876"/>
                    </a:lnTo>
                    <a:lnTo>
                      <a:pt x="5177801" y="1076614"/>
                    </a:lnTo>
                    <a:lnTo>
                      <a:pt x="5188578" y="1074876"/>
                    </a:lnTo>
                    <a:lnTo>
                      <a:pt x="5243719" y="1159707"/>
                    </a:lnTo>
                    <a:lnTo>
                      <a:pt x="5283477" y="1129415"/>
                    </a:lnTo>
                    <a:lnTo>
                      <a:pt x="5258480" y="1063513"/>
                    </a:lnTo>
                    <a:lnTo>
                      <a:pt x="5267570" y="1015792"/>
                    </a:lnTo>
                    <a:lnTo>
                      <a:pt x="5278896" y="1018841"/>
                    </a:lnTo>
                    <a:lnTo>
                      <a:pt x="5279477" y="1015792"/>
                    </a:lnTo>
                    <a:lnTo>
                      <a:pt x="5395510" y="1047031"/>
                    </a:lnTo>
                    <a:lnTo>
                      <a:pt x="5463001" y="1043061"/>
                    </a:lnTo>
                    <a:lnTo>
                      <a:pt x="5464386" y="1043680"/>
                    </a:lnTo>
                    <a:lnTo>
                      <a:pt x="5474909" y="1043061"/>
                    </a:lnTo>
                    <a:lnTo>
                      <a:pt x="5581715" y="1090783"/>
                    </a:lnTo>
                    <a:lnTo>
                      <a:pt x="5633981" y="1133960"/>
                    </a:lnTo>
                    <a:lnTo>
                      <a:pt x="5720335" y="1213496"/>
                    </a:lnTo>
                    <a:lnTo>
                      <a:pt x="5822595" y="1311212"/>
                    </a:lnTo>
                    <a:lnTo>
                      <a:pt x="5818051" y="1365751"/>
                    </a:lnTo>
                    <a:lnTo>
                      <a:pt x="5825679" y="1373379"/>
                    </a:lnTo>
                    <a:lnTo>
                      <a:pt x="5822051" y="1322574"/>
                    </a:lnTo>
                    <a:lnTo>
                      <a:pt x="5834092" y="1324447"/>
                    </a:lnTo>
                    <a:lnTo>
                      <a:pt x="5833958" y="1322574"/>
                    </a:lnTo>
                    <a:lnTo>
                      <a:pt x="5936219" y="1338481"/>
                    </a:lnTo>
                    <a:lnTo>
                      <a:pt x="6006665" y="1418018"/>
                    </a:lnTo>
                    <a:lnTo>
                      <a:pt x="5968033" y="1456650"/>
                    </a:lnTo>
                    <a:lnTo>
                      <a:pt x="5908949" y="1468012"/>
                    </a:lnTo>
                    <a:lnTo>
                      <a:pt x="5908949" y="1554366"/>
                    </a:lnTo>
                    <a:lnTo>
                      <a:pt x="5893042" y="1570273"/>
                    </a:lnTo>
                    <a:lnTo>
                      <a:pt x="5881135" y="1570273"/>
                    </a:lnTo>
                    <a:lnTo>
                      <a:pt x="5861227" y="1570273"/>
                    </a:lnTo>
                    <a:lnTo>
                      <a:pt x="5849321" y="1570273"/>
                    </a:lnTo>
                    <a:lnTo>
                      <a:pt x="5817506" y="1536186"/>
                    </a:lnTo>
                    <a:lnTo>
                      <a:pt x="5767511" y="1511189"/>
                    </a:lnTo>
                    <a:lnTo>
                      <a:pt x="5762967" y="1477102"/>
                    </a:lnTo>
                    <a:lnTo>
                      <a:pt x="5729132" y="1463170"/>
                    </a:lnTo>
                    <a:lnTo>
                      <a:pt x="5695337" y="1472557"/>
                    </a:lnTo>
                    <a:lnTo>
                      <a:pt x="5693366" y="1469797"/>
                    </a:lnTo>
                    <a:lnTo>
                      <a:pt x="5683431" y="1472557"/>
                    </a:lnTo>
                    <a:lnTo>
                      <a:pt x="5660706" y="1440742"/>
                    </a:lnTo>
                    <a:lnTo>
                      <a:pt x="5669644" y="1415717"/>
                    </a:lnTo>
                    <a:lnTo>
                      <a:pt x="5640799" y="1429380"/>
                    </a:lnTo>
                    <a:lnTo>
                      <a:pt x="5656705" y="1472557"/>
                    </a:lnTo>
                    <a:lnTo>
                      <a:pt x="5633981" y="1511189"/>
                    </a:lnTo>
                    <a:lnTo>
                      <a:pt x="5586259" y="1547548"/>
                    </a:lnTo>
                    <a:lnTo>
                      <a:pt x="5575676" y="1546540"/>
                    </a:lnTo>
                    <a:lnTo>
                      <a:pt x="5574353" y="1547548"/>
                    </a:lnTo>
                    <a:lnTo>
                      <a:pt x="5539436" y="1544223"/>
                    </a:lnTo>
                    <a:lnTo>
                      <a:pt x="5570352" y="1586180"/>
                    </a:lnTo>
                    <a:lnTo>
                      <a:pt x="5593077" y="1649809"/>
                    </a:lnTo>
                    <a:lnTo>
                      <a:pt x="5608984" y="1677079"/>
                    </a:lnTo>
                    <a:lnTo>
                      <a:pt x="5613529" y="1708893"/>
                    </a:lnTo>
                    <a:lnTo>
                      <a:pt x="5608984" y="1731618"/>
                    </a:lnTo>
                    <a:lnTo>
                      <a:pt x="5597799" y="1728009"/>
                    </a:lnTo>
                    <a:lnTo>
                      <a:pt x="5597077" y="1731618"/>
                    </a:lnTo>
                    <a:lnTo>
                      <a:pt x="5534271" y="1711358"/>
                    </a:lnTo>
                    <a:lnTo>
                      <a:pt x="5436277" y="1767977"/>
                    </a:lnTo>
                    <a:lnTo>
                      <a:pt x="5397645" y="1779340"/>
                    </a:lnTo>
                    <a:lnTo>
                      <a:pt x="5345378" y="1833879"/>
                    </a:lnTo>
                    <a:lnTo>
                      <a:pt x="5290839" y="1881600"/>
                    </a:lnTo>
                    <a:lnTo>
                      <a:pt x="5274932" y="1913415"/>
                    </a:lnTo>
                    <a:lnTo>
                      <a:pt x="5267238" y="1904988"/>
                    </a:lnTo>
                    <a:lnTo>
                      <a:pt x="5263025" y="1913415"/>
                    </a:lnTo>
                    <a:lnTo>
                      <a:pt x="5219538" y="1865787"/>
                    </a:lnTo>
                    <a:lnTo>
                      <a:pt x="5129494" y="1920232"/>
                    </a:lnTo>
                    <a:lnTo>
                      <a:pt x="5126389" y="1914910"/>
                    </a:lnTo>
                    <a:lnTo>
                      <a:pt x="5117587" y="1920232"/>
                    </a:lnTo>
                    <a:lnTo>
                      <a:pt x="5105544" y="1899586"/>
                    </a:lnTo>
                    <a:lnTo>
                      <a:pt x="5074955" y="1924777"/>
                    </a:lnTo>
                    <a:lnTo>
                      <a:pt x="5065718" y="1922578"/>
                    </a:lnTo>
                    <a:lnTo>
                      <a:pt x="5063048" y="1924777"/>
                    </a:lnTo>
                    <a:lnTo>
                      <a:pt x="5026594" y="1916098"/>
                    </a:lnTo>
                    <a:lnTo>
                      <a:pt x="5015871" y="1961137"/>
                    </a:lnTo>
                    <a:lnTo>
                      <a:pt x="4974967" y="2027038"/>
                    </a:lnTo>
                    <a:lnTo>
                      <a:pt x="4974967" y="2058853"/>
                    </a:lnTo>
                    <a:lnTo>
                      <a:pt x="5015871" y="2074760"/>
                    </a:lnTo>
                    <a:lnTo>
                      <a:pt x="5011326" y="2172476"/>
                    </a:lnTo>
                    <a:lnTo>
                      <a:pt x="4999419" y="2172476"/>
                    </a:lnTo>
                    <a:lnTo>
                      <a:pt x="4974967" y="2172476"/>
                    </a:lnTo>
                    <a:lnTo>
                      <a:pt x="4963605" y="2224742"/>
                    </a:lnTo>
                    <a:lnTo>
                      <a:pt x="4974967" y="2252012"/>
                    </a:lnTo>
                    <a:lnTo>
                      <a:pt x="4909065" y="2286099"/>
                    </a:lnTo>
                    <a:lnTo>
                      <a:pt x="4897703" y="2354273"/>
                    </a:lnTo>
                    <a:lnTo>
                      <a:pt x="4845437" y="2370180"/>
                    </a:lnTo>
                    <a:lnTo>
                      <a:pt x="4834074" y="2429264"/>
                    </a:lnTo>
                    <a:lnTo>
                      <a:pt x="4779535" y="2488348"/>
                    </a:lnTo>
                    <a:lnTo>
                      <a:pt x="4777225" y="2477952"/>
                    </a:lnTo>
                    <a:lnTo>
                      <a:pt x="4767628" y="2488348"/>
                    </a:lnTo>
                    <a:lnTo>
                      <a:pt x="4758538" y="2447444"/>
                    </a:lnTo>
                    <a:lnTo>
                      <a:pt x="4742631" y="2361090"/>
                    </a:lnTo>
                    <a:lnTo>
                      <a:pt x="4715361" y="2220198"/>
                    </a:lnTo>
                    <a:lnTo>
                      <a:pt x="4735813" y="2129299"/>
                    </a:lnTo>
                    <a:lnTo>
                      <a:pt x="4767628" y="2086122"/>
                    </a:lnTo>
                    <a:lnTo>
                      <a:pt x="4767628" y="2058853"/>
                    </a:lnTo>
                    <a:lnTo>
                      <a:pt x="4826712" y="2042945"/>
                    </a:lnTo>
                    <a:lnTo>
                      <a:pt x="4892613" y="1952047"/>
                    </a:lnTo>
                    <a:lnTo>
                      <a:pt x="4956243" y="1877056"/>
                    </a:lnTo>
                    <a:lnTo>
                      <a:pt x="5022143" y="1817971"/>
                    </a:lnTo>
                    <a:lnTo>
                      <a:pt x="5046694" y="1710844"/>
                    </a:lnTo>
                    <a:lnTo>
                      <a:pt x="5015871" y="1715711"/>
                    </a:lnTo>
                    <a:lnTo>
                      <a:pt x="4995419" y="1779340"/>
                    </a:lnTo>
                    <a:lnTo>
                      <a:pt x="4904521" y="1865693"/>
                    </a:lnTo>
                    <a:lnTo>
                      <a:pt x="4901708" y="1857053"/>
                    </a:lnTo>
                    <a:lnTo>
                      <a:pt x="4892613" y="1865693"/>
                    </a:lnTo>
                    <a:lnTo>
                      <a:pt x="4861835" y="1771159"/>
                    </a:lnTo>
                    <a:lnTo>
                      <a:pt x="4779535" y="1795247"/>
                    </a:lnTo>
                    <a:lnTo>
                      <a:pt x="4684091" y="1920232"/>
                    </a:lnTo>
                    <a:lnTo>
                      <a:pt x="4715906" y="1967954"/>
                    </a:lnTo>
                    <a:lnTo>
                      <a:pt x="4636369" y="1983861"/>
                    </a:lnTo>
                    <a:lnTo>
                      <a:pt x="4577285" y="1988406"/>
                    </a:lnTo>
                    <a:lnTo>
                      <a:pt x="4577373" y="1987484"/>
                    </a:lnTo>
                    <a:lnTo>
                      <a:pt x="4565379" y="1988406"/>
                    </a:lnTo>
                    <a:lnTo>
                      <a:pt x="4569923" y="1940685"/>
                    </a:lnTo>
                    <a:lnTo>
                      <a:pt x="4520081" y="1931099"/>
                    </a:lnTo>
                    <a:lnTo>
                      <a:pt x="4475025" y="1961137"/>
                    </a:lnTo>
                    <a:lnTo>
                      <a:pt x="4464394" y="1960286"/>
                    </a:lnTo>
                    <a:lnTo>
                      <a:pt x="4463118" y="1961137"/>
                    </a:lnTo>
                    <a:lnTo>
                      <a:pt x="4357637" y="1952698"/>
                    </a:lnTo>
                    <a:lnTo>
                      <a:pt x="4243233" y="1972499"/>
                    </a:lnTo>
                    <a:lnTo>
                      <a:pt x="4125065" y="2106574"/>
                    </a:lnTo>
                    <a:lnTo>
                      <a:pt x="3984173" y="2263374"/>
                    </a:lnTo>
                    <a:lnTo>
                      <a:pt x="4038712" y="2267919"/>
                    </a:lnTo>
                    <a:lnTo>
                      <a:pt x="4059164" y="2311096"/>
                    </a:lnTo>
                    <a:lnTo>
                      <a:pt x="4087782" y="2319513"/>
                    </a:lnTo>
                    <a:lnTo>
                      <a:pt x="4106341" y="2290644"/>
                    </a:lnTo>
                    <a:lnTo>
                      <a:pt x="4117411" y="2291946"/>
                    </a:lnTo>
                    <a:lnTo>
                      <a:pt x="4118248" y="2290644"/>
                    </a:lnTo>
                    <a:lnTo>
                      <a:pt x="4156880" y="2295189"/>
                    </a:lnTo>
                    <a:lnTo>
                      <a:pt x="4211419" y="2365635"/>
                    </a:lnTo>
                    <a:lnTo>
                      <a:pt x="4215964" y="2413357"/>
                    </a:lnTo>
                    <a:lnTo>
                      <a:pt x="4184149" y="2472441"/>
                    </a:lnTo>
                    <a:lnTo>
                      <a:pt x="4177332" y="2542887"/>
                    </a:lnTo>
                    <a:lnTo>
                      <a:pt x="4161425" y="2629241"/>
                    </a:lnTo>
                    <a:lnTo>
                      <a:pt x="4109158" y="2708777"/>
                    </a:lnTo>
                    <a:lnTo>
                      <a:pt x="4097796" y="2747409"/>
                    </a:lnTo>
                    <a:lnTo>
                      <a:pt x="4043257" y="2806493"/>
                    </a:lnTo>
                    <a:lnTo>
                      <a:pt x="3995535" y="2865577"/>
                    </a:lnTo>
                    <a:lnTo>
                      <a:pt x="3975083" y="2897392"/>
                    </a:lnTo>
                    <a:lnTo>
                      <a:pt x="3925089" y="2924661"/>
                    </a:lnTo>
                    <a:lnTo>
                      <a:pt x="3913182" y="2924661"/>
                    </a:lnTo>
                    <a:lnTo>
                      <a:pt x="3904637" y="2924661"/>
                    </a:lnTo>
                    <a:lnTo>
                      <a:pt x="3892729" y="2924661"/>
                    </a:lnTo>
                    <a:lnTo>
                      <a:pt x="3871063" y="2908412"/>
                    </a:lnTo>
                    <a:lnTo>
                      <a:pt x="3829645" y="2936024"/>
                    </a:lnTo>
                    <a:lnTo>
                      <a:pt x="3822828" y="2956476"/>
                    </a:lnTo>
                    <a:lnTo>
                      <a:pt x="3818283" y="2947386"/>
                    </a:lnTo>
                    <a:lnTo>
                      <a:pt x="3818283" y="2935660"/>
                    </a:lnTo>
                    <a:lnTo>
                      <a:pt x="3817738" y="2936024"/>
                    </a:lnTo>
                    <a:lnTo>
                      <a:pt x="3810921" y="2956476"/>
                    </a:lnTo>
                    <a:lnTo>
                      <a:pt x="3806376" y="2947386"/>
                    </a:lnTo>
                    <a:lnTo>
                      <a:pt x="3806376" y="2920116"/>
                    </a:lnTo>
                    <a:lnTo>
                      <a:pt x="3818283" y="2920116"/>
                    </a:lnTo>
                    <a:lnTo>
                      <a:pt x="3826828" y="2920116"/>
                    </a:lnTo>
                    <a:lnTo>
                      <a:pt x="3833645" y="2861032"/>
                    </a:lnTo>
                    <a:lnTo>
                      <a:pt x="3822283" y="2817856"/>
                    </a:lnTo>
                    <a:lnTo>
                      <a:pt x="3849553" y="2795131"/>
                    </a:lnTo>
                    <a:lnTo>
                      <a:pt x="3858814" y="2797336"/>
                    </a:lnTo>
                    <a:lnTo>
                      <a:pt x="3861460" y="2795131"/>
                    </a:lnTo>
                    <a:lnTo>
                      <a:pt x="3898487" y="2803947"/>
                    </a:lnTo>
                    <a:lnTo>
                      <a:pt x="3919999" y="2758772"/>
                    </a:lnTo>
                    <a:lnTo>
                      <a:pt x="3935906" y="2699687"/>
                    </a:lnTo>
                    <a:lnTo>
                      <a:pt x="3947269" y="2676963"/>
                    </a:lnTo>
                    <a:lnTo>
                      <a:pt x="3966292" y="2632575"/>
                    </a:lnTo>
                    <a:lnTo>
                      <a:pt x="3915999" y="2645148"/>
                    </a:lnTo>
                    <a:lnTo>
                      <a:pt x="3888729" y="2667873"/>
                    </a:lnTo>
                    <a:lnTo>
                      <a:pt x="3876822" y="2667873"/>
                    </a:lnTo>
                    <a:lnTo>
                      <a:pt x="3829645" y="2667873"/>
                    </a:lnTo>
                    <a:lnTo>
                      <a:pt x="3817738" y="2667873"/>
                    </a:lnTo>
                    <a:lnTo>
                      <a:pt x="3801831" y="2613334"/>
                    </a:lnTo>
                    <a:lnTo>
                      <a:pt x="3758654" y="2574702"/>
                    </a:lnTo>
                    <a:lnTo>
                      <a:pt x="3692753" y="2558795"/>
                    </a:lnTo>
                    <a:lnTo>
                      <a:pt x="3683663" y="2499711"/>
                    </a:lnTo>
                    <a:lnTo>
                      <a:pt x="3672301" y="2467896"/>
                    </a:lnTo>
                    <a:lnTo>
                      <a:pt x="3656393" y="2440627"/>
                    </a:lnTo>
                    <a:lnTo>
                      <a:pt x="3633669" y="2381542"/>
                    </a:lnTo>
                    <a:lnTo>
                      <a:pt x="3601854" y="2361090"/>
                    </a:lnTo>
                    <a:lnTo>
                      <a:pt x="3545995" y="2339606"/>
                    </a:lnTo>
                    <a:lnTo>
                      <a:pt x="3506955" y="2345183"/>
                    </a:lnTo>
                    <a:lnTo>
                      <a:pt x="3463779" y="2354273"/>
                    </a:lnTo>
                    <a:lnTo>
                      <a:pt x="3431964" y="2381542"/>
                    </a:lnTo>
                    <a:lnTo>
                      <a:pt x="3452416" y="2397450"/>
                    </a:lnTo>
                    <a:lnTo>
                      <a:pt x="3452416" y="2429264"/>
                    </a:lnTo>
                    <a:lnTo>
                      <a:pt x="3431964" y="2451989"/>
                    </a:lnTo>
                    <a:lnTo>
                      <a:pt x="3400150" y="2511073"/>
                    </a:lnTo>
                    <a:lnTo>
                      <a:pt x="3400150" y="2538343"/>
                    </a:lnTo>
                    <a:lnTo>
                      <a:pt x="3350155" y="2570157"/>
                    </a:lnTo>
                    <a:lnTo>
                      <a:pt x="3342342" y="2567553"/>
                    </a:lnTo>
                    <a:lnTo>
                      <a:pt x="3338249" y="2570157"/>
                    </a:lnTo>
                    <a:lnTo>
                      <a:pt x="3290527" y="2554250"/>
                    </a:lnTo>
                    <a:lnTo>
                      <a:pt x="3259257" y="2554250"/>
                    </a:lnTo>
                    <a:lnTo>
                      <a:pt x="3247350" y="2554250"/>
                    </a:lnTo>
                    <a:lnTo>
                      <a:pt x="3231443" y="2538343"/>
                    </a:lnTo>
                    <a:lnTo>
                      <a:pt x="3213271" y="2533799"/>
                    </a:lnTo>
                    <a:lnTo>
                      <a:pt x="3168359" y="2570157"/>
                    </a:lnTo>
                    <a:lnTo>
                      <a:pt x="3120637" y="2581519"/>
                    </a:lnTo>
                    <a:lnTo>
                      <a:pt x="3082005" y="2597427"/>
                    </a:lnTo>
                    <a:lnTo>
                      <a:pt x="3074460" y="2595630"/>
                    </a:lnTo>
                    <a:lnTo>
                      <a:pt x="3070098" y="2597427"/>
                    </a:lnTo>
                    <a:lnTo>
                      <a:pt x="3022376" y="2586064"/>
                    </a:lnTo>
                    <a:lnTo>
                      <a:pt x="3000196" y="2586064"/>
                    </a:lnTo>
                    <a:lnTo>
                      <a:pt x="2988289" y="2586064"/>
                    </a:lnTo>
                    <a:lnTo>
                      <a:pt x="2967837" y="2554250"/>
                    </a:lnTo>
                    <a:lnTo>
                      <a:pt x="2929205" y="2526980"/>
                    </a:lnTo>
                    <a:lnTo>
                      <a:pt x="2902153" y="2523116"/>
                    </a:lnTo>
                    <a:lnTo>
                      <a:pt x="2861576" y="2526980"/>
                    </a:lnTo>
                    <a:lnTo>
                      <a:pt x="2822944" y="2538343"/>
                    </a:lnTo>
                    <a:lnTo>
                      <a:pt x="2818139" y="2536254"/>
                    </a:lnTo>
                    <a:lnTo>
                      <a:pt x="2811037" y="2538343"/>
                    </a:lnTo>
                    <a:lnTo>
                      <a:pt x="2758770" y="2515618"/>
                    </a:lnTo>
                    <a:lnTo>
                      <a:pt x="2751953" y="2472441"/>
                    </a:lnTo>
                    <a:lnTo>
                      <a:pt x="2708776" y="2456534"/>
                    </a:lnTo>
                    <a:lnTo>
                      <a:pt x="2676962" y="2451989"/>
                    </a:lnTo>
                    <a:lnTo>
                      <a:pt x="2642534" y="2430245"/>
                    </a:lnTo>
                    <a:lnTo>
                      <a:pt x="2609333" y="2488348"/>
                    </a:lnTo>
                    <a:lnTo>
                      <a:pt x="2625240" y="2522435"/>
                    </a:lnTo>
                    <a:lnTo>
                      <a:pt x="2586608" y="2558795"/>
                    </a:lnTo>
                    <a:lnTo>
                      <a:pt x="2577105" y="2556532"/>
                    </a:lnTo>
                    <a:lnTo>
                      <a:pt x="2574701" y="2558795"/>
                    </a:lnTo>
                    <a:lnTo>
                      <a:pt x="2526979" y="2547432"/>
                    </a:lnTo>
                    <a:lnTo>
                      <a:pt x="2490620" y="2542887"/>
                    </a:lnTo>
                    <a:lnTo>
                      <a:pt x="2463350" y="2515618"/>
                    </a:lnTo>
                    <a:lnTo>
                      <a:pt x="2436625" y="2515618"/>
                    </a:lnTo>
                    <a:lnTo>
                      <a:pt x="2424718" y="2515618"/>
                    </a:lnTo>
                    <a:lnTo>
                      <a:pt x="2398858" y="2502687"/>
                    </a:lnTo>
                    <a:lnTo>
                      <a:pt x="2350272" y="2526980"/>
                    </a:lnTo>
                    <a:lnTo>
                      <a:pt x="2282098" y="2574702"/>
                    </a:lnTo>
                    <a:lnTo>
                      <a:pt x="2238921" y="2586064"/>
                    </a:lnTo>
                    <a:lnTo>
                      <a:pt x="2227559" y="2590609"/>
                    </a:lnTo>
                    <a:lnTo>
                      <a:pt x="2225178" y="2586799"/>
                    </a:lnTo>
                    <a:lnTo>
                      <a:pt x="2215652" y="2590609"/>
                    </a:lnTo>
                    <a:lnTo>
                      <a:pt x="2193596" y="2555320"/>
                    </a:lnTo>
                    <a:lnTo>
                      <a:pt x="2157112" y="2558795"/>
                    </a:lnTo>
                    <a:lnTo>
                      <a:pt x="2156291" y="2557739"/>
                    </a:lnTo>
                    <a:lnTo>
                      <a:pt x="2145205" y="2558795"/>
                    </a:lnTo>
                    <a:lnTo>
                      <a:pt x="2129298" y="2538343"/>
                    </a:lnTo>
                    <a:lnTo>
                      <a:pt x="2102029" y="2526980"/>
                    </a:lnTo>
                    <a:lnTo>
                      <a:pt x="2086121" y="2495166"/>
                    </a:lnTo>
                    <a:lnTo>
                      <a:pt x="2070005" y="2486212"/>
                    </a:lnTo>
                    <a:lnTo>
                      <a:pt x="2027582" y="2499711"/>
                    </a:lnTo>
                    <a:lnTo>
                      <a:pt x="2023845" y="2497111"/>
                    </a:lnTo>
                    <a:lnTo>
                      <a:pt x="2015675" y="2499711"/>
                    </a:lnTo>
                    <a:lnTo>
                      <a:pt x="1971363" y="2468885"/>
                    </a:lnTo>
                    <a:lnTo>
                      <a:pt x="1952591" y="2495166"/>
                    </a:lnTo>
                    <a:lnTo>
                      <a:pt x="1947518" y="2485599"/>
                    </a:lnTo>
                    <a:lnTo>
                      <a:pt x="1940684" y="2495166"/>
                    </a:lnTo>
                    <a:lnTo>
                      <a:pt x="1861147" y="2345183"/>
                    </a:lnTo>
                    <a:lnTo>
                      <a:pt x="1811153" y="2295189"/>
                    </a:lnTo>
                    <a:lnTo>
                      <a:pt x="1813950" y="2292043"/>
                    </a:lnTo>
                    <a:lnTo>
                      <a:pt x="1748069" y="2333821"/>
                    </a:lnTo>
                    <a:lnTo>
                      <a:pt x="1711709" y="2338366"/>
                    </a:lnTo>
                    <a:lnTo>
                      <a:pt x="1711926" y="2336850"/>
                    </a:lnTo>
                    <a:lnTo>
                      <a:pt x="1699803" y="2338366"/>
                    </a:lnTo>
                    <a:lnTo>
                      <a:pt x="1704347" y="2306551"/>
                    </a:lnTo>
                    <a:lnTo>
                      <a:pt x="1662460" y="2288600"/>
                    </a:lnTo>
                    <a:lnTo>
                      <a:pt x="1629901" y="2302006"/>
                    </a:lnTo>
                    <a:lnTo>
                      <a:pt x="1629300" y="2297351"/>
                    </a:lnTo>
                    <a:lnTo>
                      <a:pt x="1617994" y="2302006"/>
                    </a:lnTo>
                    <a:lnTo>
                      <a:pt x="1608904" y="2231560"/>
                    </a:lnTo>
                    <a:lnTo>
                      <a:pt x="1552684" y="2221867"/>
                    </a:lnTo>
                    <a:lnTo>
                      <a:pt x="1518550" y="2247467"/>
                    </a:lnTo>
                    <a:lnTo>
                      <a:pt x="1425379" y="2267919"/>
                    </a:lnTo>
                    <a:lnTo>
                      <a:pt x="1409472" y="2286099"/>
                    </a:lnTo>
                    <a:lnTo>
                      <a:pt x="1270852" y="2306551"/>
                    </a:lnTo>
                    <a:lnTo>
                      <a:pt x="1254945" y="2327003"/>
                    </a:lnTo>
                    <a:lnTo>
                      <a:pt x="1282214" y="2370180"/>
                    </a:lnTo>
                    <a:lnTo>
                      <a:pt x="1243582" y="2386087"/>
                    </a:lnTo>
                    <a:lnTo>
                      <a:pt x="1254945" y="2404267"/>
                    </a:lnTo>
                    <a:lnTo>
                      <a:pt x="1216313" y="2429264"/>
                    </a:lnTo>
                    <a:lnTo>
                      <a:pt x="1275397" y="2472441"/>
                    </a:lnTo>
                    <a:lnTo>
                      <a:pt x="1270852" y="2499711"/>
                    </a:lnTo>
                    <a:lnTo>
                      <a:pt x="1259108" y="2498732"/>
                    </a:lnTo>
                    <a:lnTo>
                      <a:pt x="1258945" y="2499711"/>
                    </a:lnTo>
                    <a:lnTo>
                      <a:pt x="1215644" y="2496102"/>
                    </a:lnTo>
                    <a:lnTo>
                      <a:pt x="1204950" y="2511073"/>
                    </a:lnTo>
                    <a:lnTo>
                      <a:pt x="1196495" y="2506241"/>
                    </a:lnTo>
                    <a:lnTo>
                      <a:pt x="1193043" y="2511073"/>
                    </a:lnTo>
                    <a:lnTo>
                      <a:pt x="1145322" y="2483803"/>
                    </a:lnTo>
                    <a:lnTo>
                      <a:pt x="1098145" y="2483803"/>
                    </a:lnTo>
                    <a:lnTo>
                      <a:pt x="1061785" y="2511073"/>
                    </a:lnTo>
                    <a:lnTo>
                      <a:pt x="1055322" y="2506990"/>
                    </a:lnTo>
                    <a:lnTo>
                      <a:pt x="1049878" y="2511073"/>
                    </a:lnTo>
                    <a:lnTo>
                      <a:pt x="1006701" y="2483803"/>
                    </a:lnTo>
                    <a:lnTo>
                      <a:pt x="924893" y="2447444"/>
                    </a:lnTo>
                    <a:lnTo>
                      <a:pt x="877716" y="2447444"/>
                    </a:lnTo>
                    <a:lnTo>
                      <a:pt x="802724" y="2511073"/>
                    </a:lnTo>
                    <a:lnTo>
                      <a:pt x="798179" y="2554250"/>
                    </a:lnTo>
                    <a:lnTo>
                      <a:pt x="787406" y="2543477"/>
                    </a:lnTo>
                    <a:lnTo>
                      <a:pt x="786272" y="2554250"/>
                    </a:lnTo>
                    <a:lnTo>
                      <a:pt x="756063" y="2524040"/>
                    </a:lnTo>
                    <a:lnTo>
                      <a:pt x="732278" y="2581519"/>
                    </a:lnTo>
                    <a:lnTo>
                      <a:pt x="743640" y="2590609"/>
                    </a:lnTo>
                    <a:lnTo>
                      <a:pt x="723188" y="2633786"/>
                    </a:lnTo>
                    <a:lnTo>
                      <a:pt x="747026" y="2670627"/>
                    </a:lnTo>
                    <a:lnTo>
                      <a:pt x="763548" y="2667873"/>
                    </a:lnTo>
                    <a:lnTo>
                      <a:pt x="764871" y="2669637"/>
                    </a:lnTo>
                    <a:lnTo>
                      <a:pt x="775455" y="2667873"/>
                    </a:lnTo>
                    <a:lnTo>
                      <a:pt x="802724" y="2704232"/>
                    </a:lnTo>
                    <a:lnTo>
                      <a:pt x="798179" y="2731502"/>
                    </a:lnTo>
                    <a:lnTo>
                      <a:pt x="818632" y="2742864"/>
                    </a:lnTo>
                    <a:lnTo>
                      <a:pt x="802724" y="2774679"/>
                    </a:lnTo>
                    <a:lnTo>
                      <a:pt x="766365" y="2779224"/>
                    </a:lnTo>
                    <a:lnTo>
                      <a:pt x="727733" y="2838308"/>
                    </a:lnTo>
                    <a:lnTo>
                      <a:pt x="759548" y="2881485"/>
                    </a:lnTo>
                    <a:lnTo>
                      <a:pt x="759548" y="2920116"/>
                    </a:lnTo>
                    <a:lnTo>
                      <a:pt x="798179" y="2979201"/>
                    </a:lnTo>
                    <a:lnTo>
                      <a:pt x="775455" y="2995108"/>
                    </a:lnTo>
                    <a:lnTo>
                      <a:pt x="770910" y="3006470"/>
                    </a:lnTo>
                    <a:lnTo>
                      <a:pt x="759003" y="3006470"/>
                    </a:lnTo>
                    <a:lnTo>
                      <a:pt x="755003" y="3006470"/>
                    </a:lnTo>
                    <a:lnTo>
                      <a:pt x="743096" y="3006470"/>
                    </a:lnTo>
                    <a:lnTo>
                      <a:pt x="715826" y="2972383"/>
                    </a:lnTo>
                    <a:lnTo>
                      <a:pt x="704464" y="2972383"/>
                    </a:lnTo>
                    <a:lnTo>
                      <a:pt x="684012" y="2963293"/>
                    </a:lnTo>
                    <a:lnTo>
                      <a:pt x="672649" y="2940569"/>
                    </a:lnTo>
                    <a:lnTo>
                      <a:pt x="645222" y="2932732"/>
                    </a:lnTo>
                    <a:lnTo>
                      <a:pt x="625472" y="2936024"/>
                    </a:lnTo>
                    <a:lnTo>
                      <a:pt x="623771" y="2934323"/>
                    </a:lnTo>
                    <a:lnTo>
                      <a:pt x="613565" y="2936024"/>
                    </a:lnTo>
                    <a:lnTo>
                      <a:pt x="609020" y="2931479"/>
                    </a:lnTo>
                    <a:lnTo>
                      <a:pt x="559026" y="2904209"/>
                    </a:lnTo>
                    <a:lnTo>
                      <a:pt x="506760" y="2897392"/>
                    </a:lnTo>
                    <a:lnTo>
                      <a:pt x="483280" y="2890683"/>
                    </a:lnTo>
                    <a:lnTo>
                      <a:pt x="480035" y="2892847"/>
                    </a:lnTo>
                    <a:lnTo>
                      <a:pt x="475042" y="2888329"/>
                    </a:lnTo>
                    <a:lnTo>
                      <a:pt x="474945" y="2888302"/>
                    </a:lnTo>
                    <a:lnTo>
                      <a:pt x="468128" y="2892847"/>
                    </a:lnTo>
                    <a:lnTo>
                      <a:pt x="420406" y="2849670"/>
                    </a:lnTo>
                    <a:lnTo>
                      <a:pt x="381774" y="2833763"/>
                    </a:lnTo>
                    <a:lnTo>
                      <a:pt x="349960" y="2801948"/>
                    </a:lnTo>
                    <a:lnTo>
                      <a:pt x="377229" y="2795131"/>
                    </a:lnTo>
                    <a:lnTo>
                      <a:pt x="404499" y="2747409"/>
                    </a:lnTo>
                    <a:lnTo>
                      <a:pt x="388591" y="2731502"/>
                    </a:lnTo>
                    <a:lnTo>
                      <a:pt x="440858" y="2704232"/>
                    </a:lnTo>
                    <a:lnTo>
                      <a:pt x="440858" y="2701176"/>
                    </a:lnTo>
                    <a:lnTo>
                      <a:pt x="416406" y="2704232"/>
                    </a:lnTo>
                    <a:lnTo>
                      <a:pt x="416406" y="2702744"/>
                    </a:lnTo>
                    <a:lnTo>
                      <a:pt x="404499" y="2704232"/>
                    </a:lnTo>
                    <a:lnTo>
                      <a:pt x="404499" y="2683780"/>
                    </a:lnTo>
                    <a:lnTo>
                      <a:pt x="424951" y="2667873"/>
                    </a:lnTo>
                    <a:lnTo>
                      <a:pt x="463583" y="2661056"/>
                    </a:lnTo>
                    <a:lnTo>
                      <a:pt x="468128" y="2645148"/>
                    </a:lnTo>
                    <a:lnTo>
                      <a:pt x="456765" y="2613334"/>
                    </a:lnTo>
                    <a:lnTo>
                      <a:pt x="474945" y="2586064"/>
                    </a:lnTo>
                    <a:lnTo>
                      <a:pt x="474945" y="2565612"/>
                    </a:lnTo>
                    <a:lnTo>
                      <a:pt x="420406" y="2547432"/>
                    </a:lnTo>
                    <a:lnTo>
                      <a:pt x="409588" y="2547432"/>
                    </a:lnTo>
                    <a:lnTo>
                      <a:pt x="397681" y="2547432"/>
                    </a:lnTo>
                    <a:lnTo>
                      <a:pt x="379485" y="2525193"/>
                    </a:lnTo>
                    <a:lnTo>
                      <a:pt x="357322" y="2531525"/>
                    </a:lnTo>
                    <a:lnTo>
                      <a:pt x="352842" y="2529403"/>
                    </a:lnTo>
                    <a:lnTo>
                      <a:pt x="345415" y="2531525"/>
                    </a:lnTo>
                    <a:lnTo>
                      <a:pt x="302238" y="2511073"/>
                    </a:lnTo>
                    <a:lnTo>
                      <a:pt x="302238" y="2499711"/>
                    </a:lnTo>
                    <a:lnTo>
                      <a:pt x="286331" y="2472441"/>
                    </a:lnTo>
                    <a:lnTo>
                      <a:pt x="270968" y="2472441"/>
                    </a:lnTo>
                    <a:lnTo>
                      <a:pt x="259061" y="2472441"/>
                    </a:lnTo>
                    <a:lnTo>
                      <a:pt x="254516" y="2456534"/>
                    </a:lnTo>
                    <a:lnTo>
                      <a:pt x="263606" y="2440627"/>
                    </a:lnTo>
                    <a:lnTo>
                      <a:pt x="243991" y="2410114"/>
                    </a:lnTo>
                    <a:lnTo>
                      <a:pt x="216429" y="2413357"/>
                    </a:lnTo>
                    <a:lnTo>
                      <a:pt x="212956" y="2412365"/>
                    </a:lnTo>
                    <a:lnTo>
                      <a:pt x="204522" y="2413357"/>
                    </a:lnTo>
                    <a:lnTo>
                      <a:pt x="199623" y="2411957"/>
                    </a:lnTo>
                    <a:lnTo>
                      <a:pt x="195977" y="2424719"/>
                    </a:lnTo>
                    <a:lnTo>
                      <a:pt x="184968" y="2421574"/>
                    </a:lnTo>
                    <a:lnTo>
                      <a:pt x="184070" y="2424719"/>
                    </a:lnTo>
                    <a:lnTo>
                      <a:pt x="168163" y="2420174"/>
                    </a:lnTo>
                    <a:lnTo>
                      <a:pt x="156800" y="2381542"/>
                    </a:lnTo>
                    <a:lnTo>
                      <a:pt x="152255" y="2365635"/>
                    </a:lnTo>
                    <a:lnTo>
                      <a:pt x="156800" y="2361090"/>
                    </a:lnTo>
                    <a:lnTo>
                      <a:pt x="168707" y="2361090"/>
                    </a:lnTo>
                    <a:lnTo>
                      <a:pt x="188615" y="2361090"/>
                    </a:lnTo>
                    <a:lnTo>
                      <a:pt x="199977" y="2349728"/>
                    </a:lnTo>
                    <a:lnTo>
                      <a:pt x="188615" y="2327003"/>
                    </a:lnTo>
                    <a:lnTo>
                      <a:pt x="168163" y="2317914"/>
                    </a:lnTo>
                    <a:lnTo>
                      <a:pt x="168163" y="2311096"/>
                    </a:lnTo>
                    <a:lnTo>
                      <a:pt x="152255" y="2295189"/>
                    </a:lnTo>
                    <a:lnTo>
                      <a:pt x="129531" y="2258829"/>
                    </a:lnTo>
                    <a:lnTo>
                      <a:pt x="140893" y="2236105"/>
                    </a:lnTo>
                    <a:lnTo>
                      <a:pt x="136348" y="2208835"/>
                    </a:lnTo>
                    <a:lnTo>
                      <a:pt x="103789" y="2195428"/>
                    </a:lnTo>
                    <a:lnTo>
                      <a:pt x="93716" y="2199745"/>
                    </a:lnTo>
                    <a:lnTo>
                      <a:pt x="91868" y="2195434"/>
                    </a:lnTo>
                    <a:lnTo>
                      <a:pt x="81809" y="2199745"/>
                    </a:lnTo>
                    <a:lnTo>
                      <a:pt x="74992" y="2183838"/>
                    </a:lnTo>
                    <a:lnTo>
                      <a:pt x="34087" y="2172476"/>
                    </a:lnTo>
                    <a:lnTo>
                      <a:pt x="22725" y="2129299"/>
                    </a:lnTo>
                    <a:lnTo>
                      <a:pt x="22725" y="2097484"/>
                    </a:lnTo>
                    <a:lnTo>
                      <a:pt x="0" y="2081577"/>
                    </a:lnTo>
                    <a:lnTo>
                      <a:pt x="15907" y="2058853"/>
                    </a:lnTo>
                    <a:lnTo>
                      <a:pt x="6818" y="1995224"/>
                    </a:lnTo>
                    <a:lnTo>
                      <a:pt x="34087" y="1952047"/>
                    </a:lnTo>
                    <a:lnTo>
                      <a:pt x="27270" y="1940685"/>
                    </a:lnTo>
                    <a:lnTo>
                      <a:pt x="70447" y="1902053"/>
                    </a:lnTo>
                    <a:lnTo>
                      <a:pt x="27270" y="1865693"/>
                    </a:lnTo>
                    <a:lnTo>
                      <a:pt x="109078" y="1767977"/>
                    </a:lnTo>
                    <a:lnTo>
                      <a:pt x="145438" y="1724800"/>
                    </a:lnTo>
                    <a:lnTo>
                      <a:pt x="156800" y="1681624"/>
                    </a:lnTo>
                    <a:lnTo>
                      <a:pt x="102261" y="1629357"/>
                    </a:lnTo>
                    <a:lnTo>
                      <a:pt x="118168" y="1574818"/>
                    </a:lnTo>
                    <a:lnTo>
                      <a:pt x="86354" y="1511189"/>
                    </a:lnTo>
                    <a:lnTo>
                      <a:pt x="109078" y="1436197"/>
                    </a:lnTo>
                    <a:lnTo>
                      <a:pt x="70447" y="1333936"/>
                    </a:lnTo>
                    <a:lnTo>
                      <a:pt x="102261" y="1263490"/>
                    </a:lnTo>
                    <a:lnTo>
                      <a:pt x="43177" y="1197589"/>
                    </a:lnTo>
                    <a:lnTo>
                      <a:pt x="49994" y="1122597"/>
                    </a:lnTo>
                    <a:lnTo>
                      <a:pt x="81809" y="1118052"/>
                    </a:lnTo>
                    <a:lnTo>
                      <a:pt x="145438" y="1074876"/>
                    </a:lnTo>
                    <a:lnTo>
                      <a:pt x="184070" y="1036244"/>
                    </a:lnTo>
                    <a:lnTo>
                      <a:pt x="189699" y="1042522"/>
                    </a:lnTo>
                    <a:lnTo>
                      <a:pt x="195977" y="1036244"/>
                    </a:lnTo>
                    <a:lnTo>
                      <a:pt x="255061" y="1102145"/>
                    </a:lnTo>
                    <a:lnTo>
                      <a:pt x="350504" y="1122597"/>
                    </a:lnTo>
                    <a:lnTo>
                      <a:pt x="491397" y="1236221"/>
                    </a:lnTo>
                    <a:lnTo>
                      <a:pt x="523211" y="1283942"/>
                    </a:lnTo>
                    <a:lnTo>
                      <a:pt x="523211" y="1343026"/>
                    </a:lnTo>
                    <a:lnTo>
                      <a:pt x="486852" y="1397565"/>
                    </a:lnTo>
                    <a:lnTo>
                      <a:pt x="420951" y="1418018"/>
                    </a:lnTo>
                    <a:lnTo>
                      <a:pt x="415909" y="1415887"/>
                    </a:lnTo>
                    <a:lnTo>
                      <a:pt x="409044" y="1418018"/>
                    </a:lnTo>
                    <a:lnTo>
                      <a:pt x="252950" y="1352062"/>
                    </a:lnTo>
                    <a:lnTo>
                      <a:pt x="232336" y="1358934"/>
                    </a:lnTo>
                    <a:lnTo>
                      <a:pt x="291420" y="1429380"/>
                    </a:lnTo>
                    <a:lnTo>
                      <a:pt x="291420" y="1468012"/>
                    </a:lnTo>
                    <a:lnTo>
                      <a:pt x="298238" y="1554366"/>
                    </a:lnTo>
                    <a:lnTo>
                      <a:pt x="345959" y="1586180"/>
                    </a:lnTo>
                    <a:lnTo>
                      <a:pt x="362087" y="1595588"/>
                    </a:lnTo>
                    <a:lnTo>
                      <a:pt x="365867" y="1563455"/>
                    </a:lnTo>
                    <a:lnTo>
                      <a:pt x="345415" y="1527096"/>
                    </a:lnTo>
                    <a:lnTo>
                      <a:pt x="365867" y="1495281"/>
                    </a:lnTo>
                    <a:lnTo>
                      <a:pt x="374560" y="1500280"/>
                    </a:lnTo>
                    <a:lnTo>
                      <a:pt x="377774" y="1495281"/>
                    </a:lnTo>
                    <a:lnTo>
                      <a:pt x="461933" y="1543673"/>
                    </a:lnTo>
                    <a:lnTo>
                      <a:pt x="484035" y="1527096"/>
                    </a:lnTo>
                    <a:lnTo>
                      <a:pt x="463583" y="1461194"/>
                    </a:lnTo>
                    <a:lnTo>
                      <a:pt x="549936" y="1374841"/>
                    </a:lnTo>
                    <a:lnTo>
                      <a:pt x="559742" y="1376942"/>
                    </a:lnTo>
                    <a:lnTo>
                      <a:pt x="561843" y="1374841"/>
                    </a:lnTo>
                    <a:lnTo>
                      <a:pt x="593658" y="1381658"/>
                    </a:lnTo>
                    <a:lnTo>
                      <a:pt x="620945" y="1405535"/>
                    </a:lnTo>
                    <a:lnTo>
                      <a:pt x="640835" y="1349844"/>
                    </a:lnTo>
                    <a:lnTo>
                      <a:pt x="609020" y="1295305"/>
                    </a:lnTo>
                    <a:lnTo>
                      <a:pt x="624928" y="1236221"/>
                    </a:lnTo>
                    <a:lnTo>
                      <a:pt x="597658" y="1177136"/>
                    </a:lnTo>
                    <a:lnTo>
                      <a:pt x="611562" y="1181462"/>
                    </a:lnTo>
                    <a:lnTo>
                      <a:pt x="609565" y="1177136"/>
                    </a:lnTo>
                    <a:lnTo>
                      <a:pt x="711826" y="1208951"/>
                    </a:lnTo>
                    <a:lnTo>
                      <a:pt x="732278" y="1263490"/>
                    </a:lnTo>
                    <a:lnTo>
                      <a:pt x="684556" y="1274852"/>
                    </a:lnTo>
                    <a:lnTo>
                      <a:pt x="684556" y="1327119"/>
                    </a:lnTo>
                    <a:lnTo>
                      <a:pt x="713309" y="1355872"/>
                    </a:lnTo>
                    <a:lnTo>
                      <a:pt x="763548" y="1338481"/>
                    </a:lnTo>
                    <a:lnTo>
                      <a:pt x="770365" y="1279397"/>
                    </a:lnTo>
                    <a:lnTo>
                      <a:pt x="845357" y="1231676"/>
                    </a:lnTo>
                    <a:lnTo>
                      <a:pt x="972614" y="1145322"/>
                    </a:lnTo>
                    <a:lnTo>
                      <a:pt x="982566" y="1146649"/>
                    </a:lnTo>
                    <a:lnTo>
                      <a:pt x="984521" y="1145322"/>
                    </a:lnTo>
                    <a:lnTo>
                      <a:pt x="1018608" y="1149867"/>
                    </a:lnTo>
                    <a:lnTo>
                      <a:pt x="979977" y="1213496"/>
                    </a:lnTo>
                    <a:lnTo>
                      <a:pt x="1012666" y="1218657"/>
                    </a:lnTo>
                    <a:lnTo>
                      <a:pt x="1038516" y="1188499"/>
                    </a:lnTo>
                    <a:lnTo>
                      <a:pt x="1050423" y="1188499"/>
                    </a:lnTo>
                    <a:lnTo>
                      <a:pt x="1108962" y="1188499"/>
                    </a:lnTo>
                    <a:lnTo>
                      <a:pt x="1161229" y="1145322"/>
                    </a:lnTo>
                    <a:lnTo>
                      <a:pt x="1165711" y="1151456"/>
                    </a:lnTo>
                    <a:lnTo>
                      <a:pt x="1173136" y="1145322"/>
                    </a:lnTo>
                    <a:lnTo>
                      <a:pt x="1210035" y="1195815"/>
                    </a:lnTo>
                    <a:lnTo>
                      <a:pt x="1247583" y="1138505"/>
                    </a:lnTo>
                    <a:lnTo>
                      <a:pt x="1211223" y="1079421"/>
                    </a:lnTo>
                    <a:lnTo>
                      <a:pt x="1227130" y="1043061"/>
                    </a:lnTo>
                    <a:lnTo>
                      <a:pt x="1237665" y="1046199"/>
                    </a:lnTo>
                    <a:lnTo>
                      <a:pt x="1239037" y="1043061"/>
                    </a:lnTo>
                    <a:lnTo>
                      <a:pt x="1345843" y="1074876"/>
                    </a:lnTo>
                    <a:lnTo>
                      <a:pt x="1400382" y="1106690"/>
                    </a:lnTo>
                    <a:lnTo>
                      <a:pt x="1519756" y="1213274"/>
                    </a:lnTo>
                    <a:lnTo>
                      <a:pt x="1543003" y="1172592"/>
                    </a:lnTo>
                    <a:lnTo>
                      <a:pt x="1506643" y="1118052"/>
                    </a:lnTo>
                    <a:lnTo>
                      <a:pt x="1506643" y="1095328"/>
                    </a:lnTo>
                    <a:lnTo>
                      <a:pt x="1463467" y="1086238"/>
                    </a:lnTo>
                    <a:lnTo>
                      <a:pt x="1472556" y="1036244"/>
                    </a:lnTo>
                    <a:lnTo>
                      <a:pt x="1452104" y="949890"/>
                    </a:lnTo>
                    <a:lnTo>
                      <a:pt x="1452104" y="913531"/>
                    </a:lnTo>
                    <a:lnTo>
                      <a:pt x="1522551" y="811270"/>
                    </a:lnTo>
                    <a:lnTo>
                      <a:pt x="1543003" y="697647"/>
                    </a:lnTo>
                    <a:lnTo>
                      <a:pt x="1570272" y="677194"/>
                    </a:lnTo>
                    <a:lnTo>
                      <a:pt x="1578688" y="679813"/>
                    </a:lnTo>
                    <a:lnTo>
                      <a:pt x="1582179" y="677194"/>
                    </a:lnTo>
                    <a:lnTo>
                      <a:pt x="1684440" y="709009"/>
                    </a:lnTo>
                    <a:lnTo>
                      <a:pt x="1688985" y="779455"/>
                    </a:lnTo>
                    <a:lnTo>
                      <a:pt x="1652625" y="870354"/>
                    </a:lnTo>
                    <a:lnTo>
                      <a:pt x="1679895" y="908986"/>
                    </a:lnTo>
                    <a:lnTo>
                      <a:pt x="1688985" y="983977"/>
                    </a:lnTo>
                    <a:lnTo>
                      <a:pt x="1679895" y="1129415"/>
                    </a:lnTo>
                    <a:lnTo>
                      <a:pt x="1723072" y="1193044"/>
                    </a:lnTo>
                    <a:lnTo>
                      <a:pt x="1704892" y="1256673"/>
                    </a:lnTo>
                    <a:lnTo>
                      <a:pt x="1636718" y="1393021"/>
                    </a:lnTo>
                    <a:lnTo>
                      <a:pt x="1662494" y="1399465"/>
                    </a:lnTo>
                    <a:lnTo>
                      <a:pt x="1677078" y="1370296"/>
                    </a:lnTo>
                    <a:lnTo>
                      <a:pt x="1720255" y="1349844"/>
                    </a:lnTo>
                    <a:lnTo>
                      <a:pt x="1731617" y="1299850"/>
                    </a:lnTo>
                    <a:lnTo>
                      <a:pt x="1758887" y="1256673"/>
                    </a:lnTo>
                    <a:lnTo>
                      <a:pt x="1736162" y="1197589"/>
                    </a:lnTo>
                    <a:lnTo>
                      <a:pt x="1758887" y="1133960"/>
                    </a:lnTo>
                    <a:lnTo>
                      <a:pt x="1715710" y="1122597"/>
                    </a:lnTo>
                    <a:lnTo>
                      <a:pt x="1704347" y="1070331"/>
                    </a:lnTo>
                    <a:lnTo>
                      <a:pt x="1736162" y="961252"/>
                    </a:lnTo>
                    <a:lnTo>
                      <a:pt x="1688440" y="865809"/>
                    </a:lnTo>
                    <a:lnTo>
                      <a:pt x="1752069" y="788545"/>
                    </a:lnTo>
                    <a:lnTo>
                      <a:pt x="1747524" y="704464"/>
                    </a:lnTo>
                    <a:lnTo>
                      <a:pt x="1763431" y="697647"/>
                    </a:lnTo>
                    <a:lnTo>
                      <a:pt x="1764877" y="702130"/>
                    </a:lnTo>
                    <a:lnTo>
                      <a:pt x="1775339" y="697647"/>
                    </a:lnTo>
                    <a:lnTo>
                      <a:pt x="1798063" y="768093"/>
                    </a:lnTo>
                    <a:lnTo>
                      <a:pt x="1791454" y="815304"/>
                    </a:lnTo>
                    <a:lnTo>
                      <a:pt x="1854330" y="772638"/>
                    </a:lnTo>
                    <a:lnTo>
                      <a:pt x="1931594" y="763548"/>
                    </a:lnTo>
                    <a:lnTo>
                      <a:pt x="1932772" y="764810"/>
                    </a:lnTo>
                    <a:lnTo>
                      <a:pt x="1943501" y="763548"/>
                    </a:lnTo>
                    <a:lnTo>
                      <a:pt x="1988608" y="811877"/>
                    </a:lnTo>
                    <a:lnTo>
                      <a:pt x="1963408" y="736278"/>
                    </a:lnTo>
                    <a:lnTo>
                      <a:pt x="1963408" y="595386"/>
                    </a:lnTo>
                    <a:lnTo>
                      <a:pt x="2027037" y="574934"/>
                    </a:lnTo>
                    <a:lnTo>
                      <a:pt x="2037269" y="575472"/>
                    </a:lnTo>
                    <a:lnTo>
                      <a:pt x="2038944" y="574934"/>
                    </a:lnTo>
                    <a:lnTo>
                      <a:pt x="2115414" y="578958"/>
                    </a:lnTo>
                    <a:lnTo>
                      <a:pt x="2192927" y="559026"/>
                    </a:lnTo>
                    <a:lnTo>
                      <a:pt x="2167930" y="493125"/>
                    </a:lnTo>
                    <a:lnTo>
                      <a:pt x="2204289" y="402226"/>
                    </a:lnTo>
                    <a:lnTo>
                      <a:pt x="2247466" y="397681"/>
                    </a:lnTo>
                    <a:lnTo>
                      <a:pt x="2317913" y="322690"/>
                    </a:lnTo>
                    <a:lnTo>
                      <a:pt x="2420173" y="304510"/>
                    </a:lnTo>
                    <a:lnTo>
                      <a:pt x="2429263" y="263606"/>
                    </a:lnTo>
                    <a:lnTo>
                      <a:pt x="2526979" y="252244"/>
                    </a:lnTo>
                    <a:lnTo>
                      <a:pt x="2528058" y="253503"/>
                    </a:lnTo>
                    <a:lnTo>
                      <a:pt x="2538886" y="252244"/>
                    </a:lnTo>
                    <a:lnTo>
                      <a:pt x="2560820" y="277833"/>
                    </a:lnTo>
                    <a:lnTo>
                      <a:pt x="2640602" y="202249"/>
                    </a:lnTo>
                    <a:lnTo>
                      <a:pt x="2652509" y="202249"/>
                    </a:lnTo>
                    <a:lnTo>
                      <a:pt x="2704231" y="202249"/>
                    </a:lnTo>
                    <a:lnTo>
                      <a:pt x="2715593" y="134075"/>
                    </a:lnTo>
                    <a:lnTo>
                      <a:pt x="2751953" y="6817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800" dirty="0"/>
              </a:p>
            </p:txBody>
          </p:sp>
          <p:sp>
            <p:nvSpPr>
              <p:cNvPr id="181" name="Freeform 278"/>
              <p:cNvSpPr>
                <a:spLocks/>
              </p:cNvSpPr>
              <p:nvPr/>
            </p:nvSpPr>
            <p:spPr bwMode="auto">
              <a:xfrm>
                <a:off x="10902160" y="812664"/>
                <a:ext cx="299965" cy="227246"/>
              </a:xfrm>
              <a:custGeom>
                <a:avLst/>
                <a:gdLst>
                  <a:gd name="T0" fmla="*/ 59 w 132"/>
                  <a:gd name="T1" fmla="*/ 83 h 100"/>
                  <a:gd name="T2" fmla="*/ 120 w 132"/>
                  <a:gd name="T3" fmla="*/ 86 h 100"/>
                  <a:gd name="T4" fmla="*/ 132 w 132"/>
                  <a:gd name="T5" fmla="*/ 38 h 100"/>
                  <a:gd name="T6" fmla="*/ 73 w 132"/>
                  <a:gd name="T7" fmla="*/ 5 h 100"/>
                  <a:gd name="T8" fmla="*/ 30 w 132"/>
                  <a:gd name="T9" fmla="*/ 0 h 100"/>
                  <a:gd name="T10" fmla="*/ 9 w 132"/>
                  <a:gd name="T11" fmla="*/ 15 h 100"/>
                  <a:gd name="T12" fmla="*/ 0 w 132"/>
                  <a:gd name="T13" fmla="*/ 57 h 100"/>
                  <a:gd name="T14" fmla="*/ 33 w 132"/>
                  <a:gd name="T15" fmla="*/ 100 h 100"/>
                  <a:gd name="T16" fmla="*/ 59 w 132"/>
                  <a:gd name="T17" fmla="*/ 83 h 100"/>
                  <a:gd name="T18" fmla="*/ 59 w 132"/>
                  <a:gd name="T19" fmla="*/ 83 h 100"/>
                  <a:gd name="T20" fmla="*/ 59 w 132"/>
                  <a:gd name="T21" fmla="*/ 8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100">
                    <a:moveTo>
                      <a:pt x="59" y="83"/>
                    </a:moveTo>
                    <a:lnTo>
                      <a:pt x="120" y="86"/>
                    </a:lnTo>
                    <a:lnTo>
                      <a:pt x="132" y="38"/>
                    </a:lnTo>
                    <a:lnTo>
                      <a:pt x="73" y="5"/>
                    </a:lnTo>
                    <a:lnTo>
                      <a:pt x="30" y="0"/>
                    </a:lnTo>
                    <a:lnTo>
                      <a:pt x="9" y="15"/>
                    </a:lnTo>
                    <a:lnTo>
                      <a:pt x="0" y="57"/>
                    </a:lnTo>
                    <a:lnTo>
                      <a:pt x="33" y="100"/>
                    </a:lnTo>
                    <a:lnTo>
                      <a:pt x="59" y="83"/>
                    </a:lnTo>
                    <a:lnTo>
                      <a:pt x="59" y="83"/>
                    </a:lnTo>
                    <a:lnTo>
                      <a:pt x="59" y="83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2" name="Freeform 279"/>
              <p:cNvSpPr>
                <a:spLocks/>
              </p:cNvSpPr>
              <p:nvPr/>
            </p:nvSpPr>
            <p:spPr bwMode="auto">
              <a:xfrm>
                <a:off x="11008965" y="1142170"/>
                <a:ext cx="140893" cy="79537"/>
              </a:xfrm>
              <a:custGeom>
                <a:avLst/>
                <a:gdLst>
                  <a:gd name="T0" fmla="*/ 17 w 62"/>
                  <a:gd name="T1" fmla="*/ 5 h 35"/>
                  <a:gd name="T2" fmla="*/ 0 w 62"/>
                  <a:gd name="T3" fmla="*/ 26 h 35"/>
                  <a:gd name="T4" fmla="*/ 2 w 62"/>
                  <a:gd name="T5" fmla="*/ 31 h 35"/>
                  <a:gd name="T6" fmla="*/ 36 w 62"/>
                  <a:gd name="T7" fmla="*/ 35 h 35"/>
                  <a:gd name="T8" fmla="*/ 62 w 62"/>
                  <a:gd name="T9" fmla="*/ 35 h 35"/>
                  <a:gd name="T10" fmla="*/ 59 w 62"/>
                  <a:gd name="T11" fmla="*/ 21 h 35"/>
                  <a:gd name="T12" fmla="*/ 36 w 62"/>
                  <a:gd name="T13" fmla="*/ 0 h 35"/>
                  <a:gd name="T14" fmla="*/ 17 w 62"/>
                  <a:gd name="T15" fmla="*/ 5 h 35"/>
                  <a:gd name="T16" fmla="*/ 17 w 62"/>
                  <a:gd name="T17" fmla="*/ 5 h 35"/>
                  <a:gd name="T18" fmla="*/ 17 w 62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35">
                    <a:moveTo>
                      <a:pt x="17" y="5"/>
                    </a:moveTo>
                    <a:lnTo>
                      <a:pt x="0" y="26"/>
                    </a:lnTo>
                    <a:lnTo>
                      <a:pt x="2" y="31"/>
                    </a:lnTo>
                    <a:lnTo>
                      <a:pt x="36" y="35"/>
                    </a:lnTo>
                    <a:lnTo>
                      <a:pt x="62" y="35"/>
                    </a:lnTo>
                    <a:lnTo>
                      <a:pt x="59" y="21"/>
                    </a:lnTo>
                    <a:lnTo>
                      <a:pt x="36" y="0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3" name="Freeform 280"/>
              <p:cNvSpPr>
                <a:spLocks/>
              </p:cNvSpPr>
              <p:nvPr/>
            </p:nvSpPr>
            <p:spPr bwMode="auto">
              <a:xfrm>
                <a:off x="9520502" y="264999"/>
                <a:ext cx="220430" cy="259061"/>
              </a:xfrm>
              <a:custGeom>
                <a:avLst/>
                <a:gdLst>
                  <a:gd name="T0" fmla="*/ 92 w 97"/>
                  <a:gd name="T1" fmla="*/ 85 h 114"/>
                  <a:gd name="T2" fmla="*/ 97 w 97"/>
                  <a:gd name="T3" fmla="*/ 52 h 114"/>
                  <a:gd name="T4" fmla="*/ 57 w 97"/>
                  <a:gd name="T5" fmla="*/ 5 h 114"/>
                  <a:gd name="T6" fmla="*/ 42 w 97"/>
                  <a:gd name="T7" fmla="*/ 0 h 114"/>
                  <a:gd name="T8" fmla="*/ 31 w 97"/>
                  <a:gd name="T9" fmla="*/ 7 h 114"/>
                  <a:gd name="T10" fmla="*/ 0 w 97"/>
                  <a:gd name="T11" fmla="*/ 114 h 114"/>
                  <a:gd name="T12" fmla="*/ 92 w 97"/>
                  <a:gd name="T13" fmla="*/ 85 h 114"/>
                  <a:gd name="T14" fmla="*/ 92 w 97"/>
                  <a:gd name="T15" fmla="*/ 85 h 114"/>
                  <a:gd name="T16" fmla="*/ 92 w 97"/>
                  <a:gd name="T17" fmla="*/ 8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114">
                    <a:moveTo>
                      <a:pt x="92" y="85"/>
                    </a:moveTo>
                    <a:lnTo>
                      <a:pt x="97" y="52"/>
                    </a:lnTo>
                    <a:lnTo>
                      <a:pt x="57" y="5"/>
                    </a:lnTo>
                    <a:lnTo>
                      <a:pt x="42" y="0"/>
                    </a:lnTo>
                    <a:lnTo>
                      <a:pt x="31" y="7"/>
                    </a:lnTo>
                    <a:lnTo>
                      <a:pt x="0" y="114"/>
                    </a:lnTo>
                    <a:lnTo>
                      <a:pt x="92" y="85"/>
                    </a:lnTo>
                    <a:lnTo>
                      <a:pt x="92" y="85"/>
                    </a:lnTo>
                    <a:lnTo>
                      <a:pt x="92" y="8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4" name="Freeform 281"/>
              <p:cNvSpPr>
                <a:spLocks/>
              </p:cNvSpPr>
              <p:nvPr/>
            </p:nvSpPr>
            <p:spPr bwMode="auto">
              <a:xfrm>
                <a:off x="11233940" y="910379"/>
                <a:ext cx="172707" cy="118168"/>
              </a:xfrm>
              <a:custGeom>
                <a:avLst/>
                <a:gdLst>
                  <a:gd name="T0" fmla="*/ 57 w 76"/>
                  <a:gd name="T1" fmla="*/ 52 h 52"/>
                  <a:gd name="T2" fmla="*/ 76 w 76"/>
                  <a:gd name="T3" fmla="*/ 26 h 52"/>
                  <a:gd name="T4" fmla="*/ 36 w 76"/>
                  <a:gd name="T5" fmla="*/ 9 h 52"/>
                  <a:gd name="T6" fmla="*/ 5 w 76"/>
                  <a:gd name="T7" fmla="*/ 0 h 52"/>
                  <a:gd name="T8" fmla="*/ 0 w 76"/>
                  <a:gd name="T9" fmla="*/ 21 h 52"/>
                  <a:gd name="T10" fmla="*/ 31 w 76"/>
                  <a:gd name="T11" fmla="*/ 45 h 52"/>
                  <a:gd name="T12" fmla="*/ 57 w 76"/>
                  <a:gd name="T13" fmla="*/ 52 h 52"/>
                  <a:gd name="T14" fmla="*/ 57 w 76"/>
                  <a:gd name="T15" fmla="*/ 52 h 52"/>
                  <a:gd name="T16" fmla="*/ 57 w 76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52">
                    <a:moveTo>
                      <a:pt x="57" y="52"/>
                    </a:moveTo>
                    <a:lnTo>
                      <a:pt x="76" y="26"/>
                    </a:lnTo>
                    <a:lnTo>
                      <a:pt x="36" y="9"/>
                    </a:lnTo>
                    <a:lnTo>
                      <a:pt x="5" y="0"/>
                    </a:lnTo>
                    <a:lnTo>
                      <a:pt x="0" y="21"/>
                    </a:lnTo>
                    <a:lnTo>
                      <a:pt x="31" y="45"/>
                    </a:lnTo>
                    <a:lnTo>
                      <a:pt x="57" y="52"/>
                    </a:lnTo>
                    <a:lnTo>
                      <a:pt x="57" y="52"/>
                    </a:lnTo>
                    <a:lnTo>
                      <a:pt x="57" y="52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5" name="Freeform 282"/>
              <p:cNvSpPr>
                <a:spLocks/>
              </p:cNvSpPr>
              <p:nvPr/>
            </p:nvSpPr>
            <p:spPr bwMode="auto">
              <a:xfrm>
                <a:off x="12438345" y="1421684"/>
                <a:ext cx="134076" cy="86354"/>
              </a:xfrm>
              <a:custGeom>
                <a:avLst/>
                <a:gdLst>
                  <a:gd name="T0" fmla="*/ 21 w 59"/>
                  <a:gd name="T1" fmla="*/ 35 h 38"/>
                  <a:gd name="T2" fmla="*/ 40 w 59"/>
                  <a:gd name="T3" fmla="*/ 33 h 38"/>
                  <a:gd name="T4" fmla="*/ 57 w 59"/>
                  <a:gd name="T5" fmla="*/ 21 h 38"/>
                  <a:gd name="T6" fmla="*/ 59 w 59"/>
                  <a:gd name="T7" fmla="*/ 14 h 38"/>
                  <a:gd name="T8" fmla="*/ 36 w 59"/>
                  <a:gd name="T9" fmla="*/ 0 h 38"/>
                  <a:gd name="T10" fmla="*/ 24 w 59"/>
                  <a:gd name="T11" fmla="*/ 0 h 38"/>
                  <a:gd name="T12" fmla="*/ 21 w 59"/>
                  <a:gd name="T13" fmla="*/ 2 h 38"/>
                  <a:gd name="T14" fmla="*/ 0 w 59"/>
                  <a:gd name="T15" fmla="*/ 24 h 38"/>
                  <a:gd name="T16" fmla="*/ 3 w 59"/>
                  <a:gd name="T17" fmla="*/ 38 h 38"/>
                  <a:gd name="T18" fmla="*/ 21 w 59"/>
                  <a:gd name="T19" fmla="*/ 35 h 38"/>
                  <a:gd name="T20" fmla="*/ 21 w 59"/>
                  <a:gd name="T21" fmla="*/ 35 h 38"/>
                  <a:gd name="T22" fmla="*/ 21 w 59"/>
                  <a:gd name="T2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38">
                    <a:moveTo>
                      <a:pt x="21" y="35"/>
                    </a:moveTo>
                    <a:lnTo>
                      <a:pt x="40" y="33"/>
                    </a:lnTo>
                    <a:lnTo>
                      <a:pt x="57" y="21"/>
                    </a:lnTo>
                    <a:lnTo>
                      <a:pt x="59" y="14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0" y="24"/>
                    </a:lnTo>
                    <a:lnTo>
                      <a:pt x="3" y="38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21" y="35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6" name="Freeform 283"/>
              <p:cNvSpPr>
                <a:spLocks/>
              </p:cNvSpPr>
              <p:nvPr/>
            </p:nvSpPr>
            <p:spPr bwMode="auto">
              <a:xfrm>
                <a:off x="9218264" y="-155406"/>
                <a:ext cx="334053" cy="534030"/>
              </a:xfrm>
              <a:custGeom>
                <a:avLst/>
                <a:gdLst>
                  <a:gd name="T0" fmla="*/ 33 w 147"/>
                  <a:gd name="T1" fmla="*/ 178 h 235"/>
                  <a:gd name="T2" fmla="*/ 62 w 147"/>
                  <a:gd name="T3" fmla="*/ 209 h 235"/>
                  <a:gd name="T4" fmla="*/ 107 w 147"/>
                  <a:gd name="T5" fmla="*/ 235 h 235"/>
                  <a:gd name="T6" fmla="*/ 142 w 147"/>
                  <a:gd name="T7" fmla="*/ 223 h 235"/>
                  <a:gd name="T8" fmla="*/ 147 w 147"/>
                  <a:gd name="T9" fmla="*/ 145 h 235"/>
                  <a:gd name="T10" fmla="*/ 109 w 147"/>
                  <a:gd name="T11" fmla="*/ 52 h 235"/>
                  <a:gd name="T12" fmla="*/ 76 w 147"/>
                  <a:gd name="T13" fmla="*/ 0 h 235"/>
                  <a:gd name="T14" fmla="*/ 43 w 147"/>
                  <a:gd name="T15" fmla="*/ 24 h 235"/>
                  <a:gd name="T16" fmla="*/ 0 w 147"/>
                  <a:gd name="T17" fmla="*/ 93 h 235"/>
                  <a:gd name="T18" fmla="*/ 22 w 147"/>
                  <a:gd name="T19" fmla="*/ 112 h 235"/>
                  <a:gd name="T20" fmla="*/ 33 w 147"/>
                  <a:gd name="T21" fmla="*/ 178 h 235"/>
                  <a:gd name="T22" fmla="*/ 33 w 147"/>
                  <a:gd name="T23" fmla="*/ 178 h 235"/>
                  <a:gd name="T24" fmla="*/ 33 w 147"/>
                  <a:gd name="T25" fmla="*/ 17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235">
                    <a:moveTo>
                      <a:pt x="33" y="178"/>
                    </a:moveTo>
                    <a:lnTo>
                      <a:pt x="62" y="209"/>
                    </a:lnTo>
                    <a:lnTo>
                      <a:pt x="107" y="235"/>
                    </a:lnTo>
                    <a:lnTo>
                      <a:pt x="142" y="223"/>
                    </a:lnTo>
                    <a:lnTo>
                      <a:pt x="147" y="145"/>
                    </a:lnTo>
                    <a:lnTo>
                      <a:pt x="109" y="52"/>
                    </a:lnTo>
                    <a:lnTo>
                      <a:pt x="76" y="0"/>
                    </a:lnTo>
                    <a:lnTo>
                      <a:pt x="43" y="24"/>
                    </a:lnTo>
                    <a:lnTo>
                      <a:pt x="0" y="93"/>
                    </a:lnTo>
                    <a:lnTo>
                      <a:pt x="22" y="112"/>
                    </a:lnTo>
                    <a:lnTo>
                      <a:pt x="33" y="178"/>
                    </a:lnTo>
                    <a:lnTo>
                      <a:pt x="33" y="178"/>
                    </a:lnTo>
                    <a:lnTo>
                      <a:pt x="33" y="178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7" name="Freeform 285"/>
              <p:cNvSpPr>
                <a:spLocks/>
              </p:cNvSpPr>
              <p:nvPr/>
            </p:nvSpPr>
            <p:spPr bwMode="auto">
              <a:xfrm>
                <a:off x="7757071" y="689951"/>
                <a:ext cx="638563" cy="838540"/>
              </a:xfrm>
              <a:custGeom>
                <a:avLst/>
                <a:gdLst>
                  <a:gd name="T0" fmla="*/ 17 w 281"/>
                  <a:gd name="T1" fmla="*/ 289 h 369"/>
                  <a:gd name="T2" fmla="*/ 0 w 281"/>
                  <a:gd name="T3" fmla="*/ 298 h 369"/>
                  <a:gd name="T4" fmla="*/ 2 w 281"/>
                  <a:gd name="T5" fmla="*/ 327 h 369"/>
                  <a:gd name="T6" fmla="*/ 31 w 281"/>
                  <a:gd name="T7" fmla="*/ 338 h 369"/>
                  <a:gd name="T8" fmla="*/ 35 w 281"/>
                  <a:gd name="T9" fmla="*/ 362 h 369"/>
                  <a:gd name="T10" fmla="*/ 88 w 281"/>
                  <a:gd name="T11" fmla="*/ 369 h 369"/>
                  <a:gd name="T12" fmla="*/ 97 w 281"/>
                  <a:gd name="T13" fmla="*/ 364 h 369"/>
                  <a:gd name="T14" fmla="*/ 66 w 281"/>
                  <a:gd name="T15" fmla="*/ 322 h 369"/>
                  <a:gd name="T16" fmla="*/ 64 w 281"/>
                  <a:gd name="T17" fmla="*/ 279 h 369"/>
                  <a:gd name="T18" fmla="*/ 90 w 281"/>
                  <a:gd name="T19" fmla="*/ 227 h 369"/>
                  <a:gd name="T20" fmla="*/ 114 w 281"/>
                  <a:gd name="T21" fmla="*/ 170 h 369"/>
                  <a:gd name="T22" fmla="*/ 163 w 281"/>
                  <a:gd name="T23" fmla="*/ 114 h 369"/>
                  <a:gd name="T24" fmla="*/ 213 w 281"/>
                  <a:gd name="T25" fmla="*/ 83 h 369"/>
                  <a:gd name="T26" fmla="*/ 270 w 281"/>
                  <a:gd name="T27" fmla="*/ 50 h 369"/>
                  <a:gd name="T28" fmla="*/ 281 w 281"/>
                  <a:gd name="T29" fmla="*/ 28 h 369"/>
                  <a:gd name="T30" fmla="*/ 270 w 281"/>
                  <a:gd name="T31" fmla="*/ 0 h 369"/>
                  <a:gd name="T32" fmla="*/ 239 w 281"/>
                  <a:gd name="T33" fmla="*/ 9 h 369"/>
                  <a:gd name="T34" fmla="*/ 211 w 281"/>
                  <a:gd name="T35" fmla="*/ 35 h 369"/>
                  <a:gd name="T36" fmla="*/ 158 w 281"/>
                  <a:gd name="T37" fmla="*/ 47 h 369"/>
                  <a:gd name="T38" fmla="*/ 104 w 281"/>
                  <a:gd name="T39" fmla="*/ 90 h 369"/>
                  <a:gd name="T40" fmla="*/ 66 w 281"/>
                  <a:gd name="T41" fmla="*/ 125 h 369"/>
                  <a:gd name="T42" fmla="*/ 71 w 281"/>
                  <a:gd name="T43" fmla="*/ 151 h 369"/>
                  <a:gd name="T44" fmla="*/ 33 w 281"/>
                  <a:gd name="T45" fmla="*/ 204 h 369"/>
                  <a:gd name="T46" fmla="*/ 47 w 281"/>
                  <a:gd name="T47" fmla="*/ 211 h 369"/>
                  <a:gd name="T48" fmla="*/ 17 w 281"/>
                  <a:gd name="T49" fmla="*/ 258 h 369"/>
                  <a:gd name="T50" fmla="*/ 17 w 281"/>
                  <a:gd name="T51" fmla="*/ 289 h 369"/>
                  <a:gd name="T52" fmla="*/ 17 w 281"/>
                  <a:gd name="T53" fmla="*/ 289 h 369"/>
                  <a:gd name="T54" fmla="*/ 17 w 281"/>
                  <a:gd name="T55" fmla="*/ 28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81" h="369">
                    <a:moveTo>
                      <a:pt x="17" y="289"/>
                    </a:moveTo>
                    <a:lnTo>
                      <a:pt x="0" y="298"/>
                    </a:lnTo>
                    <a:lnTo>
                      <a:pt x="2" y="327"/>
                    </a:lnTo>
                    <a:lnTo>
                      <a:pt x="31" y="338"/>
                    </a:lnTo>
                    <a:lnTo>
                      <a:pt x="35" y="362"/>
                    </a:lnTo>
                    <a:lnTo>
                      <a:pt x="88" y="369"/>
                    </a:lnTo>
                    <a:lnTo>
                      <a:pt x="97" y="364"/>
                    </a:lnTo>
                    <a:lnTo>
                      <a:pt x="66" y="322"/>
                    </a:lnTo>
                    <a:lnTo>
                      <a:pt x="64" y="279"/>
                    </a:lnTo>
                    <a:lnTo>
                      <a:pt x="90" y="227"/>
                    </a:lnTo>
                    <a:lnTo>
                      <a:pt x="114" y="170"/>
                    </a:lnTo>
                    <a:lnTo>
                      <a:pt x="163" y="114"/>
                    </a:lnTo>
                    <a:lnTo>
                      <a:pt x="213" y="83"/>
                    </a:lnTo>
                    <a:lnTo>
                      <a:pt x="270" y="50"/>
                    </a:lnTo>
                    <a:lnTo>
                      <a:pt x="281" y="28"/>
                    </a:lnTo>
                    <a:lnTo>
                      <a:pt x="270" y="0"/>
                    </a:lnTo>
                    <a:lnTo>
                      <a:pt x="239" y="9"/>
                    </a:lnTo>
                    <a:lnTo>
                      <a:pt x="211" y="35"/>
                    </a:lnTo>
                    <a:lnTo>
                      <a:pt x="158" y="47"/>
                    </a:lnTo>
                    <a:lnTo>
                      <a:pt x="104" y="90"/>
                    </a:lnTo>
                    <a:lnTo>
                      <a:pt x="66" y="125"/>
                    </a:lnTo>
                    <a:lnTo>
                      <a:pt x="71" y="151"/>
                    </a:lnTo>
                    <a:lnTo>
                      <a:pt x="33" y="204"/>
                    </a:lnTo>
                    <a:lnTo>
                      <a:pt x="47" y="211"/>
                    </a:lnTo>
                    <a:lnTo>
                      <a:pt x="17" y="258"/>
                    </a:lnTo>
                    <a:lnTo>
                      <a:pt x="17" y="289"/>
                    </a:lnTo>
                    <a:lnTo>
                      <a:pt x="17" y="289"/>
                    </a:lnTo>
                    <a:lnTo>
                      <a:pt x="17" y="289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8" name="Freeform 286"/>
              <p:cNvSpPr>
                <a:spLocks/>
              </p:cNvSpPr>
              <p:nvPr/>
            </p:nvSpPr>
            <p:spPr bwMode="auto">
              <a:xfrm>
                <a:off x="7516190" y="-73597"/>
                <a:ext cx="240881" cy="197705"/>
              </a:xfrm>
              <a:custGeom>
                <a:avLst/>
                <a:gdLst>
                  <a:gd name="T0" fmla="*/ 26 w 106"/>
                  <a:gd name="T1" fmla="*/ 66 h 87"/>
                  <a:gd name="T2" fmla="*/ 42 w 106"/>
                  <a:gd name="T3" fmla="*/ 87 h 87"/>
                  <a:gd name="T4" fmla="*/ 61 w 106"/>
                  <a:gd name="T5" fmla="*/ 73 h 87"/>
                  <a:gd name="T6" fmla="*/ 63 w 106"/>
                  <a:gd name="T7" fmla="*/ 57 h 87"/>
                  <a:gd name="T8" fmla="*/ 78 w 106"/>
                  <a:gd name="T9" fmla="*/ 50 h 87"/>
                  <a:gd name="T10" fmla="*/ 99 w 106"/>
                  <a:gd name="T11" fmla="*/ 35 h 87"/>
                  <a:gd name="T12" fmla="*/ 106 w 106"/>
                  <a:gd name="T13" fmla="*/ 21 h 87"/>
                  <a:gd name="T14" fmla="*/ 82 w 106"/>
                  <a:gd name="T15" fmla="*/ 0 h 87"/>
                  <a:gd name="T16" fmla="*/ 66 w 106"/>
                  <a:gd name="T17" fmla="*/ 16 h 87"/>
                  <a:gd name="T18" fmla="*/ 59 w 106"/>
                  <a:gd name="T19" fmla="*/ 40 h 87"/>
                  <a:gd name="T20" fmla="*/ 54 w 106"/>
                  <a:gd name="T21" fmla="*/ 14 h 87"/>
                  <a:gd name="T22" fmla="*/ 30 w 106"/>
                  <a:gd name="T23" fmla="*/ 14 h 87"/>
                  <a:gd name="T24" fmla="*/ 0 w 106"/>
                  <a:gd name="T25" fmla="*/ 31 h 87"/>
                  <a:gd name="T26" fmla="*/ 35 w 106"/>
                  <a:gd name="T27" fmla="*/ 35 h 87"/>
                  <a:gd name="T28" fmla="*/ 26 w 106"/>
                  <a:gd name="T29" fmla="*/ 66 h 87"/>
                  <a:gd name="T30" fmla="*/ 26 w 106"/>
                  <a:gd name="T31" fmla="*/ 66 h 87"/>
                  <a:gd name="T32" fmla="*/ 26 w 106"/>
                  <a:gd name="T33" fmla="*/ 6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87">
                    <a:moveTo>
                      <a:pt x="26" y="66"/>
                    </a:moveTo>
                    <a:lnTo>
                      <a:pt x="42" y="87"/>
                    </a:lnTo>
                    <a:lnTo>
                      <a:pt x="61" y="73"/>
                    </a:lnTo>
                    <a:lnTo>
                      <a:pt x="63" y="57"/>
                    </a:lnTo>
                    <a:lnTo>
                      <a:pt x="78" y="50"/>
                    </a:lnTo>
                    <a:lnTo>
                      <a:pt x="99" y="35"/>
                    </a:lnTo>
                    <a:lnTo>
                      <a:pt x="106" y="21"/>
                    </a:lnTo>
                    <a:lnTo>
                      <a:pt x="82" y="0"/>
                    </a:lnTo>
                    <a:lnTo>
                      <a:pt x="66" y="16"/>
                    </a:lnTo>
                    <a:lnTo>
                      <a:pt x="59" y="40"/>
                    </a:lnTo>
                    <a:lnTo>
                      <a:pt x="54" y="14"/>
                    </a:lnTo>
                    <a:lnTo>
                      <a:pt x="30" y="14"/>
                    </a:lnTo>
                    <a:lnTo>
                      <a:pt x="0" y="31"/>
                    </a:lnTo>
                    <a:lnTo>
                      <a:pt x="35" y="35"/>
                    </a:lnTo>
                    <a:lnTo>
                      <a:pt x="26" y="66"/>
                    </a:lnTo>
                    <a:lnTo>
                      <a:pt x="26" y="66"/>
                    </a:lnTo>
                    <a:lnTo>
                      <a:pt x="26" y="66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  <p:sp>
            <p:nvSpPr>
              <p:cNvPr id="189" name="Freeform 287"/>
              <p:cNvSpPr>
                <a:spLocks noEditPoints="1"/>
              </p:cNvSpPr>
              <p:nvPr/>
            </p:nvSpPr>
            <p:spPr bwMode="auto">
              <a:xfrm>
                <a:off x="6245882" y="-14513"/>
                <a:ext cx="624928" cy="731733"/>
              </a:xfrm>
              <a:custGeom>
                <a:avLst/>
                <a:gdLst>
                  <a:gd name="T0" fmla="*/ 232 w 275"/>
                  <a:gd name="T1" fmla="*/ 244 h 322"/>
                  <a:gd name="T2" fmla="*/ 232 w 275"/>
                  <a:gd name="T3" fmla="*/ 244 h 322"/>
                  <a:gd name="T4" fmla="*/ 197 w 275"/>
                  <a:gd name="T5" fmla="*/ 272 h 322"/>
                  <a:gd name="T6" fmla="*/ 168 w 275"/>
                  <a:gd name="T7" fmla="*/ 256 h 322"/>
                  <a:gd name="T8" fmla="*/ 178 w 275"/>
                  <a:gd name="T9" fmla="*/ 237 h 322"/>
                  <a:gd name="T10" fmla="*/ 168 w 275"/>
                  <a:gd name="T11" fmla="*/ 211 h 322"/>
                  <a:gd name="T12" fmla="*/ 201 w 275"/>
                  <a:gd name="T13" fmla="*/ 196 h 322"/>
                  <a:gd name="T14" fmla="*/ 209 w 275"/>
                  <a:gd name="T15" fmla="*/ 225 h 322"/>
                  <a:gd name="T16" fmla="*/ 232 w 275"/>
                  <a:gd name="T17" fmla="*/ 244 h 322"/>
                  <a:gd name="T18" fmla="*/ 126 w 275"/>
                  <a:gd name="T19" fmla="*/ 90 h 322"/>
                  <a:gd name="T20" fmla="*/ 126 w 275"/>
                  <a:gd name="T21" fmla="*/ 90 h 322"/>
                  <a:gd name="T22" fmla="*/ 180 w 275"/>
                  <a:gd name="T23" fmla="*/ 154 h 322"/>
                  <a:gd name="T24" fmla="*/ 140 w 275"/>
                  <a:gd name="T25" fmla="*/ 187 h 322"/>
                  <a:gd name="T26" fmla="*/ 130 w 275"/>
                  <a:gd name="T27" fmla="*/ 244 h 322"/>
                  <a:gd name="T28" fmla="*/ 116 w 275"/>
                  <a:gd name="T29" fmla="*/ 258 h 322"/>
                  <a:gd name="T30" fmla="*/ 109 w 275"/>
                  <a:gd name="T31" fmla="*/ 319 h 322"/>
                  <a:gd name="T32" fmla="*/ 88 w 275"/>
                  <a:gd name="T33" fmla="*/ 322 h 322"/>
                  <a:gd name="T34" fmla="*/ 55 w 275"/>
                  <a:gd name="T35" fmla="*/ 277 h 322"/>
                  <a:gd name="T36" fmla="*/ 69 w 275"/>
                  <a:gd name="T37" fmla="*/ 251 h 322"/>
                  <a:gd name="T38" fmla="*/ 45 w 275"/>
                  <a:gd name="T39" fmla="*/ 230 h 322"/>
                  <a:gd name="T40" fmla="*/ 12 w 275"/>
                  <a:gd name="T41" fmla="*/ 161 h 322"/>
                  <a:gd name="T42" fmla="*/ 0 w 275"/>
                  <a:gd name="T43" fmla="*/ 95 h 322"/>
                  <a:gd name="T44" fmla="*/ 45 w 275"/>
                  <a:gd name="T45" fmla="*/ 61 h 322"/>
                  <a:gd name="T46" fmla="*/ 52 w 275"/>
                  <a:gd name="T47" fmla="*/ 95 h 322"/>
                  <a:gd name="T48" fmla="*/ 76 w 275"/>
                  <a:gd name="T49" fmla="*/ 92 h 322"/>
                  <a:gd name="T50" fmla="*/ 83 w 275"/>
                  <a:gd name="T51" fmla="*/ 61 h 322"/>
                  <a:gd name="T52" fmla="*/ 107 w 275"/>
                  <a:gd name="T53" fmla="*/ 57 h 322"/>
                  <a:gd name="T54" fmla="*/ 126 w 275"/>
                  <a:gd name="T55" fmla="*/ 90 h 322"/>
                  <a:gd name="T56" fmla="*/ 244 w 275"/>
                  <a:gd name="T57" fmla="*/ 24 h 322"/>
                  <a:gd name="T58" fmla="*/ 244 w 275"/>
                  <a:gd name="T59" fmla="*/ 24 h 322"/>
                  <a:gd name="T60" fmla="*/ 275 w 275"/>
                  <a:gd name="T61" fmla="*/ 57 h 322"/>
                  <a:gd name="T62" fmla="*/ 251 w 275"/>
                  <a:gd name="T63" fmla="*/ 106 h 322"/>
                  <a:gd name="T64" fmla="*/ 204 w 275"/>
                  <a:gd name="T65" fmla="*/ 116 h 322"/>
                  <a:gd name="T66" fmla="*/ 156 w 275"/>
                  <a:gd name="T67" fmla="*/ 102 h 322"/>
                  <a:gd name="T68" fmla="*/ 154 w 275"/>
                  <a:gd name="T69" fmla="*/ 76 h 322"/>
                  <a:gd name="T70" fmla="*/ 130 w 275"/>
                  <a:gd name="T71" fmla="*/ 73 h 322"/>
                  <a:gd name="T72" fmla="*/ 112 w 275"/>
                  <a:gd name="T73" fmla="*/ 31 h 322"/>
                  <a:gd name="T74" fmla="*/ 164 w 275"/>
                  <a:gd name="T75" fmla="*/ 5 h 322"/>
                  <a:gd name="T76" fmla="*/ 187 w 275"/>
                  <a:gd name="T77" fmla="*/ 28 h 322"/>
                  <a:gd name="T78" fmla="*/ 201 w 275"/>
                  <a:gd name="T79" fmla="*/ 0 h 322"/>
                  <a:gd name="T80" fmla="*/ 244 w 275"/>
                  <a:gd name="T81" fmla="*/ 24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5" h="322">
                    <a:moveTo>
                      <a:pt x="232" y="244"/>
                    </a:moveTo>
                    <a:lnTo>
                      <a:pt x="232" y="244"/>
                    </a:lnTo>
                    <a:lnTo>
                      <a:pt x="197" y="272"/>
                    </a:lnTo>
                    <a:lnTo>
                      <a:pt x="168" y="256"/>
                    </a:lnTo>
                    <a:lnTo>
                      <a:pt x="178" y="237"/>
                    </a:lnTo>
                    <a:lnTo>
                      <a:pt x="168" y="211"/>
                    </a:lnTo>
                    <a:lnTo>
                      <a:pt x="201" y="196"/>
                    </a:lnTo>
                    <a:lnTo>
                      <a:pt x="209" y="225"/>
                    </a:lnTo>
                    <a:lnTo>
                      <a:pt x="232" y="244"/>
                    </a:lnTo>
                    <a:close/>
                    <a:moveTo>
                      <a:pt x="126" y="90"/>
                    </a:moveTo>
                    <a:lnTo>
                      <a:pt x="126" y="90"/>
                    </a:lnTo>
                    <a:lnTo>
                      <a:pt x="180" y="154"/>
                    </a:lnTo>
                    <a:lnTo>
                      <a:pt x="140" y="187"/>
                    </a:lnTo>
                    <a:lnTo>
                      <a:pt x="130" y="244"/>
                    </a:lnTo>
                    <a:lnTo>
                      <a:pt x="116" y="258"/>
                    </a:lnTo>
                    <a:lnTo>
                      <a:pt x="109" y="319"/>
                    </a:lnTo>
                    <a:lnTo>
                      <a:pt x="88" y="322"/>
                    </a:lnTo>
                    <a:lnTo>
                      <a:pt x="55" y="277"/>
                    </a:lnTo>
                    <a:lnTo>
                      <a:pt x="69" y="251"/>
                    </a:lnTo>
                    <a:lnTo>
                      <a:pt x="45" y="230"/>
                    </a:lnTo>
                    <a:lnTo>
                      <a:pt x="12" y="161"/>
                    </a:lnTo>
                    <a:lnTo>
                      <a:pt x="0" y="95"/>
                    </a:lnTo>
                    <a:lnTo>
                      <a:pt x="45" y="61"/>
                    </a:lnTo>
                    <a:lnTo>
                      <a:pt x="52" y="95"/>
                    </a:lnTo>
                    <a:lnTo>
                      <a:pt x="76" y="92"/>
                    </a:lnTo>
                    <a:lnTo>
                      <a:pt x="83" y="61"/>
                    </a:lnTo>
                    <a:lnTo>
                      <a:pt x="107" y="57"/>
                    </a:lnTo>
                    <a:lnTo>
                      <a:pt x="126" y="90"/>
                    </a:lnTo>
                    <a:close/>
                    <a:moveTo>
                      <a:pt x="244" y="24"/>
                    </a:moveTo>
                    <a:lnTo>
                      <a:pt x="244" y="24"/>
                    </a:lnTo>
                    <a:lnTo>
                      <a:pt x="275" y="57"/>
                    </a:lnTo>
                    <a:lnTo>
                      <a:pt x="251" y="106"/>
                    </a:lnTo>
                    <a:lnTo>
                      <a:pt x="204" y="116"/>
                    </a:lnTo>
                    <a:lnTo>
                      <a:pt x="156" y="102"/>
                    </a:lnTo>
                    <a:lnTo>
                      <a:pt x="154" y="76"/>
                    </a:lnTo>
                    <a:lnTo>
                      <a:pt x="130" y="73"/>
                    </a:lnTo>
                    <a:lnTo>
                      <a:pt x="112" y="31"/>
                    </a:lnTo>
                    <a:lnTo>
                      <a:pt x="164" y="5"/>
                    </a:lnTo>
                    <a:lnTo>
                      <a:pt x="187" y="28"/>
                    </a:lnTo>
                    <a:lnTo>
                      <a:pt x="201" y="0"/>
                    </a:lnTo>
                    <a:lnTo>
                      <a:pt x="244" y="24"/>
                    </a:lnTo>
                    <a:close/>
                  </a:path>
                </a:pathLst>
              </a:custGeom>
              <a:grpFill/>
              <a:ln w="3175" cap="rnd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/>
              </a:p>
            </p:txBody>
          </p:sp>
        </p:grpSp>
        <p:sp>
          <p:nvSpPr>
            <p:cNvPr id="160" name="Freeform 289"/>
            <p:cNvSpPr>
              <a:spLocks noEditPoints="1"/>
            </p:cNvSpPr>
            <p:nvPr/>
          </p:nvSpPr>
          <p:spPr bwMode="auto">
            <a:xfrm>
              <a:off x="8716898" y="4100002"/>
              <a:ext cx="160209" cy="115896"/>
            </a:xfrm>
            <a:custGeom>
              <a:avLst/>
              <a:gdLst>
                <a:gd name="T0" fmla="*/ 90 w 94"/>
                <a:gd name="T1" fmla="*/ 64 h 68"/>
                <a:gd name="T2" fmla="*/ 90 w 94"/>
                <a:gd name="T3" fmla="*/ 64 h 68"/>
                <a:gd name="T4" fmla="*/ 94 w 94"/>
                <a:gd name="T5" fmla="*/ 68 h 68"/>
                <a:gd name="T6" fmla="*/ 82 w 94"/>
                <a:gd name="T7" fmla="*/ 68 h 68"/>
                <a:gd name="T8" fmla="*/ 78 w 94"/>
                <a:gd name="T9" fmla="*/ 59 h 68"/>
                <a:gd name="T10" fmla="*/ 87 w 94"/>
                <a:gd name="T11" fmla="*/ 64 h 68"/>
                <a:gd name="T12" fmla="*/ 90 w 94"/>
                <a:gd name="T13" fmla="*/ 64 h 68"/>
                <a:gd name="T14" fmla="*/ 71 w 94"/>
                <a:gd name="T15" fmla="*/ 54 h 68"/>
                <a:gd name="T16" fmla="*/ 71 w 94"/>
                <a:gd name="T17" fmla="*/ 54 h 68"/>
                <a:gd name="T18" fmla="*/ 64 w 94"/>
                <a:gd name="T19" fmla="*/ 54 h 68"/>
                <a:gd name="T20" fmla="*/ 54 w 94"/>
                <a:gd name="T21" fmla="*/ 52 h 68"/>
                <a:gd name="T22" fmla="*/ 49 w 94"/>
                <a:gd name="T23" fmla="*/ 50 h 68"/>
                <a:gd name="T24" fmla="*/ 52 w 94"/>
                <a:gd name="T25" fmla="*/ 42 h 68"/>
                <a:gd name="T26" fmla="*/ 61 w 94"/>
                <a:gd name="T27" fmla="*/ 47 h 68"/>
                <a:gd name="T28" fmla="*/ 68 w 94"/>
                <a:gd name="T29" fmla="*/ 50 h 68"/>
                <a:gd name="T30" fmla="*/ 71 w 94"/>
                <a:gd name="T31" fmla="*/ 54 h 68"/>
                <a:gd name="T32" fmla="*/ 82 w 94"/>
                <a:gd name="T33" fmla="*/ 50 h 68"/>
                <a:gd name="T34" fmla="*/ 82 w 94"/>
                <a:gd name="T35" fmla="*/ 50 h 68"/>
                <a:gd name="T36" fmla="*/ 80 w 94"/>
                <a:gd name="T37" fmla="*/ 52 h 68"/>
                <a:gd name="T38" fmla="*/ 68 w 94"/>
                <a:gd name="T39" fmla="*/ 38 h 68"/>
                <a:gd name="T40" fmla="*/ 66 w 94"/>
                <a:gd name="T41" fmla="*/ 28 h 68"/>
                <a:gd name="T42" fmla="*/ 71 w 94"/>
                <a:gd name="T43" fmla="*/ 28 h 68"/>
                <a:gd name="T44" fmla="*/ 78 w 94"/>
                <a:gd name="T45" fmla="*/ 40 h 68"/>
                <a:gd name="T46" fmla="*/ 82 w 94"/>
                <a:gd name="T47" fmla="*/ 50 h 68"/>
                <a:gd name="T48" fmla="*/ 54 w 94"/>
                <a:gd name="T49" fmla="*/ 28 h 68"/>
                <a:gd name="T50" fmla="*/ 54 w 94"/>
                <a:gd name="T51" fmla="*/ 28 h 68"/>
                <a:gd name="T52" fmla="*/ 54 w 94"/>
                <a:gd name="T53" fmla="*/ 33 h 68"/>
                <a:gd name="T54" fmla="*/ 42 w 94"/>
                <a:gd name="T55" fmla="*/ 26 h 68"/>
                <a:gd name="T56" fmla="*/ 33 w 94"/>
                <a:gd name="T57" fmla="*/ 19 h 68"/>
                <a:gd name="T58" fmla="*/ 28 w 94"/>
                <a:gd name="T59" fmla="*/ 14 h 68"/>
                <a:gd name="T60" fmla="*/ 30 w 94"/>
                <a:gd name="T61" fmla="*/ 12 h 68"/>
                <a:gd name="T62" fmla="*/ 38 w 94"/>
                <a:gd name="T63" fmla="*/ 16 h 68"/>
                <a:gd name="T64" fmla="*/ 49 w 94"/>
                <a:gd name="T65" fmla="*/ 24 h 68"/>
                <a:gd name="T66" fmla="*/ 54 w 94"/>
                <a:gd name="T67" fmla="*/ 28 h 68"/>
                <a:gd name="T68" fmla="*/ 16 w 94"/>
                <a:gd name="T69" fmla="*/ 12 h 68"/>
                <a:gd name="T70" fmla="*/ 16 w 94"/>
                <a:gd name="T71" fmla="*/ 12 h 68"/>
                <a:gd name="T72" fmla="*/ 14 w 94"/>
                <a:gd name="T73" fmla="*/ 14 h 68"/>
                <a:gd name="T74" fmla="*/ 7 w 94"/>
                <a:gd name="T75" fmla="*/ 9 h 68"/>
                <a:gd name="T76" fmla="*/ 0 w 94"/>
                <a:gd name="T77" fmla="*/ 2 h 68"/>
                <a:gd name="T78" fmla="*/ 0 w 94"/>
                <a:gd name="T79" fmla="*/ 0 h 68"/>
                <a:gd name="T80" fmla="*/ 9 w 94"/>
                <a:gd name="T81" fmla="*/ 7 h 68"/>
                <a:gd name="T82" fmla="*/ 16 w 94"/>
                <a:gd name="T8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4" h="68">
                  <a:moveTo>
                    <a:pt x="90" y="64"/>
                  </a:moveTo>
                  <a:lnTo>
                    <a:pt x="90" y="64"/>
                  </a:lnTo>
                  <a:lnTo>
                    <a:pt x="94" y="68"/>
                  </a:lnTo>
                  <a:lnTo>
                    <a:pt x="82" y="68"/>
                  </a:lnTo>
                  <a:lnTo>
                    <a:pt x="78" y="59"/>
                  </a:lnTo>
                  <a:lnTo>
                    <a:pt x="87" y="64"/>
                  </a:lnTo>
                  <a:lnTo>
                    <a:pt x="90" y="64"/>
                  </a:lnTo>
                  <a:close/>
                  <a:moveTo>
                    <a:pt x="71" y="54"/>
                  </a:moveTo>
                  <a:lnTo>
                    <a:pt x="71" y="54"/>
                  </a:lnTo>
                  <a:lnTo>
                    <a:pt x="64" y="54"/>
                  </a:lnTo>
                  <a:lnTo>
                    <a:pt x="54" y="52"/>
                  </a:lnTo>
                  <a:lnTo>
                    <a:pt x="49" y="50"/>
                  </a:lnTo>
                  <a:lnTo>
                    <a:pt x="52" y="42"/>
                  </a:lnTo>
                  <a:lnTo>
                    <a:pt x="61" y="47"/>
                  </a:lnTo>
                  <a:lnTo>
                    <a:pt x="68" y="50"/>
                  </a:lnTo>
                  <a:lnTo>
                    <a:pt x="71" y="54"/>
                  </a:lnTo>
                  <a:close/>
                  <a:moveTo>
                    <a:pt x="82" y="50"/>
                  </a:moveTo>
                  <a:lnTo>
                    <a:pt x="82" y="50"/>
                  </a:lnTo>
                  <a:lnTo>
                    <a:pt x="80" y="52"/>
                  </a:lnTo>
                  <a:lnTo>
                    <a:pt x="68" y="38"/>
                  </a:lnTo>
                  <a:lnTo>
                    <a:pt x="66" y="28"/>
                  </a:lnTo>
                  <a:lnTo>
                    <a:pt x="71" y="28"/>
                  </a:lnTo>
                  <a:lnTo>
                    <a:pt x="78" y="40"/>
                  </a:lnTo>
                  <a:lnTo>
                    <a:pt x="82" y="50"/>
                  </a:lnTo>
                  <a:close/>
                  <a:moveTo>
                    <a:pt x="54" y="28"/>
                  </a:moveTo>
                  <a:lnTo>
                    <a:pt x="54" y="28"/>
                  </a:lnTo>
                  <a:lnTo>
                    <a:pt x="54" y="33"/>
                  </a:lnTo>
                  <a:lnTo>
                    <a:pt x="42" y="26"/>
                  </a:lnTo>
                  <a:lnTo>
                    <a:pt x="33" y="19"/>
                  </a:lnTo>
                  <a:lnTo>
                    <a:pt x="28" y="14"/>
                  </a:lnTo>
                  <a:lnTo>
                    <a:pt x="30" y="12"/>
                  </a:lnTo>
                  <a:lnTo>
                    <a:pt x="38" y="16"/>
                  </a:lnTo>
                  <a:lnTo>
                    <a:pt x="49" y="24"/>
                  </a:lnTo>
                  <a:lnTo>
                    <a:pt x="54" y="28"/>
                  </a:lnTo>
                  <a:close/>
                  <a:moveTo>
                    <a:pt x="16" y="12"/>
                  </a:moveTo>
                  <a:lnTo>
                    <a:pt x="16" y="12"/>
                  </a:lnTo>
                  <a:lnTo>
                    <a:pt x="14" y="14"/>
                  </a:lnTo>
                  <a:lnTo>
                    <a:pt x="7" y="9"/>
                  </a:lnTo>
                  <a:lnTo>
                    <a:pt x="0" y="2"/>
                  </a:lnTo>
                  <a:lnTo>
                    <a:pt x="0" y="0"/>
                  </a:lnTo>
                  <a:lnTo>
                    <a:pt x="9" y="7"/>
                  </a:lnTo>
                  <a:lnTo>
                    <a:pt x="16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1" name="Freeform 293"/>
            <p:cNvSpPr>
              <a:spLocks/>
            </p:cNvSpPr>
            <p:nvPr/>
          </p:nvSpPr>
          <p:spPr bwMode="auto">
            <a:xfrm>
              <a:off x="1911439" y="3518819"/>
              <a:ext cx="64766" cy="35792"/>
            </a:xfrm>
            <a:custGeom>
              <a:avLst/>
              <a:gdLst>
                <a:gd name="T0" fmla="*/ 24 w 38"/>
                <a:gd name="T1" fmla="*/ 7 h 21"/>
                <a:gd name="T2" fmla="*/ 24 w 38"/>
                <a:gd name="T3" fmla="*/ 7 h 21"/>
                <a:gd name="T4" fmla="*/ 26 w 38"/>
                <a:gd name="T5" fmla="*/ 9 h 21"/>
                <a:gd name="T6" fmla="*/ 33 w 38"/>
                <a:gd name="T7" fmla="*/ 7 h 21"/>
                <a:gd name="T8" fmla="*/ 36 w 38"/>
                <a:gd name="T9" fmla="*/ 9 h 21"/>
                <a:gd name="T10" fmla="*/ 38 w 38"/>
                <a:gd name="T11" fmla="*/ 12 h 21"/>
                <a:gd name="T12" fmla="*/ 36 w 38"/>
                <a:gd name="T13" fmla="*/ 19 h 21"/>
                <a:gd name="T14" fmla="*/ 36 w 38"/>
                <a:gd name="T15" fmla="*/ 21 h 21"/>
                <a:gd name="T16" fmla="*/ 26 w 38"/>
                <a:gd name="T17" fmla="*/ 21 h 21"/>
                <a:gd name="T18" fmla="*/ 19 w 38"/>
                <a:gd name="T19" fmla="*/ 19 h 21"/>
                <a:gd name="T20" fmla="*/ 14 w 38"/>
                <a:gd name="T21" fmla="*/ 17 h 21"/>
                <a:gd name="T22" fmla="*/ 5 w 38"/>
                <a:gd name="T23" fmla="*/ 14 h 21"/>
                <a:gd name="T24" fmla="*/ 0 w 38"/>
                <a:gd name="T25" fmla="*/ 12 h 21"/>
                <a:gd name="T26" fmla="*/ 0 w 38"/>
                <a:gd name="T27" fmla="*/ 9 h 21"/>
                <a:gd name="T28" fmla="*/ 5 w 38"/>
                <a:gd name="T29" fmla="*/ 5 h 21"/>
                <a:gd name="T30" fmla="*/ 9 w 38"/>
                <a:gd name="T31" fmla="*/ 2 h 21"/>
                <a:gd name="T32" fmla="*/ 7 w 38"/>
                <a:gd name="T33" fmla="*/ 2 h 21"/>
                <a:gd name="T34" fmla="*/ 12 w 38"/>
                <a:gd name="T35" fmla="*/ 0 h 21"/>
                <a:gd name="T36" fmla="*/ 17 w 38"/>
                <a:gd name="T37" fmla="*/ 2 h 21"/>
                <a:gd name="T38" fmla="*/ 19 w 38"/>
                <a:gd name="T39" fmla="*/ 5 h 21"/>
                <a:gd name="T40" fmla="*/ 24 w 38"/>
                <a:gd name="T41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1">
                  <a:moveTo>
                    <a:pt x="24" y="7"/>
                  </a:moveTo>
                  <a:lnTo>
                    <a:pt x="24" y="7"/>
                  </a:lnTo>
                  <a:lnTo>
                    <a:pt x="26" y="9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8" y="12"/>
                  </a:lnTo>
                  <a:lnTo>
                    <a:pt x="36" y="19"/>
                  </a:lnTo>
                  <a:lnTo>
                    <a:pt x="36" y="21"/>
                  </a:lnTo>
                  <a:lnTo>
                    <a:pt x="26" y="21"/>
                  </a:lnTo>
                  <a:lnTo>
                    <a:pt x="19" y="19"/>
                  </a:lnTo>
                  <a:lnTo>
                    <a:pt x="14" y="17"/>
                  </a:lnTo>
                  <a:lnTo>
                    <a:pt x="5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19" y="5"/>
                  </a:lnTo>
                  <a:lnTo>
                    <a:pt x="24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2" name="Freeform 298"/>
            <p:cNvSpPr>
              <a:spLocks/>
            </p:cNvSpPr>
            <p:nvPr/>
          </p:nvSpPr>
          <p:spPr bwMode="auto">
            <a:xfrm>
              <a:off x="5520920" y="3586993"/>
              <a:ext cx="281218" cy="380070"/>
            </a:xfrm>
            <a:custGeom>
              <a:avLst/>
              <a:gdLst>
                <a:gd name="T0" fmla="*/ 12 w 165"/>
                <a:gd name="T1" fmla="*/ 218 h 223"/>
                <a:gd name="T2" fmla="*/ 12 w 165"/>
                <a:gd name="T3" fmla="*/ 218 h 223"/>
                <a:gd name="T4" fmla="*/ 9 w 165"/>
                <a:gd name="T5" fmla="*/ 223 h 223"/>
                <a:gd name="T6" fmla="*/ 0 w 165"/>
                <a:gd name="T7" fmla="*/ 209 h 223"/>
                <a:gd name="T8" fmla="*/ 0 w 165"/>
                <a:gd name="T9" fmla="*/ 149 h 223"/>
                <a:gd name="T10" fmla="*/ 14 w 165"/>
                <a:gd name="T11" fmla="*/ 133 h 223"/>
                <a:gd name="T12" fmla="*/ 19 w 165"/>
                <a:gd name="T13" fmla="*/ 126 h 223"/>
                <a:gd name="T14" fmla="*/ 28 w 165"/>
                <a:gd name="T15" fmla="*/ 126 h 223"/>
                <a:gd name="T16" fmla="*/ 42 w 165"/>
                <a:gd name="T17" fmla="*/ 116 h 223"/>
                <a:gd name="T18" fmla="*/ 64 w 165"/>
                <a:gd name="T19" fmla="*/ 114 h 223"/>
                <a:gd name="T20" fmla="*/ 111 w 165"/>
                <a:gd name="T21" fmla="*/ 67 h 223"/>
                <a:gd name="T22" fmla="*/ 120 w 165"/>
                <a:gd name="T23" fmla="*/ 52 h 223"/>
                <a:gd name="T24" fmla="*/ 130 w 165"/>
                <a:gd name="T25" fmla="*/ 43 h 223"/>
                <a:gd name="T26" fmla="*/ 130 w 165"/>
                <a:gd name="T27" fmla="*/ 33 h 223"/>
                <a:gd name="T28" fmla="*/ 130 w 165"/>
                <a:gd name="T29" fmla="*/ 17 h 223"/>
                <a:gd name="T30" fmla="*/ 130 w 165"/>
                <a:gd name="T31" fmla="*/ 10 h 223"/>
                <a:gd name="T32" fmla="*/ 130 w 165"/>
                <a:gd name="T33" fmla="*/ 10 h 223"/>
                <a:gd name="T34" fmla="*/ 135 w 165"/>
                <a:gd name="T35" fmla="*/ 10 h 223"/>
                <a:gd name="T36" fmla="*/ 142 w 165"/>
                <a:gd name="T37" fmla="*/ 7 h 223"/>
                <a:gd name="T38" fmla="*/ 149 w 165"/>
                <a:gd name="T39" fmla="*/ 5 h 223"/>
                <a:gd name="T40" fmla="*/ 158 w 165"/>
                <a:gd name="T41" fmla="*/ 0 h 223"/>
                <a:gd name="T42" fmla="*/ 165 w 165"/>
                <a:gd name="T43" fmla="*/ 0 h 223"/>
                <a:gd name="T44" fmla="*/ 165 w 165"/>
                <a:gd name="T45" fmla="*/ 5 h 223"/>
                <a:gd name="T46" fmla="*/ 163 w 165"/>
                <a:gd name="T47" fmla="*/ 14 h 223"/>
                <a:gd name="T48" fmla="*/ 163 w 165"/>
                <a:gd name="T49" fmla="*/ 24 h 223"/>
                <a:gd name="T50" fmla="*/ 161 w 165"/>
                <a:gd name="T51" fmla="*/ 29 h 223"/>
                <a:gd name="T52" fmla="*/ 156 w 165"/>
                <a:gd name="T53" fmla="*/ 45 h 223"/>
                <a:gd name="T54" fmla="*/ 146 w 165"/>
                <a:gd name="T55" fmla="*/ 64 h 223"/>
                <a:gd name="T56" fmla="*/ 137 w 165"/>
                <a:gd name="T57" fmla="*/ 85 h 223"/>
                <a:gd name="T58" fmla="*/ 123 w 165"/>
                <a:gd name="T59" fmla="*/ 109 h 223"/>
                <a:gd name="T60" fmla="*/ 109 w 165"/>
                <a:gd name="T61" fmla="*/ 128 h 223"/>
                <a:gd name="T62" fmla="*/ 90 w 165"/>
                <a:gd name="T63" fmla="*/ 149 h 223"/>
                <a:gd name="T64" fmla="*/ 73 w 165"/>
                <a:gd name="T65" fmla="*/ 164 h 223"/>
                <a:gd name="T66" fmla="*/ 49 w 165"/>
                <a:gd name="T67" fmla="*/ 178 h 223"/>
                <a:gd name="T68" fmla="*/ 35 w 165"/>
                <a:gd name="T69" fmla="*/ 192 h 223"/>
                <a:gd name="T70" fmla="*/ 16 w 165"/>
                <a:gd name="T71" fmla="*/ 211 h 223"/>
                <a:gd name="T72" fmla="*/ 12 w 165"/>
                <a:gd name="T73" fmla="*/ 21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5" h="223">
                  <a:moveTo>
                    <a:pt x="12" y="218"/>
                  </a:moveTo>
                  <a:lnTo>
                    <a:pt x="12" y="218"/>
                  </a:lnTo>
                  <a:lnTo>
                    <a:pt x="9" y="223"/>
                  </a:lnTo>
                  <a:lnTo>
                    <a:pt x="0" y="209"/>
                  </a:lnTo>
                  <a:lnTo>
                    <a:pt x="0" y="149"/>
                  </a:lnTo>
                  <a:lnTo>
                    <a:pt x="14" y="133"/>
                  </a:lnTo>
                  <a:lnTo>
                    <a:pt x="19" y="126"/>
                  </a:lnTo>
                  <a:lnTo>
                    <a:pt x="28" y="126"/>
                  </a:lnTo>
                  <a:lnTo>
                    <a:pt x="42" y="116"/>
                  </a:lnTo>
                  <a:lnTo>
                    <a:pt x="64" y="114"/>
                  </a:lnTo>
                  <a:lnTo>
                    <a:pt x="111" y="67"/>
                  </a:lnTo>
                  <a:lnTo>
                    <a:pt x="120" y="52"/>
                  </a:lnTo>
                  <a:lnTo>
                    <a:pt x="130" y="43"/>
                  </a:lnTo>
                  <a:lnTo>
                    <a:pt x="130" y="33"/>
                  </a:lnTo>
                  <a:lnTo>
                    <a:pt x="130" y="17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5" y="10"/>
                  </a:lnTo>
                  <a:lnTo>
                    <a:pt x="142" y="7"/>
                  </a:lnTo>
                  <a:lnTo>
                    <a:pt x="149" y="5"/>
                  </a:lnTo>
                  <a:lnTo>
                    <a:pt x="158" y="0"/>
                  </a:lnTo>
                  <a:lnTo>
                    <a:pt x="165" y="0"/>
                  </a:lnTo>
                  <a:lnTo>
                    <a:pt x="165" y="5"/>
                  </a:lnTo>
                  <a:lnTo>
                    <a:pt x="163" y="14"/>
                  </a:lnTo>
                  <a:lnTo>
                    <a:pt x="163" y="24"/>
                  </a:lnTo>
                  <a:lnTo>
                    <a:pt x="161" y="29"/>
                  </a:lnTo>
                  <a:lnTo>
                    <a:pt x="156" y="45"/>
                  </a:lnTo>
                  <a:lnTo>
                    <a:pt x="146" y="64"/>
                  </a:lnTo>
                  <a:lnTo>
                    <a:pt x="137" y="85"/>
                  </a:lnTo>
                  <a:lnTo>
                    <a:pt x="123" y="109"/>
                  </a:lnTo>
                  <a:lnTo>
                    <a:pt x="109" y="128"/>
                  </a:lnTo>
                  <a:lnTo>
                    <a:pt x="90" y="149"/>
                  </a:lnTo>
                  <a:lnTo>
                    <a:pt x="73" y="164"/>
                  </a:lnTo>
                  <a:lnTo>
                    <a:pt x="49" y="178"/>
                  </a:lnTo>
                  <a:lnTo>
                    <a:pt x="35" y="192"/>
                  </a:lnTo>
                  <a:lnTo>
                    <a:pt x="16" y="211"/>
                  </a:lnTo>
                  <a:lnTo>
                    <a:pt x="12" y="218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3" name="Freeform 301"/>
            <p:cNvSpPr>
              <a:spLocks/>
            </p:cNvSpPr>
            <p:nvPr/>
          </p:nvSpPr>
          <p:spPr bwMode="auto">
            <a:xfrm>
              <a:off x="2794291" y="3752316"/>
              <a:ext cx="112487" cy="117601"/>
            </a:xfrm>
            <a:custGeom>
              <a:avLst/>
              <a:gdLst>
                <a:gd name="T0" fmla="*/ 50 w 66"/>
                <a:gd name="T1" fmla="*/ 0 h 69"/>
                <a:gd name="T2" fmla="*/ 50 w 66"/>
                <a:gd name="T3" fmla="*/ 0 h 69"/>
                <a:gd name="T4" fmla="*/ 66 w 66"/>
                <a:gd name="T5" fmla="*/ 5 h 69"/>
                <a:gd name="T6" fmla="*/ 57 w 66"/>
                <a:gd name="T7" fmla="*/ 19 h 69"/>
                <a:gd name="T8" fmla="*/ 59 w 66"/>
                <a:gd name="T9" fmla="*/ 31 h 69"/>
                <a:gd name="T10" fmla="*/ 66 w 66"/>
                <a:gd name="T11" fmla="*/ 38 h 69"/>
                <a:gd name="T12" fmla="*/ 64 w 66"/>
                <a:gd name="T13" fmla="*/ 48 h 69"/>
                <a:gd name="T14" fmla="*/ 62 w 66"/>
                <a:gd name="T15" fmla="*/ 55 h 69"/>
                <a:gd name="T16" fmla="*/ 57 w 66"/>
                <a:gd name="T17" fmla="*/ 59 h 69"/>
                <a:gd name="T18" fmla="*/ 47 w 66"/>
                <a:gd name="T19" fmla="*/ 57 h 69"/>
                <a:gd name="T20" fmla="*/ 40 w 66"/>
                <a:gd name="T21" fmla="*/ 59 h 69"/>
                <a:gd name="T22" fmla="*/ 33 w 66"/>
                <a:gd name="T23" fmla="*/ 57 h 69"/>
                <a:gd name="T24" fmla="*/ 31 w 66"/>
                <a:gd name="T25" fmla="*/ 62 h 69"/>
                <a:gd name="T26" fmla="*/ 36 w 66"/>
                <a:gd name="T27" fmla="*/ 64 h 69"/>
                <a:gd name="T28" fmla="*/ 33 w 66"/>
                <a:gd name="T29" fmla="*/ 69 h 69"/>
                <a:gd name="T30" fmla="*/ 26 w 66"/>
                <a:gd name="T31" fmla="*/ 67 h 69"/>
                <a:gd name="T32" fmla="*/ 14 w 66"/>
                <a:gd name="T33" fmla="*/ 55 h 69"/>
                <a:gd name="T34" fmla="*/ 12 w 66"/>
                <a:gd name="T35" fmla="*/ 43 h 69"/>
                <a:gd name="T36" fmla="*/ 7 w 66"/>
                <a:gd name="T37" fmla="*/ 43 h 69"/>
                <a:gd name="T38" fmla="*/ 0 w 66"/>
                <a:gd name="T39" fmla="*/ 33 h 69"/>
                <a:gd name="T40" fmla="*/ 2 w 66"/>
                <a:gd name="T41" fmla="*/ 24 h 69"/>
                <a:gd name="T42" fmla="*/ 2 w 66"/>
                <a:gd name="T43" fmla="*/ 22 h 69"/>
                <a:gd name="T44" fmla="*/ 12 w 66"/>
                <a:gd name="T45" fmla="*/ 17 h 69"/>
                <a:gd name="T46" fmla="*/ 14 w 66"/>
                <a:gd name="T47" fmla="*/ 3 h 69"/>
                <a:gd name="T48" fmla="*/ 33 w 66"/>
                <a:gd name="T49" fmla="*/ 5 h 69"/>
                <a:gd name="T50" fmla="*/ 36 w 66"/>
                <a:gd name="T51" fmla="*/ 3 h 69"/>
                <a:gd name="T52" fmla="*/ 50 w 66"/>
                <a:gd name="T5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6" h="69">
                  <a:moveTo>
                    <a:pt x="50" y="0"/>
                  </a:moveTo>
                  <a:lnTo>
                    <a:pt x="50" y="0"/>
                  </a:lnTo>
                  <a:lnTo>
                    <a:pt x="66" y="5"/>
                  </a:lnTo>
                  <a:lnTo>
                    <a:pt x="57" y="19"/>
                  </a:lnTo>
                  <a:lnTo>
                    <a:pt x="59" y="31"/>
                  </a:lnTo>
                  <a:lnTo>
                    <a:pt x="66" y="38"/>
                  </a:lnTo>
                  <a:lnTo>
                    <a:pt x="64" y="48"/>
                  </a:lnTo>
                  <a:lnTo>
                    <a:pt x="62" y="55"/>
                  </a:lnTo>
                  <a:lnTo>
                    <a:pt x="57" y="59"/>
                  </a:lnTo>
                  <a:lnTo>
                    <a:pt x="47" y="57"/>
                  </a:lnTo>
                  <a:lnTo>
                    <a:pt x="40" y="59"/>
                  </a:lnTo>
                  <a:lnTo>
                    <a:pt x="33" y="57"/>
                  </a:lnTo>
                  <a:lnTo>
                    <a:pt x="31" y="62"/>
                  </a:lnTo>
                  <a:lnTo>
                    <a:pt x="36" y="64"/>
                  </a:lnTo>
                  <a:lnTo>
                    <a:pt x="33" y="69"/>
                  </a:lnTo>
                  <a:lnTo>
                    <a:pt x="26" y="67"/>
                  </a:lnTo>
                  <a:lnTo>
                    <a:pt x="14" y="55"/>
                  </a:lnTo>
                  <a:lnTo>
                    <a:pt x="12" y="43"/>
                  </a:lnTo>
                  <a:lnTo>
                    <a:pt x="7" y="43"/>
                  </a:lnTo>
                  <a:lnTo>
                    <a:pt x="0" y="33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2" y="17"/>
                  </a:lnTo>
                  <a:lnTo>
                    <a:pt x="14" y="3"/>
                  </a:lnTo>
                  <a:lnTo>
                    <a:pt x="33" y="5"/>
                  </a:lnTo>
                  <a:lnTo>
                    <a:pt x="36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4" name="Freeform 303"/>
            <p:cNvSpPr>
              <a:spLocks/>
            </p:cNvSpPr>
            <p:nvPr/>
          </p:nvSpPr>
          <p:spPr bwMode="auto">
            <a:xfrm>
              <a:off x="4861664" y="2353045"/>
              <a:ext cx="158505" cy="73288"/>
            </a:xfrm>
            <a:custGeom>
              <a:avLst/>
              <a:gdLst>
                <a:gd name="T0" fmla="*/ 41 w 93"/>
                <a:gd name="T1" fmla="*/ 0 h 43"/>
                <a:gd name="T2" fmla="*/ 41 w 93"/>
                <a:gd name="T3" fmla="*/ 0 h 43"/>
                <a:gd name="T4" fmla="*/ 48 w 93"/>
                <a:gd name="T5" fmla="*/ 9 h 43"/>
                <a:gd name="T6" fmla="*/ 57 w 93"/>
                <a:gd name="T7" fmla="*/ 2 h 43"/>
                <a:gd name="T8" fmla="*/ 64 w 93"/>
                <a:gd name="T9" fmla="*/ 5 h 43"/>
                <a:gd name="T10" fmla="*/ 76 w 93"/>
                <a:gd name="T11" fmla="*/ 2 h 43"/>
                <a:gd name="T12" fmla="*/ 93 w 93"/>
                <a:gd name="T13" fmla="*/ 12 h 43"/>
                <a:gd name="T14" fmla="*/ 88 w 93"/>
                <a:gd name="T15" fmla="*/ 17 h 43"/>
                <a:gd name="T16" fmla="*/ 86 w 93"/>
                <a:gd name="T17" fmla="*/ 28 h 43"/>
                <a:gd name="T18" fmla="*/ 81 w 93"/>
                <a:gd name="T19" fmla="*/ 31 h 43"/>
                <a:gd name="T20" fmla="*/ 64 w 93"/>
                <a:gd name="T21" fmla="*/ 24 h 43"/>
                <a:gd name="T22" fmla="*/ 60 w 93"/>
                <a:gd name="T23" fmla="*/ 24 h 43"/>
                <a:gd name="T24" fmla="*/ 55 w 93"/>
                <a:gd name="T25" fmla="*/ 31 h 43"/>
                <a:gd name="T26" fmla="*/ 48 w 93"/>
                <a:gd name="T27" fmla="*/ 33 h 43"/>
                <a:gd name="T28" fmla="*/ 45 w 93"/>
                <a:gd name="T29" fmla="*/ 31 h 43"/>
                <a:gd name="T30" fmla="*/ 38 w 93"/>
                <a:gd name="T31" fmla="*/ 35 h 43"/>
                <a:gd name="T32" fmla="*/ 31 w 93"/>
                <a:gd name="T33" fmla="*/ 35 h 43"/>
                <a:gd name="T34" fmla="*/ 29 w 93"/>
                <a:gd name="T35" fmla="*/ 40 h 43"/>
                <a:gd name="T36" fmla="*/ 17 w 93"/>
                <a:gd name="T37" fmla="*/ 43 h 43"/>
                <a:gd name="T38" fmla="*/ 10 w 93"/>
                <a:gd name="T39" fmla="*/ 40 h 43"/>
                <a:gd name="T40" fmla="*/ 0 w 93"/>
                <a:gd name="T41" fmla="*/ 35 h 43"/>
                <a:gd name="T42" fmla="*/ 0 w 93"/>
                <a:gd name="T43" fmla="*/ 26 h 43"/>
                <a:gd name="T44" fmla="*/ 0 w 93"/>
                <a:gd name="T45" fmla="*/ 24 h 43"/>
                <a:gd name="T46" fmla="*/ 3 w 93"/>
                <a:gd name="T47" fmla="*/ 19 h 43"/>
                <a:gd name="T48" fmla="*/ 10 w 93"/>
                <a:gd name="T49" fmla="*/ 19 h 43"/>
                <a:gd name="T50" fmla="*/ 17 w 93"/>
                <a:gd name="T51" fmla="*/ 17 h 43"/>
                <a:gd name="T52" fmla="*/ 17 w 93"/>
                <a:gd name="T53" fmla="*/ 14 h 43"/>
                <a:gd name="T54" fmla="*/ 19 w 93"/>
                <a:gd name="T55" fmla="*/ 12 h 43"/>
                <a:gd name="T56" fmla="*/ 22 w 93"/>
                <a:gd name="T57" fmla="*/ 7 h 43"/>
                <a:gd name="T58" fmla="*/ 24 w 93"/>
                <a:gd name="T59" fmla="*/ 7 h 43"/>
                <a:gd name="T60" fmla="*/ 26 w 93"/>
                <a:gd name="T61" fmla="*/ 2 h 43"/>
                <a:gd name="T62" fmla="*/ 31 w 93"/>
                <a:gd name="T63" fmla="*/ 0 h 43"/>
                <a:gd name="T64" fmla="*/ 34 w 93"/>
                <a:gd name="T65" fmla="*/ 2 h 43"/>
                <a:gd name="T66" fmla="*/ 41 w 93"/>
                <a:gd name="T6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43">
                  <a:moveTo>
                    <a:pt x="41" y="0"/>
                  </a:moveTo>
                  <a:lnTo>
                    <a:pt x="41" y="0"/>
                  </a:lnTo>
                  <a:lnTo>
                    <a:pt x="48" y="9"/>
                  </a:lnTo>
                  <a:lnTo>
                    <a:pt x="57" y="2"/>
                  </a:lnTo>
                  <a:lnTo>
                    <a:pt x="64" y="5"/>
                  </a:lnTo>
                  <a:lnTo>
                    <a:pt x="76" y="2"/>
                  </a:lnTo>
                  <a:lnTo>
                    <a:pt x="93" y="12"/>
                  </a:lnTo>
                  <a:lnTo>
                    <a:pt x="88" y="17"/>
                  </a:lnTo>
                  <a:lnTo>
                    <a:pt x="86" y="28"/>
                  </a:lnTo>
                  <a:lnTo>
                    <a:pt x="81" y="31"/>
                  </a:lnTo>
                  <a:lnTo>
                    <a:pt x="64" y="24"/>
                  </a:lnTo>
                  <a:lnTo>
                    <a:pt x="60" y="24"/>
                  </a:lnTo>
                  <a:lnTo>
                    <a:pt x="55" y="31"/>
                  </a:lnTo>
                  <a:lnTo>
                    <a:pt x="48" y="33"/>
                  </a:lnTo>
                  <a:lnTo>
                    <a:pt x="45" y="31"/>
                  </a:lnTo>
                  <a:lnTo>
                    <a:pt x="38" y="35"/>
                  </a:lnTo>
                  <a:lnTo>
                    <a:pt x="31" y="35"/>
                  </a:lnTo>
                  <a:lnTo>
                    <a:pt x="29" y="40"/>
                  </a:lnTo>
                  <a:lnTo>
                    <a:pt x="17" y="43"/>
                  </a:lnTo>
                  <a:lnTo>
                    <a:pt x="10" y="40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26" y="2"/>
                  </a:lnTo>
                  <a:lnTo>
                    <a:pt x="31" y="0"/>
                  </a:lnTo>
                  <a:lnTo>
                    <a:pt x="34" y="2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5" name="Freeform 305"/>
            <p:cNvSpPr>
              <a:spLocks/>
            </p:cNvSpPr>
            <p:nvPr/>
          </p:nvSpPr>
          <p:spPr bwMode="auto">
            <a:xfrm>
              <a:off x="4773038" y="2462123"/>
              <a:ext cx="81809" cy="56244"/>
            </a:xfrm>
            <a:custGeom>
              <a:avLst/>
              <a:gdLst>
                <a:gd name="T0" fmla="*/ 48 w 48"/>
                <a:gd name="T1" fmla="*/ 9 h 33"/>
                <a:gd name="T2" fmla="*/ 48 w 48"/>
                <a:gd name="T3" fmla="*/ 9 h 33"/>
                <a:gd name="T4" fmla="*/ 34 w 48"/>
                <a:gd name="T5" fmla="*/ 14 h 33"/>
                <a:gd name="T6" fmla="*/ 34 w 48"/>
                <a:gd name="T7" fmla="*/ 24 h 33"/>
                <a:gd name="T8" fmla="*/ 26 w 48"/>
                <a:gd name="T9" fmla="*/ 26 h 33"/>
                <a:gd name="T10" fmla="*/ 26 w 48"/>
                <a:gd name="T11" fmla="*/ 33 h 33"/>
                <a:gd name="T12" fmla="*/ 22 w 48"/>
                <a:gd name="T13" fmla="*/ 33 h 33"/>
                <a:gd name="T14" fmla="*/ 15 w 48"/>
                <a:gd name="T15" fmla="*/ 28 h 33"/>
                <a:gd name="T16" fmla="*/ 12 w 48"/>
                <a:gd name="T17" fmla="*/ 33 h 33"/>
                <a:gd name="T18" fmla="*/ 0 w 48"/>
                <a:gd name="T19" fmla="*/ 33 h 33"/>
                <a:gd name="T20" fmla="*/ 5 w 48"/>
                <a:gd name="T21" fmla="*/ 31 h 33"/>
                <a:gd name="T22" fmla="*/ 0 w 48"/>
                <a:gd name="T23" fmla="*/ 21 h 33"/>
                <a:gd name="T24" fmla="*/ 3 w 48"/>
                <a:gd name="T25" fmla="*/ 9 h 33"/>
                <a:gd name="T26" fmla="*/ 17 w 48"/>
                <a:gd name="T27" fmla="*/ 9 h 33"/>
                <a:gd name="T28" fmla="*/ 24 w 48"/>
                <a:gd name="T29" fmla="*/ 5 h 33"/>
                <a:gd name="T30" fmla="*/ 38 w 48"/>
                <a:gd name="T31" fmla="*/ 5 h 33"/>
                <a:gd name="T32" fmla="*/ 41 w 48"/>
                <a:gd name="T33" fmla="*/ 0 h 33"/>
                <a:gd name="T34" fmla="*/ 43 w 48"/>
                <a:gd name="T35" fmla="*/ 0 h 33"/>
                <a:gd name="T36" fmla="*/ 48 w 48"/>
                <a:gd name="T3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33">
                  <a:moveTo>
                    <a:pt x="48" y="9"/>
                  </a:moveTo>
                  <a:lnTo>
                    <a:pt x="48" y="9"/>
                  </a:lnTo>
                  <a:lnTo>
                    <a:pt x="34" y="14"/>
                  </a:lnTo>
                  <a:lnTo>
                    <a:pt x="34" y="24"/>
                  </a:lnTo>
                  <a:lnTo>
                    <a:pt x="26" y="26"/>
                  </a:lnTo>
                  <a:lnTo>
                    <a:pt x="26" y="33"/>
                  </a:lnTo>
                  <a:lnTo>
                    <a:pt x="22" y="33"/>
                  </a:lnTo>
                  <a:lnTo>
                    <a:pt x="15" y="28"/>
                  </a:lnTo>
                  <a:lnTo>
                    <a:pt x="12" y="33"/>
                  </a:lnTo>
                  <a:lnTo>
                    <a:pt x="0" y="33"/>
                  </a:lnTo>
                  <a:lnTo>
                    <a:pt x="5" y="31"/>
                  </a:lnTo>
                  <a:lnTo>
                    <a:pt x="0" y="21"/>
                  </a:lnTo>
                  <a:lnTo>
                    <a:pt x="3" y="9"/>
                  </a:lnTo>
                  <a:lnTo>
                    <a:pt x="17" y="9"/>
                  </a:lnTo>
                  <a:lnTo>
                    <a:pt x="24" y="5"/>
                  </a:lnTo>
                  <a:lnTo>
                    <a:pt x="38" y="5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8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6" name="Freeform 307"/>
            <p:cNvSpPr>
              <a:spLocks/>
            </p:cNvSpPr>
            <p:nvPr/>
          </p:nvSpPr>
          <p:spPr bwMode="auto">
            <a:xfrm>
              <a:off x="4701455" y="1263967"/>
              <a:ext cx="354504" cy="826610"/>
            </a:xfrm>
            <a:custGeom>
              <a:avLst/>
              <a:gdLst>
                <a:gd name="T0" fmla="*/ 177 w 208"/>
                <a:gd name="T1" fmla="*/ 21 h 485"/>
                <a:gd name="T2" fmla="*/ 177 w 208"/>
                <a:gd name="T3" fmla="*/ 21 h 485"/>
                <a:gd name="T4" fmla="*/ 203 w 208"/>
                <a:gd name="T5" fmla="*/ 52 h 485"/>
                <a:gd name="T6" fmla="*/ 203 w 208"/>
                <a:gd name="T7" fmla="*/ 116 h 485"/>
                <a:gd name="T8" fmla="*/ 208 w 208"/>
                <a:gd name="T9" fmla="*/ 130 h 485"/>
                <a:gd name="T10" fmla="*/ 182 w 208"/>
                <a:gd name="T11" fmla="*/ 142 h 485"/>
                <a:gd name="T12" fmla="*/ 165 w 208"/>
                <a:gd name="T13" fmla="*/ 170 h 485"/>
                <a:gd name="T14" fmla="*/ 168 w 208"/>
                <a:gd name="T15" fmla="*/ 192 h 485"/>
                <a:gd name="T16" fmla="*/ 142 w 208"/>
                <a:gd name="T17" fmla="*/ 222 h 485"/>
                <a:gd name="T18" fmla="*/ 111 w 208"/>
                <a:gd name="T19" fmla="*/ 253 h 485"/>
                <a:gd name="T20" fmla="*/ 99 w 208"/>
                <a:gd name="T21" fmla="*/ 300 h 485"/>
                <a:gd name="T22" fmla="*/ 111 w 208"/>
                <a:gd name="T23" fmla="*/ 324 h 485"/>
                <a:gd name="T24" fmla="*/ 125 w 208"/>
                <a:gd name="T25" fmla="*/ 343 h 485"/>
                <a:gd name="T26" fmla="*/ 111 w 208"/>
                <a:gd name="T27" fmla="*/ 379 h 485"/>
                <a:gd name="T28" fmla="*/ 94 w 208"/>
                <a:gd name="T29" fmla="*/ 386 h 485"/>
                <a:gd name="T30" fmla="*/ 87 w 208"/>
                <a:gd name="T31" fmla="*/ 435 h 485"/>
                <a:gd name="T32" fmla="*/ 78 w 208"/>
                <a:gd name="T33" fmla="*/ 464 h 485"/>
                <a:gd name="T34" fmla="*/ 59 w 208"/>
                <a:gd name="T35" fmla="*/ 461 h 485"/>
                <a:gd name="T36" fmla="*/ 49 w 208"/>
                <a:gd name="T37" fmla="*/ 483 h 485"/>
                <a:gd name="T38" fmla="*/ 31 w 208"/>
                <a:gd name="T39" fmla="*/ 485 h 485"/>
                <a:gd name="T40" fmla="*/ 26 w 208"/>
                <a:gd name="T41" fmla="*/ 457 h 485"/>
                <a:gd name="T42" fmla="*/ 12 w 208"/>
                <a:gd name="T43" fmla="*/ 424 h 485"/>
                <a:gd name="T44" fmla="*/ 0 w 208"/>
                <a:gd name="T45" fmla="*/ 381 h 485"/>
                <a:gd name="T46" fmla="*/ 7 w 208"/>
                <a:gd name="T47" fmla="*/ 362 h 485"/>
                <a:gd name="T48" fmla="*/ 19 w 208"/>
                <a:gd name="T49" fmla="*/ 341 h 485"/>
                <a:gd name="T50" fmla="*/ 26 w 208"/>
                <a:gd name="T51" fmla="*/ 303 h 485"/>
                <a:gd name="T52" fmla="*/ 14 w 208"/>
                <a:gd name="T53" fmla="*/ 286 h 485"/>
                <a:gd name="T54" fmla="*/ 14 w 208"/>
                <a:gd name="T55" fmla="*/ 239 h 485"/>
                <a:gd name="T56" fmla="*/ 26 w 208"/>
                <a:gd name="T57" fmla="*/ 206 h 485"/>
                <a:gd name="T58" fmla="*/ 40 w 208"/>
                <a:gd name="T59" fmla="*/ 206 h 485"/>
                <a:gd name="T60" fmla="*/ 45 w 208"/>
                <a:gd name="T61" fmla="*/ 192 h 485"/>
                <a:gd name="T62" fmla="*/ 40 w 208"/>
                <a:gd name="T63" fmla="*/ 177 h 485"/>
                <a:gd name="T64" fmla="*/ 66 w 208"/>
                <a:gd name="T65" fmla="*/ 125 h 485"/>
                <a:gd name="T66" fmla="*/ 83 w 208"/>
                <a:gd name="T67" fmla="*/ 78 h 485"/>
                <a:gd name="T68" fmla="*/ 92 w 208"/>
                <a:gd name="T69" fmla="*/ 47 h 485"/>
                <a:gd name="T70" fmla="*/ 109 w 208"/>
                <a:gd name="T71" fmla="*/ 50 h 485"/>
                <a:gd name="T72" fmla="*/ 113 w 208"/>
                <a:gd name="T73" fmla="*/ 24 h 485"/>
                <a:gd name="T74" fmla="*/ 144 w 208"/>
                <a:gd name="T75" fmla="*/ 31 h 485"/>
                <a:gd name="T76" fmla="*/ 146 w 208"/>
                <a:gd name="T77" fmla="*/ 2 h 485"/>
                <a:gd name="T78" fmla="*/ 156 w 208"/>
                <a:gd name="T79" fmla="*/ 0 h 485"/>
                <a:gd name="T80" fmla="*/ 177 w 208"/>
                <a:gd name="T81" fmla="*/ 2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8" h="485">
                  <a:moveTo>
                    <a:pt x="177" y="21"/>
                  </a:moveTo>
                  <a:lnTo>
                    <a:pt x="177" y="21"/>
                  </a:lnTo>
                  <a:lnTo>
                    <a:pt x="203" y="52"/>
                  </a:lnTo>
                  <a:lnTo>
                    <a:pt x="203" y="116"/>
                  </a:lnTo>
                  <a:lnTo>
                    <a:pt x="208" y="130"/>
                  </a:lnTo>
                  <a:lnTo>
                    <a:pt x="182" y="142"/>
                  </a:lnTo>
                  <a:lnTo>
                    <a:pt x="165" y="170"/>
                  </a:lnTo>
                  <a:lnTo>
                    <a:pt x="168" y="192"/>
                  </a:lnTo>
                  <a:lnTo>
                    <a:pt x="142" y="222"/>
                  </a:lnTo>
                  <a:lnTo>
                    <a:pt x="111" y="253"/>
                  </a:lnTo>
                  <a:lnTo>
                    <a:pt x="99" y="300"/>
                  </a:lnTo>
                  <a:lnTo>
                    <a:pt x="111" y="324"/>
                  </a:lnTo>
                  <a:lnTo>
                    <a:pt x="125" y="343"/>
                  </a:lnTo>
                  <a:lnTo>
                    <a:pt x="111" y="379"/>
                  </a:lnTo>
                  <a:lnTo>
                    <a:pt x="94" y="386"/>
                  </a:lnTo>
                  <a:lnTo>
                    <a:pt x="87" y="435"/>
                  </a:lnTo>
                  <a:lnTo>
                    <a:pt x="78" y="464"/>
                  </a:lnTo>
                  <a:lnTo>
                    <a:pt x="59" y="461"/>
                  </a:lnTo>
                  <a:lnTo>
                    <a:pt x="49" y="483"/>
                  </a:lnTo>
                  <a:lnTo>
                    <a:pt x="31" y="485"/>
                  </a:lnTo>
                  <a:lnTo>
                    <a:pt x="26" y="457"/>
                  </a:lnTo>
                  <a:lnTo>
                    <a:pt x="12" y="424"/>
                  </a:lnTo>
                  <a:lnTo>
                    <a:pt x="0" y="381"/>
                  </a:lnTo>
                  <a:lnTo>
                    <a:pt x="7" y="362"/>
                  </a:lnTo>
                  <a:lnTo>
                    <a:pt x="19" y="341"/>
                  </a:lnTo>
                  <a:lnTo>
                    <a:pt x="26" y="303"/>
                  </a:lnTo>
                  <a:lnTo>
                    <a:pt x="14" y="286"/>
                  </a:lnTo>
                  <a:lnTo>
                    <a:pt x="14" y="239"/>
                  </a:lnTo>
                  <a:lnTo>
                    <a:pt x="26" y="206"/>
                  </a:lnTo>
                  <a:lnTo>
                    <a:pt x="40" y="206"/>
                  </a:lnTo>
                  <a:lnTo>
                    <a:pt x="45" y="192"/>
                  </a:lnTo>
                  <a:lnTo>
                    <a:pt x="40" y="177"/>
                  </a:lnTo>
                  <a:lnTo>
                    <a:pt x="66" y="125"/>
                  </a:lnTo>
                  <a:lnTo>
                    <a:pt x="83" y="78"/>
                  </a:lnTo>
                  <a:lnTo>
                    <a:pt x="92" y="47"/>
                  </a:lnTo>
                  <a:lnTo>
                    <a:pt x="109" y="50"/>
                  </a:lnTo>
                  <a:lnTo>
                    <a:pt x="113" y="24"/>
                  </a:lnTo>
                  <a:lnTo>
                    <a:pt x="144" y="31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77" y="2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5241733" y="4648802"/>
              <a:ext cx="40986" cy="53079"/>
            </a:xfrm>
            <a:custGeom>
              <a:avLst/>
              <a:gdLst>
                <a:gd name="connsiteX0" fmla="*/ 15908 w 54648"/>
                <a:gd name="connsiteY0" fmla="*/ 0 h 70772"/>
                <a:gd name="connsiteX1" fmla="*/ 27270 w 54648"/>
                <a:gd name="connsiteY1" fmla="*/ 0 h 70772"/>
                <a:gd name="connsiteX2" fmla="*/ 47722 w 54648"/>
                <a:gd name="connsiteY2" fmla="*/ 4545 h 70772"/>
                <a:gd name="connsiteX3" fmla="*/ 49107 w 54648"/>
                <a:gd name="connsiteY3" fmla="*/ 11467 h 70772"/>
                <a:gd name="connsiteX4" fmla="*/ 50103 w 54648"/>
                <a:gd name="connsiteY4" fmla="*/ 11688 h 70772"/>
                <a:gd name="connsiteX5" fmla="*/ 54648 w 54648"/>
                <a:gd name="connsiteY5" fmla="*/ 34413 h 70772"/>
                <a:gd name="connsiteX6" fmla="*/ 54648 w 54648"/>
                <a:gd name="connsiteY6" fmla="*/ 50320 h 70772"/>
                <a:gd name="connsiteX7" fmla="*/ 50103 w 54648"/>
                <a:gd name="connsiteY7" fmla="*/ 66227 h 70772"/>
                <a:gd name="connsiteX8" fmla="*/ 29651 w 54648"/>
                <a:gd name="connsiteY8" fmla="*/ 70772 h 70772"/>
                <a:gd name="connsiteX9" fmla="*/ 2381 w 54648"/>
                <a:gd name="connsiteY9" fmla="*/ 50320 h 70772"/>
                <a:gd name="connsiteX10" fmla="*/ 2381 w 54648"/>
                <a:gd name="connsiteY10" fmla="*/ 44963 h 70772"/>
                <a:gd name="connsiteX11" fmla="*/ 0 w 54648"/>
                <a:gd name="connsiteY11" fmla="*/ 43177 h 70772"/>
                <a:gd name="connsiteX12" fmla="*/ 0 w 54648"/>
                <a:gd name="connsiteY12" fmla="*/ 31815 h 70772"/>
                <a:gd name="connsiteX13" fmla="*/ 11363 w 54648"/>
                <a:gd name="connsiteY13" fmla="*/ 15907 h 7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648" h="70772">
                  <a:moveTo>
                    <a:pt x="15908" y="0"/>
                  </a:moveTo>
                  <a:lnTo>
                    <a:pt x="27270" y="0"/>
                  </a:lnTo>
                  <a:lnTo>
                    <a:pt x="47722" y="4545"/>
                  </a:lnTo>
                  <a:lnTo>
                    <a:pt x="49107" y="11467"/>
                  </a:lnTo>
                  <a:lnTo>
                    <a:pt x="50103" y="11688"/>
                  </a:lnTo>
                  <a:lnTo>
                    <a:pt x="54648" y="34413"/>
                  </a:lnTo>
                  <a:lnTo>
                    <a:pt x="54648" y="50320"/>
                  </a:lnTo>
                  <a:lnTo>
                    <a:pt x="50103" y="66227"/>
                  </a:lnTo>
                  <a:lnTo>
                    <a:pt x="29651" y="70772"/>
                  </a:lnTo>
                  <a:lnTo>
                    <a:pt x="2381" y="50320"/>
                  </a:lnTo>
                  <a:lnTo>
                    <a:pt x="2381" y="44963"/>
                  </a:lnTo>
                  <a:lnTo>
                    <a:pt x="0" y="43177"/>
                  </a:lnTo>
                  <a:lnTo>
                    <a:pt x="0" y="31815"/>
                  </a:lnTo>
                  <a:lnTo>
                    <a:pt x="11363" y="1590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  <p:sp>
          <p:nvSpPr>
            <p:cNvPr id="168" name="Freeform 313"/>
            <p:cNvSpPr>
              <a:spLocks/>
            </p:cNvSpPr>
            <p:nvPr/>
          </p:nvSpPr>
          <p:spPr bwMode="auto">
            <a:xfrm>
              <a:off x="4769629" y="3261463"/>
              <a:ext cx="286331" cy="455062"/>
            </a:xfrm>
            <a:custGeom>
              <a:avLst/>
              <a:gdLst>
                <a:gd name="T0" fmla="*/ 168 w 168"/>
                <a:gd name="T1" fmla="*/ 66 h 267"/>
                <a:gd name="T2" fmla="*/ 168 w 168"/>
                <a:gd name="T3" fmla="*/ 66 h 267"/>
                <a:gd name="T4" fmla="*/ 168 w 168"/>
                <a:gd name="T5" fmla="*/ 132 h 267"/>
                <a:gd name="T6" fmla="*/ 154 w 168"/>
                <a:gd name="T7" fmla="*/ 130 h 267"/>
                <a:gd name="T8" fmla="*/ 147 w 168"/>
                <a:gd name="T9" fmla="*/ 144 h 267"/>
                <a:gd name="T10" fmla="*/ 142 w 168"/>
                <a:gd name="T11" fmla="*/ 153 h 267"/>
                <a:gd name="T12" fmla="*/ 144 w 168"/>
                <a:gd name="T13" fmla="*/ 158 h 267"/>
                <a:gd name="T14" fmla="*/ 140 w 168"/>
                <a:gd name="T15" fmla="*/ 163 h 267"/>
                <a:gd name="T16" fmla="*/ 142 w 168"/>
                <a:gd name="T17" fmla="*/ 170 h 267"/>
                <a:gd name="T18" fmla="*/ 137 w 168"/>
                <a:gd name="T19" fmla="*/ 177 h 267"/>
                <a:gd name="T20" fmla="*/ 135 w 168"/>
                <a:gd name="T21" fmla="*/ 182 h 267"/>
                <a:gd name="T22" fmla="*/ 142 w 168"/>
                <a:gd name="T23" fmla="*/ 182 h 267"/>
                <a:gd name="T24" fmla="*/ 144 w 168"/>
                <a:gd name="T25" fmla="*/ 189 h 267"/>
                <a:gd name="T26" fmla="*/ 144 w 168"/>
                <a:gd name="T27" fmla="*/ 196 h 267"/>
                <a:gd name="T28" fmla="*/ 151 w 168"/>
                <a:gd name="T29" fmla="*/ 203 h 267"/>
                <a:gd name="T30" fmla="*/ 151 w 168"/>
                <a:gd name="T31" fmla="*/ 205 h 267"/>
                <a:gd name="T32" fmla="*/ 140 w 168"/>
                <a:gd name="T33" fmla="*/ 210 h 267"/>
                <a:gd name="T34" fmla="*/ 132 w 168"/>
                <a:gd name="T35" fmla="*/ 215 h 267"/>
                <a:gd name="T36" fmla="*/ 121 w 168"/>
                <a:gd name="T37" fmla="*/ 234 h 267"/>
                <a:gd name="T38" fmla="*/ 106 w 168"/>
                <a:gd name="T39" fmla="*/ 241 h 267"/>
                <a:gd name="T40" fmla="*/ 90 w 168"/>
                <a:gd name="T41" fmla="*/ 239 h 267"/>
                <a:gd name="T42" fmla="*/ 85 w 168"/>
                <a:gd name="T43" fmla="*/ 241 h 267"/>
                <a:gd name="T44" fmla="*/ 88 w 168"/>
                <a:gd name="T45" fmla="*/ 248 h 267"/>
                <a:gd name="T46" fmla="*/ 78 w 168"/>
                <a:gd name="T47" fmla="*/ 253 h 267"/>
                <a:gd name="T48" fmla="*/ 73 w 168"/>
                <a:gd name="T49" fmla="*/ 260 h 267"/>
                <a:gd name="T50" fmla="*/ 52 w 168"/>
                <a:gd name="T51" fmla="*/ 265 h 267"/>
                <a:gd name="T52" fmla="*/ 47 w 168"/>
                <a:gd name="T53" fmla="*/ 262 h 267"/>
                <a:gd name="T54" fmla="*/ 45 w 168"/>
                <a:gd name="T55" fmla="*/ 262 h 267"/>
                <a:gd name="T56" fmla="*/ 43 w 168"/>
                <a:gd name="T57" fmla="*/ 265 h 267"/>
                <a:gd name="T58" fmla="*/ 28 w 168"/>
                <a:gd name="T59" fmla="*/ 267 h 267"/>
                <a:gd name="T60" fmla="*/ 31 w 168"/>
                <a:gd name="T61" fmla="*/ 262 h 267"/>
                <a:gd name="T62" fmla="*/ 26 w 168"/>
                <a:gd name="T63" fmla="*/ 250 h 267"/>
                <a:gd name="T64" fmla="*/ 24 w 168"/>
                <a:gd name="T65" fmla="*/ 243 h 267"/>
                <a:gd name="T66" fmla="*/ 17 w 168"/>
                <a:gd name="T67" fmla="*/ 241 h 267"/>
                <a:gd name="T68" fmla="*/ 7 w 168"/>
                <a:gd name="T69" fmla="*/ 231 h 267"/>
                <a:gd name="T70" fmla="*/ 9 w 168"/>
                <a:gd name="T71" fmla="*/ 224 h 267"/>
                <a:gd name="T72" fmla="*/ 19 w 168"/>
                <a:gd name="T73" fmla="*/ 227 h 267"/>
                <a:gd name="T74" fmla="*/ 21 w 168"/>
                <a:gd name="T75" fmla="*/ 224 h 267"/>
                <a:gd name="T76" fmla="*/ 31 w 168"/>
                <a:gd name="T77" fmla="*/ 224 h 267"/>
                <a:gd name="T78" fmla="*/ 21 w 168"/>
                <a:gd name="T79" fmla="*/ 210 h 267"/>
                <a:gd name="T80" fmla="*/ 24 w 168"/>
                <a:gd name="T81" fmla="*/ 198 h 267"/>
                <a:gd name="T82" fmla="*/ 21 w 168"/>
                <a:gd name="T83" fmla="*/ 189 h 267"/>
                <a:gd name="T84" fmla="*/ 17 w 168"/>
                <a:gd name="T85" fmla="*/ 177 h 267"/>
                <a:gd name="T86" fmla="*/ 17 w 168"/>
                <a:gd name="T87" fmla="*/ 170 h 267"/>
                <a:gd name="T88" fmla="*/ 7 w 168"/>
                <a:gd name="T89" fmla="*/ 170 h 267"/>
                <a:gd name="T90" fmla="*/ 7 w 168"/>
                <a:gd name="T91" fmla="*/ 158 h 267"/>
                <a:gd name="T92" fmla="*/ 0 w 168"/>
                <a:gd name="T93" fmla="*/ 153 h 267"/>
                <a:gd name="T94" fmla="*/ 7 w 168"/>
                <a:gd name="T95" fmla="*/ 130 h 267"/>
                <a:gd name="T96" fmla="*/ 28 w 168"/>
                <a:gd name="T97" fmla="*/ 116 h 267"/>
                <a:gd name="T98" fmla="*/ 28 w 168"/>
                <a:gd name="T99" fmla="*/ 94 h 267"/>
                <a:gd name="T100" fmla="*/ 36 w 168"/>
                <a:gd name="T101" fmla="*/ 59 h 267"/>
                <a:gd name="T102" fmla="*/ 38 w 168"/>
                <a:gd name="T103" fmla="*/ 52 h 267"/>
                <a:gd name="T104" fmla="*/ 31 w 168"/>
                <a:gd name="T105" fmla="*/ 44 h 267"/>
                <a:gd name="T106" fmla="*/ 31 w 168"/>
                <a:gd name="T107" fmla="*/ 40 h 267"/>
                <a:gd name="T108" fmla="*/ 26 w 168"/>
                <a:gd name="T109" fmla="*/ 35 h 267"/>
                <a:gd name="T110" fmla="*/ 21 w 168"/>
                <a:gd name="T111" fmla="*/ 9 h 267"/>
                <a:gd name="T112" fmla="*/ 38 w 168"/>
                <a:gd name="T113" fmla="*/ 0 h 267"/>
                <a:gd name="T114" fmla="*/ 102 w 168"/>
                <a:gd name="T115" fmla="*/ 33 h 267"/>
                <a:gd name="T116" fmla="*/ 168 w 168"/>
                <a:gd name="T117" fmla="*/ 6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8" h="267">
                  <a:moveTo>
                    <a:pt x="168" y="66"/>
                  </a:moveTo>
                  <a:lnTo>
                    <a:pt x="168" y="66"/>
                  </a:lnTo>
                  <a:lnTo>
                    <a:pt x="168" y="132"/>
                  </a:lnTo>
                  <a:lnTo>
                    <a:pt x="154" y="130"/>
                  </a:lnTo>
                  <a:lnTo>
                    <a:pt x="147" y="144"/>
                  </a:lnTo>
                  <a:lnTo>
                    <a:pt x="142" y="153"/>
                  </a:lnTo>
                  <a:lnTo>
                    <a:pt x="144" y="158"/>
                  </a:lnTo>
                  <a:lnTo>
                    <a:pt x="140" y="163"/>
                  </a:lnTo>
                  <a:lnTo>
                    <a:pt x="142" y="170"/>
                  </a:lnTo>
                  <a:lnTo>
                    <a:pt x="137" y="177"/>
                  </a:lnTo>
                  <a:lnTo>
                    <a:pt x="135" y="182"/>
                  </a:lnTo>
                  <a:lnTo>
                    <a:pt x="142" y="182"/>
                  </a:lnTo>
                  <a:lnTo>
                    <a:pt x="144" y="189"/>
                  </a:lnTo>
                  <a:lnTo>
                    <a:pt x="144" y="196"/>
                  </a:lnTo>
                  <a:lnTo>
                    <a:pt x="151" y="203"/>
                  </a:lnTo>
                  <a:lnTo>
                    <a:pt x="151" y="205"/>
                  </a:lnTo>
                  <a:lnTo>
                    <a:pt x="140" y="210"/>
                  </a:lnTo>
                  <a:lnTo>
                    <a:pt x="132" y="215"/>
                  </a:lnTo>
                  <a:lnTo>
                    <a:pt x="121" y="234"/>
                  </a:lnTo>
                  <a:lnTo>
                    <a:pt x="106" y="241"/>
                  </a:lnTo>
                  <a:lnTo>
                    <a:pt x="90" y="239"/>
                  </a:lnTo>
                  <a:lnTo>
                    <a:pt x="85" y="241"/>
                  </a:lnTo>
                  <a:lnTo>
                    <a:pt x="88" y="248"/>
                  </a:lnTo>
                  <a:lnTo>
                    <a:pt x="78" y="253"/>
                  </a:lnTo>
                  <a:lnTo>
                    <a:pt x="73" y="260"/>
                  </a:lnTo>
                  <a:lnTo>
                    <a:pt x="52" y="265"/>
                  </a:lnTo>
                  <a:lnTo>
                    <a:pt x="47" y="262"/>
                  </a:lnTo>
                  <a:lnTo>
                    <a:pt x="45" y="262"/>
                  </a:lnTo>
                  <a:lnTo>
                    <a:pt x="43" y="265"/>
                  </a:lnTo>
                  <a:lnTo>
                    <a:pt x="28" y="267"/>
                  </a:lnTo>
                  <a:lnTo>
                    <a:pt x="31" y="262"/>
                  </a:lnTo>
                  <a:lnTo>
                    <a:pt x="26" y="250"/>
                  </a:lnTo>
                  <a:lnTo>
                    <a:pt x="24" y="243"/>
                  </a:lnTo>
                  <a:lnTo>
                    <a:pt x="17" y="241"/>
                  </a:lnTo>
                  <a:lnTo>
                    <a:pt x="7" y="231"/>
                  </a:lnTo>
                  <a:lnTo>
                    <a:pt x="9" y="224"/>
                  </a:lnTo>
                  <a:lnTo>
                    <a:pt x="19" y="227"/>
                  </a:lnTo>
                  <a:lnTo>
                    <a:pt x="21" y="224"/>
                  </a:lnTo>
                  <a:lnTo>
                    <a:pt x="31" y="224"/>
                  </a:lnTo>
                  <a:lnTo>
                    <a:pt x="21" y="210"/>
                  </a:lnTo>
                  <a:lnTo>
                    <a:pt x="24" y="198"/>
                  </a:lnTo>
                  <a:lnTo>
                    <a:pt x="21" y="189"/>
                  </a:lnTo>
                  <a:lnTo>
                    <a:pt x="17" y="177"/>
                  </a:lnTo>
                  <a:lnTo>
                    <a:pt x="17" y="170"/>
                  </a:lnTo>
                  <a:lnTo>
                    <a:pt x="7" y="170"/>
                  </a:lnTo>
                  <a:lnTo>
                    <a:pt x="7" y="158"/>
                  </a:lnTo>
                  <a:lnTo>
                    <a:pt x="0" y="153"/>
                  </a:lnTo>
                  <a:lnTo>
                    <a:pt x="7" y="130"/>
                  </a:lnTo>
                  <a:lnTo>
                    <a:pt x="28" y="116"/>
                  </a:lnTo>
                  <a:lnTo>
                    <a:pt x="28" y="94"/>
                  </a:lnTo>
                  <a:lnTo>
                    <a:pt x="36" y="59"/>
                  </a:lnTo>
                  <a:lnTo>
                    <a:pt x="38" y="52"/>
                  </a:lnTo>
                  <a:lnTo>
                    <a:pt x="31" y="44"/>
                  </a:lnTo>
                  <a:lnTo>
                    <a:pt x="31" y="40"/>
                  </a:lnTo>
                  <a:lnTo>
                    <a:pt x="26" y="35"/>
                  </a:lnTo>
                  <a:lnTo>
                    <a:pt x="21" y="9"/>
                  </a:lnTo>
                  <a:lnTo>
                    <a:pt x="38" y="0"/>
                  </a:lnTo>
                  <a:lnTo>
                    <a:pt x="102" y="33"/>
                  </a:lnTo>
                  <a:lnTo>
                    <a:pt x="168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9" name="Freeform 323"/>
            <p:cNvSpPr>
              <a:spLocks/>
            </p:cNvSpPr>
            <p:nvPr/>
          </p:nvSpPr>
          <p:spPr bwMode="auto">
            <a:xfrm>
              <a:off x="7845977" y="4147724"/>
              <a:ext cx="64766" cy="28975"/>
            </a:xfrm>
            <a:custGeom>
              <a:avLst/>
              <a:gdLst>
                <a:gd name="T0" fmla="*/ 14 w 38"/>
                <a:gd name="T1" fmla="*/ 12 h 17"/>
                <a:gd name="T2" fmla="*/ 14 w 38"/>
                <a:gd name="T3" fmla="*/ 12 h 17"/>
                <a:gd name="T4" fmla="*/ 2 w 38"/>
                <a:gd name="T5" fmla="*/ 17 h 17"/>
                <a:gd name="T6" fmla="*/ 2 w 38"/>
                <a:gd name="T7" fmla="*/ 12 h 17"/>
                <a:gd name="T8" fmla="*/ 0 w 38"/>
                <a:gd name="T9" fmla="*/ 10 h 17"/>
                <a:gd name="T10" fmla="*/ 2 w 38"/>
                <a:gd name="T11" fmla="*/ 5 h 17"/>
                <a:gd name="T12" fmla="*/ 16 w 38"/>
                <a:gd name="T13" fmla="*/ 3 h 17"/>
                <a:gd name="T14" fmla="*/ 26 w 38"/>
                <a:gd name="T15" fmla="*/ 0 h 17"/>
                <a:gd name="T16" fmla="*/ 33 w 38"/>
                <a:gd name="T17" fmla="*/ 0 h 17"/>
                <a:gd name="T18" fmla="*/ 38 w 38"/>
                <a:gd name="T19" fmla="*/ 0 h 17"/>
                <a:gd name="T20" fmla="*/ 33 w 38"/>
                <a:gd name="T21" fmla="*/ 5 h 17"/>
                <a:gd name="T22" fmla="*/ 14 w 38"/>
                <a:gd name="T23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7">
                  <a:moveTo>
                    <a:pt x="14" y="12"/>
                  </a:moveTo>
                  <a:lnTo>
                    <a:pt x="14" y="12"/>
                  </a:lnTo>
                  <a:lnTo>
                    <a:pt x="2" y="17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5"/>
                  </a:lnTo>
                  <a:lnTo>
                    <a:pt x="16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33" y="5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0" name="Freeform 325"/>
            <p:cNvSpPr>
              <a:spLocks/>
            </p:cNvSpPr>
            <p:nvPr/>
          </p:nvSpPr>
          <p:spPr bwMode="auto">
            <a:xfrm>
              <a:off x="4604308" y="2813219"/>
              <a:ext cx="109079" cy="233496"/>
            </a:xfrm>
            <a:custGeom>
              <a:avLst/>
              <a:gdLst>
                <a:gd name="T0" fmla="*/ 43 w 64"/>
                <a:gd name="T1" fmla="*/ 2 h 137"/>
                <a:gd name="T2" fmla="*/ 43 w 64"/>
                <a:gd name="T3" fmla="*/ 2 h 137"/>
                <a:gd name="T4" fmla="*/ 43 w 64"/>
                <a:gd name="T5" fmla="*/ 14 h 137"/>
                <a:gd name="T6" fmla="*/ 57 w 64"/>
                <a:gd name="T7" fmla="*/ 7 h 137"/>
                <a:gd name="T8" fmla="*/ 57 w 64"/>
                <a:gd name="T9" fmla="*/ 9 h 137"/>
                <a:gd name="T10" fmla="*/ 50 w 64"/>
                <a:gd name="T11" fmla="*/ 21 h 137"/>
                <a:gd name="T12" fmla="*/ 50 w 64"/>
                <a:gd name="T13" fmla="*/ 28 h 137"/>
                <a:gd name="T14" fmla="*/ 54 w 64"/>
                <a:gd name="T15" fmla="*/ 33 h 137"/>
                <a:gd name="T16" fmla="*/ 52 w 64"/>
                <a:gd name="T17" fmla="*/ 52 h 137"/>
                <a:gd name="T18" fmla="*/ 43 w 64"/>
                <a:gd name="T19" fmla="*/ 61 h 137"/>
                <a:gd name="T20" fmla="*/ 45 w 64"/>
                <a:gd name="T21" fmla="*/ 71 h 137"/>
                <a:gd name="T22" fmla="*/ 54 w 64"/>
                <a:gd name="T23" fmla="*/ 71 h 137"/>
                <a:gd name="T24" fmla="*/ 57 w 64"/>
                <a:gd name="T25" fmla="*/ 80 h 137"/>
                <a:gd name="T26" fmla="*/ 64 w 64"/>
                <a:gd name="T27" fmla="*/ 85 h 137"/>
                <a:gd name="T28" fmla="*/ 62 w 64"/>
                <a:gd name="T29" fmla="*/ 99 h 137"/>
                <a:gd name="T30" fmla="*/ 54 w 64"/>
                <a:gd name="T31" fmla="*/ 104 h 137"/>
                <a:gd name="T32" fmla="*/ 50 w 64"/>
                <a:gd name="T33" fmla="*/ 109 h 137"/>
                <a:gd name="T34" fmla="*/ 38 w 64"/>
                <a:gd name="T35" fmla="*/ 118 h 137"/>
                <a:gd name="T36" fmla="*/ 40 w 64"/>
                <a:gd name="T37" fmla="*/ 125 h 137"/>
                <a:gd name="T38" fmla="*/ 38 w 64"/>
                <a:gd name="T39" fmla="*/ 132 h 137"/>
                <a:gd name="T40" fmla="*/ 31 w 64"/>
                <a:gd name="T41" fmla="*/ 137 h 137"/>
                <a:gd name="T42" fmla="*/ 24 w 64"/>
                <a:gd name="T43" fmla="*/ 104 h 137"/>
                <a:gd name="T44" fmla="*/ 14 w 64"/>
                <a:gd name="T45" fmla="*/ 97 h 137"/>
                <a:gd name="T46" fmla="*/ 14 w 64"/>
                <a:gd name="T47" fmla="*/ 92 h 137"/>
                <a:gd name="T48" fmla="*/ 2 w 64"/>
                <a:gd name="T49" fmla="*/ 80 h 137"/>
                <a:gd name="T50" fmla="*/ 0 w 64"/>
                <a:gd name="T51" fmla="*/ 66 h 137"/>
                <a:gd name="T52" fmla="*/ 10 w 64"/>
                <a:gd name="T53" fmla="*/ 54 h 137"/>
                <a:gd name="T54" fmla="*/ 14 w 64"/>
                <a:gd name="T55" fmla="*/ 38 h 137"/>
                <a:gd name="T56" fmla="*/ 10 w 64"/>
                <a:gd name="T57" fmla="*/ 19 h 137"/>
                <a:gd name="T58" fmla="*/ 14 w 64"/>
                <a:gd name="T59" fmla="*/ 9 h 137"/>
                <a:gd name="T60" fmla="*/ 33 w 64"/>
                <a:gd name="T61" fmla="*/ 0 h 137"/>
                <a:gd name="T62" fmla="*/ 43 w 64"/>
                <a:gd name="T63" fmla="*/ 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137">
                  <a:moveTo>
                    <a:pt x="43" y="2"/>
                  </a:moveTo>
                  <a:lnTo>
                    <a:pt x="43" y="2"/>
                  </a:lnTo>
                  <a:lnTo>
                    <a:pt x="43" y="14"/>
                  </a:lnTo>
                  <a:lnTo>
                    <a:pt x="57" y="7"/>
                  </a:lnTo>
                  <a:lnTo>
                    <a:pt x="57" y="9"/>
                  </a:lnTo>
                  <a:lnTo>
                    <a:pt x="50" y="21"/>
                  </a:lnTo>
                  <a:lnTo>
                    <a:pt x="50" y="28"/>
                  </a:lnTo>
                  <a:lnTo>
                    <a:pt x="54" y="33"/>
                  </a:lnTo>
                  <a:lnTo>
                    <a:pt x="52" y="52"/>
                  </a:lnTo>
                  <a:lnTo>
                    <a:pt x="43" y="61"/>
                  </a:lnTo>
                  <a:lnTo>
                    <a:pt x="45" y="71"/>
                  </a:lnTo>
                  <a:lnTo>
                    <a:pt x="54" y="71"/>
                  </a:lnTo>
                  <a:lnTo>
                    <a:pt x="57" y="80"/>
                  </a:lnTo>
                  <a:lnTo>
                    <a:pt x="64" y="85"/>
                  </a:lnTo>
                  <a:lnTo>
                    <a:pt x="62" y="99"/>
                  </a:lnTo>
                  <a:lnTo>
                    <a:pt x="54" y="104"/>
                  </a:lnTo>
                  <a:lnTo>
                    <a:pt x="50" y="109"/>
                  </a:lnTo>
                  <a:lnTo>
                    <a:pt x="38" y="118"/>
                  </a:lnTo>
                  <a:lnTo>
                    <a:pt x="40" y="125"/>
                  </a:lnTo>
                  <a:lnTo>
                    <a:pt x="38" y="132"/>
                  </a:lnTo>
                  <a:lnTo>
                    <a:pt x="31" y="137"/>
                  </a:lnTo>
                  <a:lnTo>
                    <a:pt x="24" y="104"/>
                  </a:lnTo>
                  <a:lnTo>
                    <a:pt x="14" y="97"/>
                  </a:lnTo>
                  <a:lnTo>
                    <a:pt x="14" y="92"/>
                  </a:lnTo>
                  <a:lnTo>
                    <a:pt x="2" y="80"/>
                  </a:lnTo>
                  <a:lnTo>
                    <a:pt x="0" y="66"/>
                  </a:lnTo>
                  <a:lnTo>
                    <a:pt x="10" y="54"/>
                  </a:lnTo>
                  <a:lnTo>
                    <a:pt x="14" y="38"/>
                  </a:lnTo>
                  <a:lnTo>
                    <a:pt x="10" y="19"/>
                  </a:lnTo>
                  <a:lnTo>
                    <a:pt x="14" y="9"/>
                  </a:lnTo>
                  <a:lnTo>
                    <a:pt x="33" y="0"/>
                  </a:lnTo>
                  <a:lnTo>
                    <a:pt x="43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1" name="Freeform 327"/>
            <p:cNvSpPr>
              <a:spLocks noEditPoints="1"/>
            </p:cNvSpPr>
            <p:nvPr/>
          </p:nvSpPr>
          <p:spPr bwMode="auto">
            <a:xfrm>
              <a:off x="5115612" y="2642784"/>
              <a:ext cx="516418" cy="223270"/>
            </a:xfrm>
            <a:custGeom>
              <a:avLst/>
              <a:gdLst>
                <a:gd name="T0" fmla="*/ 175 w 303"/>
                <a:gd name="T1" fmla="*/ 19 h 131"/>
                <a:gd name="T2" fmla="*/ 218 w 303"/>
                <a:gd name="T3" fmla="*/ 24 h 131"/>
                <a:gd name="T4" fmla="*/ 251 w 303"/>
                <a:gd name="T5" fmla="*/ 15 h 131"/>
                <a:gd name="T6" fmla="*/ 284 w 303"/>
                <a:gd name="T7" fmla="*/ 24 h 131"/>
                <a:gd name="T8" fmla="*/ 284 w 303"/>
                <a:gd name="T9" fmla="*/ 41 h 131"/>
                <a:gd name="T10" fmla="*/ 303 w 303"/>
                <a:gd name="T11" fmla="*/ 52 h 131"/>
                <a:gd name="T12" fmla="*/ 296 w 303"/>
                <a:gd name="T13" fmla="*/ 83 h 131"/>
                <a:gd name="T14" fmla="*/ 301 w 303"/>
                <a:gd name="T15" fmla="*/ 105 h 131"/>
                <a:gd name="T16" fmla="*/ 289 w 303"/>
                <a:gd name="T17" fmla="*/ 102 h 131"/>
                <a:gd name="T18" fmla="*/ 263 w 303"/>
                <a:gd name="T19" fmla="*/ 105 h 131"/>
                <a:gd name="T20" fmla="*/ 237 w 303"/>
                <a:gd name="T21" fmla="*/ 107 h 131"/>
                <a:gd name="T22" fmla="*/ 204 w 303"/>
                <a:gd name="T23" fmla="*/ 114 h 131"/>
                <a:gd name="T24" fmla="*/ 178 w 303"/>
                <a:gd name="T25" fmla="*/ 116 h 131"/>
                <a:gd name="T26" fmla="*/ 171 w 303"/>
                <a:gd name="T27" fmla="*/ 123 h 131"/>
                <a:gd name="T28" fmla="*/ 164 w 303"/>
                <a:gd name="T29" fmla="*/ 131 h 131"/>
                <a:gd name="T30" fmla="*/ 164 w 303"/>
                <a:gd name="T31" fmla="*/ 114 h 131"/>
                <a:gd name="T32" fmla="*/ 140 w 303"/>
                <a:gd name="T33" fmla="*/ 112 h 131"/>
                <a:gd name="T34" fmla="*/ 105 w 303"/>
                <a:gd name="T35" fmla="*/ 126 h 131"/>
                <a:gd name="T36" fmla="*/ 74 w 303"/>
                <a:gd name="T37" fmla="*/ 114 h 131"/>
                <a:gd name="T38" fmla="*/ 60 w 303"/>
                <a:gd name="T39" fmla="*/ 126 h 131"/>
                <a:gd name="T40" fmla="*/ 26 w 303"/>
                <a:gd name="T41" fmla="*/ 114 h 131"/>
                <a:gd name="T42" fmla="*/ 5 w 303"/>
                <a:gd name="T43" fmla="*/ 83 h 131"/>
                <a:gd name="T44" fmla="*/ 0 w 303"/>
                <a:gd name="T45" fmla="*/ 57 h 131"/>
                <a:gd name="T46" fmla="*/ 45 w 303"/>
                <a:gd name="T47" fmla="*/ 36 h 131"/>
                <a:gd name="T48" fmla="*/ 83 w 303"/>
                <a:gd name="T49" fmla="*/ 24 h 131"/>
                <a:gd name="T50" fmla="*/ 121 w 303"/>
                <a:gd name="T51" fmla="*/ 5 h 131"/>
                <a:gd name="T52" fmla="*/ 175 w 303"/>
                <a:gd name="T53" fmla="*/ 19 h 131"/>
                <a:gd name="T54" fmla="*/ 17 w 303"/>
                <a:gd name="T55" fmla="*/ 31 h 131"/>
                <a:gd name="T56" fmla="*/ 0 w 303"/>
                <a:gd name="T57" fmla="*/ 34 h 131"/>
                <a:gd name="T58" fmla="*/ 3 w 303"/>
                <a:gd name="T59" fmla="*/ 26 h 131"/>
                <a:gd name="T60" fmla="*/ 0 w 303"/>
                <a:gd name="T61" fmla="*/ 7 h 131"/>
                <a:gd name="T62" fmla="*/ 31 w 303"/>
                <a:gd name="T63" fmla="*/ 5 h 131"/>
                <a:gd name="T64" fmla="*/ 48 w 303"/>
                <a:gd name="T65" fmla="*/ 19 h 131"/>
                <a:gd name="T66" fmla="*/ 24 w 303"/>
                <a:gd name="T67" fmla="*/ 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3" h="131">
                  <a:moveTo>
                    <a:pt x="175" y="19"/>
                  </a:moveTo>
                  <a:lnTo>
                    <a:pt x="175" y="19"/>
                  </a:lnTo>
                  <a:lnTo>
                    <a:pt x="199" y="26"/>
                  </a:lnTo>
                  <a:lnTo>
                    <a:pt x="218" y="24"/>
                  </a:lnTo>
                  <a:lnTo>
                    <a:pt x="232" y="24"/>
                  </a:lnTo>
                  <a:lnTo>
                    <a:pt x="251" y="15"/>
                  </a:lnTo>
                  <a:lnTo>
                    <a:pt x="268" y="12"/>
                  </a:lnTo>
                  <a:lnTo>
                    <a:pt x="284" y="24"/>
                  </a:lnTo>
                  <a:lnTo>
                    <a:pt x="287" y="31"/>
                  </a:lnTo>
                  <a:lnTo>
                    <a:pt x="284" y="41"/>
                  </a:lnTo>
                  <a:lnTo>
                    <a:pt x="296" y="45"/>
                  </a:lnTo>
                  <a:lnTo>
                    <a:pt x="303" y="52"/>
                  </a:lnTo>
                  <a:lnTo>
                    <a:pt x="291" y="60"/>
                  </a:lnTo>
                  <a:lnTo>
                    <a:pt x="296" y="83"/>
                  </a:lnTo>
                  <a:lnTo>
                    <a:pt x="294" y="88"/>
                  </a:lnTo>
                  <a:lnTo>
                    <a:pt x="301" y="105"/>
                  </a:lnTo>
                  <a:lnTo>
                    <a:pt x="296" y="107"/>
                  </a:lnTo>
                  <a:lnTo>
                    <a:pt x="289" y="102"/>
                  </a:lnTo>
                  <a:lnTo>
                    <a:pt x="270" y="100"/>
                  </a:lnTo>
                  <a:lnTo>
                    <a:pt x="263" y="105"/>
                  </a:lnTo>
                  <a:lnTo>
                    <a:pt x="244" y="107"/>
                  </a:lnTo>
                  <a:lnTo>
                    <a:pt x="237" y="107"/>
                  </a:lnTo>
                  <a:lnTo>
                    <a:pt x="218" y="114"/>
                  </a:lnTo>
                  <a:lnTo>
                    <a:pt x="204" y="114"/>
                  </a:lnTo>
                  <a:lnTo>
                    <a:pt x="197" y="109"/>
                  </a:lnTo>
                  <a:lnTo>
                    <a:pt x="178" y="116"/>
                  </a:lnTo>
                  <a:lnTo>
                    <a:pt x="173" y="112"/>
                  </a:lnTo>
                  <a:lnTo>
                    <a:pt x="171" y="123"/>
                  </a:lnTo>
                  <a:lnTo>
                    <a:pt x="168" y="126"/>
                  </a:lnTo>
                  <a:lnTo>
                    <a:pt x="164" y="131"/>
                  </a:lnTo>
                  <a:lnTo>
                    <a:pt x="157" y="123"/>
                  </a:lnTo>
                  <a:lnTo>
                    <a:pt x="164" y="114"/>
                  </a:lnTo>
                  <a:lnTo>
                    <a:pt x="154" y="116"/>
                  </a:lnTo>
                  <a:lnTo>
                    <a:pt x="140" y="112"/>
                  </a:lnTo>
                  <a:lnTo>
                    <a:pt x="128" y="123"/>
                  </a:lnTo>
                  <a:lnTo>
                    <a:pt x="105" y="126"/>
                  </a:lnTo>
                  <a:lnTo>
                    <a:pt x="90" y="114"/>
                  </a:lnTo>
                  <a:lnTo>
                    <a:pt x="74" y="114"/>
                  </a:lnTo>
                  <a:lnTo>
                    <a:pt x="69" y="123"/>
                  </a:lnTo>
                  <a:lnTo>
                    <a:pt x="60" y="126"/>
                  </a:lnTo>
                  <a:lnTo>
                    <a:pt x="43" y="114"/>
                  </a:lnTo>
                  <a:lnTo>
                    <a:pt x="26" y="114"/>
                  </a:lnTo>
                  <a:lnTo>
                    <a:pt x="15" y="95"/>
                  </a:lnTo>
                  <a:lnTo>
                    <a:pt x="5" y="83"/>
                  </a:lnTo>
                  <a:lnTo>
                    <a:pt x="12" y="67"/>
                  </a:lnTo>
                  <a:lnTo>
                    <a:pt x="0" y="57"/>
                  </a:lnTo>
                  <a:lnTo>
                    <a:pt x="19" y="38"/>
                  </a:lnTo>
                  <a:lnTo>
                    <a:pt x="45" y="36"/>
                  </a:lnTo>
                  <a:lnTo>
                    <a:pt x="50" y="22"/>
                  </a:lnTo>
                  <a:lnTo>
                    <a:pt x="83" y="24"/>
                  </a:lnTo>
                  <a:lnTo>
                    <a:pt x="102" y="10"/>
                  </a:lnTo>
                  <a:lnTo>
                    <a:pt x="121" y="5"/>
                  </a:lnTo>
                  <a:lnTo>
                    <a:pt x="147" y="3"/>
                  </a:lnTo>
                  <a:lnTo>
                    <a:pt x="175" y="19"/>
                  </a:lnTo>
                  <a:close/>
                  <a:moveTo>
                    <a:pt x="17" y="31"/>
                  </a:moveTo>
                  <a:lnTo>
                    <a:pt x="17" y="31"/>
                  </a:lnTo>
                  <a:lnTo>
                    <a:pt x="5" y="43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3" y="26"/>
                  </a:lnTo>
                  <a:lnTo>
                    <a:pt x="10" y="12"/>
                  </a:lnTo>
                  <a:lnTo>
                    <a:pt x="0" y="7"/>
                  </a:lnTo>
                  <a:lnTo>
                    <a:pt x="17" y="0"/>
                  </a:lnTo>
                  <a:lnTo>
                    <a:pt x="31" y="5"/>
                  </a:lnTo>
                  <a:lnTo>
                    <a:pt x="34" y="12"/>
                  </a:lnTo>
                  <a:lnTo>
                    <a:pt x="48" y="19"/>
                  </a:lnTo>
                  <a:lnTo>
                    <a:pt x="45" y="24"/>
                  </a:lnTo>
                  <a:lnTo>
                    <a:pt x="24" y="24"/>
                  </a:lnTo>
                  <a:lnTo>
                    <a:pt x="17" y="3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2" name="Freeform 329"/>
            <p:cNvSpPr>
              <a:spLocks/>
            </p:cNvSpPr>
            <p:nvPr/>
          </p:nvSpPr>
          <p:spPr bwMode="auto">
            <a:xfrm>
              <a:off x="7713038" y="3200106"/>
              <a:ext cx="47722" cy="100557"/>
            </a:xfrm>
            <a:custGeom>
              <a:avLst/>
              <a:gdLst>
                <a:gd name="T0" fmla="*/ 16 w 28"/>
                <a:gd name="T1" fmla="*/ 45 h 59"/>
                <a:gd name="T2" fmla="*/ 16 w 28"/>
                <a:gd name="T3" fmla="*/ 45 h 59"/>
                <a:gd name="T4" fmla="*/ 9 w 28"/>
                <a:gd name="T5" fmla="*/ 59 h 59"/>
                <a:gd name="T6" fmla="*/ 0 w 28"/>
                <a:gd name="T7" fmla="*/ 45 h 59"/>
                <a:gd name="T8" fmla="*/ 0 w 28"/>
                <a:gd name="T9" fmla="*/ 31 h 59"/>
                <a:gd name="T10" fmla="*/ 9 w 28"/>
                <a:gd name="T11" fmla="*/ 14 h 59"/>
                <a:gd name="T12" fmla="*/ 21 w 28"/>
                <a:gd name="T13" fmla="*/ 0 h 59"/>
                <a:gd name="T14" fmla="*/ 28 w 28"/>
                <a:gd name="T15" fmla="*/ 7 h 59"/>
                <a:gd name="T16" fmla="*/ 26 w 28"/>
                <a:gd name="T17" fmla="*/ 17 h 59"/>
                <a:gd name="T18" fmla="*/ 16 w 28"/>
                <a:gd name="T1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59">
                  <a:moveTo>
                    <a:pt x="16" y="45"/>
                  </a:moveTo>
                  <a:lnTo>
                    <a:pt x="16" y="45"/>
                  </a:lnTo>
                  <a:lnTo>
                    <a:pt x="9" y="59"/>
                  </a:lnTo>
                  <a:lnTo>
                    <a:pt x="0" y="45"/>
                  </a:lnTo>
                  <a:lnTo>
                    <a:pt x="0" y="31"/>
                  </a:lnTo>
                  <a:lnTo>
                    <a:pt x="9" y="14"/>
                  </a:lnTo>
                  <a:lnTo>
                    <a:pt x="21" y="0"/>
                  </a:lnTo>
                  <a:lnTo>
                    <a:pt x="28" y="7"/>
                  </a:lnTo>
                  <a:lnTo>
                    <a:pt x="26" y="17"/>
                  </a:lnTo>
                  <a:lnTo>
                    <a:pt x="16" y="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3" name="Freeform 335"/>
            <p:cNvSpPr>
              <a:spLocks/>
            </p:cNvSpPr>
            <p:nvPr/>
          </p:nvSpPr>
          <p:spPr bwMode="auto">
            <a:xfrm>
              <a:off x="5008238" y="2232037"/>
              <a:ext cx="495966" cy="330644"/>
            </a:xfrm>
            <a:custGeom>
              <a:avLst/>
              <a:gdLst>
                <a:gd name="T0" fmla="*/ 189 w 291"/>
                <a:gd name="T1" fmla="*/ 0 h 194"/>
                <a:gd name="T2" fmla="*/ 194 w 291"/>
                <a:gd name="T3" fmla="*/ 19 h 194"/>
                <a:gd name="T4" fmla="*/ 208 w 291"/>
                <a:gd name="T5" fmla="*/ 28 h 194"/>
                <a:gd name="T6" fmla="*/ 215 w 291"/>
                <a:gd name="T7" fmla="*/ 45 h 194"/>
                <a:gd name="T8" fmla="*/ 248 w 291"/>
                <a:gd name="T9" fmla="*/ 50 h 194"/>
                <a:gd name="T10" fmla="*/ 267 w 291"/>
                <a:gd name="T11" fmla="*/ 61 h 194"/>
                <a:gd name="T12" fmla="*/ 291 w 291"/>
                <a:gd name="T13" fmla="*/ 76 h 194"/>
                <a:gd name="T14" fmla="*/ 288 w 291"/>
                <a:gd name="T15" fmla="*/ 102 h 194"/>
                <a:gd name="T16" fmla="*/ 269 w 291"/>
                <a:gd name="T17" fmla="*/ 111 h 194"/>
                <a:gd name="T18" fmla="*/ 262 w 291"/>
                <a:gd name="T19" fmla="*/ 130 h 194"/>
                <a:gd name="T20" fmla="*/ 236 w 291"/>
                <a:gd name="T21" fmla="*/ 140 h 194"/>
                <a:gd name="T22" fmla="*/ 208 w 291"/>
                <a:gd name="T23" fmla="*/ 149 h 194"/>
                <a:gd name="T24" fmla="*/ 217 w 291"/>
                <a:gd name="T25" fmla="*/ 170 h 194"/>
                <a:gd name="T26" fmla="*/ 231 w 291"/>
                <a:gd name="T27" fmla="*/ 175 h 194"/>
                <a:gd name="T28" fmla="*/ 191 w 291"/>
                <a:gd name="T29" fmla="*/ 194 h 194"/>
                <a:gd name="T30" fmla="*/ 184 w 291"/>
                <a:gd name="T31" fmla="*/ 177 h 194"/>
                <a:gd name="T32" fmla="*/ 170 w 291"/>
                <a:gd name="T33" fmla="*/ 166 h 194"/>
                <a:gd name="T34" fmla="*/ 182 w 291"/>
                <a:gd name="T35" fmla="*/ 154 h 194"/>
                <a:gd name="T36" fmla="*/ 156 w 291"/>
                <a:gd name="T37" fmla="*/ 140 h 194"/>
                <a:gd name="T38" fmla="*/ 132 w 291"/>
                <a:gd name="T39" fmla="*/ 154 h 194"/>
                <a:gd name="T40" fmla="*/ 113 w 291"/>
                <a:gd name="T41" fmla="*/ 168 h 194"/>
                <a:gd name="T42" fmla="*/ 99 w 291"/>
                <a:gd name="T43" fmla="*/ 168 h 194"/>
                <a:gd name="T44" fmla="*/ 106 w 291"/>
                <a:gd name="T45" fmla="*/ 156 h 194"/>
                <a:gd name="T46" fmla="*/ 108 w 291"/>
                <a:gd name="T47" fmla="*/ 144 h 194"/>
                <a:gd name="T48" fmla="*/ 113 w 291"/>
                <a:gd name="T49" fmla="*/ 147 h 194"/>
                <a:gd name="T50" fmla="*/ 127 w 291"/>
                <a:gd name="T51" fmla="*/ 144 h 194"/>
                <a:gd name="T52" fmla="*/ 127 w 291"/>
                <a:gd name="T53" fmla="*/ 140 h 194"/>
                <a:gd name="T54" fmla="*/ 118 w 291"/>
                <a:gd name="T55" fmla="*/ 123 h 194"/>
                <a:gd name="T56" fmla="*/ 113 w 291"/>
                <a:gd name="T57" fmla="*/ 111 h 194"/>
                <a:gd name="T58" fmla="*/ 99 w 291"/>
                <a:gd name="T59" fmla="*/ 104 h 194"/>
                <a:gd name="T60" fmla="*/ 75 w 291"/>
                <a:gd name="T61" fmla="*/ 99 h 194"/>
                <a:gd name="T62" fmla="*/ 66 w 291"/>
                <a:gd name="T63" fmla="*/ 104 h 194"/>
                <a:gd name="T64" fmla="*/ 49 w 291"/>
                <a:gd name="T65" fmla="*/ 111 h 194"/>
                <a:gd name="T66" fmla="*/ 37 w 291"/>
                <a:gd name="T67" fmla="*/ 109 h 194"/>
                <a:gd name="T68" fmla="*/ 16 w 291"/>
                <a:gd name="T69" fmla="*/ 106 h 194"/>
                <a:gd name="T70" fmla="*/ 9 w 291"/>
                <a:gd name="T71" fmla="*/ 104 h 194"/>
                <a:gd name="T72" fmla="*/ 2 w 291"/>
                <a:gd name="T73" fmla="*/ 88 h 194"/>
                <a:gd name="T74" fmla="*/ 11 w 291"/>
                <a:gd name="T75" fmla="*/ 83 h 194"/>
                <a:gd name="T76" fmla="*/ 21 w 291"/>
                <a:gd name="T77" fmla="*/ 52 h 194"/>
                <a:gd name="T78" fmla="*/ 30 w 291"/>
                <a:gd name="T79" fmla="*/ 43 h 194"/>
                <a:gd name="T80" fmla="*/ 30 w 291"/>
                <a:gd name="T81" fmla="*/ 19 h 194"/>
                <a:gd name="T82" fmla="*/ 52 w 291"/>
                <a:gd name="T83" fmla="*/ 9 h 194"/>
                <a:gd name="T84" fmla="*/ 87 w 291"/>
                <a:gd name="T85" fmla="*/ 19 h 194"/>
                <a:gd name="T86" fmla="*/ 104 w 291"/>
                <a:gd name="T87" fmla="*/ 24 h 194"/>
                <a:gd name="T88" fmla="*/ 115 w 291"/>
                <a:gd name="T89" fmla="*/ 24 h 194"/>
                <a:gd name="T90" fmla="*/ 137 w 291"/>
                <a:gd name="T91" fmla="*/ 26 h 194"/>
                <a:gd name="T92" fmla="*/ 142 w 291"/>
                <a:gd name="T93" fmla="*/ 7 h 194"/>
                <a:gd name="T94" fmla="*/ 163 w 291"/>
                <a:gd name="T95" fmla="*/ 7 h 194"/>
                <a:gd name="T96" fmla="*/ 172 w 291"/>
                <a:gd name="T97" fmla="*/ 0 h 194"/>
                <a:gd name="connsiteX0" fmla="*/ 6495 w 10000"/>
                <a:gd name="connsiteY0" fmla="*/ 0 h 10000"/>
                <a:gd name="connsiteX1" fmla="*/ 6495 w 10000"/>
                <a:gd name="connsiteY1" fmla="*/ 0 h 10000"/>
                <a:gd name="connsiteX2" fmla="*/ 6804 w 10000"/>
                <a:gd name="connsiteY2" fmla="*/ 722 h 10000"/>
                <a:gd name="connsiteX3" fmla="*/ 6667 w 10000"/>
                <a:gd name="connsiteY3" fmla="*/ 979 h 10000"/>
                <a:gd name="connsiteX4" fmla="*/ 6735 w 10000"/>
                <a:gd name="connsiteY4" fmla="*/ 1340 h 10000"/>
                <a:gd name="connsiteX5" fmla="*/ 7148 w 10000"/>
                <a:gd name="connsiteY5" fmla="*/ 1443 h 10000"/>
                <a:gd name="connsiteX6" fmla="*/ 7388 w 10000"/>
                <a:gd name="connsiteY6" fmla="*/ 2062 h 10000"/>
                <a:gd name="connsiteX7" fmla="*/ 7388 w 10000"/>
                <a:gd name="connsiteY7" fmla="*/ 2320 h 10000"/>
                <a:gd name="connsiteX8" fmla="*/ 8041 w 10000"/>
                <a:gd name="connsiteY8" fmla="*/ 2784 h 10000"/>
                <a:gd name="connsiteX9" fmla="*/ 8522 w 10000"/>
                <a:gd name="connsiteY9" fmla="*/ 2577 h 10000"/>
                <a:gd name="connsiteX10" fmla="*/ 8832 w 10000"/>
                <a:gd name="connsiteY10" fmla="*/ 3144 h 10000"/>
                <a:gd name="connsiteX11" fmla="*/ 9175 w 10000"/>
                <a:gd name="connsiteY11" fmla="*/ 3144 h 10000"/>
                <a:gd name="connsiteX12" fmla="*/ 10000 w 10000"/>
                <a:gd name="connsiteY12" fmla="*/ 3557 h 10000"/>
                <a:gd name="connsiteX13" fmla="*/ 10000 w 10000"/>
                <a:gd name="connsiteY13" fmla="*/ 3918 h 10000"/>
                <a:gd name="connsiteX14" fmla="*/ 9725 w 10000"/>
                <a:gd name="connsiteY14" fmla="*/ 4536 h 10000"/>
                <a:gd name="connsiteX15" fmla="*/ 9897 w 10000"/>
                <a:gd name="connsiteY15" fmla="*/ 5258 h 10000"/>
                <a:gd name="connsiteX16" fmla="*/ 9828 w 10000"/>
                <a:gd name="connsiteY16" fmla="*/ 5722 h 10000"/>
                <a:gd name="connsiteX17" fmla="*/ 9244 w 10000"/>
                <a:gd name="connsiteY17" fmla="*/ 5722 h 10000"/>
                <a:gd name="connsiteX18" fmla="*/ 9111 w 10000"/>
                <a:gd name="connsiteY18" fmla="*/ 6406 h 10000"/>
                <a:gd name="connsiteX19" fmla="*/ 9003 w 10000"/>
                <a:gd name="connsiteY19" fmla="*/ 6701 h 10000"/>
                <a:gd name="connsiteX20" fmla="*/ 8522 w 10000"/>
                <a:gd name="connsiteY20" fmla="*/ 6804 h 10000"/>
                <a:gd name="connsiteX21" fmla="*/ 8110 w 10000"/>
                <a:gd name="connsiteY21" fmla="*/ 7216 h 10000"/>
                <a:gd name="connsiteX22" fmla="*/ 7629 w 10000"/>
                <a:gd name="connsiteY22" fmla="*/ 7216 h 10000"/>
                <a:gd name="connsiteX23" fmla="*/ 7148 w 10000"/>
                <a:gd name="connsiteY23" fmla="*/ 7680 h 10000"/>
                <a:gd name="connsiteX24" fmla="*/ 7148 w 10000"/>
                <a:gd name="connsiteY24" fmla="*/ 8402 h 10000"/>
                <a:gd name="connsiteX25" fmla="*/ 7457 w 10000"/>
                <a:gd name="connsiteY25" fmla="*/ 8763 h 10000"/>
                <a:gd name="connsiteX26" fmla="*/ 8041 w 10000"/>
                <a:gd name="connsiteY26" fmla="*/ 8660 h 10000"/>
                <a:gd name="connsiteX27" fmla="*/ 7938 w 10000"/>
                <a:gd name="connsiteY27" fmla="*/ 9021 h 10000"/>
                <a:gd name="connsiteX28" fmla="*/ 7285 w 10000"/>
                <a:gd name="connsiteY28" fmla="*/ 9278 h 10000"/>
                <a:gd name="connsiteX29" fmla="*/ 6564 w 10000"/>
                <a:gd name="connsiteY29" fmla="*/ 10000 h 10000"/>
                <a:gd name="connsiteX30" fmla="*/ 6254 w 10000"/>
                <a:gd name="connsiteY30" fmla="*/ 9639 h 10000"/>
                <a:gd name="connsiteX31" fmla="*/ 6323 w 10000"/>
                <a:gd name="connsiteY31" fmla="*/ 9124 h 10000"/>
                <a:gd name="connsiteX32" fmla="*/ 5773 w 10000"/>
                <a:gd name="connsiteY32" fmla="*/ 8763 h 10000"/>
                <a:gd name="connsiteX33" fmla="*/ 5842 w 10000"/>
                <a:gd name="connsiteY33" fmla="*/ 8557 h 10000"/>
                <a:gd name="connsiteX34" fmla="*/ 6323 w 10000"/>
                <a:gd name="connsiteY34" fmla="*/ 8196 h 10000"/>
                <a:gd name="connsiteX35" fmla="*/ 6254 w 10000"/>
                <a:gd name="connsiteY35" fmla="*/ 7938 h 10000"/>
                <a:gd name="connsiteX36" fmla="*/ 5361 w 10000"/>
                <a:gd name="connsiteY36" fmla="*/ 7577 h 10000"/>
                <a:gd name="connsiteX37" fmla="*/ 5361 w 10000"/>
                <a:gd name="connsiteY37" fmla="*/ 7216 h 10000"/>
                <a:gd name="connsiteX38" fmla="*/ 4777 w 10000"/>
                <a:gd name="connsiteY38" fmla="*/ 7320 h 10000"/>
                <a:gd name="connsiteX39" fmla="*/ 4536 w 10000"/>
                <a:gd name="connsiteY39" fmla="*/ 7938 h 10000"/>
                <a:gd name="connsiteX40" fmla="*/ 4124 w 10000"/>
                <a:gd name="connsiteY40" fmla="*/ 8918 h 10000"/>
                <a:gd name="connsiteX41" fmla="*/ 3883 w 10000"/>
                <a:gd name="connsiteY41" fmla="*/ 8660 h 10000"/>
                <a:gd name="connsiteX42" fmla="*/ 3643 w 10000"/>
                <a:gd name="connsiteY42" fmla="*/ 8763 h 10000"/>
                <a:gd name="connsiteX43" fmla="*/ 3402 w 10000"/>
                <a:gd name="connsiteY43" fmla="*/ 8660 h 10000"/>
                <a:gd name="connsiteX44" fmla="*/ 3471 w 10000"/>
                <a:gd name="connsiteY44" fmla="*/ 8557 h 10000"/>
                <a:gd name="connsiteX45" fmla="*/ 3643 w 10000"/>
                <a:gd name="connsiteY45" fmla="*/ 8041 h 10000"/>
                <a:gd name="connsiteX46" fmla="*/ 3814 w 10000"/>
                <a:gd name="connsiteY46" fmla="*/ 7680 h 10000"/>
                <a:gd name="connsiteX47" fmla="*/ 3711 w 10000"/>
                <a:gd name="connsiteY47" fmla="*/ 7423 h 10000"/>
                <a:gd name="connsiteX48" fmla="*/ 3883 w 10000"/>
                <a:gd name="connsiteY48" fmla="*/ 7423 h 10000"/>
                <a:gd name="connsiteX49" fmla="*/ 3883 w 10000"/>
                <a:gd name="connsiteY49" fmla="*/ 7577 h 10000"/>
                <a:gd name="connsiteX50" fmla="*/ 4227 w 10000"/>
                <a:gd name="connsiteY50" fmla="*/ 7577 h 10000"/>
                <a:gd name="connsiteX51" fmla="*/ 4364 w 10000"/>
                <a:gd name="connsiteY51" fmla="*/ 7423 h 10000"/>
                <a:gd name="connsiteX52" fmla="*/ 4296 w 10000"/>
                <a:gd name="connsiteY52" fmla="*/ 7320 h 10000"/>
                <a:gd name="connsiteX53" fmla="*/ 4364 w 10000"/>
                <a:gd name="connsiteY53" fmla="*/ 7216 h 10000"/>
                <a:gd name="connsiteX54" fmla="*/ 4124 w 10000"/>
                <a:gd name="connsiteY54" fmla="*/ 6804 h 10000"/>
                <a:gd name="connsiteX55" fmla="*/ 4055 w 10000"/>
                <a:gd name="connsiteY55" fmla="*/ 6340 h 10000"/>
                <a:gd name="connsiteX56" fmla="*/ 3883 w 10000"/>
                <a:gd name="connsiteY56" fmla="*/ 6237 h 10000"/>
                <a:gd name="connsiteX57" fmla="*/ 3883 w 10000"/>
                <a:gd name="connsiteY57" fmla="*/ 5722 h 10000"/>
                <a:gd name="connsiteX58" fmla="*/ 3643 w 10000"/>
                <a:gd name="connsiteY58" fmla="*/ 5464 h 10000"/>
                <a:gd name="connsiteX59" fmla="*/ 3402 w 10000"/>
                <a:gd name="connsiteY59" fmla="*/ 5361 h 10000"/>
                <a:gd name="connsiteX60" fmla="*/ 2990 w 10000"/>
                <a:gd name="connsiteY60" fmla="*/ 5000 h 10000"/>
                <a:gd name="connsiteX61" fmla="*/ 2577 w 10000"/>
                <a:gd name="connsiteY61" fmla="*/ 5103 h 10000"/>
                <a:gd name="connsiteX62" fmla="*/ 2509 w 10000"/>
                <a:gd name="connsiteY62" fmla="*/ 5361 h 10000"/>
                <a:gd name="connsiteX63" fmla="*/ 2268 w 10000"/>
                <a:gd name="connsiteY63" fmla="*/ 5361 h 10000"/>
                <a:gd name="connsiteX64" fmla="*/ 2096 w 10000"/>
                <a:gd name="connsiteY64" fmla="*/ 5619 h 10000"/>
                <a:gd name="connsiteX65" fmla="*/ 1684 w 10000"/>
                <a:gd name="connsiteY65" fmla="*/ 5722 h 10000"/>
                <a:gd name="connsiteX66" fmla="*/ 1546 w 10000"/>
                <a:gd name="connsiteY66" fmla="*/ 5876 h 10000"/>
                <a:gd name="connsiteX67" fmla="*/ 1271 w 10000"/>
                <a:gd name="connsiteY67" fmla="*/ 5619 h 10000"/>
                <a:gd name="connsiteX68" fmla="*/ 893 w 10000"/>
                <a:gd name="connsiteY68" fmla="*/ 5619 h 10000"/>
                <a:gd name="connsiteX69" fmla="*/ 550 w 10000"/>
                <a:gd name="connsiteY69" fmla="*/ 5464 h 10000"/>
                <a:gd name="connsiteX70" fmla="*/ 309 w 10000"/>
                <a:gd name="connsiteY70" fmla="*/ 5722 h 10000"/>
                <a:gd name="connsiteX71" fmla="*/ 309 w 10000"/>
                <a:gd name="connsiteY71" fmla="*/ 5361 h 10000"/>
                <a:gd name="connsiteX72" fmla="*/ 0 w 10000"/>
                <a:gd name="connsiteY72" fmla="*/ 5000 h 10000"/>
                <a:gd name="connsiteX73" fmla="*/ 69 w 10000"/>
                <a:gd name="connsiteY73" fmla="*/ 4536 h 10000"/>
                <a:gd name="connsiteX74" fmla="*/ 241 w 10000"/>
                <a:gd name="connsiteY74" fmla="*/ 4278 h 10000"/>
                <a:gd name="connsiteX75" fmla="*/ 378 w 10000"/>
                <a:gd name="connsiteY75" fmla="*/ 4278 h 10000"/>
                <a:gd name="connsiteX76" fmla="*/ 241 w 10000"/>
                <a:gd name="connsiteY76" fmla="*/ 3660 h 10000"/>
                <a:gd name="connsiteX77" fmla="*/ 722 w 10000"/>
                <a:gd name="connsiteY77" fmla="*/ 2680 h 10000"/>
                <a:gd name="connsiteX78" fmla="*/ 962 w 10000"/>
                <a:gd name="connsiteY78" fmla="*/ 2423 h 10000"/>
                <a:gd name="connsiteX79" fmla="*/ 1031 w 10000"/>
                <a:gd name="connsiteY79" fmla="*/ 2216 h 10000"/>
                <a:gd name="connsiteX80" fmla="*/ 790 w 10000"/>
                <a:gd name="connsiteY80" fmla="*/ 979 h 10000"/>
                <a:gd name="connsiteX81" fmla="*/ 1031 w 10000"/>
                <a:gd name="connsiteY81" fmla="*/ 979 h 10000"/>
                <a:gd name="connsiteX82" fmla="*/ 1375 w 10000"/>
                <a:gd name="connsiteY82" fmla="*/ 619 h 10000"/>
                <a:gd name="connsiteX83" fmla="*/ 1787 w 10000"/>
                <a:gd name="connsiteY83" fmla="*/ 464 h 10000"/>
                <a:gd name="connsiteX84" fmla="*/ 2337 w 10000"/>
                <a:gd name="connsiteY84" fmla="*/ 619 h 10000"/>
                <a:gd name="connsiteX85" fmla="*/ 2990 w 10000"/>
                <a:gd name="connsiteY85" fmla="*/ 979 h 10000"/>
                <a:gd name="connsiteX86" fmla="*/ 3402 w 10000"/>
                <a:gd name="connsiteY86" fmla="*/ 979 h 10000"/>
                <a:gd name="connsiteX87" fmla="*/ 3574 w 10000"/>
                <a:gd name="connsiteY87" fmla="*/ 1237 h 10000"/>
                <a:gd name="connsiteX88" fmla="*/ 3814 w 10000"/>
                <a:gd name="connsiteY88" fmla="*/ 979 h 10000"/>
                <a:gd name="connsiteX89" fmla="*/ 3952 w 10000"/>
                <a:gd name="connsiteY89" fmla="*/ 1237 h 10000"/>
                <a:gd name="connsiteX90" fmla="*/ 4467 w 10000"/>
                <a:gd name="connsiteY90" fmla="*/ 1237 h 10000"/>
                <a:gd name="connsiteX91" fmla="*/ 4708 w 10000"/>
                <a:gd name="connsiteY91" fmla="*/ 1340 h 10000"/>
                <a:gd name="connsiteX92" fmla="*/ 4708 w 10000"/>
                <a:gd name="connsiteY92" fmla="*/ 619 h 10000"/>
                <a:gd name="connsiteX93" fmla="*/ 4880 w 10000"/>
                <a:gd name="connsiteY93" fmla="*/ 361 h 10000"/>
                <a:gd name="connsiteX94" fmla="*/ 5361 w 10000"/>
                <a:gd name="connsiteY94" fmla="*/ 258 h 10000"/>
                <a:gd name="connsiteX95" fmla="*/ 5601 w 10000"/>
                <a:gd name="connsiteY95" fmla="*/ 361 h 10000"/>
                <a:gd name="connsiteX96" fmla="*/ 5670 w 10000"/>
                <a:gd name="connsiteY96" fmla="*/ 0 h 10000"/>
                <a:gd name="connsiteX97" fmla="*/ 5911 w 10000"/>
                <a:gd name="connsiteY97" fmla="*/ 0 h 10000"/>
                <a:gd name="connsiteX98" fmla="*/ 6495 w 10000"/>
                <a:gd name="connsiteY98" fmla="*/ 0 h 10000"/>
                <a:gd name="connsiteX0" fmla="*/ 6495 w 10000"/>
                <a:gd name="connsiteY0" fmla="*/ 0 h 10000"/>
                <a:gd name="connsiteX1" fmla="*/ 6495 w 10000"/>
                <a:gd name="connsiteY1" fmla="*/ 0 h 10000"/>
                <a:gd name="connsiteX2" fmla="*/ 6804 w 10000"/>
                <a:gd name="connsiteY2" fmla="*/ 722 h 10000"/>
                <a:gd name="connsiteX3" fmla="*/ 6667 w 10000"/>
                <a:gd name="connsiteY3" fmla="*/ 979 h 10000"/>
                <a:gd name="connsiteX4" fmla="*/ 6735 w 10000"/>
                <a:gd name="connsiteY4" fmla="*/ 1340 h 10000"/>
                <a:gd name="connsiteX5" fmla="*/ 7148 w 10000"/>
                <a:gd name="connsiteY5" fmla="*/ 1443 h 10000"/>
                <a:gd name="connsiteX6" fmla="*/ 7388 w 10000"/>
                <a:gd name="connsiteY6" fmla="*/ 2062 h 10000"/>
                <a:gd name="connsiteX7" fmla="*/ 7388 w 10000"/>
                <a:gd name="connsiteY7" fmla="*/ 2320 h 10000"/>
                <a:gd name="connsiteX8" fmla="*/ 8041 w 10000"/>
                <a:gd name="connsiteY8" fmla="*/ 2784 h 10000"/>
                <a:gd name="connsiteX9" fmla="*/ 8522 w 10000"/>
                <a:gd name="connsiteY9" fmla="*/ 2577 h 10000"/>
                <a:gd name="connsiteX10" fmla="*/ 8832 w 10000"/>
                <a:gd name="connsiteY10" fmla="*/ 3144 h 10000"/>
                <a:gd name="connsiteX11" fmla="*/ 9175 w 10000"/>
                <a:gd name="connsiteY11" fmla="*/ 3144 h 10000"/>
                <a:gd name="connsiteX12" fmla="*/ 10000 w 10000"/>
                <a:gd name="connsiteY12" fmla="*/ 3557 h 10000"/>
                <a:gd name="connsiteX13" fmla="*/ 10000 w 10000"/>
                <a:gd name="connsiteY13" fmla="*/ 3918 h 10000"/>
                <a:gd name="connsiteX14" fmla="*/ 9725 w 10000"/>
                <a:gd name="connsiteY14" fmla="*/ 4536 h 10000"/>
                <a:gd name="connsiteX15" fmla="*/ 9897 w 10000"/>
                <a:gd name="connsiteY15" fmla="*/ 5258 h 10000"/>
                <a:gd name="connsiteX16" fmla="*/ 9828 w 10000"/>
                <a:gd name="connsiteY16" fmla="*/ 5722 h 10000"/>
                <a:gd name="connsiteX17" fmla="*/ 9424 w 10000"/>
                <a:gd name="connsiteY17" fmla="*/ 5830 h 10000"/>
                <a:gd name="connsiteX18" fmla="*/ 9111 w 10000"/>
                <a:gd name="connsiteY18" fmla="*/ 6406 h 10000"/>
                <a:gd name="connsiteX19" fmla="*/ 9003 w 10000"/>
                <a:gd name="connsiteY19" fmla="*/ 6701 h 10000"/>
                <a:gd name="connsiteX20" fmla="*/ 8522 w 10000"/>
                <a:gd name="connsiteY20" fmla="*/ 6804 h 10000"/>
                <a:gd name="connsiteX21" fmla="*/ 8110 w 10000"/>
                <a:gd name="connsiteY21" fmla="*/ 7216 h 10000"/>
                <a:gd name="connsiteX22" fmla="*/ 7629 w 10000"/>
                <a:gd name="connsiteY22" fmla="*/ 7216 h 10000"/>
                <a:gd name="connsiteX23" fmla="*/ 7148 w 10000"/>
                <a:gd name="connsiteY23" fmla="*/ 7680 h 10000"/>
                <a:gd name="connsiteX24" fmla="*/ 7148 w 10000"/>
                <a:gd name="connsiteY24" fmla="*/ 8402 h 10000"/>
                <a:gd name="connsiteX25" fmla="*/ 7457 w 10000"/>
                <a:gd name="connsiteY25" fmla="*/ 8763 h 10000"/>
                <a:gd name="connsiteX26" fmla="*/ 8041 w 10000"/>
                <a:gd name="connsiteY26" fmla="*/ 8660 h 10000"/>
                <a:gd name="connsiteX27" fmla="*/ 7938 w 10000"/>
                <a:gd name="connsiteY27" fmla="*/ 9021 h 10000"/>
                <a:gd name="connsiteX28" fmla="*/ 7285 w 10000"/>
                <a:gd name="connsiteY28" fmla="*/ 9278 h 10000"/>
                <a:gd name="connsiteX29" fmla="*/ 6564 w 10000"/>
                <a:gd name="connsiteY29" fmla="*/ 10000 h 10000"/>
                <a:gd name="connsiteX30" fmla="*/ 6254 w 10000"/>
                <a:gd name="connsiteY30" fmla="*/ 9639 h 10000"/>
                <a:gd name="connsiteX31" fmla="*/ 6323 w 10000"/>
                <a:gd name="connsiteY31" fmla="*/ 9124 h 10000"/>
                <a:gd name="connsiteX32" fmla="*/ 5773 w 10000"/>
                <a:gd name="connsiteY32" fmla="*/ 8763 h 10000"/>
                <a:gd name="connsiteX33" fmla="*/ 5842 w 10000"/>
                <a:gd name="connsiteY33" fmla="*/ 8557 h 10000"/>
                <a:gd name="connsiteX34" fmla="*/ 6323 w 10000"/>
                <a:gd name="connsiteY34" fmla="*/ 8196 h 10000"/>
                <a:gd name="connsiteX35" fmla="*/ 6254 w 10000"/>
                <a:gd name="connsiteY35" fmla="*/ 7938 h 10000"/>
                <a:gd name="connsiteX36" fmla="*/ 5361 w 10000"/>
                <a:gd name="connsiteY36" fmla="*/ 7577 h 10000"/>
                <a:gd name="connsiteX37" fmla="*/ 5361 w 10000"/>
                <a:gd name="connsiteY37" fmla="*/ 7216 h 10000"/>
                <a:gd name="connsiteX38" fmla="*/ 4777 w 10000"/>
                <a:gd name="connsiteY38" fmla="*/ 7320 h 10000"/>
                <a:gd name="connsiteX39" fmla="*/ 4536 w 10000"/>
                <a:gd name="connsiteY39" fmla="*/ 7938 h 10000"/>
                <a:gd name="connsiteX40" fmla="*/ 4124 w 10000"/>
                <a:gd name="connsiteY40" fmla="*/ 8918 h 10000"/>
                <a:gd name="connsiteX41" fmla="*/ 3883 w 10000"/>
                <a:gd name="connsiteY41" fmla="*/ 8660 h 10000"/>
                <a:gd name="connsiteX42" fmla="*/ 3643 w 10000"/>
                <a:gd name="connsiteY42" fmla="*/ 8763 h 10000"/>
                <a:gd name="connsiteX43" fmla="*/ 3402 w 10000"/>
                <a:gd name="connsiteY43" fmla="*/ 8660 h 10000"/>
                <a:gd name="connsiteX44" fmla="*/ 3471 w 10000"/>
                <a:gd name="connsiteY44" fmla="*/ 8557 h 10000"/>
                <a:gd name="connsiteX45" fmla="*/ 3643 w 10000"/>
                <a:gd name="connsiteY45" fmla="*/ 8041 h 10000"/>
                <a:gd name="connsiteX46" fmla="*/ 3814 w 10000"/>
                <a:gd name="connsiteY46" fmla="*/ 7680 h 10000"/>
                <a:gd name="connsiteX47" fmla="*/ 3711 w 10000"/>
                <a:gd name="connsiteY47" fmla="*/ 7423 h 10000"/>
                <a:gd name="connsiteX48" fmla="*/ 3883 w 10000"/>
                <a:gd name="connsiteY48" fmla="*/ 7423 h 10000"/>
                <a:gd name="connsiteX49" fmla="*/ 3883 w 10000"/>
                <a:gd name="connsiteY49" fmla="*/ 7577 h 10000"/>
                <a:gd name="connsiteX50" fmla="*/ 4227 w 10000"/>
                <a:gd name="connsiteY50" fmla="*/ 7577 h 10000"/>
                <a:gd name="connsiteX51" fmla="*/ 4364 w 10000"/>
                <a:gd name="connsiteY51" fmla="*/ 7423 h 10000"/>
                <a:gd name="connsiteX52" fmla="*/ 4296 w 10000"/>
                <a:gd name="connsiteY52" fmla="*/ 7320 h 10000"/>
                <a:gd name="connsiteX53" fmla="*/ 4364 w 10000"/>
                <a:gd name="connsiteY53" fmla="*/ 7216 h 10000"/>
                <a:gd name="connsiteX54" fmla="*/ 4124 w 10000"/>
                <a:gd name="connsiteY54" fmla="*/ 6804 h 10000"/>
                <a:gd name="connsiteX55" fmla="*/ 4055 w 10000"/>
                <a:gd name="connsiteY55" fmla="*/ 6340 h 10000"/>
                <a:gd name="connsiteX56" fmla="*/ 3883 w 10000"/>
                <a:gd name="connsiteY56" fmla="*/ 6237 h 10000"/>
                <a:gd name="connsiteX57" fmla="*/ 3883 w 10000"/>
                <a:gd name="connsiteY57" fmla="*/ 5722 h 10000"/>
                <a:gd name="connsiteX58" fmla="*/ 3643 w 10000"/>
                <a:gd name="connsiteY58" fmla="*/ 5464 h 10000"/>
                <a:gd name="connsiteX59" fmla="*/ 3402 w 10000"/>
                <a:gd name="connsiteY59" fmla="*/ 5361 h 10000"/>
                <a:gd name="connsiteX60" fmla="*/ 2990 w 10000"/>
                <a:gd name="connsiteY60" fmla="*/ 5000 h 10000"/>
                <a:gd name="connsiteX61" fmla="*/ 2577 w 10000"/>
                <a:gd name="connsiteY61" fmla="*/ 5103 h 10000"/>
                <a:gd name="connsiteX62" fmla="*/ 2509 w 10000"/>
                <a:gd name="connsiteY62" fmla="*/ 5361 h 10000"/>
                <a:gd name="connsiteX63" fmla="*/ 2268 w 10000"/>
                <a:gd name="connsiteY63" fmla="*/ 5361 h 10000"/>
                <a:gd name="connsiteX64" fmla="*/ 2096 w 10000"/>
                <a:gd name="connsiteY64" fmla="*/ 5619 h 10000"/>
                <a:gd name="connsiteX65" fmla="*/ 1684 w 10000"/>
                <a:gd name="connsiteY65" fmla="*/ 5722 h 10000"/>
                <a:gd name="connsiteX66" fmla="*/ 1546 w 10000"/>
                <a:gd name="connsiteY66" fmla="*/ 5876 h 10000"/>
                <a:gd name="connsiteX67" fmla="*/ 1271 w 10000"/>
                <a:gd name="connsiteY67" fmla="*/ 5619 h 10000"/>
                <a:gd name="connsiteX68" fmla="*/ 893 w 10000"/>
                <a:gd name="connsiteY68" fmla="*/ 5619 h 10000"/>
                <a:gd name="connsiteX69" fmla="*/ 550 w 10000"/>
                <a:gd name="connsiteY69" fmla="*/ 5464 h 10000"/>
                <a:gd name="connsiteX70" fmla="*/ 309 w 10000"/>
                <a:gd name="connsiteY70" fmla="*/ 5722 h 10000"/>
                <a:gd name="connsiteX71" fmla="*/ 309 w 10000"/>
                <a:gd name="connsiteY71" fmla="*/ 5361 h 10000"/>
                <a:gd name="connsiteX72" fmla="*/ 0 w 10000"/>
                <a:gd name="connsiteY72" fmla="*/ 5000 h 10000"/>
                <a:gd name="connsiteX73" fmla="*/ 69 w 10000"/>
                <a:gd name="connsiteY73" fmla="*/ 4536 h 10000"/>
                <a:gd name="connsiteX74" fmla="*/ 241 w 10000"/>
                <a:gd name="connsiteY74" fmla="*/ 4278 h 10000"/>
                <a:gd name="connsiteX75" fmla="*/ 378 w 10000"/>
                <a:gd name="connsiteY75" fmla="*/ 4278 h 10000"/>
                <a:gd name="connsiteX76" fmla="*/ 241 w 10000"/>
                <a:gd name="connsiteY76" fmla="*/ 3660 h 10000"/>
                <a:gd name="connsiteX77" fmla="*/ 722 w 10000"/>
                <a:gd name="connsiteY77" fmla="*/ 2680 h 10000"/>
                <a:gd name="connsiteX78" fmla="*/ 962 w 10000"/>
                <a:gd name="connsiteY78" fmla="*/ 2423 h 10000"/>
                <a:gd name="connsiteX79" fmla="*/ 1031 w 10000"/>
                <a:gd name="connsiteY79" fmla="*/ 2216 h 10000"/>
                <a:gd name="connsiteX80" fmla="*/ 790 w 10000"/>
                <a:gd name="connsiteY80" fmla="*/ 979 h 10000"/>
                <a:gd name="connsiteX81" fmla="*/ 1031 w 10000"/>
                <a:gd name="connsiteY81" fmla="*/ 979 h 10000"/>
                <a:gd name="connsiteX82" fmla="*/ 1375 w 10000"/>
                <a:gd name="connsiteY82" fmla="*/ 619 h 10000"/>
                <a:gd name="connsiteX83" fmla="*/ 1787 w 10000"/>
                <a:gd name="connsiteY83" fmla="*/ 464 h 10000"/>
                <a:gd name="connsiteX84" fmla="*/ 2337 w 10000"/>
                <a:gd name="connsiteY84" fmla="*/ 619 h 10000"/>
                <a:gd name="connsiteX85" fmla="*/ 2990 w 10000"/>
                <a:gd name="connsiteY85" fmla="*/ 979 h 10000"/>
                <a:gd name="connsiteX86" fmla="*/ 3402 w 10000"/>
                <a:gd name="connsiteY86" fmla="*/ 979 h 10000"/>
                <a:gd name="connsiteX87" fmla="*/ 3574 w 10000"/>
                <a:gd name="connsiteY87" fmla="*/ 1237 h 10000"/>
                <a:gd name="connsiteX88" fmla="*/ 3814 w 10000"/>
                <a:gd name="connsiteY88" fmla="*/ 979 h 10000"/>
                <a:gd name="connsiteX89" fmla="*/ 3952 w 10000"/>
                <a:gd name="connsiteY89" fmla="*/ 1237 h 10000"/>
                <a:gd name="connsiteX90" fmla="*/ 4467 w 10000"/>
                <a:gd name="connsiteY90" fmla="*/ 1237 h 10000"/>
                <a:gd name="connsiteX91" fmla="*/ 4708 w 10000"/>
                <a:gd name="connsiteY91" fmla="*/ 1340 h 10000"/>
                <a:gd name="connsiteX92" fmla="*/ 4708 w 10000"/>
                <a:gd name="connsiteY92" fmla="*/ 619 h 10000"/>
                <a:gd name="connsiteX93" fmla="*/ 4880 w 10000"/>
                <a:gd name="connsiteY93" fmla="*/ 361 h 10000"/>
                <a:gd name="connsiteX94" fmla="*/ 5361 w 10000"/>
                <a:gd name="connsiteY94" fmla="*/ 258 h 10000"/>
                <a:gd name="connsiteX95" fmla="*/ 5601 w 10000"/>
                <a:gd name="connsiteY95" fmla="*/ 361 h 10000"/>
                <a:gd name="connsiteX96" fmla="*/ 5670 w 10000"/>
                <a:gd name="connsiteY96" fmla="*/ 0 h 10000"/>
                <a:gd name="connsiteX97" fmla="*/ 5911 w 10000"/>
                <a:gd name="connsiteY97" fmla="*/ 0 h 10000"/>
                <a:gd name="connsiteX98" fmla="*/ 6495 w 10000"/>
                <a:gd name="connsiteY98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0000" h="10000">
                  <a:moveTo>
                    <a:pt x="6495" y="0"/>
                  </a:moveTo>
                  <a:lnTo>
                    <a:pt x="6495" y="0"/>
                  </a:lnTo>
                  <a:lnTo>
                    <a:pt x="6804" y="722"/>
                  </a:lnTo>
                  <a:lnTo>
                    <a:pt x="6667" y="979"/>
                  </a:lnTo>
                  <a:cubicBezTo>
                    <a:pt x="6690" y="1099"/>
                    <a:pt x="6712" y="1220"/>
                    <a:pt x="6735" y="1340"/>
                  </a:cubicBezTo>
                  <a:lnTo>
                    <a:pt x="7148" y="1443"/>
                  </a:lnTo>
                  <a:lnTo>
                    <a:pt x="7388" y="2062"/>
                  </a:lnTo>
                  <a:lnTo>
                    <a:pt x="7388" y="2320"/>
                  </a:lnTo>
                  <a:lnTo>
                    <a:pt x="8041" y="2784"/>
                  </a:lnTo>
                  <a:lnTo>
                    <a:pt x="8522" y="2577"/>
                  </a:lnTo>
                  <a:lnTo>
                    <a:pt x="8832" y="3144"/>
                  </a:lnTo>
                  <a:lnTo>
                    <a:pt x="9175" y="3144"/>
                  </a:lnTo>
                  <a:lnTo>
                    <a:pt x="10000" y="3557"/>
                  </a:lnTo>
                  <a:lnTo>
                    <a:pt x="10000" y="3918"/>
                  </a:lnTo>
                  <a:lnTo>
                    <a:pt x="9725" y="4536"/>
                  </a:lnTo>
                  <a:cubicBezTo>
                    <a:pt x="9782" y="4777"/>
                    <a:pt x="9840" y="5017"/>
                    <a:pt x="9897" y="5258"/>
                  </a:cubicBezTo>
                  <a:cubicBezTo>
                    <a:pt x="9874" y="5413"/>
                    <a:pt x="9851" y="5567"/>
                    <a:pt x="9828" y="5722"/>
                  </a:cubicBezTo>
                  <a:lnTo>
                    <a:pt x="9424" y="5830"/>
                  </a:lnTo>
                  <a:cubicBezTo>
                    <a:pt x="9380" y="6058"/>
                    <a:pt x="9155" y="6178"/>
                    <a:pt x="9111" y="6406"/>
                  </a:cubicBezTo>
                  <a:lnTo>
                    <a:pt x="9003" y="6701"/>
                  </a:lnTo>
                  <a:lnTo>
                    <a:pt x="8522" y="6804"/>
                  </a:lnTo>
                  <a:lnTo>
                    <a:pt x="8110" y="7216"/>
                  </a:lnTo>
                  <a:lnTo>
                    <a:pt x="7629" y="7216"/>
                  </a:lnTo>
                  <a:lnTo>
                    <a:pt x="7148" y="7680"/>
                  </a:lnTo>
                  <a:lnTo>
                    <a:pt x="7148" y="8402"/>
                  </a:lnTo>
                  <a:lnTo>
                    <a:pt x="7457" y="8763"/>
                  </a:lnTo>
                  <a:lnTo>
                    <a:pt x="8041" y="8660"/>
                  </a:lnTo>
                  <a:cubicBezTo>
                    <a:pt x="8007" y="8780"/>
                    <a:pt x="7972" y="8901"/>
                    <a:pt x="7938" y="9021"/>
                  </a:cubicBezTo>
                  <a:lnTo>
                    <a:pt x="7285" y="9278"/>
                  </a:lnTo>
                  <a:lnTo>
                    <a:pt x="6564" y="10000"/>
                  </a:lnTo>
                  <a:lnTo>
                    <a:pt x="6254" y="9639"/>
                  </a:lnTo>
                  <a:cubicBezTo>
                    <a:pt x="6277" y="9467"/>
                    <a:pt x="6300" y="9296"/>
                    <a:pt x="6323" y="9124"/>
                  </a:cubicBezTo>
                  <a:lnTo>
                    <a:pt x="5773" y="8763"/>
                  </a:lnTo>
                  <a:cubicBezTo>
                    <a:pt x="5796" y="8694"/>
                    <a:pt x="5819" y="8626"/>
                    <a:pt x="5842" y="8557"/>
                  </a:cubicBezTo>
                  <a:lnTo>
                    <a:pt x="6323" y="8196"/>
                  </a:lnTo>
                  <a:lnTo>
                    <a:pt x="6254" y="7938"/>
                  </a:lnTo>
                  <a:lnTo>
                    <a:pt x="5361" y="7577"/>
                  </a:lnTo>
                  <a:lnTo>
                    <a:pt x="5361" y="7216"/>
                  </a:lnTo>
                  <a:lnTo>
                    <a:pt x="4777" y="7320"/>
                  </a:lnTo>
                  <a:cubicBezTo>
                    <a:pt x="4697" y="7526"/>
                    <a:pt x="4616" y="7732"/>
                    <a:pt x="4536" y="7938"/>
                  </a:cubicBezTo>
                  <a:lnTo>
                    <a:pt x="4124" y="8918"/>
                  </a:lnTo>
                  <a:lnTo>
                    <a:pt x="3883" y="8660"/>
                  </a:lnTo>
                  <a:lnTo>
                    <a:pt x="3643" y="8763"/>
                  </a:lnTo>
                  <a:lnTo>
                    <a:pt x="3402" y="8660"/>
                  </a:lnTo>
                  <a:cubicBezTo>
                    <a:pt x="3425" y="8626"/>
                    <a:pt x="3448" y="8591"/>
                    <a:pt x="3471" y="8557"/>
                  </a:cubicBezTo>
                  <a:cubicBezTo>
                    <a:pt x="3528" y="8385"/>
                    <a:pt x="3586" y="8213"/>
                    <a:pt x="3643" y="8041"/>
                  </a:cubicBezTo>
                  <a:lnTo>
                    <a:pt x="3814" y="7680"/>
                  </a:lnTo>
                  <a:cubicBezTo>
                    <a:pt x="3780" y="7594"/>
                    <a:pt x="3745" y="7509"/>
                    <a:pt x="3711" y="7423"/>
                  </a:cubicBezTo>
                  <a:lnTo>
                    <a:pt x="3883" y="7423"/>
                  </a:lnTo>
                  <a:lnTo>
                    <a:pt x="3883" y="7577"/>
                  </a:lnTo>
                  <a:lnTo>
                    <a:pt x="4227" y="7577"/>
                  </a:lnTo>
                  <a:cubicBezTo>
                    <a:pt x="4273" y="7526"/>
                    <a:pt x="4318" y="7474"/>
                    <a:pt x="4364" y="7423"/>
                  </a:cubicBezTo>
                  <a:cubicBezTo>
                    <a:pt x="4341" y="7389"/>
                    <a:pt x="4319" y="7354"/>
                    <a:pt x="4296" y="7320"/>
                  </a:cubicBezTo>
                  <a:lnTo>
                    <a:pt x="4364" y="7216"/>
                  </a:lnTo>
                  <a:lnTo>
                    <a:pt x="4124" y="6804"/>
                  </a:lnTo>
                  <a:cubicBezTo>
                    <a:pt x="4101" y="6649"/>
                    <a:pt x="4078" y="6495"/>
                    <a:pt x="4055" y="6340"/>
                  </a:cubicBezTo>
                  <a:lnTo>
                    <a:pt x="3883" y="6237"/>
                  </a:lnTo>
                  <a:lnTo>
                    <a:pt x="3883" y="5722"/>
                  </a:lnTo>
                  <a:lnTo>
                    <a:pt x="3643" y="5464"/>
                  </a:lnTo>
                  <a:lnTo>
                    <a:pt x="3402" y="5361"/>
                  </a:lnTo>
                  <a:lnTo>
                    <a:pt x="2990" y="5000"/>
                  </a:lnTo>
                  <a:lnTo>
                    <a:pt x="2577" y="5103"/>
                  </a:lnTo>
                  <a:cubicBezTo>
                    <a:pt x="2554" y="5189"/>
                    <a:pt x="2532" y="5275"/>
                    <a:pt x="2509" y="5361"/>
                  </a:cubicBezTo>
                  <a:lnTo>
                    <a:pt x="2268" y="5361"/>
                  </a:lnTo>
                  <a:lnTo>
                    <a:pt x="2096" y="5619"/>
                  </a:lnTo>
                  <a:lnTo>
                    <a:pt x="1684" y="5722"/>
                  </a:lnTo>
                  <a:lnTo>
                    <a:pt x="1546" y="5876"/>
                  </a:lnTo>
                  <a:lnTo>
                    <a:pt x="1271" y="5619"/>
                  </a:lnTo>
                  <a:lnTo>
                    <a:pt x="893" y="5619"/>
                  </a:lnTo>
                  <a:lnTo>
                    <a:pt x="550" y="5464"/>
                  </a:lnTo>
                  <a:lnTo>
                    <a:pt x="309" y="5722"/>
                  </a:lnTo>
                  <a:lnTo>
                    <a:pt x="309" y="5361"/>
                  </a:lnTo>
                  <a:lnTo>
                    <a:pt x="0" y="5000"/>
                  </a:lnTo>
                  <a:cubicBezTo>
                    <a:pt x="23" y="4845"/>
                    <a:pt x="46" y="4691"/>
                    <a:pt x="69" y="4536"/>
                  </a:cubicBezTo>
                  <a:lnTo>
                    <a:pt x="241" y="4278"/>
                  </a:lnTo>
                  <a:lnTo>
                    <a:pt x="378" y="4278"/>
                  </a:lnTo>
                  <a:cubicBezTo>
                    <a:pt x="332" y="4072"/>
                    <a:pt x="287" y="3866"/>
                    <a:pt x="241" y="3660"/>
                  </a:cubicBezTo>
                  <a:lnTo>
                    <a:pt x="722" y="2680"/>
                  </a:lnTo>
                  <a:lnTo>
                    <a:pt x="962" y="2423"/>
                  </a:lnTo>
                  <a:lnTo>
                    <a:pt x="1031" y="2216"/>
                  </a:lnTo>
                  <a:cubicBezTo>
                    <a:pt x="951" y="1804"/>
                    <a:pt x="870" y="1391"/>
                    <a:pt x="790" y="979"/>
                  </a:cubicBezTo>
                  <a:lnTo>
                    <a:pt x="1031" y="979"/>
                  </a:lnTo>
                  <a:lnTo>
                    <a:pt x="1375" y="619"/>
                  </a:lnTo>
                  <a:lnTo>
                    <a:pt x="1787" y="464"/>
                  </a:lnTo>
                  <a:lnTo>
                    <a:pt x="2337" y="619"/>
                  </a:lnTo>
                  <a:lnTo>
                    <a:pt x="2990" y="979"/>
                  </a:lnTo>
                  <a:lnTo>
                    <a:pt x="3402" y="979"/>
                  </a:lnTo>
                  <a:lnTo>
                    <a:pt x="3574" y="1237"/>
                  </a:lnTo>
                  <a:lnTo>
                    <a:pt x="3814" y="979"/>
                  </a:lnTo>
                  <a:lnTo>
                    <a:pt x="3952" y="1237"/>
                  </a:lnTo>
                  <a:lnTo>
                    <a:pt x="4467" y="1237"/>
                  </a:lnTo>
                  <a:lnTo>
                    <a:pt x="4708" y="1340"/>
                  </a:lnTo>
                  <a:lnTo>
                    <a:pt x="4708" y="619"/>
                  </a:lnTo>
                  <a:lnTo>
                    <a:pt x="4880" y="361"/>
                  </a:lnTo>
                  <a:lnTo>
                    <a:pt x="5361" y="258"/>
                  </a:lnTo>
                  <a:lnTo>
                    <a:pt x="5601" y="361"/>
                  </a:lnTo>
                  <a:cubicBezTo>
                    <a:pt x="5624" y="241"/>
                    <a:pt x="5647" y="120"/>
                    <a:pt x="5670" y="0"/>
                  </a:cubicBezTo>
                  <a:lnTo>
                    <a:pt x="5911" y="0"/>
                  </a:lnTo>
                  <a:lnTo>
                    <a:pt x="6495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4" name="Freeform 337"/>
            <p:cNvSpPr>
              <a:spLocks/>
            </p:cNvSpPr>
            <p:nvPr/>
          </p:nvSpPr>
          <p:spPr bwMode="auto">
            <a:xfrm>
              <a:off x="2785769" y="4785150"/>
              <a:ext cx="141461" cy="158505"/>
            </a:xfrm>
            <a:custGeom>
              <a:avLst/>
              <a:gdLst>
                <a:gd name="T0" fmla="*/ 22 w 83"/>
                <a:gd name="T1" fmla="*/ 0 h 93"/>
                <a:gd name="T2" fmla="*/ 22 w 83"/>
                <a:gd name="T3" fmla="*/ 0 h 93"/>
                <a:gd name="T4" fmla="*/ 41 w 83"/>
                <a:gd name="T5" fmla="*/ 14 h 93"/>
                <a:gd name="T6" fmla="*/ 45 w 83"/>
                <a:gd name="T7" fmla="*/ 14 h 93"/>
                <a:gd name="T8" fmla="*/ 62 w 83"/>
                <a:gd name="T9" fmla="*/ 26 h 93"/>
                <a:gd name="T10" fmla="*/ 74 w 83"/>
                <a:gd name="T11" fmla="*/ 36 h 93"/>
                <a:gd name="T12" fmla="*/ 83 w 83"/>
                <a:gd name="T13" fmla="*/ 50 h 93"/>
                <a:gd name="T14" fmla="*/ 76 w 83"/>
                <a:gd name="T15" fmla="*/ 59 h 93"/>
                <a:gd name="T16" fmla="*/ 81 w 83"/>
                <a:gd name="T17" fmla="*/ 69 h 93"/>
                <a:gd name="T18" fmla="*/ 74 w 83"/>
                <a:gd name="T19" fmla="*/ 81 h 93"/>
                <a:gd name="T20" fmla="*/ 57 w 83"/>
                <a:gd name="T21" fmla="*/ 93 h 93"/>
                <a:gd name="T22" fmla="*/ 43 w 83"/>
                <a:gd name="T23" fmla="*/ 88 h 93"/>
                <a:gd name="T24" fmla="*/ 36 w 83"/>
                <a:gd name="T25" fmla="*/ 90 h 93"/>
                <a:gd name="T26" fmla="*/ 19 w 83"/>
                <a:gd name="T27" fmla="*/ 83 h 93"/>
                <a:gd name="T28" fmla="*/ 10 w 83"/>
                <a:gd name="T29" fmla="*/ 83 h 93"/>
                <a:gd name="T30" fmla="*/ 0 w 83"/>
                <a:gd name="T31" fmla="*/ 74 h 93"/>
                <a:gd name="T32" fmla="*/ 0 w 83"/>
                <a:gd name="T33" fmla="*/ 59 h 93"/>
                <a:gd name="T34" fmla="*/ 5 w 83"/>
                <a:gd name="T35" fmla="*/ 55 h 93"/>
                <a:gd name="T36" fmla="*/ 5 w 83"/>
                <a:gd name="T37" fmla="*/ 36 h 93"/>
                <a:gd name="T38" fmla="*/ 10 w 83"/>
                <a:gd name="T39" fmla="*/ 17 h 93"/>
                <a:gd name="T40" fmla="*/ 12 w 83"/>
                <a:gd name="T41" fmla="*/ 3 h 93"/>
                <a:gd name="T42" fmla="*/ 22 w 83"/>
                <a:gd name="T4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93">
                  <a:moveTo>
                    <a:pt x="22" y="0"/>
                  </a:moveTo>
                  <a:lnTo>
                    <a:pt x="22" y="0"/>
                  </a:lnTo>
                  <a:lnTo>
                    <a:pt x="41" y="14"/>
                  </a:lnTo>
                  <a:lnTo>
                    <a:pt x="45" y="14"/>
                  </a:lnTo>
                  <a:lnTo>
                    <a:pt x="62" y="26"/>
                  </a:lnTo>
                  <a:lnTo>
                    <a:pt x="74" y="36"/>
                  </a:lnTo>
                  <a:lnTo>
                    <a:pt x="83" y="50"/>
                  </a:lnTo>
                  <a:lnTo>
                    <a:pt x="76" y="59"/>
                  </a:lnTo>
                  <a:lnTo>
                    <a:pt x="81" y="69"/>
                  </a:lnTo>
                  <a:lnTo>
                    <a:pt x="74" y="81"/>
                  </a:lnTo>
                  <a:lnTo>
                    <a:pt x="57" y="93"/>
                  </a:lnTo>
                  <a:lnTo>
                    <a:pt x="43" y="88"/>
                  </a:lnTo>
                  <a:lnTo>
                    <a:pt x="36" y="90"/>
                  </a:lnTo>
                  <a:lnTo>
                    <a:pt x="19" y="83"/>
                  </a:lnTo>
                  <a:lnTo>
                    <a:pt x="10" y="83"/>
                  </a:lnTo>
                  <a:lnTo>
                    <a:pt x="0" y="74"/>
                  </a:lnTo>
                  <a:lnTo>
                    <a:pt x="0" y="59"/>
                  </a:lnTo>
                  <a:lnTo>
                    <a:pt x="5" y="55"/>
                  </a:lnTo>
                  <a:lnTo>
                    <a:pt x="5" y="36"/>
                  </a:lnTo>
                  <a:lnTo>
                    <a:pt x="10" y="17"/>
                  </a:lnTo>
                  <a:lnTo>
                    <a:pt x="12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5" name="Freeform 339"/>
            <p:cNvSpPr>
              <a:spLocks noEditPoints="1"/>
            </p:cNvSpPr>
            <p:nvPr/>
          </p:nvSpPr>
          <p:spPr bwMode="auto">
            <a:xfrm>
              <a:off x="-341709" y="1081601"/>
              <a:ext cx="2890574" cy="2312801"/>
            </a:xfrm>
            <a:custGeom>
              <a:avLst/>
              <a:gdLst>
                <a:gd name="T0" fmla="*/ 258 w 1696"/>
                <a:gd name="T1" fmla="*/ 1338 h 1357"/>
                <a:gd name="T2" fmla="*/ 274 w 1696"/>
                <a:gd name="T3" fmla="*/ 1347 h 1357"/>
                <a:gd name="T4" fmla="*/ 246 w 1696"/>
                <a:gd name="T5" fmla="*/ 1323 h 1357"/>
                <a:gd name="T6" fmla="*/ 253 w 1696"/>
                <a:gd name="T7" fmla="*/ 1326 h 1357"/>
                <a:gd name="T8" fmla="*/ 241 w 1696"/>
                <a:gd name="T9" fmla="*/ 1316 h 1357"/>
                <a:gd name="T10" fmla="*/ 222 w 1696"/>
                <a:gd name="T11" fmla="*/ 1307 h 1357"/>
                <a:gd name="T12" fmla="*/ 194 w 1696"/>
                <a:gd name="T13" fmla="*/ 1300 h 1357"/>
                <a:gd name="T14" fmla="*/ 1244 w 1696"/>
                <a:gd name="T15" fmla="*/ 748 h 1357"/>
                <a:gd name="T16" fmla="*/ 1336 w 1696"/>
                <a:gd name="T17" fmla="*/ 784 h 1357"/>
                <a:gd name="T18" fmla="*/ 1410 w 1696"/>
                <a:gd name="T19" fmla="*/ 819 h 1357"/>
                <a:gd name="T20" fmla="*/ 1445 w 1696"/>
                <a:gd name="T21" fmla="*/ 845 h 1357"/>
                <a:gd name="T22" fmla="*/ 1443 w 1696"/>
                <a:gd name="T23" fmla="*/ 926 h 1357"/>
                <a:gd name="T24" fmla="*/ 1507 w 1696"/>
                <a:gd name="T25" fmla="*/ 883 h 1357"/>
                <a:gd name="T26" fmla="*/ 1622 w 1696"/>
                <a:gd name="T27" fmla="*/ 852 h 1357"/>
                <a:gd name="T28" fmla="*/ 1677 w 1696"/>
                <a:gd name="T29" fmla="*/ 798 h 1357"/>
                <a:gd name="T30" fmla="*/ 1637 w 1696"/>
                <a:gd name="T31" fmla="*/ 895 h 1357"/>
                <a:gd name="T32" fmla="*/ 1637 w 1696"/>
                <a:gd name="T33" fmla="*/ 931 h 1357"/>
                <a:gd name="T34" fmla="*/ 1594 w 1696"/>
                <a:gd name="T35" fmla="*/ 950 h 1357"/>
                <a:gd name="T36" fmla="*/ 1563 w 1696"/>
                <a:gd name="T37" fmla="*/ 978 h 1357"/>
                <a:gd name="T38" fmla="*/ 1554 w 1696"/>
                <a:gd name="T39" fmla="*/ 1004 h 1357"/>
                <a:gd name="T40" fmla="*/ 1551 w 1696"/>
                <a:gd name="T41" fmla="*/ 1025 h 1357"/>
                <a:gd name="T42" fmla="*/ 1499 w 1696"/>
                <a:gd name="T43" fmla="*/ 1099 h 1357"/>
                <a:gd name="T44" fmla="*/ 1476 w 1696"/>
                <a:gd name="T45" fmla="*/ 1196 h 1357"/>
                <a:gd name="T46" fmla="*/ 1457 w 1696"/>
                <a:gd name="T47" fmla="*/ 1234 h 1357"/>
                <a:gd name="T48" fmla="*/ 1402 w 1696"/>
                <a:gd name="T49" fmla="*/ 1167 h 1357"/>
                <a:gd name="T50" fmla="*/ 1334 w 1696"/>
                <a:gd name="T51" fmla="*/ 1160 h 1357"/>
                <a:gd name="T52" fmla="*/ 1282 w 1696"/>
                <a:gd name="T53" fmla="*/ 1167 h 1357"/>
                <a:gd name="T54" fmla="*/ 1204 w 1696"/>
                <a:gd name="T55" fmla="*/ 1219 h 1357"/>
                <a:gd name="T56" fmla="*/ 1159 w 1696"/>
                <a:gd name="T57" fmla="*/ 1193 h 1357"/>
                <a:gd name="T58" fmla="*/ 1085 w 1696"/>
                <a:gd name="T59" fmla="*/ 1158 h 1357"/>
                <a:gd name="T60" fmla="*/ 984 w 1696"/>
                <a:gd name="T61" fmla="*/ 1134 h 1357"/>
                <a:gd name="T62" fmla="*/ 863 w 1696"/>
                <a:gd name="T63" fmla="*/ 1087 h 1357"/>
                <a:gd name="T64" fmla="*/ 797 w 1696"/>
                <a:gd name="T65" fmla="*/ 1013 h 1357"/>
                <a:gd name="T66" fmla="*/ 764 w 1696"/>
                <a:gd name="T67" fmla="*/ 902 h 1357"/>
                <a:gd name="T68" fmla="*/ 787 w 1696"/>
                <a:gd name="T69" fmla="*/ 781 h 1357"/>
                <a:gd name="T70" fmla="*/ 951 w 1696"/>
                <a:gd name="T71" fmla="*/ 758 h 1357"/>
                <a:gd name="T72" fmla="*/ 1244 w 1696"/>
                <a:gd name="T73" fmla="*/ 748 h 1357"/>
                <a:gd name="T74" fmla="*/ 291 w 1696"/>
                <a:gd name="T75" fmla="*/ 521 h 1357"/>
                <a:gd name="T76" fmla="*/ 99 w 1696"/>
                <a:gd name="T77" fmla="*/ 455 h 1357"/>
                <a:gd name="T78" fmla="*/ 99 w 1696"/>
                <a:gd name="T79" fmla="*/ 455 h 1357"/>
                <a:gd name="T80" fmla="*/ 35 w 1696"/>
                <a:gd name="T81" fmla="*/ 351 h 1357"/>
                <a:gd name="T82" fmla="*/ 269 w 1696"/>
                <a:gd name="T83" fmla="*/ 12 h 1357"/>
                <a:gd name="T84" fmla="*/ 390 w 1696"/>
                <a:gd name="T85" fmla="*/ 57 h 1357"/>
                <a:gd name="T86" fmla="*/ 497 w 1696"/>
                <a:gd name="T87" fmla="*/ 443 h 1357"/>
                <a:gd name="T88" fmla="*/ 605 w 1696"/>
                <a:gd name="T89" fmla="*/ 488 h 1357"/>
                <a:gd name="T90" fmla="*/ 643 w 1696"/>
                <a:gd name="T91" fmla="*/ 587 h 1357"/>
                <a:gd name="T92" fmla="*/ 499 w 1696"/>
                <a:gd name="T93" fmla="*/ 462 h 1357"/>
                <a:gd name="T94" fmla="*/ 357 w 1696"/>
                <a:gd name="T95" fmla="*/ 462 h 1357"/>
                <a:gd name="T96" fmla="*/ 310 w 1696"/>
                <a:gd name="T97" fmla="*/ 450 h 1357"/>
                <a:gd name="T98" fmla="*/ 215 w 1696"/>
                <a:gd name="T99" fmla="*/ 573 h 1357"/>
                <a:gd name="T100" fmla="*/ 128 w 1696"/>
                <a:gd name="T101" fmla="*/ 602 h 1357"/>
                <a:gd name="T102" fmla="*/ 229 w 1696"/>
                <a:gd name="T103" fmla="*/ 505 h 1357"/>
                <a:gd name="T104" fmla="*/ 168 w 1696"/>
                <a:gd name="T105" fmla="*/ 495 h 1357"/>
                <a:gd name="T106" fmla="*/ 104 w 1696"/>
                <a:gd name="T107" fmla="*/ 417 h 1357"/>
                <a:gd name="T108" fmla="*/ 165 w 1696"/>
                <a:gd name="T109" fmla="*/ 334 h 1357"/>
                <a:gd name="T110" fmla="*/ 132 w 1696"/>
                <a:gd name="T111" fmla="*/ 294 h 1357"/>
                <a:gd name="T112" fmla="*/ 128 w 1696"/>
                <a:gd name="T113" fmla="*/ 235 h 1357"/>
                <a:gd name="T114" fmla="*/ 118 w 1696"/>
                <a:gd name="T115" fmla="*/ 116 h 1357"/>
                <a:gd name="T116" fmla="*/ 269 w 1696"/>
                <a:gd name="T117" fmla="*/ 12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6" h="1357">
                  <a:moveTo>
                    <a:pt x="262" y="1352"/>
                  </a:moveTo>
                  <a:lnTo>
                    <a:pt x="262" y="1352"/>
                  </a:lnTo>
                  <a:lnTo>
                    <a:pt x="260" y="1357"/>
                  </a:lnTo>
                  <a:lnTo>
                    <a:pt x="255" y="1352"/>
                  </a:lnTo>
                  <a:lnTo>
                    <a:pt x="255" y="1347"/>
                  </a:lnTo>
                  <a:lnTo>
                    <a:pt x="253" y="1342"/>
                  </a:lnTo>
                  <a:lnTo>
                    <a:pt x="253" y="1340"/>
                  </a:lnTo>
                  <a:lnTo>
                    <a:pt x="258" y="1338"/>
                  </a:lnTo>
                  <a:lnTo>
                    <a:pt x="255" y="1335"/>
                  </a:lnTo>
                  <a:lnTo>
                    <a:pt x="255" y="1333"/>
                  </a:lnTo>
                  <a:lnTo>
                    <a:pt x="258" y="1333"/>
                  </a:lnTo>
                  <a:lnTo>
                    <a:pt x="265" y="1335"/>
                  </a:lnTo>
                  <a:lnTo>
                    <a:pt x="267" y="1335"/>
                  </a:lnTo>
                  <a:lnTo>
                    <a:pt x="269" y="1340"/>
                  </a:lnTo>
                  <a:lnTo>
                    <a:pt x="274" y="1345"/>
                  </a:lnTo>
                  <a:lnTo>
                    <a:pt x="274" y="1347"/>
                  </a:lnTo>
                  <a:lnTo>
                    <a:pt x="267" y="1350"/>
                  </a:lnTo>
                  <a:lnTo>
                    <a:pt x="262" y="1352"/>
                  </a:lnTo>
                  <a:lnTo>
                    <a:pt x="262" y="1352"/>
                  </a:lnTo>
                  <a:lnTo>
                    <a:pt x="262" y="1352"/>
                  </a:lnTo>
                  <a:close/>
                  <a:moveTo>
                    <a:pt x="253" y="1326"/>
                  </a:moveTo>
                  <a:lnTo>
                    <a:pt x="253" y="1326"/>
                  </a:lnTo>
                  <a:lnTo>
                    <a:pt x="248" y="1328"/>
                  </a:lnTo>
                  <a:lnTo>
                    <a:pt x="246" y="1323"/>
                  </a:lnTo>
                  <a:lnTo>
                    <a:pt x="243" y="1321"/>
                  </a:lnTo>
                  <a:lnTo>
                    <a:pt x="243" y="1321"/>
                  </a:lnTo>
                  <a:lnTo>
                    <a:pt x="243" y="1319"/>
                  </a:lnTo>
                  <a:lnTo>
                    <a:pt x="251" y="1321"/>
                  </a:lnTo>
                  <a:lnTo>
                    <a:pt x="253" y="1323"/>
                  </a:lnTo>
                  <a:lnTo>
                    <a:pt x="253" y="1326"/>
                  </a:lnTo>
                  <a:lnTo>
                    <a:pt x="253" y="1326"/>
                  </a:lnTo>
                  <a:lnTo>
                    <a:pt x="253" y="1326"/>
                  </a:lnTo>
                  <a:close/>
                  <a:moveTo>
                    <a:pt x="241" y="1316"/>
                  </a:moveTo>
                  <a:lnTo>
                    <a:pt x="241" y="1316"/>
                  </a:lnTo>
                  <a:lnTo>
                    <a:pt x="241" y="1319"/>
                  </a:lnTo>
                  <a:lnTo>
                    <a:pt x="234" y="1316"/>
                  </a:lnTo>
                  <a:lnTo>
                    <a:pt x="234" y="1316"/>
                  </a:lnTo>
                  <a:lnTo>
                    <a:pt x="241" y="1316"/>
                  </a:lnTo>
                  <a:lnTo>
                    <a:pt x="241" y="1316"/>
                  </a:lnTo>
                  <a:lnTo>
                    <a:pt x="241" y="1316"/>
                  </a:lnTo>
                  <a:close/>
                  <a:moveTo>
                    <a:pt x="227" y="1314"/>
                  </a:moveTo>
                  <a:lnTo>
                    <a:pt x="227" y="1314"/>
                  </a:lnTo>
                  <a:lnTo>
                    <a:pt x="227" y="1314"/>
                  </a:lnTo>
                  <a:lnTo>
                    <a:pt x="225" y="1314"/>
                  </a:lnTo>
                  <a:lnTo>
                    <a:pt x="220" y="1314"/>
                  </a:lnTo>
                  <a:lnTo>
                    <a:pt x="217" y="1312"/>
                  </a:lnTo>
                  <a:lnTo>
                    <a:pt x="217" y="1309"/>
                  </a:lnTo>
                  <a:lnTo>
                    <a:pt x="222" y="1307"/>
                  </a:lnTo>
                  <a:lnTo>
                    <a:pt x="225" y="1309"/>
                  </a:lnTo>
                  <a:lnTo>
                    <a:pt x="227" y="1314"/>
                  </a:lnTo>
                  <a:lnTo>
                    <a:pt x="227" y="1314"/>
                  </a:lnTo>
                  <a:lnTo>
                    <a:pt x="227" y="1314"/>
                  </a:lnTo>
                  <a:close/>
                  <a:moveTo>
                    <a:pt x="201" y="1302"/>
                  </a:moveTo>
                  <a:lnTo>
                    <a:pt x="201" y="1302"/>
                  </a:lnTo>
                  <a:lnTo>
                    <a:pt x="199" y="1305"/>
                  </a:lnTo>
                  <a:lnTo>
                    <a:pt x="194" y="1300"/>
                  </a:lnTo>
                  <a:lnTo>
                    <a:pt x="194" y="1300"/>
                  </a:lnTo>
                  <a:lnTo>
                    <a:pt x="196" y="1297"/>
                  </a:lnTo>
                  <a:lnTo>
                    <a:pt x="201" y="1297"/>
                  </a:lnTo>
                  <a:lnTo>
                    <a:pt x="201" y="1302"/>
                  </a:lnTo>
                  <a:lnTo>
                    <a:pt x="201" y="1302"/>
                  </a:lnTo>
                  <a:lnTo>
                    <a:pt x="201" y="1302"/>
                  </a:lnTo>
                  <a:close/>
                  <a:moveTo>
                    <a:pt x="1244" y="748"/>
                  </a:moveTo>
                  <a:lnTo>
                    <a:pt x="1244" y="748"/>
                  </a:lnTo>
                  <a:lnTo>
                    <a:pt x="1249" y="763"/>
                  </a:lnTo>
                  <a:lnTo>
                    <a:pt x="1253" y="767"/>
                  </a:lnTo>
                  <a:lnTo>
                    <a:pt x="1265" y="767"/>
                  </a:lnTo>
                  <a:lnTo>
                    <a:pt x="1282" y="772"/>
                  </a:lnTo>
                  <a:lnTo>
                    <a:pt x="1296" y="779"/>
                  </a:lnTo>
                  <a:lnTo>
                    <a:pt x="1310" y="777"/>
                  </a:lnTo>
                  <a:lnTo>
                    <a:pt x="1329" y="784"/>
                  </a:lnTo>
                  <a:lnTo>
                    <a:pt x="1336" y="784"/>
                  </a:lnTo>
                  <a:lnTo>
                    <a:pt x="1350" y="777"/>
                  </a:lnTo>
                  <a:lnTo>
                    <a:pt x="1365" y="784"/>
                  </a:lnTo>
                  <a:lnTo>
                    <a:pt x="1381" y="793"/>
                  </a:lnTo>
                  <a:lnTo>
                    <a:pt x="1393" y="803"/>
                  </a:lnTo>
                  <a:lnTo>
                    <a:pt x="1405" y="810"/>
                  </a:lnTo>
                  <a:lnTo>
                    <a:pt x="1407" y="815"/>
                  </a:lnTo>
                  <a:lnTo>
                    <a:pt x="1412" y="817"/>
                  </a:lnTo>
                  <a:lnTo>
                    <a:pt x="1410" y="819"/>
                  </a:lnTo>
                  <a:lnTo>
                    <a:pt x="1414" y="822"/>
                  </a:lnTo>
                  <a:lnTo>
                    <a:pt x="1419" y="819"/>
                  </a:lnTo>
                  <a:lnTo>
                    <a:pt x="1419" y="824"/>
                  </a:lnTo>
                  <a:lnTo>
                    <a:pt x="1424" y="829"/>
                  </a:lnTo>
                  <a:lnTo>
                    <a:pt x="1426" y="829"/>
                  </a:lnTo>
                  <a:lnTo>
                    <a:pt x="1428" y="831"/>
                  </a:lnTo>
                  <a:lnTo>
                    <a:pt x="1426" y="834"/>
                  </a:lnTo>
                  <a:lnTo>
                    <a:pt x="1445" y="845"/>
                  </a:lnTo>
                  <a:lnTo>
                    <a:pt x="1447" y="867"/>
                  </a:lnTo>
                  <a:lnTo>
                    <a:pt x="1452" y="886"/>
                  </a:lnTo>
                  <a:lnTo>
                    <a:pt x="1445" y="897"/>
                  </a:lnTo>
                  <a:lnTo>
                    <a:pt x="1438" y="912"/>
                  </a:lnTo>
                  <a:lnTo>
                    <a:pt x="1436" y="919"/>
                  </a:lnTo>
                  <a:lnTo>
                    <a:pt x="1436" y="919"/>
                  </a:lnTo>
                  <a:lnTo>
                    <a:pt x="1436" y="923"/>
                  </a:lnTo>
                  <a:lnTo>
                    <a:pt x="1443" y="926"/>
                  </a:lnTo>
                  <a:lnTo>
                    <a:pt x="1445" y="926"/>
                  </a:lnTo>
                  <a:lnTo>
                    <a:pt x="1464" y="914"/>
                  </a:lnTo>
                  <a:lnTo>
                    <a:pt x="1481" y="912"/>
                  </a:lnTo>
                  <a:lnTo>
                    <a:pt x="1502" y="902"/>
                  </a:lnTo>
                  <a:lnTo>
                    <a:pt x="1504" y="900"/>
                  </a:lnTo>
                  <a:lnTo>
                    <a:pt x="1502" y="893"/>
                  </a:lnTo>
                  <a:lnTo>
                    <a:pt x="1499" y="888"/>
                  </a:lnTo>
                  <a:lnTo>
                    <a:pt x="1507" y="883"/>
                  </a:lnTo>
                  <a:lnTo>
                    <a:pt x="1521" y="883"/>
                  </a:lnTo>
                  <a:lnTo>
                    <a:pt x="1537" y="883"/>
                  </a:lnTo>
                  <a:lnTo>
                    <a:pt x="1542" y="874"/>
                  </a:lnTo>
                  <a:lnTo>
                    <a:pt x="1544" y="874"/>
                  </a:lnTo>
                  <a:lnTo>
                    <a:pt x="1561" y="857"/>
                  </a:lnTo>
                  <a:lnTo>
                    <a:pt x="1568" y="852"/>
                  </a:lnTo>
                  <a:lnTo>
                    <a:pt x="1592" y="852"/>
                  </a:lnTo>
                  <a:lnTo>
                    <a:pt x="1622" y="852"/>
                  </a:lnTo>
                  <a:lnTo>
                    <a:pt x="1625" y="848"/>
                  </a:lnTo>
                  <a:lnTo>
                    <a:pt x="1630" y="845"/>
                  </a:lnTo>
                  <a:lnTo>
                    <a:pt x="1637" y="843"/>
                  </a:lnTo>
                  <a:lnTo>
                    <a:pt x="1644" y="831"/>
                  </a:lnTo>
                  <a:lnTo>
                    <a:pt x="1646" y="815"/>
                  </a:lnTo>
                  <a:lnTo>
                    <a:pt x="1660" y="796"/>
                  </a:lnTo>
                  <a:lnTo>
                    <a:pt x="1665" y="803"/>
                  </a:lnTo>
                  <a:lnTo>
                    <a:pt x="1677" y="798"/>
                  </a:lnTo>
                  <a:lnTo>
                    <a:pt x="1682" y="805"/>
                  </a:lnTo>
                  <a:lnTo>
                    <a:pt x="1682" y="838"/>
                  </a:lnTo>
                  <a:lnTo>
                    <a:pt x="1693" y="850"/>
                  </a:lnTo>
                  <a:lnTo>
                    <a:pt x="1696" y="857"/>
                  </a:lnTo>
                  <a:lnTo>
                    <a:pt x="1679" y="869"/>
                  </a:lnTo>
                  <a:lnTo>
                    <a:pt x="1663" y="876"/>
                  </a:lnTo>
                  <a:lnTo>
                    <a:pt x="1646" y="883"/>
                  </a:lnTo>
                  <a:lnTo>
                    <a:pt x="1637" y="895"/>
                  </a:lnTo>
                  <a:lnTo>
                    <a:pt x="1634" y="900"/>
                  </a:lnTo>
                  <a:lnTo>
                    <a:pt x="1634" y="912"/>
                  </a:lnTo>
                  <a:lnTo>
                    <a:pt x="1639" y="923"/>
                  </a:lnTo>
                  <a:lnTo>
                    <a:pt x="1646" y="923"/>
                  </a:lnTo>
                  <a:lnTo>
                    <a:pt x="1644" y="916"/>
                  </a:lnTo>
                  <a:lnTo>
                    <a:pt x="1648" y="921"/>
                  </a:lnTo>
                  <a:lnTo>
                    <a:pt x="1648" y="928"/>
                  </a:lnTo>
                  <a:lnTo>
                    <a:pt x="1637" y="931"/>
                  </a:lnTo>
                  <a:lnTo>
                    <a:pt x="1630" y="931"/>
                  </a:lnTo>
                  <a:lnTo>
                    <a:pt x="1618" y="935"/>
                  </a:lnTo>
                  <a:lnTo>
                    <a:pt x="1611" y="935"/>
                  </a:lnTo>
                  <a:lnTo>
                    <a:pt x="1601" y="935"/>
                  </a:lnTo>
                  <a:lnTo>
                    <a:pt x="1587" y="942"/>
                  </a:lnTo>
                  <a:lnTo>
                    <a:pt x="1611" y="938"/>
                  </a:lnTo>
                  <a:lnTo>
                    <a:pt x="1615" y="942"/>
                  </a:lnTo>
                  <a:lnTo>
                    <a:pt x="1594" y="950"/>
                  </a:lnTo>
                  <a:lnTo>
                    <a:pt x="1582" y="950"/>
                  </a:lnTo>
                  <a:lnTo>
                    <a:pt x="1585" y="947"/>
                  </a:lnTo>
                  <a:lnTo>
                    <a:pt x="1577" y="952"/>
                  </a:lnTo>
                  <a:lnTo>
                    <a:pt x="1585" y="954"/>
                  </a:lnTo>
                  <a:lnTo>
                    <a:pt x="1580" y="968"/>
                  </a:lnTo>
                  <a:lnTo>
                    <a:pt x="1568" y="985"/>
                  </a:lnTo>
                  <a:lnTo>
                    <a:pt x="1566" y="978"/>
                  </a:lnTo>
                  <a:lnTo>
                    <a:pt x="1563" y="978"/>
                  </a:lnTo>
                  <a:lnTo>
                    <a:pt x="1559" y="973"/>
                  </a:lnTo>
                  <a:lnTo>
                    <a:pt x="1561" y="983"/>
                  </a:lnTo>
                  <a:lnTo>
                    <a:pt x="1566" y="987"/>
                  </a:lnTo>
                  <a:lnTo>
                    <a:pt x="1566" y="997"/>
                  </a:lnTo>
                  <a:lnTo>
                    <a:pt x="1561" y="1004"/>
                  </a:lnTo>
                  <a:lnTo>
                    <a:pt x="1551" y="1021"/>
                  </a:lnTo>
                  <a:lnTo>
                    <a:pt x="1549" y="1018"/>
                  </a:lnTo>
                  <a:lnTo>
                    <a:pt x="1554" y="1004"/>
                  </a:lnTo>
                  <a:lnTo>
                    <a:pt x="1547" y="997"/>
                  </a:lnTo>
                  <a:lnTo>
                    <a:pt x="1544" y="980"/>
                  </a:lnTo>
                  <a:lnTo>
                    <a:pt x="1542" y="990"/>
                  </a:lnTo>
                  <a:lnTo>
                    <a:pt x="1544" y="1002"/>
                  </a:lnTo>
                  <a:lnTo>
                    <a:pt x="1533" y="999"/>
                  </a:lnTo>
                  <a:lnTo>
                    <a:pt x="1544" y="1006"/>
                  </a:lnTo>
                  <a:lnTo>
                    <a:pt x="1547" y="1025"/>
                  </a:lnTo>
                  <a:lnTo>
                    <a:pt x="1551" y="1025"/>
                  </a:lnTo>
                  <a:lnTo>
                    <a:pt x="1551" y="1032"/>
                  </a:lnTo>
                  <a:lnTo>
                    <a:pt x="1554" y="1054"/>
                  </a:lnTo>
                  <a:lnTo>
                    <a:pt x="1544" y="1068"/>
                  </a:lnTo>
                  <a:lnTo>
                    <a:pt x="1528" y="1073"/>
                  </a:lnTo>
                  <a:lnTo>
                    <a:pt x="1516" y="1084"/>
                  </a:lnTo>
                  <a:lnTo>
                    <a:pt x="1509" y="1084"/>
                  </a:lnTo>
                  <a:lnTo>
                    <a:pt x="1502" y="1094"/>
                  </a:lnTo>
                  <a:lnTo>
                    <a:pt x="1499" y="1099"/>
                  </a:lnTo>
                  <a:lnTo>
                    <a:pt x="1481" y="1113"/>
                  </a:lnTo>
                  <a:lnTo>
                    <a:pt x="1471" y="1120"/>
                  </a:lnTo>
                  <a:lnTo>
                    <a:pt x="1464" y="1132"/>
                  </a:lnTo>
                  <a:lnTo>
                    <a:pt x="1462" y="1146"/>
                  </a:lnTo>
                  <a:lnTo>
                    <a:pt x="1464" y="1158"/>
                  </a:lnTo>
                  <a:lnTo>
                    <a:pt x="1469" y="1174"/>
                  </a:lnTo>
                  <a:lnTo>
                    <a:pt x="1476" y="1189"/>
                  </a:lnTo>
                  <a:lnTo>
                    <a:pt x="1476" y="1196"/>
                  </a:lnTo>
                  <a:lnTo>
                    <a:pt x="1485" y="1217"/>
                  </a:lnTo>
                  <a:lnTo>
                    <a:pt x="1483" y="1229"/>
                  </a:lnTo>
                  <a:lnTo>
                    <a:pt x="1483" y="1236"/>
                  </a:lnTo>
                  <a:lnTo>
                    <a:pt x="1478" y="1245"/>
                  </a:lnTo>
                  <a:lnTo>
                    <a:pt x="1473" y="1248"/>
                  </a:lnTo>
                  <a:lnTo>
                    <a:pt x="1466" y="1245"/>
                  </a:lnTo>
                  <a:lnTo>
                    <a:pt x="1464" y="1238"/>
                  </a:lnTo>
                  <a:lnTo>
                    <a:pt x="1457" y="1234"/>
                  </a:lnTo>
                  <a:lnTo>
                    <a:pt x="1450" y="1219"/>
                  </a:lnTo>
                  <a:lnTo>
                    <a:pt x="1440" y="1205"/>
                  </a:lnTo>
                  <a:lnTo>
                    <a:pt x="1438" y="1198"/>
                  </a:lnTo>
                  <a:lnTo>
                    <a:pt x="1443" y="1186"/>
                  </a:lnTo>
                  <a:lnTo>
                    <a:pt x="1438" y="1177"/>
                  </a:lnTo>
                  <a:lnTo>
                    <a:pt x="1424" y="1160"/>
                  </a:lnTo>
                  <a:lnTo>
                    <a:pt x="1419" y="1158"/>
                  </a:lnTo>
                  <a:lnTo>
                    <a:pt x="1402" y="1167"/>
                  </a:lnTo>
                  <a:lnTo>
                    <a:pt x="1400" y="1165"/>
                  </a:lnTo>
                  <a:lnTo>
                    <a:pt x="1393" y="1155"/>
                  </a:lnTo>
                  <a:lnTo>
                    <a:pt x="1381" y="1151"/>
                  </a:lnTo>
                  <a:lnTo>
                    <a:pt x="1362" y="1153"/>
                  </a:lnTo>
                  <a:lnTo>
                    <a:pt x="1348" y="1151"/>
                  </a:lnTo>
                  <a:lnTo>
                    <a:pt x="1336" y="1153"/>
                  </a:lnTo>
                  <a:lnTo>
                    <a:pt x="1329" y="1155"/>
                  </a:lnTo>
                  <a:lnTo>
                    <a:pt x="1334" y="1160"/>
                  </a:lnTo>
                  <a:lnTo>
                    <a:pt x="1331" y="1167"/>
                  </a:lnTo>
                  <a:lnTo>
                    <a:pt x="1336" y="1172"/>
                  </a:lnTo>
                  <a:lnTo>
                    <a:pt x="1334" y="1174"/>
                  </a:lnTo>
                  <a:lnTo>
                    <a:pt x="1327" y="1172"/>
                  </a:lnTo>
                  <a:lnTo>
                    <a:pt x="1320" y="1174"/>
                  </a:lnTo>
                  <a:lnTo>
                    <a:pt x="1310" y="1174"/>
                  </a:lnTo>
                  <a:lnTo>
                    <a:pt x="1296" y="1165"/>
                  </a:lnTo>
                  <a:lnTo>
                    <a:pt x="1282" y="1167"/>
                  </a:lnTo>
                  <a:lnTo>
                    <a:pt x="1270" y="1163"/>
                  </a:lnTo>
                  <a:lnTo>
                    <a:pt x="1261" y="1165"/>
                  </a:lnTo>
                  <a:lnTo>
                    <a:pt x="1246" y="1167"/>
                  </a:lnTo>
                  <a:lnTo>
                    <a:pt x="1232" y="1181"/>
                  </a:lnTo>
                  <a:lnTo>
                    <a:pt x="1216" y="1191"/>
                  </a:lnTo>
                  <a:lnTo>
                    <a:pt x="1208" y="1198"/>
                  </a:lnTo>
                  <a:lnTo>
                    <a:pt x="1204" y="1208"/>
                  </a:lnTo>
                  <a:lnTo>
                    <a:pt x="1204" y="1219"/>
                  </a:lnTo>
                  <a:lnTo>
                    <a:pt x="1204" y="1229"/>
                  </a:lnTo>
                  <a:lnTo>
                    <a:pt x="1208" y="1234"/>
                  </a:lnTo>
                  <a:lnTo>
                    <a:pt x="1201" y="1234"/>
                  </a:lnTo>
                  <a:lnTo>
                    <a:pt x="1190" y="1231"/>
                  </a:lnTo>
                  <a:lnTo>
                    <a:pt x="1178" y="1226"/>
                  </a:lnTo>
                  <a:lnTo>
                    <a:pt x="1173" y="1217"/>
                  </a:lnTo>
                  <a:lnTo>
                    <a:pt x="1168" y="1205"/>
                  </a:lnTo>
                  <a:lnTo>
                    <a:pt x="1159" y="1193"/>
                  </a:lnTo>
                  <a:lnTo>
                    <a:pt x="1154" y="1184"/>
                  </a:lnTo>
                  <a:lnTo>
                    <a:pt x="1147" y="1170"/>
                  </a:lnTo>
                  <a:lnTo>
                    <a:pt x="1135" y="1163"/>
                  </a:lnTo>
                  <a:lnTo>
                    <a:pt x="1121" y="1165"/>
                  </a:lnTo>
                  <a:lnTo>
                    <a:pt x="1112" y="1179"/>
                  </a:lnTo>
                  <a:lnTo>
                    <a:pt x="1097" y="1172"/>
                  </a:lnTo>
                  <a:lnTo>
                    <a:pt x="1090" y="1167"/>
                  </a:lnTo>
                  <a:lnTo>
                    <a:pt x="1085" y="1158"/>
                  </a:lnTo>
                  <a:lnTo>
                    <a:pt x="1081" y="1146"/>
                  </a:lnTo>
                  <a:lnTo>
                    <a:pt x="1069" y="1139"/>
                  </a:lnTo>
                  <a:lnTo>
                    <a:pt x="1062" y="1132"/>
                  </a:lnTo>
                  <a:lnTo>
                    <a:pt x="1055" y="1127"/>
                  </a:lnTo>
                  <a:lnTo>
                    <a:pt x="1029" y="1127"/>
                  </a:lnTo>
                  <a:lnTo>
                    <a:pt x="1029" y="1134"/>
                  </a:lnTo>
                  <a:lnTo>
                    <a:pt x="1015" y="1134"/>
                  </a:lnTo>
                  <a:lnTo>
                    <a:pt x="984" y="1134"/>
                  </a:lnTo>
                  <a:lnTo>
                    <a:pt x="946" y="1120"/>
                  </a:lnTo>
                  <a:lnTo>
                    <a:pt x="922" y="1110"/>
                  </a:lnTo>
                  <a:lnTo>
                    <a:pt x="922" y="1108"/>
                  </a:lnTo>
                  <a:lnTo>
                    <a:pt x="903" y="1110"/>
                  </a:lnTo>
                  <a:lnTo>
                    <a:pt x="884" y="1110"/>
                  </a:lnTo>
                  <a:lnTo>
                    <a:pt x="882" y="1101"/>
                  </a:lnTo>
                  <a:lnTo>
                    <a:pt x="870" y="1089"/>
                  </a:lnTo>
                  <a:lnTo>
                    <a:pt x="863" y="1087"/>
                  </a:lnTo>
                  <a:lnTo>
                    <a:pt x="861" y="1082"/>
                  </a:lnTo>
                  <a:lnTo>
                    <a:pt x="851" y="1082"/>
                  </a:lnTo>
                  <a:lnTo>
                    <a:pt x="847" y="1077"/>
                  </a:lnTo>
                  <a:lnTo>
                    <a:pt x="832" y="1075"/>
                  </a:lnTo>
                  <a:lnTo>
                    <a:pt x="828" y="1073"/>
                  </a:lnTo>
                  <a:lnTo>
                    <a:pt x="825" y="1061"/>
                  </a:lnTo>
                  <a:lnTo>
                    <a:pt x="809" y="1042"/>
                  </a:lnTo>
                  <a:lnTo>
                    <a:pt x="797" y="1013"/>
                  </a:lnTo>
                  <a:lnTo>
                    <a:pt x="797" y="1009"/>
                  </a:lnTo>
                  <a:lnTo>
                    <a:pt x="790" y="1002"/>
                  </a:lnTo>
                  <a:lnTo>
                    <a:pt x="776" y="985"/>
                  </a:lnTo>
                  <a:lnTo>
                    <a:pt x="773" y="966"/>
                  </a:lnTo>
                  <a:lnTo>
                    <a:pt x="766" y="957"/>
                  </a:lnTo>
                  <a:lnTo>
                    <a:pt x="769" y="938"/>
                  </a:lnTo>
                  <a:lnTo>
                    <a:pt x="769" y="919"/>
                  </a:lnTo>
                  <a:lnTo>
                    <a:pt x="764" y="902"/>
                  </a:lnTo>
                  <a:lnTo>
                    <a:pt x="771" y="883"/>
                  </a:lnTo>
                  <a:lnTo>
                    <a:pt x="771" y="862"/>
                  </a:lnTo>
                  <a:lnTo>
                    <a:pt x="773" y="841"/>
                  </a:lnTo>
                  <a:lnTo>
                    <a:pt x="771" y="810"/>
                  </a:lnTo>
                  <a:lnTo>
                    <a:pt x="766" y="789"/>
                  </a:lnTo>
                  <a:lnTo>
                    <a:pt x="761" y="779"/>
                  </a:lnTo>
                  <a:lnTo>
                    <a:pt x="764" y="774"/>
                  </a:lnTo>
                  <a:lnTo>
                    <a:pt x="787" y="781"/>
                  </a:lnTo>
                  <a:lnTo>
                    <a:pt x="795" y="805"/>
                  </a:lnTo>
                  <a:lnTo>
                    <a:pt x="799" y="798"/>
                  </a:lnTo>
                  <a:lnTo>
                    <a:pt x="797" y="779"/>
                  </a:lnTo>
                  <a:lnTo>
                    <a:pt x="792" y="758"/>
                  </a:lnTo>
                  <a:lnTo>
                    <a:pt x="837" y="758"/>
                  </a:lnTo>
                  <a:lnTo>
                    <a:pt x="884" y="758"/>
                  </a:lnTo>
                  <a:lnTo>
                    <a:pt x="901" y="758"/>
                  </a:lnTo>
                  <a:lnTo>
                    <a:pt x="951" y="758"/>
                  </a:lnTo>
                  <a:lnTo>
                    <a:pt x="998" y="758"/>
                  </a:lnTo>
                  <a:lnTo>
                    <a:pt x="1048" y="758"/>
                  </a:lnTo>
                  <a:lnTo>
                    <a:pt x="1097" y="758"/>
                  </a:lnTo>
                  <a:lnTo>
                    <a:pt x="1152" y="758"/>
                  </a:lnTo>
                  <a:lnTo>
                    <a:pt x="1206" y="758"/>
                  </a:lnTo>
                  <a:lnTo>
                    <a:pt x="1239" y="758"/>
                  </a:lnTo>
                  <a:lnTo>
                    <a:pt x="1239" y="748"/>
                  </a:lnTo>
                  <a:lnTo>
                    <a:pt x="1244" y="748"/>
                  </a:lnTo>
                  <a:lnTo>
                    <a:pt x="1244" y="748"/>
                  </a:lnTo>
                  <a:lnTo>
                    <a:pt x="1244" y="748"/>
                  </a:lnTo>
                  <a:close/>
                  <a:moveTo>
                    <a:pt x="303" y="540"/>
                  </a:moveTo>
                  <a:lnTo>
                    <a:pt x="303" y="540"/>
                  </a:lnTo>
                  <a:lnTo>
                    <a:pt x="286" y="552"/>
                  </a:lnTo>
                  <a:lnTo>
                    <a:pt x="279" y="545"/>
                  </a:lnTo>
                  <a:lnTo>
                    <a:pt x="277" y="531"/>
                  </a:lnTo>
                  <a:lnTo>
                    <a:pt x="291" y="521"/>
                  </a:lnTo>
                  <a:lnTo>
                    <a:pt x="300" y="516"/>
                  </a:lnTo>
                  <a:lnTo>
                    <a:pt x="310" y="516"/>
                  </a:lnTo>
                  <a:lnTo>
                    <a:pt x="317" y="526"/>
                  </a:lnTo>
                  <a:lnTo>
                    <a:pt x="303" y="540"/>
                  </a:lnTo>
                  <a:lnTo>
                    <a:pt x="303" y="540"/>
                  </a:lnTo>
                  <a:lnTo>
                    <a:pt x="303" y="540"/>
                  </a:lnTo>
                  <a:close/>
                  <a:moveTo>
                    <a:pt x="99" y="455"/>
                  </a:moveTo>
                  <a:lnTo>
                    <a:pt x="99" y="455"/>
                  </a:lnTo>
                  <a:lnTo>
                    <a:pt x="90" y="460"/>
                  </a:lnTo>
                  <a:lnTo>
                    <a:pt x="78" y="455"/>
                  </a:lnTo>
                  <a:lnTo>
                    <a:pt x="68" y="445"/>
                  </a:lnTo>
                  <a:lnTo>
                    <a:pt x="85" y="441"/>
                  </a:lnTo>
                  <a:lnTo>
                    <a:pt x="97" y="443"/>
                  </a:lnTo>
                  <a:lnTo>
                    <a:pt x="99" y="455"/>
                  </a:lnTo>
                  <a:lnTo>
                    <a:pt x="99" y="455"/>
                  </a:lnTo>
                  <a:lnTo>
                    <a:pt x="99" y="455"/>
                  </a:lnTo>
                  <a:close/>
                  <a:moveTo>
                    <a:pt x="0" y="322"/>
                  </a:moveTo>
                  <a:lnTo>
                    <a:pt x="0" y="322"/>
                  </a:lnTo>
                  <a:lnTo>
                    <a:pt x="9" y="329"/>
                  </a:lnTo>
                  <a:lnTo>
                    <a:pt x="19" y="327"/>
                  </a:lnTo>
                  <a:lnTo>
                    <a:pt x="33" y="336"/>
                  </a:lnTo>
                  <a:lnTo>
                    <a:pt x="49" y="341"/>
                  </a:lnTo>
                  <a:lnTo>
                    <a:pt x="47" y="344"/>
                  </a:lnTo>
                  <a:lnTo>
                    <a:pt x="35" y="351"/>
                  </a:lnTo>
                  <a:lnTo>
                    <a:pt x="23" y="344"/>
                  </a:lnTo>
                  <a:lnTo>
                    <a:pt x="16" y="339"/>
                  </a:lnTo>
                  <a:lnTo>
                    <a:pt x="2" y="341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22"/>
                  </a:lnTo>
                  <a:close/>
                  <a:moveTo>
                    <a:pt x="269" y="12"/>
                  </a:moveTo>
                  <a:lnTo>
                    <a:pt x="269" y="12"/>
                  </a:lnTo>
                  <a:lnTo>
                    <a:pt x="281" y="33"/>
                  </a:lnTo>
                  <a:lnTo>
                    <a:pt x="288" y="24"/>
                  </a:lnTo>
                  <a:lnTo>
                    <a:pt x="317" y="26"/>
                  </a:lnTo>
                  <a:lnTo>
                    <a:pt x="314" y="38"/>
                  </a:lnTo>
                  <a:lnTo>
                    <a:pt x="340" y="48"/>
                  </a:lnTo>
                  <a:lnTo>
                    <a:pt x="357" y="41"/>
                  </a:lnTo>
                  <a:lnTo>
                    <a:pt x="390" y="57"/>
                  </a:lnTo>
                  <a:lnTo>
                    <a:pt x="421" y="62"/>
                  </a:lnTo>
                  <a:lnTo>
                    <a:pt x="433" y="67"/>
                  </a:lnTo>
                  <a:lnTo>
                    <a:pt x="456" y="60"/>
                  </a:lnTo>
                  <a:lnTo>
                    <a:pt x="480" y="74"/>
                  </a:lnTo>
                  <a:lnTo>
                    <a:pt x="497" y="81"/>
                  </a:lnTo>
                  <a:lnTo>
                    <a:pt x="497" y="81"/>
                  </a:lnTo>
                  <a:lnTo>
                    <a:pt x="497" y="239"/>
                  </a:lnTo>
                  <a:lnTo>
                    <a:pt x="497" y="443"/>
                  </a:lnTo>
                  <a:lnTo>
                    <a:pt x="513" y="443"/>
                  </a:lnTo>
                  <a:lnTo>
                    <a:pt x="530" y="452"/>
                  </a:lnTo>
                  <a:lnTo>
                    <a:pt x="541" y="467"/>
                  </a:lnTo>
                  <a:lnTo>
                    <a:pt x="556" y="488"/>
                  </a:lnTo>
                  <a:lnTo>
                    <a:pt x="570" y="469"/>
                  </a:lnTo>
                  <a:lnTo>
                    <a:pt x="586" y="460"/>
                  </a:lnTo>
                  <a:lnTo>
                    <a:pt x="596" y="474"/>
                  </a:lnTo>
                  <a:lnTo>
                    <a:pt x="605" y="488"/>
                  </a:lnTo>
                  <a:lnTo>
                    <a:pt x="622" y="502"/>
                  </a:lnTo>
                  <a:lnTo>
                    <a:pt x="631" y="523"/>
                  </a:lnTo>
                  <a:lnTo>
                    <a:pt x="648" y="559"/>
                  </a:lnTo>
                  <a:lnTo>
                    <a:pt x="676" y="576"/>
                  </a:lnTo>
                  <a:lnTo>
                    <a:pt x="676" y="594"/>
                  </a:lnTo>
                  <a:lnTo>
                    <a:pt x="667" y="606"/>
                  </a:lnTo>
                  <a:lnTo>
                    <a:pt x="657" y="597"/>
                  </a:lnTo>
                  <a:lnTo>
                    <a:pt x="643" y="587"/>
                  </a:lnTo>
                  <a:lnTo>
                    <a:pt x="638" y="564"/>
                  </a:lnTo>
                  <a:lnTo>
                    <a:pt x="617" y="538"/>
                  </a:lnTo>
                  <a:lnTo>
                    <a:pt x="608" y="512"/>
                  </a:lnTo>
                  <a:lnTo>
                    <a:pt x="594" y="509"/>
                  </a:lnTo>
                  <a:lnTo>
                    <a:pt x="567" y="509"/>
                  </a:lnTo>
                  <a:lnTo>
                    <a:pt x="549" y="500"/>
                  </a:lnTo>
                  <a:lnTo>
                    <a:pt x="515" y="467"/>
                  </a:lnTo>
                  <a:lnTo>
                    <a:pt x="499" y="462"/>
                  </a:lnTo>
                  <a:lnTo>
                    <a:pt x="471" y="450"/>
                  </a:lnTo>
                  <a:lnTo>
                    <a:pt x="449" y="452"/>
                  </a:lnTo>
                  <a:lnTo>
                    <a:pt x="416" y="438"/>
                  </a:lnTo>
                  <a:lnTo>
                    <a:pt x="400" y="424"/>
                  </a:lnTo>
                  <a:lnTo>
                    <a:pt x="381" y="431"/>
                  </a:lnTo>
                  <a:lnTo>
                    <a:pt x="385" y="452"/>
                  </a:lnTo>
                  <a:lnTo>
                    <a:pt x="374" y="455"/>
                  </a:lnTo>
                  <a:lnTo>
                    <a:pt x="357" y="462"/>
                  </a:lnTo>
                  <a:lnTo>
                    <a:pt x="340" y="474"/>
                  </a:lnTo>
                  <a:lnTo>
                    <a:pt x="324" y="478"/>
                  </a:lnTo>
                  <a:lnTo>
                    <a:pt x="322" y="460"/>
                  </a:lnTo>
                  <a:lnTo>
                    <a:pt x="329" y="429"/>
                  </a:lnTo>
                  <a:lnTo>
                    <a:pt x="345" y="417"/>
                  </a:lnTo>
                  <a:lnTo>
                    <a:pt x="340" y="410"/>
                  </a:lnTo>
                  <a:lnTo>
                    <a:pt x="322" y="429"/>
                  </a:lnTo>
                  <a:lnTo>
                    <a:pt x="310" y="450"/>
                  </a:lnTo>
                  <a:lnTo>
                    <a:pt x="286" y="474"/>
                  </a:lnTo>
                  <a:lnTo>
                    <a:pt x="298" y="488"/>
                  </a:lnTo>
                  <a:lnTo>
                    <a:pt x="284" y="509"/>
                  </a:lnTo>
                  <a:lnTo>
                    <a:pt x="265" y="523"/>
                  </a:lnTo>
                  <a:lnTo>
                    <a:pt x="251" y="533"/>
                  </a:lnTo>
                  <a:lnTo>
                    <a:pt x="246" y="545"/>
                  </a:lnTo>
                  <a:lnTo>
                    <a:pt x="220" y="559"/>
                  </a:lnTo>
                  <a:lnTo>
                    <a:pt x="215" y="573"/>
                  </a:lnTo>
                  <a:lnTo>
                    <a:pt x="196" y="585"/>
                  </a:lnTo>
                  <a:lnTo>
                    <a:pt x="184" y="583"/>
                  </a:lnTo>
                  <a:lnTo>
                    <a:pt x="170" y="592"/>
                  </a:lnTo>
                  <a:lnTo>
                    <a:pt x="154" y="602"/>
                  </a:lnTo>
                  <a:lnTo>
                    <a:pt x="139" y="611"/>
                  </a:lnTo>
                  <a:lnTo>
                    <a:pt x="113" y="618"/>
                  </a:lnTo>
                  <a:lnTo>
                    <a:pt x="109" y="613"/>
                  </a:lnTo>
                  <a:lnTo>
                    <a:pt x="128" y="602"/>
                  </a:lnTo>
                  <a:lnTo>
                    <a:pt x="142" y="592"/>
                  </a:lnTo>
                  <a:lnTo>
                    <a:pt x="161" y="578"/>
                  </a:lnTo>
                  <a:lnTo>
                    <a:pt x="180" y="573"/>
                  </a:lnTo>
                  <a:lnTo>
                    <a:pt x="189" y="561"/>
                  </a:lnTo>
                  <a:lnTo>
                    <a:pt x="210" y="545"/>
                  </a:lnTo>
                  <a:lnTo>
                    <a:pt x="215" y="538"/>
                  </a:lnTo>
                  <a:lnTo>
                    <a:pt x="227" y="528"/>
                  </a:lnTo>
                  <a:lnTo>
                    <a:pt x="229" y="505"/>
                  </a:lnTo>
                  <a:lnTo>
                    <a:pt x="236" y="486"/>
                  </a:lnTo>
                  <a:lnTo>
                    <a:pt x="220" y="495"/>
                  </a:lnTo>
                  <a:lnTo>
                    <a:pt x="213" y="490"/>
                  </a:lnTo>
                  <a:lnTo>
                    <a:pt x="206" y="502"/>
                  </a:lnTo>
                  <a:lnTo>
                    <a:pt x="194" y="486"/>
                  </a:lnTo>
                  <a:lnTo>
                    <a:pt x="189" y="497"/>
                  </a:lnTo>
                  <a:lnTo>
                    <a:pt x="184" y="481"/>
                  </a:lnTo>
                  <a:lnTo>
                    <a:pt x="168" y="495"/>
                  </a:lnTo>
                  <a:lnTo>
                    <a:pt x="158" y="495"/>
                  </a:lnTo>
                  <a:lnTo>
                    <a:pt x="156" y="474"/>
                  </a:lnTo>
                  <a:lnTo>
                    <a:pt x="158" y="464"/>
                  </a:lnTo>
                  <a:lnTo>
                    <a:pt x="149" y="452"/>
                  </a:lnTo>
                  <a:lnTo>
                    <a:pt x="128" y="460"/>
                  </a:lnTo>
                  <a:lnTo>
                    <a:pt x="113" y="443"/>
                  </a:lnTo>
                  <a:lnTo>
                    <a:pt x="104" y="436"/>
                  </a:lnTo>
                  <a:lnTo>
                    <a:pt x="104" y="417"/>
                  </a:lnTo>
                  <a:lnTo>
                    <a:pt x="90" y="403"/>
                  </a:lnTo>
                  <a:lnTo>
                    <a:pt x="97" y="384"/>
                  </a:lnTo>
                  <a:lnTo>
                    <a:pt x="111" y="365"/>
                  </a:lnTo>
                  <a:lnTo>
                    <a:pt x="116" y="346"/>
                  </a:lnTo>
                  <a:lnTo>
                    <a:pt x="130" y="344"/>
                  </a:lnTo>
                  <a:lnTo>
                    <a:pt x="139" y="348"/>
                  </a:lnTo>
                  <a:lnTo>
                    <a:pt x="154" y="332"/>
                  </a:lnTo>
                  <a:lnTo>
                    <a:pt x="165" y="334"/>
                  </a:lnTo>
                  <a:lnTo>
                    <a:pt x="177" y="325"/>
                  </a:lnTo>
                  <a:lnTo>
                    <a:pt x="175" y="306"/>
                  </a:lnTo>
                  <a:lnTo>
                    <a:pt x="165" y="301"/>
                  </a:lnTo>
                  <a:lnTo>
                    <a:pt x="177" y="284"/>
                  </a:lnTo>
                  <a:lnTo>
                    <a:pt x="168" y="287"/>
                  </a:lnTo>
                  <a:lnTo>
                    <a:pt x="149" y="294"/>
                  </a:lnTo>
                  <a:lnTo>
                    <a:pt x="144" y="303"/>
                  </a:lnTo>
                  <a:lnTo>
                    <a:pt x="132" y="294"/>
                  </a:lnTo>
                  <a:lnTo>
                    <a:pt x="109" y="299"/>
                  </a:lnTo>
                  <a:lnTo>
                    <a:pt x="85" y="289"/>
                  </a:lnTo>
                  <a:lnTo>
                    <a:pt x="78" y="275"/>
                  </a:lnTo>
                  <a:lnTo>
                    <a:pt x="59" y="251"/>
                  </a:lnTo>
                  <a:lnTo>
                    <a:pt x="80" y="235"/>
                  </a:lnTo>
                  <a:lnTo>
                    <a:pt x="118" y="216"/>
                  </a:lnTo>
                  <a:lnTo>
                    <a:pt x="130" y="216"/>
                  </a:lnTo>
                  <a:lnTo>
                    <a:pt x="128" y="235"/>
                  </a:lnTo>
                  <a:lnTo>
                    <a:pt x="163" y="235"/>
                  </a:lnTo>
                  <a:lnTo>
                    <a:pt x="149" y="209"/>
                  </a:lnTo>
                  <a:lnTo>
                    <a:pt x="130" y="194"/>
                  </a:lnTo>
                  <a:lnTo>
                    <a:pt x="118" y="173"/>
                  </a:lnTo>
                  <a:lnTo>
                    <a:pt x="102" y="154"/>
                  </a:lnTo>
                  <a:lnTo>
                    <a:pt x="80" y="140"/>
                  </a:lnTo>
                  <a:lnTo>
                    <a:pt x="87" y="119"/>
                  </a:lnTo>
                  <a:lnTo>
                    <a:pt x="118" y="116"/>
                  </a:lnTo>
                  <a:lnTo>
                    <a:pt x="139" y="95"/>
                  </a:lnTo>
                  <a:lnTo>
                    <a:pt x="142" y="74"/>
                  </a:lnTo>
                  <a:lnTo>
                    <a:pt x="158" y="52"/>
                  </a:lnTo>
                  <a:lnTo>
                    <a:pt x="175" y="45"/>
                  </a:lnTo>
                  <a:lnTo>
                    <a:pt x="206" y="24"/>
                  </a:lnTo>
                  <a:lnTo>
                    <a:pt x="220" y="26"/>
                  </a:lnTo>
                  <a:lnTo>
                    <a:pt x="246" y="0"/>
                  </a:lnTo>
                  <a:lnTo>
                    <a:pt x="269" y="12"/>
                  </a:lnTo>
                  <a:lnTo>
                    <a:pt x="269" y="12"/>
                  </a:lnTo>
                  <a:lnTo>
                    <a:pt x="269" y="1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6" name="Freeform 342"/>
            <p:cNvSpPr>
              <a:spLocks/>
            </p:cNvSpPr>
            <p:nvPr/>
          </p:nvSpPr>
          <p:spPr bwMode="auto">
            <a:xfrm>
              <a:off x="2375021" y="3583584"/>
              <a:ext cx="371548" cy="318713"/>
            </a:xfrm>
            <a:custGeom>
              <a:avLst/>
              <a:gdLst>
                <a:gd name="T0" fmla="*/ 83 w 218"/>
                <a:gd name="T1" fmla="*/ 26 h 187"/>
                <a:gd name="T2" fmla="*/ 114 w 218"/>
                <a:gd name="T3" fmla="*/ 26 h 187"/>
                <a:gd name="T4" fmla="*/ 135 w 218"/>
                <a:gd name="T5" fmla="*/ 35 h 187"/>
                <a:gd name="T6" fmla="*/ 144 w 218"/>
                <a:gd name="T7" fmla="*/ 26 h 187"/>
                <a:gd name="T8" fmla="*/ 185 w 218"/>
                <a:gd name="T9" fmla="*/ 24 h 187"/>
                <a:gd name="T10" fmla="*/ 175 w 218"/>
                <a:gd name="T11" fmla="*/ 35 h 187"/>
                <a:gd name="T12" fmla="*/ 201 w 218"/>
                <a:gd name="T13" fmla="*/ 45 h 187"/>
                <a:gd name="T14" fmla="*/ 213 w 218"/>
                <a:gd name="T15" fmla="*/ 59 h 187"/>
                <a:gd name="T16" fmla="*/ 206 w 218"/>
                <a:gd name="T17" fmla="*/ 71 h 187"/>
                <a:gd name="T18" fmla="*/ 211 w 218"/>
                <a:gd name="T19" fmla="*/ 83 h 187"/>
                <a:gd name="T20" fmla="*/ 196 w 218"/>
                <a:gd name="T21" fmla="*/ 90 h 187"/>
                <a:gd name="T22" fmla="*/ 192 w 218"/>
                <a:gd name="T23" fmla="*/ 102 h 187"/>
                <a:gd name="T24" fmla="*/ 206 w 218"/>
                <a:gd name="T25" fmla="*/ 118 h 187"/>
                <a:gd name="T26" fmla="*/ 182 w 218"/>
                <a:gd name="T27" fmla="*/ 130 h 187"/>
                <a:gd name="T28" fmla="*/ 166 w 218"/>
                <a:gd name="T29" fmla="*/ 137 h 187"/>
                <a:gd name="T30" fmla="*/ 140 w 218"/>
                <a:gd name="T31" fmla="*/ 130 h 187"/>
                <a:gd name="T32" fmla="*/ 144 w 218"/>
                <a:gd name="T33" fmla="*/ 137 h 187"/>
                <a:gd name="T34" fmla="*/ 144 w 218"/>
                <a:gd name="T35" fmla="*/ 156 h 187"/>
                <a:gd name="T36" fmla="*/ 161 w 218"/>
                <a:gd name="T37" fmla="*/ 161 h 187"/>
                <a:gd name="T38" fmla="*/ 147 w 218"/>
                <a:gd name="T39" fmla="*/ 175 h 187"/>
                <a:gd name="T40" fmla="*/ 128 w 218"/>
                <a:gd name="T41" fmla="*/ 180 h 187"/>
                <a:gd name="T42" fmla="*/ 114 w 218"/>
                <a:gd name="T43" fmla="*/ 187 h 187"/>
                <a:gd name="T44" fmla="*/ 99 w 218"/>
                <a:gd name="T45" fmla="*/ 161 h 187"/>
                <a:gd name="T46" fmla="*/ 88 w 218"/>
                <a:gd name="T47" fmla="*/ 151 h 187"/>
                <a:gd name="T48" fmla="*/ 97 w 218"/>
                <a:gd name="T49" fmla="*/ 140 h 187"/>
                <a:gd name="T50" fmla="*/ 88 w 218"/>
                <a:gd name="T51" fmla="*/ 125 h 187"/>
                <a:gd name="T52" fmla="*/ 92 w 218"/>
                <a:gd name="T53" fmla="*/ 109 h 187"/>
                <a:gd name="T54" fmla="*/ 90 w 218"/>
                <a:gd name="T55" fmla="*/ 97 h 187"/>
                <a:gd name="T56" fmla="*/ 69 w 218"/>
                <a:gd name="T57" fmla="*/ 97 h 187"/>
                <a:gd name="T58" fmla="*/ 52 w 218"/>
                <a:gd name="T59" fmla="*/ 85 h 187"/>
                <a:gd name="T60" fmla="*/ 21 w 218"/>
                <a:gd name="T61" fmla="*/ 85 h 187"/>
                <a:gd name="T62" fmla="*/ 14 w 218"/>
                <a:gd name="T63" fmla="*/ 78 h 187"/>
                <a:gd name="T64" fmla="*/ 14 w 218"/>
                <a:gd name="T65" fmla="*/ 69 h 187"/>
                <a:gd name="T66" fmla="*/ 10 w 218"/>
                <a:gd name="T67" fmla="*/ 59 h 187"/>
                <a:gd name="T68" fmla="*/ 0 w 218"/>
                <a:gd name="T69" fmla="*/ 50 h 187"/>
                <a:gd name="T70" fmla="*/ 7 w 218"/>
                <a:gd name="T71" fmla="*/ 28 h 187"/>
                <a:gd name="T72" fmla="*/ 17 w 218"/>
                <a:gd name="T73" fmla="*/ 16 h 187"/>
                <a:gd name="T74" fmla="*/ 31 w 218"/>
                <a:gd name="T75" fmla="*/ 7 h 187"/>
                <a:gd name="T76" fmla="*/ 21 w 218"/>
                <a:gd name="T77" fmla="*/ 12 h 187"/>
                <a:gd name="T78" fmla="*/ 26 w 218"/>
                <a:gd name="T79" fmla="*/ 28 h 187"/>
                <a:gd name="T80" fmla="*/ 26 w 218"/>
                <a:gd name="T81" fmla="*/ 50 h 187"/>
                <a:gd name="T82" fmla="*/ 36 w 218"/>
                <a:gd name="T83" fmla="*/ 38 h 187"/>
                <a:gd name="T84" fmla="*/ 31 w 218"/>
                <a:gd name="T85" fmla="*/ 19 h 187"/>
                <a:gd name="T86" fmla="*/ 47 w 218"/>
                <a:gd name="T87" fmla="*/ 5 h 187"/>
                <a:gd name="T88" fmla="*/ 59 w 218"/>
                <a:gd name="T89" fmla="*/ 12 h 187"/>
                <a:gd name="T90" fmla="*/ 83 w 218"/>
                <a:gd name="T91" fmla="*/ 21 h 187"/>
                <a:gd name="T92" fmla="*/ 83 w 218"/>
                <a:gd name="T93" fmla="*/ 2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8" h="187">
                  <a:moveTo>
                    <a:pt x="83" y="26"/>
                  </a:moveTo>
                  <a:lnTo>
                    <a:pt x="83" y="26"/>
                  </a:lnTo>
                  <a:lnTo>
                    <a:pt x="97" y="26"/>
                  </a:lnTo>
                  <a:lnTo>
                    <a:pt x="114" y="26"/>
                  </a:lnTo>
                  <a:lnTo>
                    <a:pt x="123" y="33"/>
                  </a:lnTo>
                  <a:lnTo>
                    <a:pt x="135" y="35"/>
                  </a:lnTo>
                  <a:lnTo>
                    <a:pt x="144" y="28"/>
                  </a:lnTo>
                  <a:lnTo>
                    <a:pt x="144" y="26"/>
                  </a:lnTo>
                  <a:lnTo>
                    <a:pt x="166" y="24"/>
                  </a:lnTo>
                  <a:lnTo>
                    <a:pt x="185" y="24"/>
                  </a:lnTo>
                  <a:lnTo>
                    <a:pt x="170" y="28"/>
                  </a:lnTo>
                  <a:lnTo>
                    <a:pt x="175" y="35"/>
                  </a:lnTo>
                  <a:lnTo>
                    <a:pt x="189" y="38"/>
                  </a:lnTo>
                  <a:lnTo>
                    <a:pt x="201" y="45"/>
                  </a:lnTo>
                  <a:lnTo>
                    <a:pt x="203" y="59"/>
                  </a:lnTo>
                  <a:lnTo>
                    <a:pt x="213" y="59"/>
                  </a:lnTo>
                  <a:lnTo>
                    <a:pt x="218" y="61"/>
                  </a:lnTo>
                  <a:lnTo>
                    <a:pt x="206" y="71"/>
                  </a:lnTo>
                  <a:lnTo>
                    <a:pt x="203" y="78"/>
                  </a:lnTo>
                  <a:lnTo>
                    <a:pt x="211" y="83"/>
                  </a:lnTo>
                  <a:lnTo>
                    <a:pt x="206" y="87"/>
                  </a:lnTo>
                  <a:lnTo>
                    <a:pt x="196" y="90"/>
                  </a:lnTo>
                  <a:lnTo>
                    <a:pt x="196" y="97"/>
                  </a:lnTo>
                  <a:lnTo>
                    <a:pt x="192" y="102"/>
                  </a:lnTo>
                  <a:lnTo>
                    <a:pt x="203" y="113"/>
                  </a:lnTo>
                  <a:lnTo>
                    <a:pt x="206" y="118"/>
                  </a:lnTo>
                  <a:lnTo>
                    <a:pt x="199" y="125"/>
                  </a:lnTo>
                  <a:lnTo>
                    <a:pt x="182" y="130"/>
                  </a:lnTo>
                  <a:lnTo>
                    <a:pt x="168" y="132"/>
                  </a:lnTo>
                  <a:lnTo>
                    <a:pt x="166" y="137"/>
                  </a:lnTo>
                  <a:lnTo>
                    <a:pt x="151" y="132"/>
                  </a:lnTo>
                  <a:lnTo>
                    <a:pt x="140" y="130"/>
                  </a:lnTo>
                  <a:lnTo>
                    <a:pt x="137" y="132"/>
                  </a:lnTo>
                  <a:lnTo>
                    <a:pt x="144" y="137"/>
                  </a:lnTo>
                  <a:lnTo>
                    <a:pt x="142" y="147"/>
                  </a:lnTo>
                  <a:lnTo>
                    <a:pt x="144" y="156"/>
                  </a:lnTo>
                  <a:lnTo>
                    <a:pt x="159" y="158"/>
                  </a:lnTo>
                  <a:lnTo>
                    <a:pt x="161" y="161"/>
                  </a:lnTo>
                  <a:lnTo>
                    <a:pt x="149" y="166"/>
                  </a:lnTo>
                  <a:lnTo>
                    <a:pt x="147" y="175"/>
                  </a:lnTo>
                  <a:lnTo>
                    <a:pt x="140" y="175"/>
                  </a:lnTo>
                  <a:lnTo>
                    <a:pt x="128" y="180"/>
                  </a:lnTo>
                  <a:lnTo>
                    <a:pt x="125" y="184"/>
                  </a:lnTo>
                  <a:lnTo>
                    <a:pt x="114" y="187"/>
                  </a:lnTo>
                  <a:lnTo>
                    <a:pt x="104" y="177"/>
                  </a:lnTo>
                  <a:lnTo>
                    <a:pt x="99" y="161"/>
                  </a:lnTo>
                  <a:lnTo>
                    <a:pt x="95" y="156"/>
                  </a:lnTo>
                  <a:lnTo>
                    <a:pt x="88" y="151"/>
                  </a:lnTo>
                  <a:lnTo>
                    <a:pt x="97" y="144"/>
                  </a:lnTo>
                  <a:lnTo>
                    <a:pt x="97" y="140"/>
                  </a:lnTo>
                  <a:lnTo>
                    <a:pt x="90" y="135"/>
                  </a:lnTo>
                  <a:lnTo>
                    <a:pt x="88" y="125"/>
                  </a:lnTo>
                  <a:lnTo>
                    <a:pt x="90" y="113"/>
                  </a:lnTo>
                  <a:lnTo>
                    <a:pt x="92" y="109"/>
                  </a:lnTo>
                  <a:lnTo>
                    <a:pt x="95" y="99"/>
                  </a:lnTo>
                  <a:lnTo>
                    <a:pt x="90" y="97"/>
                  </a:lnTo>
                  <a:lnTo>
                    <a:pt x="80" y="97"/>
                  </a:lnTo>
                  <a:lnTo>
                    <a:pt x="69" y="97"/>
                  </a:lnTo>
                  <a:lnTo>
                    <a:pt x="62" y="99"/>
                  </a:lnTo>
                  <a:lnTo>
                    <a:pt x="52" y="85"/>
                  </a:lnTo>
                  <a:lnTo>
                    <a:pt x="43" y="83"/>
                  </a:lnTo>
                  <a:lnTo>
                    <a:pt x="21" y="85"/>
                  </a:lnTo>
                  <a:lnTo>
                    <a:pt x="17" y="80"/>
                  </a:lnTo>
                  <a:lnTo>
                    <a:pt x="14" y="78"/>
                  </a:lnTo>
                  <a:lnTo>
                    <a:pt x="12" y="73"/>
                  </a:lnTo>
                  <a:lnTo>
                    <a:pt x="14" y="69"/>
                  </a:lnTo>
                  <a:lnTo>
                    <a:pt x="14" y="61"/>
                  </a:lnTo>
                  <a:lnTo>
                    <a:pt x="10" y="59"/>
                  </a:lnTo>
                  <a:lnTo>
                    <a:pt x="7" y="50"/>
                  </a:lnTo>
                  <a:lnTo>
                    <a:pt x="0" y="50"/>
                  </a:lnTo>
                  <a:lnTo>
                    <a:pt x="5" y="40"/>
                  </a:lnTo>
                  <a:lnTo>
                    <a:pt x="7" y="28"/>
                  </a:lnTo>
                  <a:lnTo>
                    <a:pt x="12" y="21"/>
                  </a:lnTo>
                  <a:lnTo>
                    <a:pt x="17" y="16"/>
                  </a:lnTo>
                  <a:lnTo>
                    <a:pt x="21" y="9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21" y="12"/>
                  </a:lnTo>
                  <a:lnTo>
                    <a:pt x="26" y="19"/>
                  </a:lnTo>
                  <a:lnTo>
                    <a:pt x="26" y="28"/>
                  </a:lnTo>
                  <a:lnTo>
                    <a:pt x="19" y="38"/>
                  </a:lnTo>
                  <a:lnTo>
                    <a:pt x="26" y="50"/>
                  </a:lnTo>
                  <a:lnTo>
                    <a:pt x="33" y="50"/>
                  </a:lnTo>
                  <a:lnTo>
                    <a:pt x="36" y="38"/>
                  </a:lnTo>
                  <a:lnTo>
                    <a:pt x="31" y="33"/>
                  </a:lnTo>
                  <a:lnTo>
                    <a:pt x="31" y="19"/>
                  </a:lnTo>
                  <a:lnTo>
                    <a:pt x="50" y="14"/>
                  </a:lnTo>
                  <a:lnTo>
                    <a:pt x="47" y="5"/>
                  </a:lnTo>
                  <a:lnTo>
                    <a:pt x="54" y="0"/>
                  </a:lnTo>
                  <a:lnTo>
                    <a:pt x="59" y="12"/>
                  </a:lnTo>
                  <a:lnTo>
                    <a:pt x="71" y="12"/>
                  </a:lnTo>
                  <a:lnTo>
                    <a:pt x="83" y="21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3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7" name="Freeform 346"/>
            <p:cNvSpPr>
              <a:spLocks noEditPoints="1"/>
            </p:cNvSpPr>
            <p:nvPr/>
          </p:nvSpPr>
          <p:spPr bwMode="auto">
            <a:xfrm>
              <a:off x="8994707" y="4324976"/>
              <a:ext cx="35792" cy="57948"/>
            </a:xfrm>
            <a:custGeom>
              <a:avLst/>
              <a:gdLst>
                <a:gd name="T0" fmla="*/ 21 w 21"/>
                <a:gd name="T1" fmla="*/ 31 h 34"/>
                <a:gd name="T2" fmla="*/ 21 w 21"/>
                <a:gd name="T3" fmla="*/ 31 h 34"/>
                <a:gd name="T4" fmla="*/ 14 w 21"/>
                <a:gd name="T5" fmla="*/ 34 h 34"/>
                <a:gd name="T6" fmla="*/ 9 w 21"/>
                <a:gd name="T7" fmla="*/ 26 h 34"/>
                <a:gd name="T8" fmla="*/ 9 w 21"/>
                <a:gd name="T9" fmla="*/ 22 h 34"/>
                <a:gd name="T10" fmla="*/ 21 w 21"/>
                <a:gd name="T11" fmla="*/ 31 h 34"/>
                <a:gd name="T12" fmla="*/ 9 w 21"/>
                <a:gd name="T13" fmla="*/ 5 h 34"/>
                <a:gd name="T14" fmla="*/ 9 w 21"/>
                <a:gd name="T15" fmla="*/ 5 h 34"/>
                <a:gd name="T16" fmla="*/ 12 w 21"/>
                <a:gd name="T17" fmla="*/ 19 h 34"/>
                <a:gd name="T18" fmla="*/ 7 w 21"/>
                <a:gd name="T19" fmla="*/ 17 h 34"/>
                <a:gd name="T20" fmla="*/ 2 w 21"/>
                <a:gd name="T21" fmla="*/ 17 h 34"/>
                <a:gd name="T22" fmla="*/ 0 w 21"/>
                <a:gd name="T23" fmla="*/ 12 h 34"/>
                <a:gd name="T24" fmla="*/ 0 w 21"/>
                <a:gd name="T25" fmla="*/ 0 h 34"/>
                <a:gd name="T26" fmla="*/ 9 w 21"/>
                <a:gd name="T27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4">
                  <a:moveTo>
                    <a:pt x="21" y="31"/>
                  </a:moveTo>
                  <a:lnTo>
                    <a:pt x="21" y="31"/>
                  </a:lnTo>
                  <a:lnTo>
                    <a:pt x="14" y="34"/>
                  </a:lnTo>
                  <a:lnTo>
                    <a:pt x="9" y="26"/>
                  </a:lnTo>
                  <a:lnTo>
                    <a:pt x="9" y="22"/>
                  </a:lnTo>
                  <a:lnTo>
                    <a:pt x="21" y="31"/>
                  </a:lnTo>
                  <a:close/>
                  <a:moveTo>
                    <a:pt x="9" y="5"/>
                  </a:moveTo>
                  <a:lnTo>
                    <a:pt x="9" y="5"/>
                  </a:lnTo>
                  <a:lnTo>
                    <a:pt x="12" y="19"/>
                  </a:lnTo>
                  <a:lnTo>
                    <a:pt x="7" y="17"/>
                  </a:lnTo>
                  <a:lnTo>
                    <a:pt x="2" y="17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" y="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8" name="Freeform 347"/>
            <p:cNvSpPr>
              <a:spLocks noEditPoints="1"/>
            </p:cNvSpPr>
            <p:nvPr/>
          </p:nvSpPr>
          <p:spPr bwMode="auto">
            <a:xfrm>
              <a:off x="8994707" y="4324976"/>
              <a:ext cx="35792" cy="57948"/>
            </a:xfrm>
            <a:custGeom>
              <a:avLst/>
              <a:gdLst>
                <a:gd name="T0" fmla="*/ 21 w 21"/>
                <a:gd name="T1" fmla="*/ 31 h 34"/>
                <a:gd name="T2" fmla="*/ 21 w 21"/>
                <a:gd name="T3" fmla="*/ 31 h 34"/>
                <a:gd name="T4" fmla="*/ 14 w 21"/>
                <a:gd name="T5" fmla="*/ 34 h 34"/>
                <a:gd name="T6" fmla="*/ 9 w 21"/>
                <a:gd name="T7" fmla="*/ 26 h 34"/>
                <a:gd name="T8" fmla="*/ 9 w 21"/>
                <a:gd name="T9" fmla="*/ 22 h 34"/>
                <a:gd name="T10" fmla="*/ 21 w 21"/>
                <a:gd name="T11" fmla="*/ 31 h 34"/>
                <a:gd name="T12" fmla="*/ 9 w 21"/>
                <a:gd name="T13" fmla="*/ 5 h 34"/>
                <a:gd name="T14" fmla="*/ 9 w 21"/>
                <a:gd name="T15" fmla="*/ 5 h 34"/>
                <a:gd name="T16" fmla="*/ 12 w 21"/>
                <a:gd name="T17" fmla="*/ 19 h 34"/>
                <a:gd name="T18" fmla="*/ 7 w 21"/>
                <a:gd name="T19" fmla="*/ 17 h 34"/>
                <a:gd name="T20" fmla="*/ 2 w 21"/>
                <a:gd name="T21" fmla="*/ 17 h 34"/>
                <a:gd name="T22" fmla="*/ 0 w 21"/>
                <a:gd name="T23" fmla="*/ 12 h 34"/>
                <a:gd name="T24" fmla="*/ 0 w 21"/>
                <a:gd name="T25" fmla="*/ 0 h 34"/>
                <a:gd name="T26" fmla="*/ 9 w 21"/>
                <a:gd name="T27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4">
                  <a:moveTo>
                    <a:pt x="21" y="31"/>
                  </a:moveTo>
                  <a:lnTo>
                    <a:pt x="21" y="31"/>
                  </a:lnTo>
                  <a:lnTo>
                    <a:pt x="14" y="34"/>
                  </a:lnTo>
                  <a:lnTo>
                    <a:pt x="9" y="26"/>
                  </a:lnTo>
                  <a:lnTo>
                    <a:pt x="9" y="22"/>
                  </a:lnTo>
                  <a:lnTo>
                    <a:pt x="21" y="31"/>
                  </a:lnTo>
                  <a:moveTo>
                    <a:pt x="9" y="5"/>
                  </a:moveTo>
                  <a:lnTo>
                    <a:pt x="9" y="5"/>
                  </a:lnTo>
                  <a:lnTo>
                    <a:pt x="12" y="19"/>
                  </a:lnTo>
                  <a:lnTo>
                    <a:pt x="7" y="17"/>
                  </a:lnTo>
                  <a:lnTo>
                    <a:pt x="2" y="17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5139804" y="4740837"/>
              <a:ext cx="68006" cy="68500"/>
            </a:xfrm>
            <a:custGeom>
              <a:avLst/>
              <a:gdLst>
                <a:gd name="connsiteX0" fmla="*/ 60915 w 90674"/>
                <a:gd name="connsiteY0" fmla="*/ 0 h 91333"/>
                <a:gd name="connsiteX1" fmla="*/ 76822 w 90674"/>
                <a:gd name="connsiteY1" fmla="*/ 11363 h 91333"/>
                <a:gd name="connsiteX2" fmla="*/ 85912 w 90674"/>
                <a:gd name="connsiteY2" fmla="*/ 22725 h 91333"/>
                <a:gd name="connsiteX3" fmla="*/ 84892 w 90674"/>
                <a:gd name="connsiteY3" fmla="*/ 25021 h 91333"/>
                <a:gd name="connsiteX4" fmla="*/ 90674 w 90674"/>
                <a:gd name="connsiteY4" fmla="*/ 32249 h 91333"/>
                <a:gd name="connsiteX5" fmla="*/ 81584 w 90674"/>
                <a:gd name="connsiteY5" fmla="*/ 52701 h 91333"/>
                <a:gd name="connsiteX6" fmla="*/ 74767 w 90674"/>
                <a:gd name="connsiteY6" fmla="*/ 68609 h 91333"/>
                <a:gd name="connsiteX7" fmla="*/ 54314 w 90674"/>
                <a:gd name="connsiteY7" fmla="*/ 75426 h 91333"/>
                <a:gd name="connsiteX8" fmla="*/ 49769 w 90674"/>
                <a:gd name="connsiteY8" fmla="*/ 84516 h 91333"/>
                <a:gd name="connsiteX9" fmla="*/ 38407 w 90674"/>
                <a:gd name="connsiteY9" fmla="*/ 91333 h 91333"/>
                <a:gd name="connsiteX10" fmla="*/ 36041 w 90674"/>
                <a:gd name="connsiteY10" fmla="*/ 88798 h 91333"/>
                <a:gd name="connsiteX11" fmla="*/ 31815 w 90674"/>
                <a:gd name="connsiteY11" fmla="*/ 91333 h 91333"/>
                <a:gd name="connsiteX12" fmla="*/ 0 w 90674"/>
                <a:gd name="connsiteY12" fmla="*/ 57246 h 91333"/>
                <a:gd name="connsiteX13" fmla="*/ 5007 w 90674"/>
                <a:gd name="connsiteY13" fmla="*/ 51126 h 91333"/>
                <a:gd name="connsiteX14" fmla="*/ 1830 w 90674"/>
                <a:gd name="connsiteY14" fmla="*/ 47722 h 91333"/>
                <a:gd name="connsiteX15" fmla="*/ 22283 w 90674"/>
                <a:gd name="connsiteY15" fmla="*/ 22725 h 91333"/>
                <a:gd name="connsiteX16" fmla="*/ 45007 w 90674"/>
                <a:gd name="connsiteY16" fmla="*/ 6817 h 9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674" h="91333">
                  <a:moveTo>
                    <a:pt x="60915" y="0"/>
                  </a:moveTo>
                  <a:lnTo>
                    <a:pt x="76822" y="11363"/>
                  </a:lnTo>
                  <a:lnTo>
                    <a:pt x="85912" y="22725"/>
                  </a:lnTo>
                  <a:lnTo>
                    <a:pt x="84892" y="25021"/>
                  </a:lnTo>
                  <a:lnTo>
                    <a:pt x="90674" y="32249"/>
                  </a:lnTo>
                  <a:lnTo>
                    <a:pt x="81584" y="52701"/>
                  </a:lnTo>
                  <a:lnTo>
                    <a:pt x="74767" y="68609"/>
                  </a:lnTo>
                  <a:lnTo>
                    <a:pt x="54314" y="75426"/>
                  </a:lnTo>
                  <a:lnTo>
                    <a:pt x="49769" y="84516"/>
                  </a:lnTo>
                  <a:lnTo>
                    <a:pt x="38407" y="91333"/>
                  </a:lnTo>
                  <a:lnTo>
                    <a:pt x="36041" y="88798"/>
                  </a:lnTo>
                  <a:lnTo>
                    <a:pt x="31815" y="91333"/>
                  </a:lnTo>
                  <a:lnTo>
                    <a:pt x="0" y="57246"/>
                  </a:lnTo>
                  <a:lnTo>
                    <a:pt x="5007" y="51126"/>
                  </a:lnTo>
                  <a:lnTo>
                    <a:pt x="1830" y="47722"/>
                  </a:lnTo>
                  <a:lnTo>
                    <a:pt x="22283" y="22725"/>
                  </a:lnTo>
                  <a:lnTo>
                    <a:pt x="45007" y="68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800"/>
            </a:p>
          </p:txBody>
        </p:sp>
      </p:grpSp>
      <p:grpSp>
        <p:nvGrpSpPr>
          <p:cNvPr id="190" name="Group 70"/>
          <p:cNvGrpSpPr>
            <a:grpSpLocks noChangeAspect="1"/>
          </p:cNvGrpSpPr>
          <p:nvPr/>
        </p:nvGrpSpPr>
        <p:grpSpPr bwMode="auto">
          <a:xfrm>
            <a:off x="6088241" y="2191421"/>
            <a:ext cx="6001113" cy="2924618"/>
            <a:chOff x="2759" y="829"/>
            <a:chExt cx="4465" cy="2176"/>
          </a:xfrm>
          <a:solidFill>
            <a:schemeClr val="bg2"/>
          </a:solidFill>
        </p:grpSpPr>
        <p:grpSp>
          <p:nvGrpSpPr>
            <p:cNvPr id="191" name="Group 271"/>
            <p:cNvGrpSpPr>
              <a:grpSpLocks/>
            </p:cNvGrpSpPr>
            <p:nvPr/>
          </p:nvGrpSpPr>
          <p:grpSpPr bwMode="auto">
            <a:xfrm>
              <a:off x="6384" y="978"/>
              <a:ext cx="840" cy="1878"/>
              <a:chOff x="6384" y="978"/>
              <a:chExt cx="840" cy="1878"/>
            </a:xfrm>
            <a:grpFill/>
          </p:grpSpPr>
          <p:sp>
            <p:nvSpPr>
              <p:cNvPr id="2481" name="Oval 71"/>
              <p:cNvSpPr>
                <a:spLocks noChangeArrowheads="1"/>
              </p:cNvSpPr>
              <p:nvPr/>
            </p:nvSpPr>
            <p:spPr bwMode="auto">
              <a:xfrm>
                <a:off x="7198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2" name="Oval 72"/>
              <p:cNvSpPr>
                <a:spLocks noChangeArrowheads="1"/>
              </p:cNvSpPr>
              <p:nvPr/>
            </p:nvSpPr>
            <p:spPr bwMode="auto">
              <a:xfrm>
                <a:off x="7162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3" name="Oval 73"/>
              <p:cNvSpPr>
                <a:spLocks noChangeArrowheads="1"/>
              </p:cNvSpPr>
              <p:nvPr/>
            </p:nvSpPr>
            <p:spPr bwMode="auto">
              <a:xfrm>
                <a:off x="7013" y="2718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4" name="Oval 74"/>
              <p:cNvSpPr>
                <a:spLocks noChangeArrowheads="1"/>
              </p:cNvSpPr>
              <p:nvPr/>
            </p:nvSpPr>
            <p:spPr bwMode="auto">
              <a:xfrm>
                <a:off x="6975" y="246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5" name="Oval 75"/>
              <p:cNvSpPr>
                <a:spLocks noChangeArrowheads="1"/>
              </p:cNvSpPr>
              <p:nvPr/>
            </p:nvSpPr>
            <p:spPr bwMode="auto">
              <a:xfrm>
                <a:off x="6975" y="264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6" name="Oval 76"/>
              <p:cNvSpPr>
                <a:spLocks noChangeArrowheads="1"/>
              </p:cNvSpPr>
              <p:nvPr/>
            </p:nvSpPr>
            <p:spPr bwMode="auto">
              <a:xfrm>
                <a:off x="6975" y="268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7" name="Oval 77"/>
              <p:cNvSpPr>
                <a:spLocks noChangeArrowheads="1"/>
              </p:cNvSpPr>
              <p:nvPr/>
            </p:nvSpPr>
            <p:spPr bwMode="auto">
              <a:xfrm>
                <a:off x="6975" y="271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8" name="Oval 78"/>
              <p:cNvSpPr>
                <a:spLocks noChangeArrowheads="1"/>
              </p:cNvSpPr>
              <p:nvPr/>
            </p:nvSpPr>
            <p:spPr bwMode="auto">
              <a:xfrm>
                <a:off x="6975" y="2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9" name="Oval 79"/>
              <p:cNvSpPr>
                <a:spLocks noChangeArrowheads="1"/>
              </p:cNvSpPr>
              <p:nvPr/>
            </p:nvSpPr>
            <p:spPr bwMode="auto">
              <a:xfrm>
                <a:off x="6940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0" name="Oval 80"/>
              <p:cNvSpPr>
                <a:spLocks noChangeArrowheads="1"/>
              </p:cNvSpPr>
              <p:nvPr/>
            </p:nvSpPr>
            <p:spPr bwMode="auto">
              <a:xfrm>
                <a:off x="6940" y="2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1" name="Oval 81"/>
              <p:cNvSpPr>
                <a:spLocks noChangeArrowheads="1"/>
              </p:cNvSpPr>
              <p:nvPr/>
            </p:nvSpPr>
            <p:spPr bwMode="auto">
              <a:xfrm>
                <a:off x="6902" y="2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2" name="Oval 82"/>
              <p:cNvSpPr>
                <a:spLocks noChangeArrowheads="1"/>
              </p:cNvSpPr>
              <p:nvPr/>
            </p:nvSpPr>
            <p:spPr bwMode="auto">
              <a:xfrm>
                <a:off x="6902" y="2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3" name="Oval 83"/>
              <p:cNvSpPr>
                <a:spLocks noChangeArrowheads="1"/>
              </p:cNvSpPr>
              <p:nvPr/>
            </p:nvSpPr>
            <p:spPr bwMode="auto">
              <a:xfrm>
                <a:off x="6866" y="2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4" name="Oval 84"/>
              <p:cNvSpPr>
                <a:spLocks noChangeArrowheads="1"/>
              </p:cNvSpPr>
              <p:nvPr/>
            </p:nvSpPr>
            <p:spPr bwMode="auto">
              <a:xfrm>
                <a:off x="6828" y="216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5" name="Oval 85"/>
              <p:cNvSpPr>
                <a:spLocks noChangeArrowheads="1"/>
              </p:cNvSpPr>
              <p:nvPr/>
            </p:nvSpPr>
            <p:spPr bwMode="auto">
              <a:xfrm>
                <a:off x="6828" y="279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6" name="Oval 86"/>
              <p:cNvSpPr>
                <a:spLocks noChangeArrowheads="1"/>
              </p:cNvSpPr>
              <p:nvPr/>
            </p:nvSpPr>
            <p:spPr bwMode="auto">
              <a:xfrm>
                <a:off x="6828" y="2830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7" name="Oval 87"/>
              <p:cNvSpPr>
                <a:spLocks noChangeArrowheads="1"/>
              </p:cNvSpPr>
              <p:nvPr/>
            </p:nvSpPr>
            <p:spPr bwMode="auto">
              <a:xfrm>
                <a:off x="6791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8" name="Oval 88"/>
              <p:cNvSpPr>
                <a:spLocks noChangeArrowheads="1"/>
              </p:cNvSpPr>
              <p:nvPr/>
            </p:nvSpPr>
            <p:spPr bwMode="auto">
              <a:xfrm>
                <a:off x="6791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9" name="Oval 89"/>
              <p:cNvSpPr>
                <a:spLocks noChangeArrowheads="1"/>
              </p:cNvSpPr>
              <p:nvPr/>
            </p:nvSpPr>
            <p:spPr bwMode="auto">
              <a:xfrm>
                <a:off x="6791" y="283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" name="Oval 90"/>
              <p:cNvSpPr>
                <a:spLocks noChangeArrowheads="1"/>
              </p:cNvSpPr>
              <p:nvPr/>
            </p:nvSpPr>
            <p:spPr bwMode="auto">
              <a:xfrm>
                <a:off x="6755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1" name="Oval 91"/>
              <p:cNvSpPr>
                <a:spLocks noChangeArrowheads="1"/>
              </p:cNvSpPr>
              <p:nvPr/>
            </p:nvSpPr>
            <p:spPr bwMode="auto">
              <a:xfrm>
                <a:off x="6755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2" name="Oval 92"/>
              <p:cNvSpPr>
                <a:spLocks noChangeArrowheads="1"/>
              </p:cNvSpPr>
              <p:nvPr/>
            </p:nvSpPr>
            <p:spPr bwMode="auto">
              <a:xfrm>
                <a:off x="6755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3" name="Oval 93"/>
              <p:cNvSpPr>
                <a:spLocks noChangeArrowheads="1"/>
              </p:cNvSpPr>
              <p:nvPr/>
            </p:nvSpPr>
            <p:spPr bwMode="auto">
              <a:xfrm>
                <a:off x="6755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4" name="Oval 94"/>
              <p:cNvSpPr>
                <a:spLocks noChangeArrowheads="1"/>
              </p:cNvSpPr>
              <p:nvPr/>
            </p:nvSpPr>
            <p:spPr bwMode="auto">
              <a:xfrm>
                <a:off x="6755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5" name="Oval 95"/>
              <p:cNvSpPr>
                <a:spLocks noChangeArrowheads="1"/>
              </p:cNvSpPr>
              <p:nvPr/>
            </p:nvSpPr>
            <p:spPr bwMode="auto">
              <a:xfrm>
                <a:off x="6755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6" name="Oval 96"/>
              <p:cNvSpPr>
                <a:spLocks noChangeArrowheads="1"/>
              </p:cNvSpPr>
              <p:nvPr/>
            </p:nvSpPr>
            <p:spPr bwMode="auto">
              <a:xfrm>
                <a:off x="6717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7" name="Oval 97"/>
              <p:cNvSpPr>
                <a:spLocks noChangeArrowheads="1"/>
              </p:cNvSpPr>
              <p:nvPr/>
            </p:nvSpPr>
            <p:spPr bwMode="auto">
              <a:xfrm>
                <a:off x="6717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8" name="Oval 98"/>
              <p:cNvSpPr>
                <a:spLocks noChangeArrowheads="1"/>
              </p:cNvSpPr>
              <p:nvPr/>
            </p:nvSpPr>
            <p:spPr bwMode="auto">
              <a:xfrm>
                <a:off x="6717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9" name="Oval 99"/>
              <p:cNvSpPr>
                <a:spLocks noChangeArrowheads="1"/>
              </p:cNvSpPr>
              <p:nvPr/>
            </p:nvSpPr>
            <p:spPr bwMode="auto">
              <a:xfrm>
                <a:off x="6717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0" name="Oval 100"/>
              <p:cNvSpPr>
                <a:spLocks noChangeArrowheads="1"/>
              </p:cNvSpPr>
              <p:nvPr/>
            </p:nvSpPr>
            <p:spPr bwMode="auto">
              <a:xfrm>
                <a:off x="6717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1" name="Oval 101"/>
              <p:cNvSpPr>
                <a:spLocks noChangeArrowheads="1"/>
              </p:cNvSpPr>
              <p:nvPr/>
            </p:nvSpPr>
            <p:spPr bwMode="auto">
              <a:xfrm>
                <a:off x="6717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2" name="Oval 102"/>
              <p:cNvSpPr>
                <a:spLocks noChangeArrowheads="1"/>
              </p:cNvSpPr>
              <p:nvPr/>
            </p:nvSpPr>
            <p:spPr bwMode="auto">
              <a:xfrm>
                <a:off x="6717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3" name="Oval 103"/>
              <p:cNvSpPr>
                <a:spLocks noChangeArrowheads="1"/>
              </p:cNvSpPr>
              <p:nvPr/>
            </p:nvSpPr>
            <p:spPr bwMode="auto">
              <a:xfrm>
                <a:off x="6717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4" name="Oval 104"/>
              <p:cNvSpPr>
                <a:spLocks noChangeArrowheads="1"/>
              </p:cNvSpPr>
              <p:nvPr/>
            </p:nvSpPr>
            <p:spPr bwMode="auto">
              <a:xfrm>
                <a:off x="6717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5" name="Oval 105"/>
              <p:cNvSpPr>
                <a:spLocks noChangeArrowheads="1"/>
              </p:cNvSpPr>
              <p:nvPr/>
            </p:nvSpPr>
            <p:spPr bwMode="auto">
              <a:xfrm>
                <a:off x="6679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6" name="Oval 106"/>
              <p:cNvSpPr>
                <a:spLocks noChangeArrowheads="1"/>
              </p:cNvSpPr>
              <p:nvPr/>
            </p:nvSpPr>
            <p:spPr bwMode="auto">
              <a:xfrm>
                <a:off x="6679" y="216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7" name="Oval 107"/>
              <p:cNvSpPr>
                <a:spLocks noChangeArrowheads="1"/>
              </p:cNvSpPr>
              <p:nvPr/>
            </p:nvSpPr>
            <p:spPr bwMode="auto">
              <a:xfrm>
                <a:off x="6679" y="219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8" name="Oval 108"/>
              <p:cNvSpPr>
                <a:spLocks noChangeArrowheads="1"/>
              </p:cNvSpPr>
              <p:nvPr/>
            </p:nvSpPr>
            <p:spPr bwMode="auto">
              <a:xfrm>
                <a:off x="6679" y="2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9" name="Oval 109"/>
              <p:cNvSpPr>
                <a:spLocks noChangeArrowheads="1"/>
              </p:cNvSpPr>
              <p:nvPr/>
            </p:nvSpPr>
            <p:spPr bwMode="auto">
              <a:xfrm>
                <a:off x="6679" y="231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0" name="Oval 110"/>
              <p:cNvSpPr>
                <a:spLocks noChangeArrowheads="1"/>
              </p:cNvSpPr>
              <p:nvPr/>
            </p:nvSpPr>
            <p:spPr bwMode="auto">
              <a:xfrm>
                <a:off x="6679" y="2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1" name="Oval 111"/>
              <p:cNvSpPr>
                <a:spLocks noChangeArrowheads="1"/>
              </p:cNvSpPr>
              <p:nvPr/>
            </p:nvSpPr>
            <p:spPr bwMode="auto">
              <a:xfrm>
                <a:off x="6679" y="2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2" name="Oval 112"/>
              <p:cNvSpPr>
                <a:spLocks noChangeArrowheads="1"/>
              </p:cNvSpPr>
              <p:nvPr/>
            </p:nvSpPr>
            <p:spPr bwMode="auto">
              <a:xfrm>
                <a:off x="6679" y="2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3" name="Oval 113"/>
              <p:cNvSpPr>
                <a:spLocks noChangeArrowheads="1"/>
              </p:cNvSpPr>
              <p:nvPr/>
            </p:nvSpPr>
            <p:spPr bwMode="auto">
              <a:xfrm>
                <a:off x="6679" y="246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4" name="Oval 114"/>
              <p:cNvSpPr>
                <a:spLocks noChangeArrowheads="1"/>
              </p:cNvSpPr>
              <p:nvPr/>
            </p:nvSpPr>
            <p:spPr bwMode="auto">
              <a:xfrm>
                <a:off x="6679" y="249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5" name="Oval 115"/>
              <p:cNvSpPr>
                <a:spLocks noChangeArrowheads="1"/>
              </p:cNvSpPr>
              <p:nvPr/>
            </p:nvSpPr>
            <p:spPr bwMode="auto">
              <a:xfrm>
                <a:off x="6679" y="2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6" name="Oval 116"/>
              <p:cNvSpPr>
                <a:spLocks noChangeArrowheads="1"/>
              </p:cNvSpPr>
              <p:nvPr/>
            </p:nvSpPr>
            <p:spPr bwMode="auto">
              <a:xfrm>
                <a:off x="6679" y="2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7" name="Oval 117"/>
              <p:cNvSpPr>
                <a:spLocks noChangeArrowheads="1"/>
              </p:cNvSpPr>
              <p:nvPr/>
            </p:nvSpPr>
            <p:spPr bwMode="auto">
              <a:xfrm>
                <a:off x="6679" y="2607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8" name="Oval 118"/>
              <p:cNvSpPr>
                <a:spLocks noChangeArrowheads="1"/>
              </p:cNvSpPr>
              <p:nvPr/>
            </p:nvSpPr>
            <p:spPr bwMode="auto">
              <a:xfrm>
                <a:off x="6679" y="264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9" name="Oval 119"/>
              <p:cNvSpPr>
                <a:spLocks noChangeArrowheads="1"/>
              </p:cNvSpPr>
              <p:nvPr/>
            </p:nvSpPr>
            <p:spPr bwMode="auto">
              <a:xfrm>
                <a:off x="6644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0" name="Oval 120"/>
              <p:cNvSpPr>
                <a:spLocks noChangeArrowheads="1"/>
              </p:cNvSpPr>
              <p:nvPr/>
            </p:nvSpPr>
            <p:spPr bwMode="auto">
              <a:xfrm>
                <a:off x="6644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1" name="Oval 121"/>
              <p:cNvSpPr>
                <a:spLocks noChangeArrowheads="1"/>
              </p:cNvSpPr>
              <p:nvPr/>
            </p:nvSpPr>
            <p:spPr bwMode="auto">
              <a:xfrm>
                <a:off x="6644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2" name="Oval 122"/>
              <p:cNvSpPr>
                <a:spLocks noChangeArrowheads="1"/>
              </p:cNvSpPr>
              <p:nvPr/>
            </p:nvSpPr>
            <p:spPr bwMode="auto">
              <a:xfrm>
                <a:off x="6644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3" name="Oval 123"/>
              <p:cNvSpPr>
                <a:spLocks noChangeArrowheads="1"/>
              </p:cNvSpPr>
              <p:nvPr/>
            </p:nvSpPr>
            <p:spPr bwMode="auto">
              <a:xfrm>
                <a:off x="6644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4" name="Oval 124"/>
              <p:cNvSpPr>
                <a:spLocks noChangeArrowheads="1"/>
              </p:cNvSpPr>
              <p:nvPr/>
            </p:nvSpPr>
            <p:spPr bwMode="auto">
              <a:xfrm>
                <a:off x="6644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5" name="Oval 125"/>
              <p:cNvSpPr>
                <a:spLocks noChangeArrowheads="1"/>
              </p:cNvSpPr>
              <p:nvPr/>
            </p:nvSpPr>
            <p:spPr bwMode="auto">
              <a:xfrm>
                <a:off x="6644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6" name="Oval 126"/>
              <p:cNvSpPr>
                <a:spLocks noChangeArrowheads="1"/>
              </p:cNvSpPr>
              <p:nvPr/>
            </p:nvSpPr>
            <p:spPr bwMode="auto">
              <a:xfrm>
                <a:off x="6644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7" name="Oval 127"/>
              <p:cNvSpPr>
                <a:spLocks noChangeArrowheads="1"/>
              </p:cNvSpPr>
              <p:nvPr/>
            </p:nvSpPr>
            <p:spPr bwMode="auto">
              <a:xfrm>
                <a:off x="6644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8" name="Oval 128"/>
              <p:cNvSpPr>
                <a:spLocks noChangeArrowheads="1"/>
              </p:cNvSpPr>
              <p:nvPr/>
            </p:nvSpPr>
            <p:spPr bwMode="auto">
              <a:xfrm>
                <a:off x="6644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9" name="Oval 129"/>
              <p:cNvSpPr>
                <a:spLocks noChangeArrowheads="1"/>
              </p:cNvSpPr>
              <p:nvPr/>
            </p:nvSpPr>
            <p:spPr bwMode="auto">
              <a:xfrm>
                <a:off x="6644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0" name="Oval 130"/>
              <p:cNvSpPr>
                <a:spLocks noChangeArrowheads="1"/>
              </p:cNvSpPr>
              <p:nvPr/>
            </p:nvSpPr>
            <p:spPr bwMode="auto">
              <a:xfrm>
                <a:off x="6644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1" name="Oval 131"/>
              <p:cNvSpPr>
                <a:spLocks noChangeArrowheads="1"/>
              </p:cNvSpPr>
              <p:nvPr/>
            </p:nvSpPr>
            <p:spPr bwMode="auto">
              <a:xfrm>
                <a:off x="6644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2" name="Oval 132"/>
              <p:cNvSpPr>
                <a:spLocks noChangeArrowheads="1"/>
              </p:cNvSpPr>
              <p:nvPr/>
            </p:nvSpPr>
            <p:spPr bwMode="auto">
              <a:xfrm>
                <a:off x="6644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3" name="Oval 133"/>
              <p:cNvSpPr>
                <a:spLocks noChangeArrowheads="1"/>
              </p:cNvSpPr>
              <p:nvPr/>
            </p:nvSpPr>
            <p:spPr bwMode="auto">
              <a:xfrm>
                <a:off x="6644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4" name="Oval 134"/>
              <p:cNvSpPr>
                <a:spLocks noChangeArrowheads="1"/>
              </p:cNvSpPr>
              <p:nvPr/>
            </p:nvSpPr>
            <p:spPr bwMode="auto">
              <a:xfrm>
                <a:off x="6644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5" name="Oval 135"/>
              <p:cNvSpPr>
                <a:spLocks noChangeArrowheads="1"/>
              </p:cNvSpPr>
              <p:nvPr/>
            </p:nvSpPr>
            <p:spPr bwMode="auto">
              <a:xfrm>
                <a:off x="6644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6" name="Oval 136"/>
              <p:cNvSpPr>
                <a:spLocks noChangeArrowheads="1"/>
              </p:cNvSpPr>
              <p:nvPr/>
            </p:nvSpPr>
            <p:spPr bwMode="auto">
              <a:xfrm>
                <a:off x="6606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7" name="Oval 137"/>
              <p:cNvSpPr>
                <a:spLocks noChangeArrowheads="1"/>
              </p:cNvSpPr>
              <p:nvPr/>
            </p:nvSpPr>
            <p:spPr bwMode="auto">
              <a:xfrm>
                <a:off x="660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8" name="Oval 138"/>
              <p:cNvSpPr>
                <a:spLocks noChangeArrowheads="1"/>
              </p:cNvSpPr>
              <p:nvPr/>
            </p:nvSpPr>
            <p:spPr bwMode="auto">
              <a:xfrm>
                <a:off x="6606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9" name="Oval 139"/>
              <p:cNvSpPr>
                <a:spLocks noChangeArrowheads="1"/>
              </p:cNvSpPr>
              <p:nvPr/>
            </p:nvSpPr>
            <p:spPr bwMode="auto">
              <a:xfrm>
                <a:off x="6606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0" name="Oval 140"/>
              <p:cNvSpPr>
                <a:spLocks noChangeArrowheads="1"/>
              </p:cNvSpPr>
              <p:nvPr/>
            </p:nvSpPr>
            <p:spPr bwMode="auto">
              <a:xfrm>
                <a:off x="6606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1" name="Oval 141"/>
              <p:cNvSpPr>
                <a:spLocks noChangeArrowheads="1"/>
              </p:cNvSpPr>
              <p:nvPr/>
            </p:nvSpPr>
            <p:spPr bwMode="auto">
              <a:xfrm>
                <a:off x="6606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2" name="Oval 142"/>
              <p:cNvSpPr>
                <a:spLocks noChangeArrowheads="1"/>
              </p:cNvSpPr>
              <p:nvPr/>
            </p:nvSpPr>
            <p:spPr bwMode="auto">
              <a:xfrm>
                <a:off x="6606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3" name="Oval 143"/>
              <p:cNvSpPr>
                <a:spLocks noChangeArrowheads="1"/>
              </p:cNvSpPr>
              <p:nvPr/>
            </p:nvSpPr>
            <p:spPr bwMode="auto">
              <a:xfrm>
                <a:off x="6606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4" name="Oval 144"/>
              <p:cNvSpPr>
                <a:spLocks noChangeArrowheads="1"/>
              </p:cNvSpPr>
              <p:nvPr/>
            </p:nvSpPr>
            <p:spPr bwMode="auto">
              <a:xfrm>
                <a:off x="6606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5" name="Oval 145"/>
              <p:cNvSpPr>
                <a:spLocks noChangeArrowheads="1"/>
              </p:cNvSpPr>
              <p:nvPr/>
            </p:nvSpPr>
            <p:spPr bwMode="auto">
              <a:xfrm>
                <a:off x="6606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6" name="Oval 146"/>
              <p:cNvSpPr>
                <a:spLocks noChangeArrowheads="1"/>
              </p:cNvSpPr>
              <p:nvPr/>
            </p:nvSpPr>
            <p:spPr bwMode="auto">
              <a:xfrm>
                <a:off x="6606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7" name="Oval 147"/>
              <p:cNvSpPr>
                <a:spLocks noChangeArrowheads="1"/>
              </p:cNvSpPr>
              <p:nvPr/>
            </p:nvSpPr>
            <p:spPr bwMode="auto">
              <a:xfrm>
                <a:off x="6606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8" name="Oval 148"/>
              <p:cNvSpPr>
                <a:spLocks noChangeArrowheads="1"/>
              </p:cNvSpPr>
              <p:nvPr/>
            </p:nvSpPr>
            <p:spPr bwMode="auto">
              <a:xfrm>
                <a:off x="6606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9" name="Oval 149"/>
              <p:cNvSpPr>
                <a:spLocks noChangeArrowheads="1"/>
              </p:cNvSpPr>
              <p:nvPr/>
            </p:nvSpPr>
            <p:spPr bwMode="auto">
              <a:xfrm>
                <a:off x="6606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0" name="Oval 150"/>
              <p:cNvSpPr>
                <a:spLocks noChangeArrowheads="1"/>
              </p:cNvSpPr>
              <p:nvPr/>
            </p:nvSpPr>
            <p:spPr bwMode="auto">
              <a:xfrm>
                <a:off x="6606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" name="Oval 151"/>
              <p:cNvSpPr>
                <a:spLocks noChangeArrowheads="1"/>
              </p:cNvSpPr>
              <p:nvPr/>
            </p:nvSpPr>
            <p:spPr bwMode="auto">
              <a:xfrm>
                <a:off x="6606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" name="Oval 152"/>
              <p:cNvSpPr>
                <a:spLocks noChangeArrowheads="1"/>
              </p:cNvSpPr>
              <p:nvPr/>
            </p:nvSpPr>
            <p:spPr bwMode="auto">
              <a:xfrm>
                <a:off x="6606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" name="Oval 153"/>
              <p:cNvSpPr>
                <a:spLocks noChangeArrowheads="1"/>
              </p:cNvSpPr>
              <p:nvPr/>
            </p:nvSpPr>
            <p:spPr bwMode="auto">
              <a:xfrm>
                <a:off x="6606" y="2718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4" name="Oval 154"/>
              <p:cNvSpPr>
                <a:spLocks noChangeArrowheads="1"/>
              </p:cNvSpPr>
              <p:nvPr/>
            </p:nvSpPr>
            <p:spPr bwMode="auto">
              <a:xfrm>
                <a:off x="6568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5" name="Oval 155"/>
              <p:cNvSpPr>
                <a:spLocks noChangeArrowheads="1"/>
              </p:cNvSpPr>
              <p:nvPr/>
            </p:nvSpPr>
            <p:spPr bwMode="auto">
              <a:xfrm>
                <a:off x="6568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6" name="Oval 156"/>
              <p:cNvSpPr>
                <a:spLocks noChangeArrowheads="1"/>
              </p:cNvSpPr>
              <p:nvPr/>
            </p:nvSpPr>
            <p:spPr bwMode="auto">
              <a:xfrm>
                <a:off x="6568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7" name="Oval 157"/>
              <p:cNvSpPr>
                <a:spLocks noChangeArrowheads="1"/>
              </p:cNvSpPr>
              <p:nvPr/>
            </p:nvSpPr>
            <p:spPr bwMode="auto">
              <a:xfrm>
                <a:off x="6568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8" name="Oval 158"/>
              <p:cNvSpPr>
                <a:spLocks noChangeArrowheads="1"/>
              </p:cNvSpPr>
              <p:nvPr/>
            </p:nvSpPr>
            <p:spPr bwMode="auto">
              <a:xfrm>
                <a:off x="6568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9" name="Oval 159"/>
              <p:cNvSpPr>
                <a:spLocks noChangeArrowheads="1"/>
              </p:cNvSpPr>
              <p:nvPr/>
            </p:nvSpPr>
            <p:spPr bwMode="auto">
              <a:xfrm>
                <a:off x="6568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0" name="Oval 160"/>
              <p:cNvSpPr>
                <a:spLocks noChangeArrowheads="1"/>
              </p:cNvSpPr>
              <p:nvPr/>
            </p:nvSpPr>
            <p:spPr bwMode="auto">
              <a:xfrm>
                <a:off x="6568" y="212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1" name="Oval 161"/>
              <p:cNvSpPr>
                <a:spLocks noChangeArrowheads="1"/>
              </p:cNvSpPr>
              <p:nvPr/>
            </p:nvSpPr>
            <p:spPr bwMode="auto">
              <a:xfrm>
                <a:off x="6568" y="216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2" name="Oval 162"/>
              <p:cNvSpPr>
                <a:spLocks noChangeArrowheads="1"/>
              </p:cNvSpPr>
              <p:nvPr/>
            </p:nvSpPr>
            <p:spPr bwMode="auto">
              <a:xfrm>
                <a:off x="6568" y="2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3" name="Oval 163"/>
              <p:cNvSpPr>
                <a:spLocks noChangeArrowheads="1"/>
              </p:cNvSpPr>
              <p:nvPr/>
            </p:nvSpPr>
            <p:spPr bwMode="auto">
              <a:xfrm>
                <a:off x="6568" y="231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4" name="Oval 164"/>
              <p:cNvSpPr>
                <a:spLocks noChangeArrowheads="1"/>
              </p:cNvSpPr>
              <p:nvPr/>
            </p:nvSpPr>
            <p:spPr bwMode="auto">
              <a:xfrm>
                <a:off x="6568" y="2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5" name="Oval 165"/>
              <p:cNvSpPr>
                <a:spLocks noChangeArrowheads="1"/>
              </p:cNvSpPr>
              <p:nvPr/>
            </p:nvSpPr>
            <p:spPr bwMode="auto">
              <a:xfrm>
                <a:off x="6568" y="2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6" name="Oval 166"/>
              <p:cNvSpPr>
                <a:spLocks noChangeArrowheads="1"/>
              </p:cNvSpPr>
              <p:nvPr/>
            </p:nvSpPr>
            <p:spPr bwMode="auto">
              <a:xfrm>
                <a:off x="6568" y="2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7" name="Oval 167"/>
              <p:cNvSpPr>
                <a:spLocks noChangeArrowheads="1"/>
              </p:cNvSpPr>
              <p:nvPr/>
            </p:nvSpPr>
            <p:spPr bwMode="auto">
              <a:xfrm>
                <a:off x="6568" y="246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8" name="Oval 168"/>
              <p:cNvSpPr>
                <a:spLocks noChangeArrowheads="1"/>
              </p:cNvSpPr>
              <p:nvPr/>
            </p:nvSpPr>
            <p:spPr bwMode="auto">
              <a:xfrm>
                <a:off x="6568" y="249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9" name="Oval 169"/>
              <p:cNvSpPr>
                <a:spLocks noChangeArrowheads="1"/>
              </p:cNvSpPr>
              <p:nvPr/>
            </p:nvSpPr>
            <p:spPr bwMode="auto">
              <a:xfrm>
                <a:off x="6568" y="2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0" name="Oval 170"/>
              <p:cNvSpPr>
                <a:spLocks noChangeArrowheads="1"/>
              </p:cNvSpPr>
              <p:nvPr/>
            </p:nvSpPr>
            <p:spPr bwMode="auto">
              <a:xfrm>
                <a:off x="6568" y="2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1" name="Oval 171"/>
              <p:cNvSpPr>
                <a:spLocks noChangeArrowheads="1"/>
              </p:cNvSpPr>
              <p:nvPr/>
            </p:nvSpPr>
            <p:spPr bwMode="auto">
              <a:xfrm>
                <a:off x="6568" y="2607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2" name="Oval 172"/>
              <p:cNvSpPr>
                <a:spLocks noChangeArrowheads="1"/>
              </p:cNvSpPr>
              <p:nvPr/>
            </p:nvSpPr>
            <p:spPr bwMode="auto">
              <a:xfrm>
                <a:off x="6568" y="264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3" name="Oval 173"/>
              <p:cNvSpPr>
                <a:spLocks noChangeArrowheads="1"/>
              </p:cNvSpPr>
              <p:nvPr/>
            </p:nvSpPr>
            <p:spPr bwMode="auto">
              <a:xfrm>
                <a:off x="6568" y="268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4" name="Oval 174"/>
              <p:cNvSpPr>
                <a:spLocks noChangeArrowheads="1"/>
              </p:cNvSpPr>
              <p:nvPr/>
            </p:nvSpPr>
            <p:spPr bwMode="auto">
              <a:xfrm>
                <a:off x="6568" y="271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5" name="Oval 175"/>
              <p:cNvSpPr>
                <a:spLocks noChangeArrowheads="1"/>
              </p:cNvSpPr>
              <p:nvPr/>
            </p:nvSpPr>
            <p:spPr bwMode="auto">
              <a:xfrm>
                <a:off x="6568" y="279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6" name="Oval 176"/>
              <p:cNvSpPr>
                <a:spLocks noChangeArrowheads="1"/>
              </p:cNvSpPr>
              <p:nvPr/>
            </p:nvSpPr>
            <p:spPr bwMode="auto">
              <a:xfrm>
                <a:off x="6533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7" name="Oval 177"/>
              <p:cNvSpPr>
                <a:spLocks noChangeArrowheads="1"/>
              </p:cNvSpPr>
              <p:nvPr/>
            </p:nvSpPr>
            <p:spPr bwMode="auto">
              <a:xfrm>
                <a:off x="6533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8" name="Oval 178"/>
              <p:cNvSpPr>
                <a:spLocks noChangeArrowheads="1"/>
              </p:cNvSpPr>
              <p:nvPr/>
            </p:nvSpPr>
            <p:spPr bwMode="auto">
              <a:xfrm>
                <a:off x="6533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9" name="Oval 179"/>
              <p:cNvSpPr>
                <a:spLocks noChangeArrowheads="1"/>
              </p:cNvSpPr>
              <p:nvPr/>
            </p:nvSpPr>
            <p:spPr bwMode="auto">
              <a:xfrm>
                <a:off x="6533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0" name="Oval 180"/>
              <p:cNvSpPr>
                <a:spLocks noChangeArrowheads="1"/>
              </p:cNvSpPr>
              <p:nvPr/>
            </p:nvSpPr>
            <p:spPr bwMode="auto">
              <a:xfrm>
                <a:off x="6533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1" name="Oval 181"/>
              <p:cNvSpPr>
                <a:spLocks noChangeArrowheads="1"/>
              </p:cNvSpPr>
              <p:nvPr/>
            </p:nvSpPr>
            <p:spPr bwMode="auto">
              <a:xfrm>
                <a:off x="6533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2" name="Oval 182"/>
              <p:cNvSpPr>
                <a:spLocks noChangeArrowheads="1"/>
              </p:cNvSpPr>
              <p:nvPr/>
            </p:nvSpPr>
            <p:spPr bwMode="auto">
              <a:xfrm>
                <a:off x="6533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3" name="Oval 183"/>
              <p:cNvSpPr>
                <a:spLocks noChangeArrowheads="1"/>
              </p:cNvSpPr>
              <p:nvPr/>
            </p:nvSpPr>
            <p:spPr bwMode="auto">
              <a:xfrm>
                <a:off x="6533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4" name="Oval 184"/>
              <p:cNvSpPr>
                <a:spLocks noChangeArrowheads="1"/>
              </p:cNvSpPr>
              <p:nvPr/>
            </p:nvSpPr>
            <p:spPr bwMode="auto">
              <a:xfrm>
                <a:off x="6533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5" name="Oval 185"/>
              <p:cNvSpPr>
                <a:spLocks noChangeArrowheads="1"/>
              </p:cNvSpPr>
              <p:nvPr/>
            </p:nvSpPr>
            <p:spPr bwMode="auto">
              <a:xfrm>
                <a:off x="6533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6" name="Oval 186"/>
              <p:cNvSpPr>
                <a:spLocks noChangeArrowheads="1"/>
              </p:cNvSpPr>
              <p:nvPr/>
            </p:nvSpPr>
            <p:spPr bwMode="auto">
              <a:xfrm>
                <a:off x="6533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7" name="Oval 187"/>
              <p:cNvSpPr>
                <a:spLocks noChangeArrowheads="1"/>
              </p:cNvSpPr>
              <p:nvPr/>
            </p:nvSpPr>
            <p:spPr bwMode="auto">
              <a:xfrm>
                <a:off x="6533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8" name="Oval 188"/>
              <p:cNvSpPr>
                <a:spLocks noChangeArrowheads="1"/>
              </p:cNvSpPr>
              <p:nvPr/>
            </p:nvSpPr>
            <p:spPr bwMode="auto">
              <a:xfrm>
                <a:off x="6533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9" name="Oval 189"/>
              <p:cNvSpPr>
                <a:spLocks noChangeArrowheads="1"/>
              </p:cNvSpPr>
              <p:nvPr/>
            </p:nvSpPr>
            <p:spPr bwMode="auto">
              <a:xfrm>
                <a:off x="6533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0" name="Oval 190"/>
              <p:cNvSpPr>
                <a:spLocks noChangeArrowheads="1"/>
              </p:cNvSpPr>
              <p:nvPr/>
            </p:nvSpPr>
            <p:spPr bwMode="auto">
              <a:xfrm>
                <a:off x="6533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1" name="Oval 191"/>
              <p:cNvSpPr>
                <a:spLocks noChangeArrowheads="1"/>
              </p:cNvSpPr>
              <p:nvPr/>
            </p:nvSpPr>
            <p:spPr bwMode="auto">
              <a:xfrm>
                <a:off x="6533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2" name="Oval 192"/>
              <p:cNvSpPr>
                <a:spLocks noChangeArrowheads="1"/>
              </p:cNvSpPr>
              <p:nvPr/>
            </p:nvSpPr>
            <p:spPr bwMode="auto">
              <a:xfrm>
                <a:off x="6533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3" name="Oval 193"/>
              <p:cNvSpPr>
                <a:spLocks noChangeArrowheads="1"/>
              </p:cNvSpPr>
              <p:nvPr/>
            </p:nvSpPr>
            <p:spPr bwMode="auto">
              <a:xfrm>
                <a:off x="6533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4" name="Oval 194"/>
              <p:cNvSpPr>
                <a:spLocks noChangeArrowheads="1"/>
              </p:cNvSpPr>
              <p:nvPr/>
            </p:nvSpPr>
            <p:spPr bwMode="auto">
              <a:xfrm>
                <a:off x="6533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5" name="Oval 195"/>
              <p:cNvSpPr>
                <a:spLocks noChangeArrowheads="1"/>
              </p:cNvSpPr>
              <p:nvPr/>
            </p:nvSpPr>
            <p:spPr bwMode="auto">
              <a:xfrm>
                <a:off x="6533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6" name="Oval 196"/>
              <p:cNvSpPr>
                <a:spLocks noChangeArrowheads="1"/>
              </p:cNvSpPr>
              <p:nvPr/>
            </p:nvSpPr>
            <p:spPr bwMode="auto">
              <a:xfrm>
                <a:off x="6533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7" name="Oval 197"/>
              <p:cNvSpPr>
                <a:spLocks noChangeArrowheads="1"/>
              </p:cNvSpPr>
              <p:nvPr/>
            </p:nvSpPr>
            <p:spPr bwMode="auto">
              <a:xfrm>
                <a:off x="6533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8" name="Oval 198"/>
              <p:cNvSpPr>
                <a:spLocks noChangeArrowheads="1"/>
              </p:cNvSpPr>
              <p:nvPr/>
            </p:nvSpPr>
            <p:spPr bwMode="auto">
              <a:xfrm>
                <a:off x="6533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9" name="Oval 199"/>
              <p:cNvSpPr>
                <a:spLocks noChangeArrowheads="1"/>
              </p:cNvSpPr>
              <p:nvPr/>
            </p:nvSpPr>
            <p:spPr bwMode="auto">
              <a:xfrm>
                <a:off x="6533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0" name="Oval 200"/>
              <p:cNvSpPr>
                <a:spLocks noChangeArrowheads="1"/>
              </p:cNvSpPr>
              <p:nvPr/>
            </p:nvSpPr>
            <p:spPr bwMode="auto">
              <a:xfrm>
                <a:off x="6533" y="2718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1" name="Oval 201"/>
              <p:cNvSpPr>
                <a:spLocks noChangeArrowheads="1"/>
              </p:cNvSpPr>
              <p:nvPr/>
            </p:nvSpPr>
            <p:spPr bwMode="auto">
              <a:xfrm>
                <a:off x="649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2" name="Oval 202"/>
              <p:cNvSpPr>
                <a:spLocks noChangeArrowheads="1"/>
              </p:cNvSpPr>
              <p:nvPr/>
            </p:nvSpPr>
            <p:spPr bwMode="auto">
              <a:xfrm>
                <a:off x="6495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3" name="Oval 203"/>
              <p:cNvSpPr>
                <a:spLocks noChangeArrowheads="1"/>
              </p:cNvSpPr>
              <p:nvPr/>
            </p:nvSpPr>
            <p:spPr bwMode="auto">
              <a:xfrm>
                <a:off x="6495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4" name="Oval 204"/>
              <p:cNvSpPr>
                <a:spLocks noChangeArrowheads="1"/>
              </p:cNvSpPr>
              <p:nvPr/>
            </p:nvSpPr>
            <p:spPr bwMode="auto">
              <a:xfrm>
                <a:off x="6495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5" name="Oval 205"/>
              <p:cNvSpPr>
                <a:spLocks noChangeArrowheads="1"/>
              </p:cNvSpPr>
              <p:nvPr/>
            </p:nvSpPr>
            <p:spPr bwMode="auto">
              <a:xfrm>
                <a:off x="6495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6" name="Oval 206"/>
              <p:cNvSpPr>
                <a:spLocks noChangeArrowheads="1"/>
              </p:cNvSpPr>
              <p:nvPr/>
            </p:nvSpPr>
            <p:spPr bwMode="auto">
              <a:xfrm>
                <a:off x="6495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7" name="Oval 207"/>
              <p:cNvSpPr>
                <a:spLocks noChangeArrowheads="1"/>
              </p:cNvSpPr>
              <p:nvPr/>
            </p:nvSpPr>
            <p:spPr bwMode="auto">
              <a:xfrm>
                <a:off x="6495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8" name="Oval 208"/>
              <p:cNvSpPr>
                <a:spLocks noChangeArrowheads="1"/>
              </p:cNvSpPr>
              <p:nvPr/>
            </p:nvSpPr>
            <p:spPr bwMode="auto">
              <a:xfrm>
                <a:off x="6495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9" name="Oval 209"/>
              <p:cNvSpPr>
                <a:spLocks noChangeArrowheads="1"/>
              </p:cNvSpPr>
              <p:nvPr/>
            </p:nvSpPr>
            <p:spPr bwMode="auto">
              <a:xfrm>
                <a:off x="6495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0" name="Oval 210"/>
              <p:cNvSpPr>
                <a:spLocks noChangeArrowheads="1"/>
              </p:cNvSpPr>
              <p:nvPr/>
            </p:nvSpPr>
            <p:spPr bwMode="auto">
              <a:xfrm>
                <a:off x="6495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1" name="Oval 211"/>
              <p:cNvSpPr>
                <a:spLocks noChangeArrowheads="1"/>
              </p:cNvSpPr>
              <p:nvPr/>
            </p:nvSpPr>
            <p:spPr bwMode="auto">
              <a:xfrm>
                <a:off x="6495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2" name="Oval 212"/>
              <p:cNvSpPr>
                <a:spLocks noChangeArrowheads="1"/>
              </p:cNvSpPr>
              <p:nvPr/>
            </p:nvSpPr>
            <p:spPr bwMode="auto">
              <a:xfrm>
                <a:off x="6495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3" name="Oval 213"/>
              <p:cNvSpPr>
                <a:spLocks noChangeArrowheads="1"/>
              </p:cNvSpPr>
              <p:nvPr/>
            </p:nvSpPr>
            <p:spPr bwMode="auto">
              <a:xfrm>
                <a:off x="6495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4" name="Oval 214"/>
              <p:cNvSpPr>
                <a:spLocks noChangeArrowheads="1"/>
              </p:cNvSpPr>
              <p:nvPr/>
            </p:nvSpPr>
            <p:spPr bwMode="auto">
              <a:xfrm>
                <a:off x="6495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5" name="Oval 215"/>
              <p:cNvSpPr>
                <a:spLocks noChangeArrowheads="1"/>
              </p:cNvSpPr>
              <p:nvPr/>
            </p:nvSpPr>
            <p:spPr bwMode="auto">
              <a:xfrm>
                <a:off x="6495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6" name="Oval 216"/>
              <p:cNvSpPr>
                <a:spLocks noChangeArrowheads="1"/>
              </p:cNvSpPr>
              <p:nvPr/>
            </p:nvSpPr>
            <p:spPr bwMode="auto">
              <a:xfrm>
                <a:off x="6495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7" name="Oval 217"/>
              <p:cNvSpPr>
                <a:spLocks noChangeArrowheads="1"/>
              </p:cNvSpPr>
              <p:nvPr/>
            </p:nvSpPr>
            <p:spPr bwMode="auto">
              <a:xfrm>
                <a:off x="6495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8" name="Oval 218"/>
              <p:cNvSpPr>
                <a:spLocks noChangeArrowheads="1"/>
              </p:cNvSpPr>
              <p:nvPr/>
            </p:nvSpPr>
            <p:spPr bwMode="auto">
              <a:xfrm>
                <a:off x="6495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9" name="Oval 219"/>
              <p:cNvSpPr>
                <a:spLocks noChangeArrowheads="1"/>
              </p:cNvSpPr>
              <p:nvPr/>
            </p:nvSpPr>
            <p:spPr bwMode="auto">
              <a:xfrm>
                <a:off x="6495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0" name="Oval 220"/>
              <p:cNvSpPr>
                <a:spLocks noChangeArrowheads="1"/>
              </p:cNvSpPr>
              <p:nvPr/>
            </p:nvSpPr>
            <p:spPr bwMode="auto">
              <a:xfrm>
                <a:off x="6495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1" name="Oval 221"/>
              <p:cNvSpPr>
                <a:spLocks noChangeArrowheads="1"/>
              </p:cNvSpPr>
              <p:nvPr/>
            </p:nvSpPr>
            <p:spPr bwMode="auto">
              <a:xfrm>
                <a:off x="6459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2" name="Oval 222"/>
              <p:cNvSpPr>
                <a:spLocks noChangeArrowheads="1"/>
              </p:cNvSpPr>
              <p:nvPr/>
            </p:nvSpPr>
            <p:spPr bwMode="auto">
              <a:xfrm>
                <a:off x="6459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3" name="Oval 223"/>
              <p:cNvSpPr>
                <a:spLocks noChangeArrowheads="1"/>
              </p:cNvSpPr>
              <p:nvPr/>
            </p:nvSpPr>
            <p:spPr bwMode="auto">
              <a:xfrm>
                <a:off x="6459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4" name="Oval 224"/>
              <p:cNvSpPr>
                <a:spLocks noChangeArrowheads="1"/>
              </p:cNvSpPr>
              <p:nvPr/>
            </p:nvSpPr>
            <p:spPr bwMode="auto">
              <a:xfrm>
                <a:off x="6459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5" name="Oval 225"/>
              <p:cNvSpPr>
                <a:spLocks noChangeArrowheads="1"/>
              </p:cNvSpPr>
              <p:nvPr/>
            </p:nvSpPr>
            <p:spPr bwMode="auto">
              <a:xfrm>
                <a:off x="6459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6" name="Oval 226"/>
              <p:cNvSpPr>
                <a:spLocks noChangeArrowheads="1"/>
              </p:cNvSpPr>
              <p:nvPr/>
            </p:nvSpPr>
            <p:spPr bwMode="auto">
              <a:xfrm>
                <a:off x="6459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7" name="Oval 227"/>
              <p:cNvSpPr>
                <a:spLocks noChangeArrowheads="1"/>
              </p:cNvSpPr>
              <p:nvPr/>
            </p:nvSpPr>
            <p:spPr bwMode="auto">
              <a:xfrm>
                <a:off x="6459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8" name="Oval 228"/>
              <p:cNvSpPr>
                <a:spLocks noChangeArrowheads="1"/>
              </p:cNvSpPr>
              <p:nvPr/>
            </p:nvSpPr>
            <p:spPr bwMode="auto">
              <a:xfrm>
                <a:off x="6459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9" name="Oval 229"/>
              <p:cNvSpPr>
                <a:spLocks noChangeArrowheads="1"/>
              </p:cNvSpPr>
              <p:nvPr/>
            </p:nvSpPr>
            <p:spPr bwMode="auto">
              <a:xfrm>
                <a:off x="6459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0" name="Oval 230"/>
              <p:cNvSpPr>
                <a:spLocks noChangeArrowheads="1"/>
              </p:cNvSpPr>
              <p:nvPr/>
            </p:nvSpPr>
            <p:spPr bwMode="auto">
              <a:xfrm>
                <a:off x="6459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1" name="Oval 231"/>
              <p:cNvSpPr>
                <a:spLocks noChangeArrowheads="1"/>
              </p:cNvSpPr>
              <p:nvPr/>
            </p:nvSpPr>
            <p:spPr bwMode="auto">
              <a:xfrm>
                <a:off x="6459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" name="Oval 232"/>
              <p:cNvSpPr>
                <a:spLocks noChangeArrowheads="1"/>
              </p:cNvSpPr>
              <p:nvPr/>
            </p:nvSpPr>
            <p:spPr bwMode="auto">
              <a:xfrm>
                <a:off x="6459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3" name="Oval 233"/>
              <p:cNvSpPr>
                <a:spLocks noChangeArrowheads="1"/>
              </p:cNvSpPr>
              <p:nvPr/>
            </p:nvSpPr>
            <p:spPr bwMode="auto">
              <a:xfrm>
                <a:off x="6459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4" name="Oval 234"/>
              <p:cNvSpPr>
                <a:spLocks noChangeArrowheads="1"/>
              </p:cNvSpPr>
              <p:nvPr/>
            </p:nvSpPr>
            <p:spPr bwMode="auto">
              <a:xfrm>
                <a:off x="6459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5" name="Oval 235"/>
              <p:cNvSpPr>
                <a:spLocks noChangeArrowheads="1"/>
              </p:cNvSpPr>
              <p:nvPr/>
            </p:nvSpPr>
            <p:spPr bwMode="auto">
              <a:xfrm>
                <a:off x="6459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6" name="Oval 236"/>
              <p:cNvSpPr>
                <a:spLocks noChangeArrowheads="1"/>
              </p:cNvSpPr>
              <p:nvPr/>
            </p:nvSpPr>
            <p:spPr bwMode="auto">
              <a:xfrm>
                <a:off x="6459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7" name="Oval 237"/>
              <p:cNvSpPr>
                <a:spLocks noChangeArrowheads="1"/>
              </p:cNvSpPr>
              <p:nvPr/>
            </p:nvSpPr>
            <p:spPr bwMode="auto">
              <a:xfrm>
                <a:off x="6421" y="978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8" name="Oval 238"/>
              <p:cNvSpPr>
                <a:spLocks noChangeArrowheads="1"/>
              </p:cNvSpPr>
              <p:nvPr/>
            </p:nvSpPr>
            <p:spPr bwMode="auto">
              <a:xfrm>
                <a:off x="6421" y="101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9" name="Oval 239"/>
              <p:cNvSpPr>
                <a:spLocks noChangeArrowheads="1"/>
              </p:cNvSpPr>
              <p:nvPr/>
            </p:nvSpPr>
            <p:spPr bwMode="auto">
              <a:xfrm>
                <a:off x="6421" y="1052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0" name="Oval 240"/>
              <p:cNvSpPr>
                <a:spLocks noChangeArrowheads="1"/>
              </p:cNvSpPr>
              <p:nvPr/>
            </p:nvSpPr>
            <p:spPr bwMode="auto">
              <a:xfrm>
                <a:off x="6421" y="1087"/>
                <a:ext cx="27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1" name="Oval 241"/>
              <p:cNvSpPr>
                <a:spLocks noChangeArrowheads="1"/>
              </p:cNvSpPr>
              <p:nvPr/>
            </p:nvSpPr>
            <p:spPr bwMode="auto">
              <a:xfrm>
                <a:off x="6421" y="1125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2" name="Oval 242"/>
              <p:cNvSpPr>
                <a:spLocks noChangeArrowheads="1"/>
              </p:cNvSpPr>
              <p:nvPr/>
            </p:nvSpPr>
            <p:spPr bwMode="auto">
              <a:xfrm>
                <a:off x="6421" y="1237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3" name="Oval 243"/>
              <p:cNvSpPr>
                <a:spLocks noChangeArrowheads="1"/>
              </p:cNvSpPr>
              <p:nvPr/>
            </p:nvSpPr>
            <p:spPr bwMode="auto">
              <a:xfrm>
                <a:off x="6421" y="1533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4" name="Oval 244"/>
              <p:cNvSpPr>
                <a:spLocks noChangeArrowheads="1"/>
              </p:cNvSpPr>
              <p:nvPr/>
            </p:nvSpPr>
            <p:spPr bwMode="auto">
              <a:xfrm>
                <a:off x="6421" y="1571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5" name="Oval 245"/>
              <p:cNvSpPr>
                <a:spLocks noChangeArrowheads="1"/>
              </p:cNvSpPr>
              <p:nvPr/>
            </p:nvSpPr>
            <p:spPr bwMode="auto">
              <a:xfrm>
                <a:off x="6421" y="1903"/>
                <a:ext cx="27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6" name="Oval 246"/>
              <p:cNvSpPr>
                <a:spLocks noChangeArrowheads="1"/>
              </p:cNvSpPr>
              <p:nvPr/>
            </p:nvSpPr>
            <p:spPr bwMode="auto">
              <a:xfrm>
                <a:off x="6421" y="1941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7" name="Oval 247"/>
              <p:cNvSpPr>
                <a:spLocks noChangeArrowheads="1"/>
              </p:cNvSpPr>
              <p:nvPr/>
            </p:nvSpPr>
            <p:spPr bwMode="auto">
              <a:xfrm>
                <a:off x="6421" y="1979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8" name="Oval 248"/>
              <p:cNvSpPr>
                <a:spLocks noChangeArrowheads="1"/>
              </p:cNvSpPr>
              <p:nvPr/>
            </p:nvSpPr>
            <p:spPr bwMode="auto">
              <a:xfrm>
                <a:off x="6421" y="2090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9" name="Oval 249"/>
              <p:cNvSpPr>
                <a:spLocks noChangeArrowheads="1"/>
              </p:cNvSpPr>
              <p:nvPr/>
            </p:nvSpPr>
            <p:spPr bwMode="auto">
              <a:xfrm>
                <a:off x="6421" y="212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0" name="Oval 250"/>
              <p:cNvSpPr>
                <a:spLocks noChangeArrowheads="1"/>
              </p:cNvSpPr>
              <p:nvPr/>
            </p:nvSpPr>
            <p:spPr bwMode="auto">
              <a:xfrm>
                <a:off x="6421" y="2164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1" name="Oval 251"/>
              <p:cNvSpPr>
                <a:spLocks noChangeArrowheads="1"/>
              </p:cNvSpPr>
              <p:nvPr/>
            </p:nvSpPr>
            <p:spPr bwMode="auto">
              <a:xfrm>
                <a:off x="6421" y="2237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2" name="Oval 252"/>
              <p:cNvSpPr>
                <a:spLocks noChangeArrowheads="1"/>
              </p:cNvSpPr>
              <p:nvPr/>
            </p:nvSpPr>
            <p:spPr bwMode="auto">
              <a:xfrm>
                <a:off x="6421" y="2310"/>
                <a:ext cx="27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3" name="Oval 253"/>
              <p:cNvSpPr>
                <a:spLocks noChangeArrowheads="1"/>
              </p:cNvSpPr>
              <p:nvPr/>
            </p:nvSpPr>
            <p:spPr bwMode="auto">
              <a:xfrm>
                <a:off x="6421" y="2348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4" name="Oval 254"/>
              <p:cNvSpPr>
                <a:spLocks noChangeArrowheads="1"/>
              </p:cNvSpPr>
              <p:nvPr/>
            </p:nvSpPr>
            <p:spPr bwMode="auto">
              <a:xfrm>
                <a:off x="6421" y="2386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5" name="Oval 255"/>
              <p:cNvSpPr>
                <a:spLocks noChangeArrowheads="1"/>
              </p:cNvSpPr>
              <p:nvPr/>
            </p:nvSpPr>
            <p:spPr bwMode="auto">
              <a:xfrm>
                <a:off x="6421" y="2422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6" name="Oval 256"/>
              <p:cNvSpPr>
                <a:spLocks noChangeArrowheads="1"/>
              </p:cNvSpPr>
              <p:nvPr/>
            </p:nvSpPr>
            <p:spPr bwMode="auto">
              <a:xfrm>
                <a:off x="6421" y="2460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7" name="Oval 257"/>
              <p:cNvSpPr>
                <a:spLocks noChangeArrowheads="1"/>
              </p:cNvSpPr>
              <p:nvPr/>
            </p:nvSpPr>
            <p:spPr bwMode="auto">
              <a:xfrm>
                <a:off x="6421" y="2498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8" name="Oval 258"/>
              <p:cNvSpPr>
                <a:spLocks noChangeArrowheads="1"/>
              </p:cNvSpPr>
              <p:nvPr/>
            </p:nvSpPr>
            <p:spPr bwMode="auto">
              <a:xfrm>
                <a:off x="6421" y="2533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9" name="Oval 259"/>
              <p:cNvSpPr>
                <a:spLocks noChangeArrowheads="1"/>
              </p:cNvSpPr>
              <p:nvPr/>
            </p:nvSpPr>
            <p:spPr bwMode="auto">
              <a:xfrm>
                <a:off x="6421" y="2571"/>
                <a:ext cx="27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0" name="Oval 260"/>
              <p:cNvSpPr>
                <a:spLocks noChangeArrowheads="1"/>
              </p:cNvSpPr>
              <p:nvPr/>
            </p:nvSpPr>
            <p:spPr bwMode="auto">
              <a:xfrm>
                <a:off x="6421" y="2607"/>
                <a:ext cx="27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1" name="Oval 261"/>
              <p:cNvSpPr>
                <a:spLocks noChangeArrowheads="1"/>
              </p:cNvSpPr>
              <p:nvPr/>
            </p:nvSpPr>
            <p:spPr bwMode="auto">
              <a:xfrm>
                <a:off x="6384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2" name="Oval 262"/>
              <p:cNvSpPr>
                <a:spLocks noChangeArrowheads="1"/>
              </p:cNvSpPr>
              <p:nvPr/>
            </p:nvSpPr>
            <p:spPr bwMode="auto">
              <a:xfrm>
                <a:off x="6384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3" name="Oval 263"/>
              <p:cNvSpPr>
                <a:spLocks noChangeArrowheads="1"/>
              </p:cNvSpPr>
              <p:nvPr/>
            </p:nvSpPr>
            <p:spPr bwMode="auto">
              <a:xfrm>
                <a:off x="6384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4" name="Oval 264"/>
              <p:cNvSpPr>
                <a:spLocks noChangeArrowheads="1"/>
              </p:cNvSpPr>
              <p:nvPr/>
            </p:nvSpPr>
            <p:spPr bwMode="auto">
              <a:xfrm>
                <a:off x="6384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5" name="Oval 265"/>
              <p:cNvSpPr>
                <a:spLocks noChangeArrowheads="1"/>
              </p:cNvSpPr>
              <p:nvPr/>
            </p:nvSpPr>
            <p:spPr bwMode="auto">
              <a:xfrm>
                <a:off x="6384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6" name="Oval 266"/>
              <p:cNvSpPr>
                <a:spLocks noChangeArrowheads="1"/>
              </p:cNvSpPr>
              <p:nvPr/>
            </p:nvSpPr>
            <p:spPr bwMode="auto">
              <a:xfrm>
                <a:off x="6384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7" name="Oval 267"/>
              <p:cNvSpPr>
                <a:spLocks noChangeArrowheads="1"/>
              </p:cNvSpPr>
              <p:nvPr/>
            </p:nvSpPr>
            <p:spPr bwMode="auto">
              <a:xfrm>
                <a:off x="6384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8" name="Oval 268"/>
              <p:cNvSpPr>
                <a:spLocks noChangeArrowheads="1"/>
              </p:cNvSpPr>
              <p:nvPr/>
            </p:nvSpPr>
            <p:spPr bwMode="auto">
              <a:xfrm>
                <a:off x="6384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9" name="Oval 269"/>
              <p:cNvSpPr>
                <a:spLocks noChangeArrowheads="1"/>
              </p:cNvSpPr>
              <p:nvPr/>
            </p:nvSpPr>
            <p:spPr bwMode="auto">
              <a:xfrm>
                <a:off x="6384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0" name="Oval 270"/>
              <p:cNvSpPr>
                <a:spLocks noChangeArrowheads="1"/>
              </p:cNvSpPr>
              <p:nvPr/>
            </p:nvSpPr>
            <p:spPr bwMode="auto">
              <a:xfrm>
                <a:off x="6384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2" name="Group 472"/>
            <p:cNvGrpSpPr>
              <a:grpSpLocks/>
            </p:cNvGrpSpPr>
            <p:nvPr/>
          </p:nvGrpSpPr>
          <p:grpSpPr bwMode="auto">
            <a:xfrm>
              <a:off x="6126" y="940"/>
              <a:ext cx="284" cy="1731"/>
              <a:chOff x="6126" y="940"/>
              <a:chExt cx="284" cy="1731"/>
            </a:xfrm>
            <a:grpFill/>
          </p:grpSpPr>
          <p:sp>
            <p:nvSpPr>
              <p:cNvPr id="2281" name="Oval 272"/>
              <p:cNvSpPr>
                <a:spLocks noChangeArrowheads="1"/>
              </p:cNvSpPr>
              <p:nvPr/>
            </p:nvSpPr>
            <p:spPr bwMode="auto">
              <a:xfrm>
                <a:off x="6384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2" name="Oval 273"/>
              <p:cNvSpPr>
                <a:spLocks noChangeArrowheads="1"/>
              </p:cNvSpPr>
              <p:nvPr/>
            </p:nvSpPr>
            <p:spPr bwMode="auto">
              <a:xfrm>
                <a:off x="6384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3" name="Oval 274"/>
              <p:cNvSpPr>
                <a:spLocks noChangeArrowheads="1"/>
              </p:cNvSpPr>
              <p:nvPr/>
            </p:nvSpPr>
            <p:spPr bwMode="auto">
              <a:xfrm>
                <a:off x="6384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4" name="Oval 275"/>
              <p:cNvSpPr>
                <a:spLocks noChangeArrowheads="1"/>
              </p:cNvSpPr>
              <p:nvPr/>
            </p:nvSpPr>
            <p:spPr bwMode="auto">
              <a:xfrm>
                <a:off x="6384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5" name="Oval 276"/>
              <p:cNvSpPr>
                <a:spLocks noChangeArrowheads="1"/>
              </p:cNvSpPr>
              <p:nvPr/>
            </p:nvSpPr>
            <p:spPr bwMode="auto">
              <a:xfrm>
                <a:off x="6384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6" name="Oval 277"/>
              <p:cNvSpPr>
                <a:spLocks noChangeArrowheads="1"/>
              </p:cNvSpPr>
              <p:nvPr/>
            </p:nvSpPr>
            <p:spPr bwMode="auto">
              <a:xfrm>
                <a:off x="6384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7" name="Oval 278"/>
              <p:cNvSpPr>
                <a:spLocks noChangeArrowheads="1"/>
              </p:cNvSpPr>
              <p:nvPr/>
            </p:nvSpPr>
            <p:spPr bwMode="auto">
              <a:xfrm>
                <a:off x="6384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8" name="Oval 279"/>
              <p:cNvSpPr>
                <a:spLocks noChangeArrowheads="1"/>
              </p:cNvSpPr>
              <p:nvPr/>
            </p:nvSpPr>
            <p:spPr bwMode="auto">
              <a:xfrm>
                <a:off x="6384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9" name="Oval 280"/>
              <p:cNvSpPr>
                <a:spLocks noChangeArrowheads="1"/>
              </p:cNvSpPr>
              <p:nvPr/>
            </p:nvSpPr>
            <p:spPr bwMode="auto">
              <a:xfrm>
                <a:off x="6384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0" name="Oval 281"/>
              <p:cNvSpPr>
                <a:spLocks noChangeArrowheads="1"/>
              </p:cNvSpPr>
              <p:nvPr/>
            </p:nvSpPr>
            <p:spPr bwMode="auto">
              <a:xfrm>
                <a:off x="6384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1" name="Oval 282"/>
              <p:cNvSpPr>
                <a:spLocks noChangeArrowheads="1"/>
              </p:cNvSpPr>
              <p:nvPr/>
            </p:nvSpPr>
            <p:spPr bwMode="auto">
              <a:xfrm>
                <a:off x="6384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2" name="Oval 283"/>
              <p:cNvSpPr>
                <a:spLocks noChangeArrowheads="1"/>
              </p:cNvSpPr>
              <p:nvPr/>
            </p:nvSpPr>
            <p:spPr bwMode="auto">
              <a:xfrm>
                <a:off x="6384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3" name="Oval 284"/>
              <p:cNvSpPr>
                <a:spLocks noChangeArrowheads="1"/>
              </p:cNvSpPr>
              <p:nvPr/>
            </p:nvSpPr>
            <p:spPr bwMode="auto">
              <a:xfrm>
                <a:off x="6384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4" name="Oval 285"/>
              <p:cNvSpPr>
                <a:spLocks noChangeArrowheads="1"/>
              </p:cNvSpPr>
              <p:nvPr/>
            </p:nvSpPr>
            <p:spPr bwMode="auto">
              <a:xfrm>
                <a:off x="6384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5" name="Oval 286"/>
              <p:cNvSpPr>
                <a:spLocks noChangeArrowheads="1"/>
              </p:cNvSpPr>
              <p:nvPr/>
            </p:nvSpPr>
            <p:spPr bwMode="auto">
              <a:xfrm>
                <a:off x="6384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6" name="Oval 287"/>
              <p:cNvSpPr>
                <a:spLocks noChangeArrowheads="1"/>
              </p:cNvSpPr>
              <p:nvPr/>
            </p:nvSpPr>
            <p:spPr bwMode="auto">
              <a:xfrm>
                <a:off x="6348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7" name="Oval 288"/>
              <p:cNvSpPr>
                <a:spLocks noChangeArrowheads="1"/>
              </p:cNvSpPr>
              <p:nvPr/>
            </p:nvSpPr>
            <p:spPr bwMode="auto">
              <a:xfrm>
                <a:off x="6348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8" name="Oval 289"/>
              <p:cNvSpPr>
                <a:spLocks noChangeArrowheads="1"/>
              </p:cNvSpPr>
              <p:nvPr/>
            </p:nvSpPr>
            <p:spPr bwMode="auto">
              <a:xfrm>
                <a:off x="6348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9" name="Oval 290"/>
              <p:cNvSpPr>
                <a:spLocks noChangeArrowheads="1"/>
              </p:cNvSpPr>
              <p:nvPr/>
            </p:nvSpPr>
            <p:spPr bwMode="auto">
              <a:xfrm>
                <a:off x="6348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0" name="Oval 291"/>
              <p:cNvSpPr>
                <a:spLocks noChangeArrowheads="1"/>
              </p:cNvSpPr>
              <p:nvPr/>
            </p:nvSpPr>
            <p:spPr bwMode="auto">
              <a:xfrm>
                <a:off x="6348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1" name="Oval 292"/>
              <p:cNvSpPr>
                <a:spLocks noChangeArrowheads="1"/>
              </p:cNvSpPr>
              <p:nvPr/>
            </p:nvSpPr>
            <p:spPr bwMode="auto">
              <a:xfrm>
                <a:off x="6348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2" name="Oval 293"/>
              <p:cNvSpPr>
                <a:spLocks noChangeArrowheads="1"/>
              </p:cNvSpPr>
              <p:nvPr/>
            </p:nvSpPr>
            <p:spPr bwMode="auto">
              <a:xfrm>
                <a:off x="6348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3" name="Oval 294"/>
              <p:cNvSpPr>
                <a:spLocks noChangeArrowheads="1"/>
              </p:cNvSpPr>
              <p:nvPr/>
            </p:nvSpPr>
            <p:spPr bwMode="auto">
              <a:xfrm>
                <a:off x="6348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4" name="Oval 295"/>
              <p:cNvSpPr>
                <a:spLocks noChangeArrowheads="1"/>
              </p:cNvSpPr>
              <p:nvPr/>
            </p:nvSpPr>
            <p:spPr bwMode="auto">
              <a:xfrm>
                <a:off x="6348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5" name="Oval 296"/>
              <p:cNvSpPr>
                <a:spLocks noChangeArrowheads="1"/>
              </p:cNvSpPr>
              <p:nvPr/>
            </p:nvSpPr>
            <p:spPr bwMode="auto">
              <a:xfrm>
                <a:off x="6348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6" name="Oval 297"/>
              <p:cNvSpPr>
                <a:spLocks noChangeArrowheads="1"/>
              </p:cNvSpPr>
              <p:nvPr/>
            </p:nvSpPr>
            <p:spPr bwMode="auto">
              <a:xfrm>
                <a:off x="6348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7" name="Oval 298"/>
              <p:cNvSpPr>
                <a:spLocks noChangeArrowheads="1"/>
              </p:cNvSpPr>
              <p:nvPr/>
            </p:nvSpPr>
            <p:spPr bwMode="auto">
              <a:xfrm>
                <a:off x="6348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8" name="Oval 299"/>
              <p:cNvSpPr>
                <a:spLocks noChangeArrowheads="1"/>
              </p:cNvSpPr>
              <p:nvPr/>
            </p:nvSpPr>
            <p:spPr bwMode="auto">
              <a:xfrm>
                <a:off x="6348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9" name="Oval 300"/>
              <p:cNvSpPr>
                <a:spLocks noChangeArrowheads="1"/>
              </p:cNvSpPr>
              <p:nvPr/>
            </p:nvSpPr>
            <p:spPr bwMode="auto">
              <a:xfrm>
                <a:off x="6348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0" name="Oval 301"/>
              <p:cNvSpPr>
                <a:spLocks noChangeArrowheads="1"/>
              </p:cNvSpPr>
              <p:nvPr/>
            </p:nvSpPr>
            <p:spPr bwMode="auto">
              <a:xfrm>
                <a:off x="6348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1" name="Oval 302"/>
              <p:cNvSpPr>
                <a:spLocks noChangeArrowheads="1"/>
              </p:cNvSpPr>
              <p:nvPr/>
            </p:nvSpPr>
            <p:spPr bwMode="auto">
              <a:xfrm>
                <a:off x="6348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2" name="Oval 303"/>
              <p:cNvSpPr>
                <a:spLocks noChangeArrowheads="1"/>
              </p:cNvSpPr>
              <p:nvPr/>
            </p:nvSpPr>
            <p:spPr bwMode="auto">
              <a:xfrm>
                <a:off x="6348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3" name="Oval 304"/>
              <p:cNvSpPr>
                <a:spLocks noChangeArrowheads="1"/>
              </p:cNvSpPr>
              <p:nvPr/>
            </p:nvSpPr>
            <p:spPr bwMode="auto">
              <a:xfrm>
                <a:off x="6348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4" name="Oval 305"/>
              <p:cNvSpPr>
                <a:spLocks noChangeArrowheads="1"/>
              </p:cNvSpPr>
              <p:nvPr/>
            </p:nvSpPr>
            <p:spPr bwMode="auto">
              <a:xfrm>
                <a:off x="6348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5" name="Oval 306"/>
              <p:cNvSpPr>
                <a:spLocks noChangeArrowheads="1"/>
              </p:cNvSpPr>
              <p:nvPr/>
            </p:nvSpPr>
            <p:spPr bwMode="auto">
              <a:xfrm>
                <a:off x="6348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6" name="Oval 307"/>
              <p:cNvSpPr>
                <a:spLocks noChangeArrowheads="1"/>
              </p:cNvSpPr>
              <p:nvPr/>
            </p:nvSpPr>
            <p:spPr bwMode="auto">
              <a:xfrm>
                <a:off x="6348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7" name="Oval 308"/>
              <p:cNvSpPr>
                <a:spLocks noChangeArrowheads="1"/>
              </p:cNvSpPr>
              <p:nvPr/>
            </p:nvSpPr>
            <p:spPr bwMode="auto">
              <a:xfrm>
                <a:off x="6348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8" name="Oval 309"/>
              <p:cNvSpPr>
                <a:spLocks noChangeArrowheads="1"/>
              </p:cNvSpPr>
              <p:nvPr/>
            </p:nvSpPr>
            <p:spPr bwMode="auto">
              <a:xfrm>
                <a:off x="6348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9" name="Oval 310"/>
              <p:cNvSpPr>
                <a:spLocks noChangeArrowheads="1"/>
              </p:cNvSpPr>
              <p:nvPr/>
            </p:nvSpPr>
            <p:spPr bwMode="auto">
              <a:xfrm>
                <a:off x="6348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0" name="Oval 311"/>
              <p:cNvSpPr>
                <a:spLocks noChangeArrowheads="1"/>
              </p:cNvSpPr>
              <p:nvPr/>
            </p:nvSpPr>
            <p:spPr bwMode="auto">
              <a:xfrm>
                <a:off x="6348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1" name="Oval 312"/>
              <p:cNvSpPr>
                <a:spLocks noChangeArrowheads="1"/>
              </p:cNvSpPr>
              <p:nvPr/>
            </p:nvSpPr>
            <p:spPr bwMode="auto">
              <a:xfrm>
                <a:off x="6348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2" name="Oval 313"/>
              <p:cNvSpPr>
                <a:spLocks noChangeArrowheads="1"/>
              </p:cNvSpPr>
              <p:nvPr/>
            </p:nvSpPr>
            <p:spPr bwMode="auto">
              <a:xfrm>
                <a:off x="6348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3" name="Oval 314"/>
              <p:cNvSpPr>
                <a:spLocks noChangeArrowheads="1"/>
              </p:cNvSpPr>
              <p:nvPr/>
            </p:nvSpPr>
            <p:spPr bwMode="auto">
              <a:xfrm>
                <a:off x="6348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4" name="Oval 315"/>
              <p:cNvSpPr>
                <a:spLocks noChangeArrowheads="1"/>
              </p:cNvSpPr>
              <p:nvPr/>
            </p:nvSpPr>
            <p:spPr bwMode="auto">
              <a:xfrm>
                <a:off x="6348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5" name="Oval 316"/>
              <p:cNvSpPr>
                <a:spLocks noChangeArrowheads="1"/>
              </p:cNvSpPr>
              <p:nvPr/>
            </p:nvSpPr>
            <p:spPr bwMode="auto">
              <a:xfrm>
                <a:off x="6310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6" name="Oval 317"/>
              <p:cNvSpPr>
                <a:spLocks noChangeArrowheads="1"/>
              </p:cNvSpPr>
              <p:nvPr/>
            </p:nvSpPr>
            <p:spPr bwMode="auto">
              <a:xfrm>
                <a:off x="6310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7" name="Oval 318"/>
              <p:cNvSpPr>
                <a:spLocks noChangeArrowheads="1"/>
              </p:cNvSpPr>
              <p:nvPr/>
            </p:nvSpPr>
            <p:spPr bwMode="auto">
              <a:xfrm>
                <a:off x="6310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8" name="Oval 319"/>
              <p:cNvSpPr>
                <a:spLocks noChangeArrowheads="1"/>
              </p:cNvSpPr>
              <p:nvPr/>
            </p:nvSpPr>
            <p:spPr bwMode="auto">
              <a:xfrm>
                <a:off x="6310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9" name="Oval 320"/>
              <p:cNvSpPr>
                <a:spLocks noChangeArrowheads="1"/>
              </p:cNvSpPr>
              <p:nvPr/>
            </p:nvSpPr>
            <p:spPr bwMode="auto">
              <a:xfrm>
                <a:off x="6310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0" name="Oval 321"/>
              <p:cNvSpPr>
                <a:spLocks noChangeArrowheads="1"/>
              </p:cNvSpPr>
              <p:nvPr/>
            </p:nvSpPr>
            <p:spPr bwMode="auto">
              <a:xfrm>
                <a:off x="6310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1" name="Oval 322"/>
              <p:cNvSpPr>
                <a:spLocks noChangeArrowheads="1"/>
              </p:cNvSpPr>
              <p:nvPr/>
            </p:nvSpPr>
            <p:spPr bwMode="auto">
              <a:xfrm>
                <a:off x="6310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2" name="Oval 323"/>
              <p:cNvSpPr>
                <a:spLocks noChangeArrowheads="1"/>
              </p:cNvSpPr>
              <p:nvPr/>
            </p:nvSpPr>
            <p:spPr bwMode="auto">
              <a:xfrm>
                <a:off x="6310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3" name="Oval 324"/>
              <p:cNvSpPr>
                <a:spLocks noChangeArrowheads="1"/>
              </p:cNvSpPr>
              <p:nvPr/>
            </p:nvSpPr>
            <p:spPr bwMode="auto">
              <a:xfrm>
                <a:off x="6310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4" name="Oval 325"/>
              <p:cNvSpPr>
                <a:spLocks noChangeArrowheads="1"/>
              </p:cNvSpPr>
              <p:nvPr/>
            </p:nvSpPr>
            <p:spPr bwMode="auto">
              <a:xfrm>
                <a:off x="6310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5" name="Oval 326"/>
              <p:cNvSpPr>
                <a:spLocks noChangeArrowheads="1"/>
              </p:cNvSpPr>
              <p:nvPr/>
            </p:nvSpPr>
            <p:spPr bwMode="auto">
              <a:xfrm>
                <a:off x="6310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6" name="Oval 327"/>
              <p:cNvSpPr>
                <a:spLocks noChangeArrowheads="1"/>
              </p:cNvSpPr>
              <p:nvPr/>
            </p:nvSpPr>
            <p:spPr bwMode="auto">
              <a:xfrm>
                <a:off x="6310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7" name="Oval 328"/>
              <p:cNvSpPr>
                <a:spLocks noChangeArrowheads="1"/>
              </p:cNvSpPr>
              <p:nvPr/>
            </p:nvSpPr>
            <p:spPr bwMode="auto">
              <a:xfrm>
                <a:off x="6310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8" name="Oval 329"/>
              <p:cNvSpPr>
                <a:spLocks noChangeArrowheads="1"/>
              </p:cNvSpPr>
              <p:nvPr/>
            </p:nvSpPr>
            <p:spPr bwMode="auto">
              <a:xfrm>
                <a:off x="6310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9" name="Oval 330"/>
              <p:cNvSpPr>
                <a:spLocks noChangeArrowheads="1"/>
              </p:cNvSpPr>
              <p:nvPr/>
            </p:nvSpPr>
            <p:spPr bwMode="auto">
              <a:xfrm>
                <a:off x="6310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0" name="Oval 331"/>
              <p:cNvSpPr>
                <a:spLocks noChangeArrowheads="1"/>
              </p:cNvSpPr>
              <p:nvPr/>
            </p:nvSpPr>
            <p:spPr bwMode="auto">
              <a:xfrm>
                <a:off x="6310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1" name="Oval 332"/>
              <p:cNvSpPr>
                <a:spLocks noChangeArrowheads="1"/>
              </p:cNvSpPr>
              <p:nvPr/>
            </p:nvSpPr>
            <p:spPr bwMode="auto">
              <a:xfrm>
                <a:off x="6310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2" name="Oval 333"/>
              <p:cNvSpPr>
                <a:spLocks noChangeArrowheads="1"/>
              </p:cNvSpPr>
              <p:nvPr/>
            </p:nvSpPr>
            <p:spPr bwMode="auto">
              <a:xfrm>
                <a:off x="6310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3" name="Oval 334"/>
              <p:cNvSpPr>
                <a:spLocks noChangeArrowheads="1"/>
              </p:cNvSpPr>
              <p:nvPr/>
            </p:nvSpPr>
            <p:spPr bwMode="auto">
              <a:xfrm>
                <a:off x="6310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4" name="Oval 335"/>
              <p:cNvSpPr>
                <a:spLocks noChangeArrowheads="1"/>
              </p:cNvSpPr>
              <p:nvPr/>
            </p:nvSpPr>
            <p:spPr bwMode="auto">
              <a:xfrm>
                <a:off x="6310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5" name="Oval 336"/>
              <p:cNvSpPr>
                <a:spLocks noChangeArrowheads="1"/>
              </p:cNvSpPr>
              <p:nvPr/>
            </p:nvSpPr>
            <p:spPr bwMode="auto">
              <a:xfrm>
                <a:off x="6310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6" name="Oval 337"/>
              <p:cNvSpPr>
                <a:spLocks noChangeArrowheads="1"/>
              </p:cNvSpPr>
              <p:nvPr/>
            </p:nvSpPr>
            <p:spPr bwMode="auto">
              <a:xfrm>
                <a:off x="6310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7" name="Oval 338"/>
              <p:cNvSpPr>
                <a:spLocks noChangeArrowheads="1"/>
              </p:cNvSpPr>
              <p:nvPr/>
            </p:nvSpPr>
            <p:spPr bwMode="auto">
              <a:xfrm>
                <a:off x="6310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8" name="Oval 339"/>
              <p:cNvSpPr>
                <a:spLocks noChangeArrowheads="1"/>
              </p:cNvSpPr>
              <p:nvPr/>
            </p:nvSpPr>
            <p:spPr bwMode="auto">
              <a:xfrm>
                <a:off x="6310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9" name="Oval 340"/>
              <p:cNvSpPr>
                <a:spLocks noChangeArrowheads="1"/>
              </p:cNvSpPr>
              <p:nvPr/>
            </p:nvSpPr>
            <p:spPr bwMode="auto">
              <a:xfrm>
                <a:off x="6310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0" name="Oval 341"/>
              <p:cNvSpPr>
                <a:spLocks noChangeArrowheads="1"/>
              </p:cNvSpPr>
              <p:nvPr/>
            </p:nvSpPr>
            <p:spPr bwMode="auto">
              <a:xfrm>
                <a:off x="6310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1" name="Oval 342"/>
              <p:cNvSpPr>
                <a:spLocks noChangeArrowheads="1"/>
              </p:cNvSpPr>
              <p:nvPr/>
            </p:nvSpPr>
            <p:spPr bwMode="auto">
              <a:xfrm>
                <a:off x="6310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2" name="Oval 343"/>
              <p:cNvSpPr>
                <a:spLocks noChangeArrowheads="1"/>
              </p:cNvSpPr>
              <p:nvPr/>
            </p:nvSpPr>
            <p:spPr bwMode="auto">
              <a:xfrm>
                <a:off x="6272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3" name="Oval 344"/>
              <p:cNvSpPr>
                <a:spLocks noChangeArrowheads="1"/>
              </p:cNvSpPr>
              <p:nvPr/>
            </p:nvSpPr>
            <p:spPr bwMode="auto">
              <a:xfrm>
                <a:off x="6272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4" name="Oval 345"/>
              <p:cNvSpPr>
                <a:spLocks noChangeArrowheads="1"/>
              </p:cNvSpPr>
              <p:nvPr/>
            </p:nvSpPr>
            <p:spPr bwMode="auto">
              <a:xfrm>
                <a:off x="6272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5" name="Oval 346"/>
              <p:cNvSpPr>
                <a:spLocks noChangeArrowheads="1"/>
              </p:cNvSpPr>
              <p:nvPr/>
            </p:nvSpPr>
            <p:spPr bwMode="auto">
              <a:xfrm>
                <a:off x="6272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6" name="Oval 347"/>
              <p:cNvSpPr>
                <a:spLocks noChangeArrowheads="1"/>
              </p:cNvSpPr>
              <p:nvPr/>
            </p:nvSpPr>
            <p:spPr bwMode="auto">
              <a:xfrm>
                <a:off x="6272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" name="Oval 348"/>
              <p:cNvSpPr>
                <a:spLocks noChangeArrowheads="1"/>
              </p:cNvSpPr>
              <p:nvPr/>
            </p:nvSpPr>
            <p:spPr bwMode="auto">
              <a:xfrm>
                <a:off x="6272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" name="Oval 349"/>
              <p:cNvSpPr>
                <a:spLocks noChangeArrowheads="1"/>
              </p:cNvSpPr>
              <p:nvPr/>
            </p:nvSpPr>
            <p:spPr bwMode="auto">
              <a:xfrm>
                <a:off x="6272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9" name="Oval 350"/>
              <p:cNvSpPr>
                <a:spLocks noChangeArrowheads="1"/>
              </p:cNvSpPr>
              <p:nvPr/>
            </p:nvSpPr>
            <p:spPr bwMode="auto">
              <a:xfrm>
                <a:off x="6272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0" name="Oval 351"/>
              <p:cNvSpPr>
                <a:spLocks noChangeArrowheads="1"/>
              </p:cNvSpPr>
              <p:nvPr/>
            </p:nvSpPr>
            <p:spPr bwMode="auto">
              <a:xfrm>
                <a:off x="6272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1" name="Oval 352"/>
              <p:cNvSpPr>
                <a:spLocks noChangeArrowheads="1"/>
              </p:cNvSpPr>
              <p:nvPr/>
            </p:nvSpPr>
            <p:spPr bwMode="auto">
              <a:xfrm>
                <a:off x="6272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2" name="Oval 353"/>
              <p:cNvSpPr>
                <a:spLocks noChangeArrowheads="1"/>
              </p:cNvSpPr>
              <p:nvPr/>
            </p:nvSpPr>
            <p:spPr bwMode="auto">
              <a:xfrm>
                <a:off x="6272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3" name="Oval 354"/>
              <p:cNvSpPr>
                <a:spLocks noChangeArrowheads="1"/>
              </p:cNvSpPr>
              <p:nvPr/>
            </p:nvSpPr>
            <p:spPr bwMode="auto">
              <a:xfrm>
                <a:off x="6272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4" name="Oval 355"/>
              <p:cNvSpPr>
                <a:spLocks noChangeArrowheads="1"/>
              </p:cNvSpPr>
              <p:nvPr/>
            </p:nvSpPr>
            <p:spPr bwMode="auto">
              <a:xfrm>
                <a:off x="6272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5" name="Oval 356"/>
              <p:cNvSpPr>
                <a:spLocks noChangeArrowheads="1"/>
              </p:cNvSpPr>
              <p:nvPr/>
            </p:nvSpPr>
            <p:spPr bwMode="auto">
              <a:xfrm>
                <a:off x="6272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6" name="Oval 357"/>
              <p:cNvSpPr>
                <a:spLocks noChangeArrowheads="1"/>
              </p:cNvSpPr>
              <p:nvPr/>
            </p:nvSpPr>
            <p:spPr bwMode="auto">
              <a:xfrm>
                <a:off x="6272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7" name="Oval 358"/>
              <p:cNvSpPr>
                <a:spLocks noChangeArrowheads="1"/>
              </p:cNvSpPr>
              <p:nvPr/>
            </p:nvSpPr>
            <p:spPr bwMode="auto">
              <a:xfrm>
                <a:off x="6272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8" name="Oval 359"/>
              <p:cNvSpPr>
                <a:spLocks noChangeArrowheads="1"/>
              </p:cNvSpPr>
              <p:nvPr/>
            </p:nvSpPr>
            <p:spPr bwMode="auto">
              <a:xfrm>
                <a:off x="6272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9" name="Oval 360"/>
              <p:cNvSpPr>
                <a:spLocks noChangeArrowheads="1"/>
              </p:cNvSpPr>
              <p:nvPr/>
            </p:nvSpPr>
            <p:spPr bwMode="auto">
              <a:xfrm>
                <a:off x="6272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0" name="Oval 361"/>
              <p:cNvSpPr>
                <a:spLocks noChangeArrowheads="1"/>
              </p:cNvSpPr>
              <p:nvPr/>
            </p:nvSpPr>
            <p:spPr bwMode="auto">
              <a:xfrm>
                <a:off x="6272" y="2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1" name="Oval 362"/>
              <p:cNvSpPr>
                <a:spLocks noChangeArrowheads="1"/>
              </p:cNvSpPr>
              <p:nvPr/>
            </p:nvSpPr>
            <p:spPr bwMode="auto">
              <a:xfrm>
                <a:off x="6272" y="2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2" name="Oval 363"/>
              <p:cNvSpPr>
                <a:spLocks noChangeArrowheads="1"/>
              </p:cNvSpPr>
              <p:nvPr/>
            </p:nvSpPr>
            <p:spPr bwMode="auto">
              <a:xfrm>
                <a:off x="6272" y="209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3" name="Oval 364"/>
              <p:cNvSpPr>
                <a:spLocks noChangeArrowheads="1"/>
              </p:cNvSpPr>
              <p:nvPr/>
            </p:nvSpPr>
            <p:spPr bwMode="auto">
              <a:xfrm>
                <a:off x="6272" y="212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4" name="Oval 365"/>
              <p:cNvSpPr>
                <a:spLocks noChangeArrowheads="1"/>
              </p:cNvSpPr>
              <p:nvPr/>
            </p:nvSpPr>
            <p:spPr bwMode="auto">
              <a:xfrm>
                <a:off x="6272" y="2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5" name="Oval 366"/>
              <p:cNvSpPr>
                <a:spLocks noChangeArrowheads="1"/>
              </p:cNvSpPr>
              <p:nvPr/>
            </p:nvSpPr>
            <p:spPr bwMode="auto">
              <a:xfrm>
                <a:off x="6272" y="2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6" name="Oval 367"/>
              <p:cNvSpPr>
                <a:spLocks noChangeArrowheads="1"/>
              </p:cNvSpPr>
              <p:nvPr/>
            </p:nvSpPr>
            <p:spPr bwMode="auto">
              <a:xfrm>
                <a:off x="6272" y="246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7" name="Oval 368"/>
              <p:cNvSpPr>
                <a:spLocks noChangeArrowheads="1"/>
              </p:cNvSpPr>
              <p:nvPr/>
            </p:nvSpPr>
            <p:spPr bwMode="auto">
              <a:xfrm>
                <a:off x="6272" y="249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8" name="Oval 369"/>
              <p:cNvSpPr>
                <a:spLocks noChangeArrowheads="1"/>
              </p:cNvSpPr>
              <p:nvPr/>
            </p:nvSpPr>
            <p:spPr bwMode="auto">
              <a:xfrm>
                <a:off x="6272" y="2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9" name="Oval 370"/>
              <p:cNvSpPr>
                <a:spLocks noChangeArrowheads="1"/>
              </p:cNvSpPr>
              <p:nvPr/>
            </p:nvSpPr>
            <p:spPr bwMode="auto">
              <a:xfrm>
                <a:off x="6272" y="2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0" name="Oval 371"/>
              <p:cNvSpPr>
                <a:spLocks noChangeArrowheads="1"/>
              </p:cNvSpPr>
              <p:nvPr/>
            </p:nvSpPr>
            <p:spPr bwMode="auto">
              <a:xfrm>
                <a:off x="6272" y="2607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1" name="Oval 372"/>
              <p:cNvSpPr>
                <a:spLocks noChangeArrowheads="1"/>
              </p:cNvSpPr>
              <p:nvPr/>
            </p:nvSpPr>
            <p:spPr bwMode="auto">
              <a:xfrm>
                <a:off x="6272" y="264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2" name="Oval 373"/>
              <p:cNvSpPr>
                <a:spLocks noChangeArrowheads="1"/>
              </p:cNvSpPr>
              <p:nvPr/>
            </p:nvSpPr>
            <p:spPr bwMode="auto">
              <a:xfrm>
                <a:off x="6237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3" name="Oval 374"/>
              <p:cNvSpPr>
                <a:spLocks noChangeArrowheads="1"/>
              </p:cNvSpPr>
              <p:nvPr/>
            </p:nvSpPr>
            <p:spPr bwMode="auto">
              <a:xfrm>
                <a:off x="6237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4" name="Oval 375"/>
              <p:cNvSpPr>
                <a:spLocks noChangeArrowheads="1"/>
              </p:cNvSpPr>
              <p:nvPr/>
            </p:nvSpPr>
            <p:spPr bwMode="auto">
              <a:xfrm>
                <a:off x="6237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5" name="Oval 376"/>
              <p:cNvSpPr>
                <a:spLocks noChangeArrowheads="1"/>
              </p:cNvSpPr>
              <p:nvPr/>
            </p:nvSpPr>
            <p:spPr bwMode="auto">
              <a:xfrm>
                <a:off x="6237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6" name="Oval 377"/>
              <p:cNvSpPr>
                <a:spLocks noChangeArrowheads="1"/>
              </p:cNvSpPr>
              <p:nvPr/>
            </p:nvSpPr>
            <p:spPr bwMode="auto">
              <a:xfrm>
                <a:off x="6237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7" name="Oval 378"/>
              <p:cNvSpPr>
                <a:spLocks noChangeArrowheads="1"/>
              </p:cNvSpPr>
              <p:nvPr/>
            </p:nvSpPr>
            <p:spPr bwMode="auto">
              <a:xfrm>
                <a:off x="6237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8" name="Oval 379"/>
              <p:cNvSpPr>
                <a:spLocks noChangeArrowheads="1"/>
              </p:cNvSpPr>
              <p:nvPr/>
            </p:nvSpPr>
            <p:spPr bwMode="auto">
              <a:xfrm>
                <a:off x="6237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9" name="Oval 380"/>
              <p:cNvSpPr>
                <a:spLocks noChangeArrowheads="1"/>
              </p:cNvSpPr>
              <p:nvPr/>
            </p:nvSpPr>
            <p:spPr bwMode="auto">
              <a:xfrm>
                <a:off x="6237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0" name="Oval 381"/>
              <p:cNvSpPr>
                <a:spLocks noChangeArrowheads="1"/>
              </p:cNvSpPr>
              <p:nvPr/>
            </p:nvSpPr>
            <p:spPr bwMode="auto">
              <a:xfrm>
                <a:off x="6237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1" name="Oval 382"/>
              <p:cNvSpPr>
                <a:spLocks noChangeArrowheads="1"/>
              </p:cNvSpPr>
              <p:nvPr/>
            </p:nvSpPr>
            <p:spPr bwMode="auto">
              <a:xfrm>
                <a:off x="6237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2" name="Oval 383"/>
              <p:cNvSpPr>
                <a:spLocks noChangeArrowheads="1"/>
              </p:cNvSpPr>
              <p:nvPr/>
            </p:nvSpPr>
            <p:spPr bwMode="auto">
              <a:xfrm>
                <a:off x="6237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3" name="Oval 384"/>
              <p:cNvSpPr>
                <a:spLocks noChangeArrowheads="1"/>
              </p:cNvSpPr>
              <p:nvPr/>
            </p:nvSpPr>
            <p:spPr bwMode="auto">
              <a:xfrm>
                <a:off x="6237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4" name="Oval 385"/>
              <p:cNvSpPr>
                <a:spLocks noChangeArrowheads="1"/>
              </p:cNvSpPr>
              <p:nvPr/>
            </p:nvSpPr>
            <p:spPr bwMode="auto">
              <a:xfrm>
                <a:off x="6237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5" name="Oval 386"/>
              <p:cNvSpPr>
                <a:spLocks noChangeArrowheads="1"/>
              </p:cNvSpPr>
              <p:nvPr/>
            </p:nvSpPr>
            <p:spPr bwMode="auto">
              <a:xfrm>
                <a:off x="6237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6" name="Oval 387"/>
              <p:cNvSpPr>
                <a:spLocks noChangeArrowheads="1"/>
              </p:cNvSpPr>
              <p:nvPr/>
            </p:nvSpPr>
            <p:spPr bwMode="auto">
              <a:xfrm>
                <a:off x="6237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7" name="Oval 388"/>
              <p:cNvSpPr>
                <a:spLocks noChangeArrowheads="1"/>
              </p:cNvSpPr>
              <p:nvPr/>
            </p:nvSpPr>
            <p:spPr bwMode="auto">
              <a:xfrm>
                <a:off x="6237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8" name="Oval 389"/>
              <p:cNvSpPr>
                <a:spLocks noChangeArrowheads="1"/>
              </p:cNvSpPr>
              <p:nvPr/>
            </p:nvSpPr>
            <p:spPr bwMode="auto">
              <a:xfrm>
                <a:off x="6237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9" name="Oval 390"/>
              <p:cNvSpPr>
                <a:spLocks noChangeArrowheads="1"/>
              </p:cNvSpPr>
              <p:nvPr/>
            </p:nvSpPr>
            <p:spPr bwMode="auto">
              <a:xfrm>
                <a:off x="6237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0" name="Oval 391"/>
              <p:cNvSpPr>
                <a:spLocks noChangeArrowheads="1"/>
              </p:cNvSpPr>
              <p:nvPr/>
            </p:nvSpPr>
            <p:spPr bwMode="auto">
              <a:xfrm>
                <a:off x="6237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1" name="Oval 392"/>
              <p:cNvSpPr>
                <a:spLocks noChangeArrowheads="1"/>
              </p:cNvSpPr>
              <p:nvPr/>
            </p:nvSpPr>
            <p:spPr bwMode="auto">
              <a:xfrm>
                <a:off x="6237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2" name="Oval 393"/>
              <p:cNvSpPr>
                <a:spLocks noChangeArrowheads="1"/>
              </p:cNvSpPr>
              <p:nvPr/>
            </p:nvSpPr>
            <p:spPr bwMode="auto">
              <a:xfrm>
                <a:off x="6237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3" name="Oval 394"/>
              <p:cNvSpPr>
                <a:spLocks noChangeArrowheads="1"/>
              </p:cNvSpPr>
              <p:nvPr/>
            </p:nvSpPr>
            <p:spPr bwMode="auto">
              <a:xfrm>
                <a:off x="6237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4" name="Oval 395"/>
              <p:cNvSpPr>
                <a:spLocks noChangeArrowheads="1"/>
              </p:cNvSpPr>
              <p:nvPr/>
            </p:nvSpPr>
            <p:spPr bwMode="auto">
              <a:xfrm>
                <a:off x="6237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5" name="Oval 396"/>
              <p:cNvSpPr>
                <a:spLocks noChangeArrowheads="1"/>
              </p:cNvSpPr>
              <p:nvPr/>
            </p:nvSpPr>
            <p:spPr bwMode="auto">
              <a:xfrm>
                <a:off x="6237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6" name="Oval 397"/>
              <p:cNvSpPr>
                <a:spLocks noChangeArrowheads="1"/>
              </p:cNvSpPr>
              <p:nvPr/>
            </p:nvSpPr>
            <p:spPr bwMode="auto">
              <a:xfrm>
                <a:off x="6237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7" name="Oval 398"/>
              <p:cNvSpPr>
                <a:spLocks noChangeArrowheads="1"/>
              </p:cNvSpPr>
              <p:nvPr/>
            </p:nvSpPr>
            <p:spPr bwMode="auto">
              <a:xfrm>
                <a:off x="6237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8" name="Oval 399"/>
              <p:cNvSpPr>
                <a:spLocks noChangeArrowheads="1"/>
              </p:cNvSpPr>
              <p:nvPr/>
            </p:nvSpPr>
            <p:spPr bwMode="auto">
              <a:xfrm>
                <a:off x="6237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9" name="Oval 400"/>
              <p:cNvSpPr>
                <a:spLocks noChangeArrowheads="1"/>
              </p:cNvSpPr>
              <p:nvPr/>
            </p:nvSpPr>
            <p:spPr bwMode="auto">
              <a:xfrm>
                <a:off x="6237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0" name="Oval 401"/>
              <p:cNvSpPr>
                <a:spLocks noChangeArrowheads="1"/>
              </p:cNvSpPr>
              <p:nvPr/>
            </p:nvSpPr>
            <p:spPr bwMode="auto">
              <a:xfrm>
                <a:off x="6237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1" name="Oval 402"/>
              <p:cNvSpPr>
                <a:spLocks noChangeArrowheads="1"/>
              </p:cNvSpPr>
              <p:nvPr/>
            </p:nvSpPr>
            <p:spPr bwMode="auto">
              <a:xfrm>
                <a:off x="6237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2" name="Oval 403"/>
              <p:cNvSpPr>
                <a:spLocks noChangeArrowheads="1"/>
              </p:cNvSpPr>
              <p:nvPr/>
            </p:nvSpPr>
            <p:spPr bwMode="auto">
              <a:xfrm>
                <a:off x="6237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3" name="Oval 404"/>
              <p:cNvSpPr>
                <a:spLocks noChangeArrowheads="1"/>
              </p:cNvSpPr>
              <p:nvPr/>
            </p:nvSpPr>
            <p:spPr bwMode="auto">
              <a:xfrm>
                <a:off x="6199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4" name="Oval 405"/>
              <p:cNvSpPr>
                <a:spLocks noChangeArrowheads="1"/>
              </p:cNvSpPr>
              <p:nvPr/>
            </p:nvSpPr>
            <p:spPr bwMode="auto">
              <a:xfrm>
                <a:off x="6199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5" name="Oval 406"/>
              <p:cNvSpPr>
                <a:spLocks noChangeArrowheads="1"/>
              </p:cNvSpPr>
              <p:nvPr/>
            </p:nvSpPr>
            <p:spPr bwMode="auto">
              <a:xfrm>
                <a:off x="6199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6" name="Oval 407"/>
              <p:cNvSpPr>
                <a:spLocks noChangeArrowheads="1"/>
              </p:cNvSpPr>
              <p:nvPr/>
            </p:nvSpPr>
            <p:spPr bwMode="auto">
              <a:xfrm>
                <a:off x="6199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7" name="Oval 408"/>
              <p:cNvSpPr>
                <a:spLocks noChangeArrowheads="1"/>
              </p:cNvSpPr>
              <p:nvPr/>
            </p:nvSpPr>
            <p:spPr bwMode="auto">
              <a:xfrm>
                <a:off x="6199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8" name="Oval 409"/>
              <p:cNvSpPr>
                <a:spLocks noChangeArrowheads="1"/>
              </p:cNvSpPr>
              <p:nvPr/>
            </p:nvSpPr>
            <p:spPr bwMode="auto">
              <a:xfrm>
                <a:off x="6199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9" name="Oval 410"/>
              <p:cNvSpPr>
                <a:spLocks noChangeArrowheads="1"/>
              </p:cNvSpPr>
              <p:nvPr/>
            </p:nvSpPr>
            <p:spPr bwMode="auto">
              <a:xfrm>
                <a:off x="6199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0" name="Oval 411"/>
              <p:cNvSpPr>
                <a:spLocks noChangeArrowheads="1"/>
              </p:cNvSpPr>
              <p:nvPr/>
            </p:nvSpPr>
            <p:spPr bwMode="auto">
              <a:xfrm>
                <a:off x="6199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1" name="Oval 412"/>
              <p:cNvSpPr>
                <a:spLocks noChangeArrowheads="1"/>
              </p:cNvSpPr>
              <p:nvPr/>
            </p:nvSpPr>
            <p:spPr bwMode="auto">
              <a:xfrm>
                <a:off x="6199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2" name="Oval 413"/>
              <p:cNvSpPr>
                <a:spLocks noChangeArrowheads="1"/>
              </p:cNvSpPr>
              <p:nvPr/>
            </p:nvSpPr>
            <p:spPr bwMode="auto">
              <a:xfrm>
                <a:off x="6199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3" name="Oval 414"/>
              <p:cNvSpPr>
                <a:spLocks noChangeArrowheads="1"/>
              </p:cNvSpPr>
              <p:nvPr/>
            </p:nvSpPr>
            <p:spPr bwMode="auto">
              <a:xfrm>
                <a:off x="6199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4" name="Oval 415"/>
              <p:cNvSpPr>
                <a:spLocks noChangeArrowheads="1"/>
              </p:cNvSpPr>
              <p:nvPr/>
            </p:nvSpPr>
            <p:spPr bwMode="auto">
              <a:xfrm>
                <a:off x="6199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5" name="Oval 416"/>
              <p:cNvSpPr>
                <a:spLocks noChangeArrowheads="1"/>
              </p:cNvSpPr>
              <p:nvPr/>
            </p:nvSpPr>
            <p:spPr bwMode="auto">
              <a:xfrm>
                <a:off x="6199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6" name="Oval 417"/>
              <p:cNvSpPr>
                <a:spLocks noChangeArrowheads="1"/>
              </p:cNvSpPr>
              <p:nvPr/>
            </p:nvSpPr>
            <p:spPr bwMode="auto">
              <a:xfrm>
                <a:off x="6199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7" name="Oval 418"/>
              <p:cNvSpPr>
                <a:spLocks noChangeArrowheads="1"/>
              </p:cNvSpPr>
              <p:nvPr/>
            </p:nvSpPr>
            <p:spPr bwMode="auto">
              <a:xfrm>
                <a:off x="6199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8" name="Oval 419"/>
              <p:cNvSpPr>
                <a:spLocks noChangeArrowheads="1"/>
              </p:cNvSpPr>
              <p:nvPr/>
            </p:nvSpPr>
            <p:spPr bwMode="auto">
              <a:xfrm>
                <a:off x="6199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9" name="Oval 420"/>
              <p:cNvSpPr>
                <a:spLocks noChangeArrowheads="1"/>
              </p:cNvSpPr>
              <p:nvPr/>
            </p:nvSpPr>
            <p:spPr bwMode="auto">
              <a:xfrm>
                <a:off x="6199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0" name="Oval 421"/>
              <p:cNvSpPr>
                <a:spLocks noChangeArrowheads="1"/>
              </p:cNvSpPr>
              <p:nvPr/>
            </p:nvSpPr>
            <p:spPr bwMode="auto">
              <a:xfrm>
                <a:off x="6199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1" name="Oval 422"/>
              <p:cNvSpPr>
                <a:spLocks noChangeArrowheads="1"/>
              </p:cNvSpPr>
              <p:nvPr/>
            </p:nvSpPr>
            <p:spPr bwMode="auto">
              <a:xfrm>
                <a:off x="6199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2" name="Oval 423"/>
              <p:cNvSpPr>
                <a:spLocks noChangeArrowheads="1"/>
              </p:cNvSpPr>
              <p:nvPr/>
            </p:nvSpPr>
            <p:spPr bwMode="auto">
              <a:xfrm>
                <a:off x="6199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3" name="Oval 424"/>
              <p:cNvSpPr>
                <a:spLocks noChangeArrowheads="1"/>
              </p:cNvSpPr>
              <p:nvPr/>
            </p:nvSpPr>
            <p:spPr bwMode="auto">
              <a:xfrm>
                <a:off x="6199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4" name="Oval 425"/>
              <p:cNvSpPr>
                <a:spLocks noChangeArrowheads="1"/>
              </p:cNvSpPr>
              <p:nvPr/>
            </p:nvSpPr>
            <p:spPr bwMode="auto">
              <a:xfrm>
                <a:off x="6199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5" name="Oval 426"/>
              <p:cNvSpPr>
                <a:spLocks noChangeArrowheads="1"/>
              </p:cNvSpPr>
              <p:nvPr/>
            </p:nvSpPr>
            <p:spPr bwMode="auto">
              <a:xfrm>
                <a:off x="6199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6" name="Oval 427"/>
              <p:cNvSpPr>
                <a:spLocks noChangeArrowheads="1"/>
              </p:cNvSpPr>
              <p:nvPr/>
            </p:nvSpPr>
            <p:spPr bwMode="auto">
              <a:xfrm>
                <a:off x="6199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7" name="Oval 428"/>
              <p:cNvSpPr>
                <a:spLocks noChangeArrowheads="1"/>
              </p:cNvSpPr>
              <p:nvPr/>
            </p:nvSpPr>
            <p:spPr bwMode="auto">
              <a:xfrm>
                <a:off x="6199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8" name="Oval 429"/>
              <p:cNvSpPr>
                <a:spLocks noChangeArrowheads="1"/>
              </p:cNvSpPr>
              <p:nvPr/>
            </p:nvSpPr>
            <p:spPr bwMode="auto">
              <a:xfrm>
                <a:off x="6161" y="94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9" name="Oval 430"/>
              <p:cNvSpPr>
                <a:spLocks noChangeArrowheads="1"/>
              </p:cNvSpPr>
              <p:nvPr/>
            </p:nvSpPr>
            <p:spPr bwMode="auto">
              <a:xfrm>
                <a:off x="6161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0" name="Oval 431"/>
              <p:cNvSpPr>
                <a:spLocks noChangeArrowheads="1"/>
              </p:cNvSpPr>
              <p:nvPr/>
            </p:nvSpPr>
            <p:spPr bwMode="auto">
              <a:xfrm>
                <a:off x="6161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1" name="Oval 432"/>
              <p:cNvSpPr>
                <a:spLocks noChangeArrowheads="1"/>
              </p:cNvSpPr>
              <p:nvPr/>
            </p:nvSpPr>
            <p:spPr bwMode="auto">
              <a:xfrm>
                <a:off x="6161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2" name="Oval 433"/>
              <p:cNvSpPr>
                <a:spLocks noChangeArrowheads="1"/>
              </p:cNvSpPr>
              <p:nvPr/>
            </p:nvSpPr>
            <p:spPr bwMode="auto">
              <a:xfrm>
                <a:off x="6161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3" name="Oval 434"/>
              <p:cNvSpPr>
                <a:spLocks noChangeArrowheads="1"/>
              </p:cNvSpPr>
              <p:nvPr/>
            </p:nvSpPr>
            <p:spPr bwMode="auto">
              <a:xfrm>
                <a:off x="6161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4" name="Oval 435"/>
              <p:cNvSpPr>
                <a:spLocks noChangeArrowheads="1"/>
              </p:cNvSpPr>
              <p:nvPr/>
            </p:nvSpPr>
            <p:spPr bwMode="auto">
              <a:xfrm>
                <a:off x="6161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5" name="Oval 436"/>
              <p:cNvSpPr>
                <a:spLocks noChangeArrowheads="1"/>
              </p:cNvSpPr>
              <p:nvPr/>
            </p:nvSpPr>
            <p:spPr bwMode="auto">
              <a:xfrm>
                <a:off x="6161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6" name="Oval 437"/>
              <p:cNvSpPr>
                <a:spLocks noChangeArrowheads="1"/>
              </p:cNvSpPr>
              <p:nvPr/>
            </p:nvSpPr>
            <p:spPr bwMode="auto">
              <a:xfrm>
                <a:off x="6161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7" name="Oval 438"/>
              <p:cNvSpPr>
                <a:spLocks noChangeArrowheads="1"/>
              </p:cNvSpPr>
              <p:nvPr/>
            </p:nvSpPr>
            <p:spPr bwMode="auto">
              <a:xfrm>
                <a:off x="6161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8" name="Oval 439"/>
              <p:cNvSpPr>
                <a:spLocks noChangeArrowheads="1"/>
              </p:cNvSpPr>
              <p:nvPr/>
            </p:nvSpPr>
            <p:spPr bwMode="auto">
              <a:xfrm>
                <a:off x="6161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9" name="Oval 440"/>
              <p:cNvSpPr>
                <a:spLocks noChangeArrowheads="1"/>
              </p:cNvSpPr>
              <p:nvPr/>
            </p:nvSpPr>
            <p:spPr bwMode="auto">
              <a:xfrm>
                <a:off x="6161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0" name="Oval 441"/>
              <p:cNvSpPr>
                <a:spLocks noChangeArrowheads="1"/>
              </p:cNvSpPr>
              <p:nvPr/>
            </p:nvSpPr>
            <p:spPr bwMode="auto">
              <a:xfrm>
                <a:off x="6161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1" name="Oval 442"/>
              <p:cNvSpPr>
                <a:spLocks noChangeArrowheads="1"/>
              </p:cNvSpPr>
              <p:nvPr/>
            </p:nvSpPr>
            <p:spPr bwMode="auto">
              <a:xfrm>
                <a:off x="6161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2" name="Oval 443"/>
              <p:cNvSpPr>
                <a:spLocks noChangeArrowheads="1"/>
              </p:cNvSpPr>
              <p:nvPr/>
            </p:nvSpPr>
            <p:spPr bwMode="auto">
              <a:xfrm>
                <a:off x="6161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3" name="Oval 444"/>
              <p:cNvSpPr>
                <a:spLocks noChangeArrowheads="1"/>
              </p:cNvSpPr>
              <p:nvPr/>
            </p:nvSpPr>
            <p:spPr bwMode="auto">
              <a:xfrm>
                <a:off x="6161" y="1495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4" name="Oval 445"/>
              <p:cNvSpPr>
                <a:spLocks noChangeArrowheads="1"/>
              </p:cNvSpPr>
              <p:nvPr/>
            </p:nvSpPr>
            <p:spPr bwMode="auto">
              <a:xfrm>
                <a:off x="6161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5" name="Oval 446"/>
              <p:cNvSpPr>
                <a:spLocks noChangeArrowheads="1"/>
              </p:cNvSpPr>
              <p:nvPr/>
            </p:nvSpPr>
            <p:spPr bwMode="auto">
              <a:xfrm>
                <a:off x="6161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6" name="Oval 447"/>
              <p:cNvSpPr>
                <a:spLocks noChangeArrowheads="1"/>
              </p:cNvSpPr>
              <p:nvPr/>
            </p:nvSpPr>
            <p:spPr bwMode="auto">
              <a:xfrm>
                <a:off x="6161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7" name="Oval 448"/>
              <p:cNvSpPr>
                <a:spLocks noChangeArrowheads="1"/>
              </p:cNvSpPr>
              <p:nvPr/>
            </p:nvSpPr>
            <p:spPr bwMode="auto">
              <a:xfrm>
                <a:off x="6161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8" name="Oval 449"/>
              <p:cNvSpPr>
                <a:spLocks noChangeArrowheads="1"/>
              </p:cNvSpPr>
              <p:nvPr/>
            </p:nvSpPr>
            <p:spPr bwMode="auto">
              <a:xfrm>
                <a:off x="6161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9" name="Oval 450"/>
              <p:cNvSpPr>
                <a:spLocks noChangeArrowheads="1"/>
              </p:cNvSpPr>
              <p:nvPr/>
            </p:nvSpPr>
            <p:spPr bwMode="auto">
              <a:xfrm>
                <a:off x="6161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0" name="Oval 451"/>
              <p:cNvSpPr>
                <a:spLocks noChangeArrowheads="1"/>
              </p:cNvSpPr>
              <p:nvPr/>
            </p:nvSpPr>
            <p:spPr bwMode="auto">
              <a:xfrm>
                <a:off x="6161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1" name="Oval 452"/>
              <p:cNvSpPr>
                <a:spLocks noChangeArrowheads="1"/>
              </p:cNvSpPr>
              <p:nvPr/>
            </p:nvSpPr>
            <p:spPr bwMode="auto">
              <a:xfrm>
                <a:off x="6161" y="1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2" name="Oval 453"/>
              <p:cNvSpPr>
                <a:spLocks noChangeArrowheads="1"/>
              </p:cNvSpPr>
              <p:nvPr/>
            </p:nvSpPr>
            <p:spPr bwMode="auto">
              <a:xfrm>
                <a:off x="6161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3" name="Oval 454"/>
              <p:cNvSpPr>
                <a:spLocks noChangeArrowheads="1"/>
              </p:cNvSpPr>
              <p:nvPr/>
            </p:nvSpPr>
            <p:spPr bwMode="auto">
              <a:xfrm>
                <a:off x="6161" y="219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4" name="Oval 455"/>
              <p:cNvSpPr>
                <a:spLocks noChangeArrowheads="1"/>
              </p:cNvSpPr>
              <p:nvPr/>
            </p:nvSpPr>
            <p:spPr bwMode="auto">
              <a:xfrm>
                <a:off x="6126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5" name="Oval 456"/>
              <p:cNvSpPr>
                <a:spLocks noChangeArrowheads="1"/>
              </p:cNvSpPr>
              <p:nvPr/>
            </p:nvSpPr>
            <p:spPr bwMode="auto">
              <a:xfrm>
                <a:off x="6126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6" name="Oval 457"/>
              <p:cNvSpPr>
                <a:spLocks noChangeArrowheads="1"/>
              </p:cNvSpPr>
              <p:nvPr/>
            </p:nvSpPr>
            <p:spPr bwMode="auto">
              <a:xfrm>
                <a:off x="6126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7" name="Oval 458"/>
              <p:cNvSpPr>
                <a:spLocks noChangeArrowheads="1"/>
              </p:cNvSpPr>
              <p:nvPr/>
            </p:nvSpPr>
            <p:spPr bwMode="auto">
              <a:xfrm>
                <a:off x="612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8" name="Oval 459"/>
              <p:cNvSpPr>
                <a:spLocks noChangeArrowheads="1"/>
              </p:cNvSpPr>
              <p:nvPr/>
            </p:nvSpPr>
            <p:spPr bwMode="auto">
              <a:xfrm>
                <a:off x="6126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9" name="Oval 460"/>
              <p:cNvSpPr>
                <a:spLocks noChangeArrowheads="1"/>
              </p:cNvSpPr>
              <p:nvPr/>
            </p:nvSpPr>
            <p:spPr bwMode="auto">
              <a:xfrm>
                <a:off x="6126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0" name="Oval 461"/>
              <p:cNvSpPr>
                <a:spLocks noChangeArrowheads="1"/>
              </p:cNvSpPr>
              <p:nvPr/>
            </p:nvSpPr>
            <p:spPr bwMode="auto">
              <a:xfrm>
                <a:off x="6126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1" name="Oval 462"/>
              <p:cNvSpPr>
                <a:spLocks noChangeArrowheads="1"/>
              </p:cNvSpPr>
              <p:nvPr/>
            </p:nvSpPr>
            <p:spPr bwMode="auto">
              <a:xfrm>
                <a:off x="6126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2" name="Oval 463"/>
              <p:cNvSpPr>
                <a:spLocks noChangeArrowheads="1"/>
              </p:cNvSpPr>
              <p:nvPr/>
            </p:nvSpPr>
            <p:spPr bwMode="auto">
              <a:xfrm>
                <a:off x="6126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3" name="Oval 464"/>
              <p:cNvSpPr>
                <a:spLocks noChangeArrowheads="1"/>
              </p:cNvSpPr>
              <p:nvPr/>
            </p:nvSpPr>
            <p:spPr bwMode="auto">
              <a:xfrm>
                <a:off x="6126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4" name="Oval 465"/>
              <p:cNvSpPr>
                <a:spLocks noChangeArrowheads="1"/>
              </p:cNvSpPr>
              <p:nvPr/>
            </p:nvSpPr>
            <p:spPr bwMode="auto">
              <a:xfrm>
                <a:off x="6126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5" name="Oval 466"/>
              <p:cNvSpPr>
                <a:spLocks noChangeArrowheads="1"/>
              </p:cNvSpPr>
              <p:nvPr/>
            </p:nvSpPr>
            <p:spPr bwMode="auto">
              <a:xfrm>
                <a:off x="6126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6" name="Oval 467"/>
              <p:cNvSpPr>
                <a:spLocks noChangeArrowheads="1"/>
              </p:cNvSpPr>
              <p:nvPr/>
            </p:nvSpPr>
            <p:spPr bwMode="auto">
              <a:xfrm>
                <a:off x="6126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7" name="Oval 468"/>
              <p:cNvSpPr>
                <a:spLocks noChangeArrowheads="1"/>
              </p:cNvSpPr>
              <p:nvPr/>
            </p:nvSpPr>
            <p:spPr bwMode="auto">
              <a:xfrm>
                <a:off x="6126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8" name="Oval 469"/>
              <p:cNvSpPr>
                <a:spLocks noChangeArrowheads="1"/>
              </p:cNvSpPr>
              <p:nvPr/>
            </p:nvSpPr>
            <p:spPr bwMode="auto">
              <a:xfrm>
                <a:off x="6126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9" name="Oval 470"/>
              <p:cNvSpPr>
                <a:spLocks noChangeArrowheads="1"/>
              </p:cNvSpPr>
              <p:nvPr/>
            </p:nvSpPr>
            <p:spPr bwMode="auto">
              <a:xfrm>
                <a:off x="6126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0" name="Oval 471"/>
              <p:cNvSpPr>
                <a:spLocks noChangeArrowheads="1"/>
              </p:cNvSpPr>
              <p:nvPr/>
            </p:nvSpPr>
            <p:spPr bwMode="auto">
              <a:xfrm>
                <a:off x="6126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3" name="Group 673"/>
            <p:cNvGrpSpPr>
              <a:grpSpLocks/>
            </p:cNvGrpSpPr>
            <p:nvPr/>
          </p:nvGrpSpPr>
          <p:grpSpPr bwMode="auto">
            <a:xfrm>
              <a:off x="5830" y="902"/>
              <a:ext cx="322" cy="1288"/>
              <a:chOff x="5830" y="902"/>
              <a:chExt cx="322" cy="1288"/>
            </a:xfrm>
            <a:grpFill/>
          </p:grpSpPr>
          <p:sp>
            <p:nvSpPr>
              <p:cNvPr id="2081" name="Oval 473"/>
              <p:cNvSpPr>
                <a:spLocks noChangeArrowheads="1"/>
              </p:cNvSpPr>
              <p:nvPr/>
            </p:nvSpPr>
            <p:spPr bwMode="auto">
              <a:xfrm>
                <a:off x="6126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2" name="Oval 474"/>
              <p:cNvSpPr>
                <a:spLocks noChangeArrowheads="1"/>
              </p:cNvSpPr>
              <p:nvPr/>
            </p:nvSpPr>
            <p:spPr bwMode="auto">
              <a:xfrm>
                <a:off x="6126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3" name="Oval 475"/>
              <p:cNvSpPr>
                <a:spLocks noChangeArrowheads="1"/>
              </p:cNvSpPr>
              <p:nvPr/>
            </p:nvSpPr>
            <p:spPr bwMode="auto">
              <a:xfrm>
                <a:off x="6126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4" name="Oval 476"/>
              <p:cNvSpPr>
                <a:spLocks noChangeArrowheads="1"/>
              </p:cNvSpPr>
              <p:nvPr/>
            </p:nvSpPr>
            <p:spPr bwMode="auto">
              <a:xfrm>
                <a:off x="6126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5" name="Oval 477"/>
              <p:cNvSpPr>
                <a:spLocks noChangeArrowheads="1"/>
              </p:cNvSpPr>
              <p:nvPr/>
            </p:nvSpPr>
            <p:spPr bwMode="auto">
              <a:xfrm>
                <a:off x="6126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6" name="Oval 478"/>
              <p:cNvSpPr>
                <a:spLocks noChangeArrowheads="1"/>
              </p:cNvSpPr>
              <p:nvPr/>
            </p:nvSpPr>
            <p:spPr bwMode="auto">
              <a:xfrm>
                <a:off x="6126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7" name="Oval 479"/>
              <p:cNvSpPr>
                <a:spLocks noChangeArrowheads="1"/>
              </p:cNvSpPr>
              <p:nvPr/>
            </p:nvSpPr>
            <p:spPr bwMode="auto">
              <a:xfrm>
                <a:off x="6126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8" name="Oval 480"/>
              <p:cNvSpPr>
                <a:spLocks noChangeArrowheads="1"/>
              </p:cNvSpPr>
              <p:nvPr/>
            </p:nvSpPr>
            <p:spPr bwMode="auto">
              <a:xfrm>
                <a:off x="6126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9" name="Oval 481"/>
              <p:cNvSpPr>
                <a:spLocks noChangeArrowheads="1"/>
              </p:cNvSpPr>
              <p:nvPr/>
            </p:nvSpPr>
            <p:spPr bwMode="auto">
              <a:xfrm>
                <a:off x="6126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0" name="Oval 482"/>
              <p:cNvSpPr>
                <a:spLocks noChangeArrowheads="1"/>
              </p:cNvSpPr>
              <p:nvPr/>
            </p:nvSpPr>
            <p:spPr bwMode="auto">
              <a:xfrm>
                <a:off x="6126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1" name="Oval 483"/>
              <p:cNvSpPr>
                <a:spLocks noChangeArrowheads="1"/>
              </p:cNvSpPr>
              <p:nvPr/>
            </p:nvSpPr>
            <p:spPr bwMode="auto">
              <a:xfrm>
                <a:off x="6126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2" name="Oval 484"/>
              <p:cNvSpPr>
                <a:spLocks noChangeArrowheads="1"/>
              </p:cNvSpPr>
              <p:nvPr/>
            </p:nvSpPr>
            <p:spPr bwMode="auto">
              <a:xfrm>
                <a:off x="6126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3" name="Oval 485"/>
              <p:cNvSpPr>
                <a:spLocks noChangeArrowheads="1"/>
              </p:cNvSpPr>
              <p:nvPr/>
            </p:nvSpPr>
            <p:spPr bwMode="auto">
              <a:xfrm>
                <a:off x="6126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4" name="Oval 486"/>
              <p:cNvSpPr>
                <a:spLocks noChangeArrowheads="1"/>
              </p:cNvSpPr>
              <p:nvPr/>
            </p:nvSpPr>
            <p:spPr bwMode="auto">
              <a:xfrm>
                <a:off x="6126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5" name="Oval 487"/>
              <p:cNvSpPr>
                <a:spLocks noChangeArrowheads="1"/>
              </p:cNvSpPr>
              <p:nvPr/>
            </p:nvSpPr>
            <p:spPr bwMode="auto">
              <a:xfrm>
                <a:off x="6126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6" name="Oval 488"/>
              <p:cNvSpPr>
                <a:spLocks noChangeArrowheads="1"/>
              </p:cNvSpPr>
              <p:nvPr/>
            </p:nvSpPr>
            <p:spPr bwMode="auto">
              <a:xfrm>
                <a:off x="6088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7" name="Oval 489"/>
              <p:cNvSpPr>
                <a:spLocks noChangeArrowheads="1"/>
              </p:cNvSpPr>
              <p:nvPr/>
            </p:nvSpPr>
            <p:spPr bwMode="auto">
              <a:xfrm>
                <a:off x="6088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8" name="Oval 490"/>
              <p:cNvSpPr>
                <a:spLocks noChangeArrowheads="1"/>
              </p:cNvSpPr>
              <p:nvPr/>
            </p:nvSpPr>
            <p:spPr bwMode="auto">
              <a:xfrm>
                <a:off x="6088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9" name="Oval 491"/>
              <p:cNvSpPr>
                <a:spLocks noChangeArrowheads="1"/>
              </p:cNvSpPr>
              <p:nvPr/>
            </p:nvSpPr>
            <p:spPr bwMode="auto">
              <a:xfrm>
                <a:off x="6088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0" name="Oval 492"/>
              <p:cNvSpPr>
                <a:spLocks noChangeArrowheads="1"/>
              </p:cNvSpPr>
              <p:nvPr/>
            </p:nvSpPr>
            <p:spPr bwMode="auto">
              <a:xfrm>
                <a:off x="6088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1" name="Oval 493"/>
              <p:cNvSpPr>
                <a:spLocks noChangeArrowheads="1"/>
              </p:cNvSpPr>
              <p:nvPr/>
            </p:nvSpPr>
            <p:spPr bwMode="auto">
              <a:xfrm>
                <a:off x="6088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2" name="Oval 494"/>
              <p:cNvSpPr>
                <a:spLocks noChangeArrowheads="1"/>
              </p:cNvSpPr>
              <p:nvPr/>
            </p:nvSpPr>
            <p:spPr bwMode="auto">
              <a:xfrm>
                <a:off x="6088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3" name="Oval 495"/>
              <p:cNvSpPr>
                <a:spLocks noChangeArrowheads="1"/>
              </p:cNvSpPr>
              <p:nvPr/>
            </p:nvSpPr>
            <p:spPr bwMode="auto">
              <a:xfrm>
                <a:off x="6088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4" name="Oval 496"/>
              <p:cNvSpPr>
                <a:spLocks noChangeArrowheads="1"/>
              </p:cNvSpPr>
              <p:nvPr/>
            </p:nvSpPr>
            <p:spPr bwMode="auto">
              <a:xfrm>
                <a:off x="6088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5" name="Oval 497"/>
              <p:cNvSpPr>
                <a:spLocks noChangeArrowheads="1"/>
              </p:cNvSpPr>
              <p:nvPr/>
            </p:nvSpPr>
            <p:spPr bwMode="auto">
              <a:xfrm>
                <a:off x="6088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6" name="Oval 498"/>
              <p:cNvSpPr>
                <a:spLocks noChangeArrowheads="1"/>
              </p:cNvSpPr>
              <p:nvPr/>
            </p:nvSpPr>
            <p:spPr bwMode="auto">
              <a:xfrm>
                <a:off x="6088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7" name="Oval 499"/>
              <p:cNvSpPr>
                <a:spLocks noChangeArrowheads="1"/>
              </p:cNvSpPr>
              <p:nvPr/>
            </p:nvSpPr>
            <p:spPr bwMode="auto">
              <a:xfrm>
                <a:off x="6088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8" name="Oval 500"/>
              <p:cNvSpPr>
                <a:spLocks noChangeArrowheads="1"/>
              </p:cNvSpPr>
              <p:nvPr/>
            </p:nvSpPr>
            <p:spPr bwMode="auto">
              <a:xfrm>
                <a:off x="6088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9" name="Oval 501"/>
              <p:cNvSpPr>
                <a:spLocks noChangeArrowheads="1"/>
              </p:cNvSpPr>
              <p:nvPr/>
            </p:nvSpPr>
            <p:spPr bwMode="auto">
              <a:xfrm>
                <a:off x="6088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0" name="Oval 502"/>
              <p:cNvSpPr>
                <a:spLocks noChangeArrowheads="1"/>
              </p:cNvSpPr>
              <p:nvPr/>
            </p:nvSpPr>
            <p:spPr bwMode="auto">
              <a:xfrm>
                <a:off x="6088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1" name="Oval 503"/>
              <p:cNvSpPr>
                <a:spLocks noChangeArrowheads="1"/>
              </p:cNvSpPr>
              <p:nvPr/>
            </p:nvSpPr>
            <p:spPr bwMode="auto">
              <a:xfrm>
                <a:off x="6088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2" name="Oval 504"/>
              <p:cNvSpPr>
                <a:spLocks noChangeArrowheads="1"/>
              </p:cNvSpPr>
              <p:nvPr/>
            </p:nvSpPr>
            <p:spPr bwMode="auto">
              <a:xfrm>
                <a:off x="6088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3" name="Oval 505"/>
              <p:cNvSpPr>
                <a:spLocks noChangeArrowheads="1"/>
              </p:cNvSpPr>
              <p:nvPr/>
            </p:nvSpPr>
            <p:spPr bwMode="auto">
              <a:xfrm>
                <a:off x="6088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4" name="Oval 506"/>
              <p:cNvSpPr>
                <a:spLocks noChangeArrowheads="1"/>
              </p:cNvSpPr>
              <p:nvPr/>
            </p:nvSpPr>
            <p:spPr bwMode="auto">
              <a:xfrm>
                <a:off x="6088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5" name="Oval 507"/>
              <p:cNvSpPr>
                <a:spLocks noChangeArrowheads="1"/>
              </p:cNvSpPr>
              <p:nvPr/>
            </p:nvSpPr>
            <p:spPr bwMode="auto">
              <a:xfrm>
                <a:off x="6088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6" name="Oval 508"/>
              <p:cNvSpPr>
                <a:spLocks noChangeArrowheads="1"/>
              </p:cNvSpPr>
              <p:nvPr/>
            </p:nvSpPr>
            <p:spPr bwMode="auto">
              <a:xfrm>
                <a:off x="6088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7" name="Oval 509"/>
              <p:cNvSpPr>
                <a:spLocks noChangeArrowheads="1"/>
              </p:cNvSpPr>
              <p:nvPr/>
            </p:nvSpPr>
            <p:spPr bwMode="auto">
              <a:xfrm>
                <a:off x="6088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8" name="Oval 510"/>
              <p:cNvSpPr>
                <a:spLocks noChangeArrowheads="1"/>
              </p:cNvSpPr>
              <p:nvPr/>
            </p:nvSpPr>
            <p:spPr bwMode="auto">
              <a:xfrm>
                <a:off x="6088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9" name="Oval 511"/>
              <p:cNvSpPr>
                <a:spLocks noChangeArrowheads="1"/>
              </p:cNvSpPr>
              <p:nvPr/>
            </p:nvSpPr>
            <p:spPr bwMode="auto">
              <a:xfrm>
                <a:off x="6088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0" name="Oval 512"/>
              <p:cNvSpPr>
                <a:spLocks noChangeArrowheads="1"/>
              </p:cNvSpPr>
              <p:nvPr/>
            </p:nvSpPr>
            <p:spPr bwMode="auto">
              <a:xfrm>
                <a:off x="6088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1" name="Oval 513"/>
              <p:cNvSpPr>
                <a:spLocks noChangeArrowheads="1"/>
              </p:cNvSpPr>
              <p:nvPr/>
            </p:nvSpPr>
            <p:spPr bwMode="auto">
              <a:xfrm>
                <a:off x="6088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2" name="Oval 514"/>
              <p:cNvSpPr>
                <a:spLocks noChangeArrowheads="1"/>
              </p:cNvSpPr>
              <p:nvPr/>
            </p:nvSpPr>
            <p:spPr bwMode="auto">
              <a:xfrm>
                <a:off x="6088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3" name="Oval 515"/>
              <p:cNvSpPr>
                <a:spLocks noChangeArrowheads="1"/>
              </p:cNvSpPr>
              <p:nvPr/>
            </p:nvSpPr>
            <p:spPr bwMode="auto">
              <a:xfrm>
                <a:off x="6088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4" name="Oval 516"/>
              <p:cNvSpPr>
                <a:spLocks noChangeArrowheads="1"/>
              </p:cNvSpPr>
              <p:nvPr/>
            </p:nvSpPr>
            <p:spPr bwMode="auto">
              <a:xfrm>
                <a:off x="6088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5" name="Oval 517"/>
              <p:cNvSpPr>
                <a:spLocks noChangeArrowheads="1"/>
              </p:cNvSpPr>
              <p:nvPr/>
            </p:nvSpPr>
            <p:spPr bwMode="auto">
              <a:xfrm>
                <a:off x="6088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6" name="Oval 518"/>
              <p:cNvSpPr>
                <a:spLocks noChangeArrowheads="1"/>
              </p:cNvSpPr>
              <p:nvPr/>
            </p:nvSpPr>
            <p:spPr bwMode="auto">
              <a:xfrm>
                <a:off x="6088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7" name="Oval 519"/>
              <p:cNvSpPr>
                <a:spLocks noChangeArrowheads="1"/>
              </p:cNvSpPr>
              <p:nvPr/>
            </p:nvSpPr>
            <p:spPr bwMode="auto">
              <a:xfrm>
                <a:off x="6052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8" name="Oval 520"/>
              <p:cNvSpPr>
                <a:spLocks noChangeArrowheads="1"/>
              </p:cNvSpPr>
              <p:nvPr/>
            </p:nvSpPr>
            <p:spPr bwMode="auto">
              <a:xfrm>
                <a:off x="6052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9" name="Oval 521"/>
              <p:cNvSpPr>
                <a:spLocks noChangeArrowheads="1"/>
              </p:cNvSpPr>
              <p:nvPr/>
            </p:nvSpPr>
            <p:spPr bwMode="auto">
              <a:xfrm>
                <a:off x="6052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0" name="Oval 522"/>
              <p:cNvSpPr>
                <a:spLocks noChangeArrowheads="1"/>
              </p:cNvSpPr>
              <p:nvPr/>
            </p:nvSpPr>
            <p:spPr bwMode="auto">
              <a:xfrm>
                <a:off x="6052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1" name="Oval 523"/>
              <p:cNvSpPr>
                <a:spLocks noChangeArrowheads="1"/>
              </p:cNvSpPr>
              <p:nvPr/>
            </p:nvSpPr>
            <p:spPr bwMode="auto">
              <a:xfrm>
                <a:off x="6052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2" name="Oval 524"/>
              <p:cNvSpPr>
                <a:spLocks noChangeArrowheads="1"/>
              </p:cNvSpPr>
              <p:nvPr/>
            </p:nvSpPr>
            <p:spPr bwMode="auto">
              <a:xfrm>
                <a:off x="6052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3" name="Oval 525"/>
              <p:cNvSpPr>
                <a:spLocks noChangeArrowheads="1"/>
              </p:cNvSpPr>
              <p:nvPr/>
            </p:nvSpPr>
            <p:spPr bwMode="auto">
              <a:xfrm>
                <a:off x="6052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4" name="Oval 526"/>
              <p:cNvSpPr>
                <a:spLocks noChangeArrowheads="1"/>
              </p:cNvSpPr>
              <p:nvPr/>
            </p:nvSpPr>
            <p:spPr bwMode="auto">
              <a:xfrm>
                <a:off x="6052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5" name="Oval 527"/>
              <p:cNvSpPr>
                <a:spLocks noChangeArrowheads="1"/>
              </p:cNvSpPr>
              <p:nvPr/>
            </p:nvSpPr>
            <p:spPr bwMode="auto">
              <a:xfrm>
                <a:off x="6052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6" name="Oval 528"/>
              <p:cNvSpPr>
                <a:spLocks noChangeArrowheads="1"/>
              </p:cNvSpPr>
              <p:nvPr/>
            </p:nvSpPr>
            <p:spPr bwMode="auto">
              <a:xfrm>
                <a:off x="6052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7" name="Oval 529"/>
              <p:cNvSpPr>
                <a:spLocks noChangeArrowheads="1"/>
              </p:cNvSpPr>
              <p:nvPr/>
            </p:nvSpPr>
            <p:spPr bwMode="auto">
              <a:xfrm>
                <a:off x="6052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8" name="Oval 530"/>
              <p:cNvSpPr>
                <a:spLocks noChangeArrowheads="1"/>
              </p:cNvSpPr>
              <p:nvPr/>
            </p:nvSpPr>
            <p:spPr bwMode="auto">
              <a:xfrm>
                <a:off x="6052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9" name="Oval 531"/>
              <p:cNvSpPr>
                <a:spLocks noChangeArrowheads="1"/>
              </p:cNvSpPr>
              <p:nvPr/>
            </p:nvSpPr>
            <p:spPr bwMode="auto">
              <a:xfrm>
                <a:off x="6052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0" name="Oval 532"/>
              <p:cNvSpPr>
                <a:spLocks noChangeArrowheads="1"/>
              </p:cNvSpPr>
              <p:nvPr/>
            </p:nvSpPr>
            <p:spPr bwMode="auto">
              <a:xfrm>
                <a:off x="6052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1" name="Oval 533"/>
              <p:cNvSpPr>
                <a:spLocks noChangeArrowheads="1"/>
              </p:cNvSpPr>
              <p:nvPr/>
            </p:nvSpPr>
            <p:spPr bwMode="auto">
              <a:xfrm>
                <a:off x="6052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2" name="Oval 534"/>
              <p:cNvSpPr>
                <a:spLocks noChangeArrowheads="1"/>
              </p:cNvSpPr>
              <p:nvPr/>
            </p:nvSpPr>
            <p:spPr bwMode="auto">
              <a:xfrm>
                <a:off x="6052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3" name="Oval 535"/>
              <p:cNvSpPr>
                <a:spLocks noChangeArrowheads="1"/>
              </p:cNvSpPr>
              <p:nvPr/>
            </p:nvSpPr>
            <p:spPr bwMode="auto">
              <a:xfrm>
                <a:off x="6052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4" name="Oval 536"/>
              <p:cNvSpPr>
                <a:spLocks noChangeArrowheads="1"/>
              </p:cNvSpPr>
              <p:nvPr/>
            </p:nvSpPr>
            <p:spPr bwMode="auto">
              <a:xfrm>
                <a:off x="6052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5" name="Oval 537"/>
              <p:cNvSpPr>
                <a:spLocks noChangeArrowheads="1"/>
              </p:cNvSpPr>
              <p:nvPr/>
            </p:nvSpPr>
            <p:spPr bwMode="auto">
              <a:xfrm>
                <a:off x="6052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6" name="Oval 538"/>
              <p:cNvSpPr>
                <a:spLocks noChangeArrowheads="1"/>
              </p:cNvSpPr>
              <p:nvPr/>
            </p:nvSpPr>
            <p:spPr bwMode="auto">
              <a:xfrm>
                <a:off x="6052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7" name="Oval 539"/>
              <p:cNvSpPr>
                <a:spLocks noChangeArrowheads="1"/>
              </p:cNvSpPr>
              <p:nvPr/>
            </p:nvSpPr>
            <p:spPr bwMode="auto">
              <a:xfrm>
                <a:off x="6052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8" name="Oval 540"/>
              <p:cNvSpPr>
                <a:spLocks noChangeArrowheads="1"/>
              </p:cNvSpPr>
              <p:nvPr/>
            </p:nvSpPr>
            <p:spPr bwMode="auto">
              <a:xfrm>
                <a:off x="6052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9" name="Oval 541"/>
              <p:cNvSpPr>
                <a:spLocks noChangeArrowheads="1"/>
              </p:cNvSpPr>
              <p:nvPr/>
            </p:nvSpPr>
            <p:spPr bwMode="auto">
              <a:xfrm>
                <a:off x="6052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0" name="Oval 542"/>
              <p:cNvSpPr>
                <a:spLocks noChangeArrowheads="1"/>
              </p:cNvSpPr>
              <p:nvPr/>
            </p:nvSpPr>
            <p:spPr bwMode="auto">
              <a:xfrm>
                <a:off x="6052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1" name="Oval 543"/>
              <p:cNvSpPr>
                <a:spLocks noChangeArrowheads="1"/>
              </p:cNvSpPr>
              <p:nvPr/>
            </p:nvSpPr>
            <p:spPr bwMode="auto">
              <a:xfrm>
                <a:off x="6052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" name="Oval 544"/>
              <p:cNvSpPr>
                <a:spLocks noChangeArrowheads="1"/>
              </p:cNvSpPr>
              <p:nvPr/>
            </p:nvSpPr>
            <p:spPr bwMode="auto">
              <a:xfrm>
                <a:off x="6052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" name="Oval 545"/>
              <p:cNvSpPr>
                <a:spLocks noChangeArrowheads="1"/>
              </p:cNvSpPr>
              <p:nvPr/>
            </p:nvSpPr>
            <p:spPr bwMode="auto">
              <a:xfrm>
                <a:off x="6052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" name="Oval 546"/>
              <p:cNvSpPr>
                <a:spLocks noChangeArrowheads="1"/>
              </p:cNvSpPr>
              <p:nvPr/>
            </p:nvSpPr>
            <p:spPr bwMode="auto">
              <a:xfrm>
                <a:off x="6052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5" name="Oval 547"/>
              <p:cNvSpPr>
                <a:spLocks noChangeArrowheads="1"/>
              </p:cNvSpPr>
              <p:nvPr/>
            </p:nvSpPr>
            <p:spPr bwMode="auto">
              <a:xfrm>
                <a:off x="6052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6" name="Oval 548"/>
              <p:cNvSpPr>
                <a:spLocks noChangeArrowheads="1"/>
              </p:cNvSpPr>
              <p:nvPr/>
            </p:nvSpPr>
            <p:spPr bwMode="auto">
              <a:xfrm>
                <a:off x="6052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7" name="Oval 549"/>
              <p:cNvSpPr>
                <a:spLocks noChangeArrowheads="1"/>
              </p:cNvSpPr>
              <p:nvPr/>
            </p:nvSpPr>
            <p:spPr bwMode="auto">
              <a:xfrm>
                <a:off x="6015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8" name="Oval 550"/>
              <p:cNvSpPr>
                <a:spLocks noChangeArrowheads="1"/>
              </p:cNvSpPr>
              <p:nvPr/>
            </p:nvSpPr>
            <p:spPr bwMode="auto">
              <a:xfrm>
                <a:off x="601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9" name="Oval 551"/>
              <p:cNvSpPr>
                <a:spLocks noChangeArrowheads="1"/>
              </p:cNvSpPr>
              <p:nvPr/>
            </p:nvSpPr>
            <p:spPr bwMode="auto">
              <a:xfrm>
                <a:off x="6015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0" name="Oval 552"/>
              <p:cNvSpPr>
                <a:spLocks noChangeArrowheads="1"/>
              </p:cNvSpPr>
              <p:nvPr/>
            </p:nvSpPr>
            <p:spPr bwMode="auto">
              <a:xfrm>
                <a:off x="6015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1" name="Oval 553"/>
              <p:cNvSpPr>
                <a:spLocks noChangeArrowheads="1"/>
              </p:cNvSpPr>
              <p:nvPr/>
            </p:nvSpPr>
            <p:spPr bwMode="auto">
              <a:xfrm>
                <a:off x="6015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2" name="Oval 554"/>
              <p:cNvSpPr>
                <a:spLocks noChangeArrowheads="1"/>
              </p:cNvSpPr>
              <p:nvPr/>
            </p:nvSpPr>
            <p:spPr bwMode="auto">
              <a:xfrm>
                <a:off x="6015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3" name="Oval 555"/>
              <p:cNvSpPr>
                <a:spLocks noChangeArrowheads="1"/>
              </p:cNvSpPr>
              <p:nvPr/>
            </p:nvSpPr>
            <p:spPr bwMode="auto">
              <a:xfrm>
                <a:off x="6015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4" name="Oval 556"/>
              <p:cNvSpPr>
                <a:spLocks noChangeArrowheads="1"/>
              </p:cNvSpPr>
              <p:nvPr/>
            </p:nvSpPr>
            <p:spPr bwMode="auto">
              <a:xfrm>
                <a:off x="6015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5" name="Oval 557"/>
              <p:cNvSpPr>
                <a:spLocks noChangeArrowheads="1"/>
              </p:cNvSpPr>
              <p:nvPr/>
            </p:nvSpPr>
            <p:spPr bwMode="auto">
              <a:xfrm>
                <a:off x="6015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6" name="Oval 558"/>
              <p:cNvSpPr>
                <a:spLocks noChangeArrowheads="1"/>
              </p:cNvSpPr>
              <p:nvPr/>
            </p:nvSpPr>
            <p:spPr bwMode="auto">
              <a:xfrm>
                <a:off x="6015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7" name="Oval 559"/>
              <p:cNvSpPr>
                <a:spLocks noChangeArrowheads="1"/>
              </p:cNvSpPr>
              <p:nvPr/>
            </p:nvSpPr>
            <p:spPr bwMode="auto">
              <a:xfrm>
                <a:off x="6015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8" name="Oval 560"/>
              <p:cNvSpPr>
                <a:spLocks noChangeArrowheads="1"/>
              </p:cNvSpPr>
              <p:nvPr/>
            </p:nvSpPr>
            <p:spPr bwMode="auto">
              <a:xfrm>
                <a:off x="6015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9" name="Oval 561"/>
              <p:cNvSpPr>
                <a:spLocks noChangeArrowheads="1"/>
              </p:cNvSpPr>
              <p:nvPr/>
            </p:nvSpPr>
            <p:spPr bwMode="auto">
              <a:xfrm>
                <a:off x="6015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0" name="Oval 562"/>
              <p:cNvSpPr>
                <a:spLocks noChangeArrowheads="1"/>
              </p:cNvSpPr>
              <p:nvPr/>
            </p:nvSpPr>
            <p:spPr bwMode="auto">
              <a:xfrm>
                <a:off x="6015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1" name="Oval 563"/>
              <p:cNvSpPr>
                <a:spLocks noChangeArrowheads="1"/>
              </p:cNvSpPr>
              <p:nvPr/>
            </p:nvSpPr>
            <p:spPr bwMode="auto">
              <a:xfrm>
                <a:off x="6015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2" name="Oval 564"/>
              <p:cNvSpPr>
                <a:spLocks noChangeArrowheads="1"/>
              </p:cNvSpPr>
              <p:nvPr/>
            </p:nvSpPr>
            <p:spPr bwMode="auto">
              <a:xfrm>
                <a:off x="6015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3" name="Oval 565"/>
              <p:cNvSpPr>
                <a:spLocks noChangeArrowheads="1"/>
              </p:cNvSpPr>
              <p:nvPr/>
            </p:nvSpPr>
            <p:spPr bwMode="auto">
              <a:xfrm>
                <a:off x="6015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4" name="Oval 566"/>
              <p:cNvSpPr>
                <a:spLocks noChangeArrowheads="1"/>
              </p:cNvSpPr>
              <p:nvPr/>
            </p:nvSpPr>
            <p:spPr bwMode="auto">
              <a:xfrm>
                <a:off x="6015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5" name="Oval 567"/>
              <p:cNvSpPr>
                <a:spLocks noChangeArrowheads="1"/>
              </p:cNvSpPr>
              <p:nvPr/>
            </p:nvSpPr>
            <p:spPr bwMode="auto">
              <a:xfrm>
                <a:off x="6015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6" name="Oval 568"/>
              <p:cNvSpPr>
                <a:spLocks noChangeArrowheads="1"/>
              </p:cNvSpPr>
              <p:nvPr/>
            </p:nvSpPr>
            <p:spPr bwMode="auto">
              <a:xfrm>
                <a:off x="6015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7" name="Oval 569"/>
              <p:cNvSpPr>
                <a:spLocks noChangeArrowheads="1"/>
              </p:cNvSpPr>
              <p:nvPr/>
            </p:nvSpPr>
            <p:spPr bwMode="auto">
              <a:xfrm>
                <a:off x="6015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8" name="Oval 570"/>
              <p:cNvSpPr>
                <a:spLocks noChangeArrowheads="1"/>
              </p:cNvSpPr>
              <p:nvPr/>
            </p:nvSpPr>
            <p:spPr bwMode="auto">
              <a:xfrm>
                <a:off x="6015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9" name="Oval 571"/>
              <p:cNvSpPr>
                <a:spLocks noChangeArrowheads="1"/>
              </p:cNvSpPr>
              <p:nvPr/>
            </p:nvSpPr>
            <p:spPr bwMode="auto">
              <a:xfrm>
                <a:off x="6015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0" name="Oval 572"/>
              <p:cNvSpPr>
                <a:spLocks noChangeArrowheads="1"/>
              </p:cNvSpPr>
              <p:nvPr/>
            </p:nvSpPr>
            <p:spPr bwMode="auto">
              <a:xfrm>
                <a:off x="6015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1" name="Oval 573"/>
              <p:cNvSpPr>
                <a:spLocks noChangeArrowheads="1"/>
              </p:cNvSpPr>
              <p:nvPr/>
            </p:nvSpPr>
            <p:spPr bwMode="auto">
              <a:xfrm>
                <a:off x="6015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2" name="Oval 574"/>
              <p:cNvSpPr>
                <a:spLocks noChangeArrowheads="1"/>
              </p:cNvSpPr>
              <p:nvPr/>
            </p:nvSpPr>
            <p:spPr bwMode="auto">
              <a:xfrm>
                <a:off x="5977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3" name="Oval 575"/>
              <p:cNvSpPr>
                <a:spLocks noChangeArrowheads="1"/>
              </p:cNvSpPr>
              <p:nvPr/>
            </p:nvSpPr>
            <p:spPr bwMode="auto">
              <a:xfrm>
                <a:off x="5977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4" name="Oval 576"/>
              <p:cNvSpPr>
                <a:spLocks noChangeArrowheads="1"/>
              </p:cNvSpPr>
              <p:nvPr/>
            </p:nvSpPr>
            <p:spPr bwMode="auto">
              <a:xfrm>
                <a:off x="5977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5" name="Oval 577"/>
              <p:cNvSpPr>
                <a:spLocks noChangeArrowheads="1"/>
              </p:cNvSpPr>
              <p:nvPr/>
            </p:nvSpPr>
            <p:spPr bwMode="auto">
              <a:xfrm>
                <a:off x="5977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6" name="Oval 578"/>
              <p:cNvSpPr>
                <a:spLocks noChangeArrowheads="1"/>
              </p:cNvSpPr>
              <p:nvPr/>
            </p:nvSpPr>
            <p:spPr bwMode="auto">
              <a:xfrm>
                <a:off x="5977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7" name="Oval 579"/>
              <p:cNvSpPr>
                <a:spLocks noChangeArrowheads="1"/>
              </p:cNvSpPr>
              <p:nvPr/>
            </p:nvSpPr>
            <p:spPr bwMode="auto">
              <a:xfrm>
                <a:off x="5977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8" name="Oval 580"/>
              <p:cNvSpPr>
                <a:spLocks noChangeArrowheads="1"/>
              </p:cNvSpPr>
              <p:nvPr/>
            </p:nvSpPr>
            <p:spPr bwMode="auto">
              <a:xfrm>
                <a:off x="5977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9" name="Oval 581"/>
              <p:cNvSpPr>
                <a:spLocks noChangeArrowheads="1"/>
              </p:cNvSpPr>
              <p:nvPr/>
            </p:nvSpPr>
            <p:spPr bwMode="auto">
              <a:xfrm>
                <a:off x="5977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0" name="Oval 582"/>
              <p:cNvSpPr>
                <a:spLocks noChangeArrowheads="1"/>
              </p:cNvSpPr>
              <p:nvPr/>
            </p:nvSpPr>
            <p:spPr bwMode="auto">
              <a:xfrm>
                <a:off x="5977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1" name="Oval 583"/>
              <p:cNvSpPr>
                <a:spLocks noChangeArrowheads="1"/>
              </p:cNvSpPr>
              <p:nvPr/>
            </p:nvSpPr>
            <p:spPr bwMode="auto">
              <a:xfrm>
                <a:off x="5977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2" name="Oval 584"/>
              <p:cNvSpPr>
                <a:spLocks noChangeArrowheads="1"/>
              </p:cNvSpPr>
              <p:nvPr/>
            </p:nvSpPr>
            <p:spPr bwMode="auto">
              <a:xfrm>
                <a:off x="5977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3" name="Oval 585"/>
              <p:cNvSpPr>
                <a:spLocks noChangeArrowheads="1"/>
              </p:cNvSpPr>
              <p:nvPr/>
            </p:nvSpPr>
            <p:spPr bwMode="auto">
              <a:xfrm>
                <a:off x="5977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4" name="Oval 586"/>
              <p:cNvSpPr>
                <a:spLocks noChangeArrowheads="1"/>
              </p:cNvSpPr>
              <p:nvPr/>
            </p:nvSpPr>
            <p:spPr bwMode="auto">
              <a:xfrm>
                <a:off x="5977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5" name="Oval 587"/>
              <p:cNvSpPr>
                <a:spLocks noChangeArrowheads="1"/>
              </p:cNvSpPr>
              <p:nvPr/>
            </p:nvSpPr>
            <p:spPr bwMode="auto">
              <a:xfrm>
                <a:off x="5977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6" name="Oval 588"/>
              <p:cNvSpPr>
                <a:spLocks noChangeArrowheads="1"/>
              </p:cNvSpPr>
              <p:nvPr/>
            </p:nvSpPr>
            <p:spPr bwMode="auto">
              <a:xfrm>
                <a:off x="5977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7" name="Oval 589"/>
              <p:cNvSpPr>
                <a:spLocks noChangeArrowheads="1"/>
              </p:cNvSpPr>
              <p:nvPr/>
            </p:nvSpPr>
            <p:spPr bwMode="auto">
              <a:xfrm>
                <a:off x="5977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8" name="Oval 590"/>
              <p:cNvSpPr>
                <a:spLocks noChangeArrowheads="1"/>
              </p:cNvSpPr>
              <p:nvPr/>
            </p:nvSpPr>
            <p:spPr bwMode="auto">
              <a:xfrm>
                <a:off x="5977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9" name="Oval 591"/>
              <p:cNvSpPr>
                <a:spLocks noChangeArrowheads="1"/>
              </p:cNvSpPr>
              <p:nvPr/>
            </p:nvSpPr>
            <p:spPr bwMode="auto">
              <a:xfrm>
                <a:off x="5977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0" name="Oval 592"/>
              <p:cNvSpPr>
                <a:spLocks noChangeArrowheads="1"/>
              </p:cNvSpPr>
              <p:nvPr/>
            </p:nvSpPr>
            <p:spPr bwMode="auto">
              <a:xfrm>
                <a:off x="5977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1" name="Oval 593"/>
              <p:cNvSpPr>
                <a:spLocks noChangeArrowheads="1"/>
              </p:cNvSpPr>
              <p:nvPr/>
            </p:nvSpPr>
            <p:spPr bwMode="auto">
              <a:xfrm>
                <a:off x="5977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2" name="Oval 594"/>
              <p:cNvSpPr>
                <a:spLocks noChangeArrowheads="1"/>
              </p:cNvSpPr>
              <p:nvPr/>
            </p:nvSpPr>
            <p:spPr bwMode="auto">
              <a:xfrm>
                <a:off x="5977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3" name="Oval 595"/>
              <p:cNvSpPr>
                <a:spLocks noChangeArrowheads="1"/>
              </p:cNvSpPr>
              <p:nvPr/>
            </p:nvSpPr>
            <p:spPr bwMode="auto">
              <a:xfrm>
                <a:off x="5977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4" name="Oval 596"/>
              <p:cNvSpPr>
                <a:spLocks noChangeArrowheads="1"/>
              </p:cNvSpPr>
              <p:nvPr/>
            </p:nvSpPr>
            <p:spPr bwMode="auto">
              <a:xfrm>
                <a:off x="5977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5" name="Oval 597"/>
              <p:cNvSpPr>
                <a:spLocks noChangeArrowheads="1"/>
              </p:cNvSpPr>
              <p:nvPr/>
            </p:nvSpPr>
            <p:spPr bwMode="auto">
              <a:xfrm>
                <a:off x="5977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6" name="Oval 598"/>
              <p:cNvSpPr>
                <a:spLocks noChangeArrowheads="1"/>
              </p:cNvSpPr>
              <p:nvPr/>
            </p:nvSpPr>
            <p:spPr bwMode="auto">
              <a:xfrm>
                <a:off x="5941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7" name="Oval 599"/>
              <p:cNvSpPr>
                <a:spLocks noChangeArrowheads="1"/>
              </p:cNvSpPr>
              <p:nvPr/>
            </p:nvSpPr>
            <p:spPr bwMode="auto">
              <a:xfrm>
                <a:off x="5941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8" name="Oval 600"/>
              <p:cNvSpPr>
                <a:spLocks noChangeArrowheads="1"/>
              </p:cNvSpPr>
              <p:nvPr/>
            </p:nvSpPr>
            <p:spPr bwMode="auto">
              <a:xfrm>
                <a:off x="5941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9" name="Oval 601"/>
              <p:cNvSpPr>
                <a:spLocks noChangeArrowheads="1"/>
              </p:cNvSpPr>
              <p:nvPr/>
            </p:nvSpPr>
            <p:spPr bwMode="auto">
              <a:xfrm>
                <a:off x="5941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0" name="Oval 602"/>
              <p:cNvSpPr>
                <a:spLocks noChangeArrowheads="1"/>
              </p:cNvSpPr>
              <p:nvPr/>
            </p:nvSpPr>
            <p:spPr bwMode="auto">
              <a:xfrm>
                <a:off x="5941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1" name="Oval 603"/>
              <p:cNvSpPr>
                <a:spLocks noChangeArrowheads="1"/>
              </p:cNvSpPr>
              <p:nvPr/>
            </p:nvSpPr>
            <p:spPr bwMode="auto">
              <a:xfrm>
                <a:off x="5941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2" name="Oval 604"/>
              <p:cNvSpPr>
                <a:spLocks noChangeArrowheads="1"/>
              </p:cNvSpPr>
              <p:nvPr/>
            </p:nvSpPr>
            <p:spPr bwMode="auto">
              <a:xfrm>
                <a:off x="5941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3" name="Oval 605"/>
              <p:cNvSpPr>
                <a:spLocks noChangeArrowheads="1"/>
              </p:cNvSpPr>
              <p:nvPr/>
            </p:nvSpPr>
            <p:spPr bwMode="auto">
              <a:xfrm>
                <a:off x="5941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4" name="Oval 606"/>
              <p:cNvSpPr>
                <a:spLocks noChangeArrowheads="1"/>
              </p:cNvSpPr>
              <p:nvPr/>
            </p:nvSpPr>
            <p:spPr bwMode="auto">
              <a:xfrm>
                <a:off x="5941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5" name="Oval 607"/>
              <p:cNvSpPr>
                <a:spLocks noChangeArrowheads="1"/>
              </p:cNvSpPr>
              <p:nvPr/>
            </p:nvSpPr>
            <p:spPr bwMode="auto">
              <a:xfrm>
                <a:off x="5941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6" name="Oval 608"/>
              <p:cNvSpPr>
                <a:spLocks noChangeArrowheads="1"/>
              </p:cNvSpPr>
              <p:nvPr/>
            </p:nvSpPr>
            <p:spPr bwMode="auto">
              <a:xfrm>
                <a:off x="5941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7" name="Oval 609"/>
              <p:cNvSpPr>
                <a:spLocks noChangeArrowheads="1"/>
              </p:cNvSpPr>
              <p:nvPr/>
            </p:nvSpPr>
            <p:spPr bwMode="auto">
              <a:xfrm>
                <a:off x="5941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8" name="Oval 610"/>
              <p:cNvSpPr>
                <a:spLocks noChangeArrowheads="1"/>
              </p:cNvSpPr>
              <p:nvPr/>
            </p:nvSpPr>
            <p:spPr bwMode="auto">
              <a:xfrm>
                <a:off x="5941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9" name="Oval 611"/>
              <p:cNvSpPr>
                <a:spLocks noChangeArrowheads="1"/>
              </p:cNvSpPr>
              <p:nvPr/>
            </p:nvSpPr>
            <p:spPr bwMode="auto">
              <a:xfrm>
                <a:off x="5941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0" name="Oval 612"/>
              <p:cNvSpPr>
                <a:spLocks noChangeArrowheads="1"/>
              </p:cNvSpPr>
              <p:nvPr/>
            </p:nvSpPr>
            <p:spPr bwMode="auto">
              <a:xfrm>
                <a:off x="5941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1" name="Oval 613"/>
              <p:cNvSpPr>
                <a:spLocks noChangeArrowheads="1"/>
              </p:cNvSpPr>
              <p:nvPr/>
            </p:nvSpPr>
            <p:spPr bwMode="auto">
              <a:xfrm>
                <a:off x="5941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2" name="Oval 614"/>
              <p:cNvSpPr>
                <a:spLocks noChangeArrowheads="1"/>
              </p:cNvSpPr>
              <p:nvPr/>
            </p:nvSpPr>
            <p:spPr bwMode="auto">
              <a:xfrm>
                <a:off x="5941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3" name="Oval 615"/>
              <p:cNvSpPr>
                <a:spLocks noChangeArrowheads="1"/>
              </p:cNvSpPr>
              <p:nvPr/>
            </p:nvSpPr>
            <p:spPr bwMode="auto">
              <a:xfrm>
                <a:off x="5941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4" name="Oval 616"/>
              <p:cNvSpPr>
                <a:spLocks noChangeArrowheads="1"/>
              </p:cNvSpPr>
              <p:nvPr/>
            </p:nvSpPr>
            <p:spPr bwMode="auto">
              <a:xfrm>
                <a:off x="5941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5" name="Oval 617"/>
              <p:cNvSpPr>
                <a:spLocks noChangeArrowheads="1"/>
              </p:cNvSpPr>
              <p:nvPr/>
            </p:nvSpPr>
            <p:spPr bwMode="auto">
              <a:xfrm>
                <a:off x="5941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6" name="Oval 618"/>
              <p:cNvSpPr>
                <a:spLocks noChangeArrowheads="1"/>
              </p:cNvSpPr>
              <p:nvPr/>
            </p:nvSpPr>
            <p:spPr bwMode="auto">
              <a:xfrm>
                <a:off x="5941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7" name="Oval 619"/>
              <p:cNvSpPr>
                <a:spLocks noChangeArrowheads="1"/>
              </p:cNvSpPr>
              <p:nvPr/>
            </p:nvSpPr>
            <p:spPr bwMode="auto">
              <a:xfrm>
                <a:off x="5941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8" name="Oval 620"/>
              <p:cNvSpPr>
                <a:spLocks noChangeArrowheads="1"/>
              </p:cNvSpPr>
              <p:nvPr/>
            </p:nvSpPr>
            <p:spPr bwMode="auto">
              <a:xfrm>
                <a:off x="5941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9" name="Oval 621"/>
              <p:cNvSpPr>
                <a:spLocks noChangeArrowheads="1"/>
              </p:cNvSpPr>
              <p:nvPr/>
            </p:nvSpPr>
            <p:spPr bwMode="auto">
              <a:xfrm>
                <a:off x="5903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0" name="Oval 622"/>
              <p:cNvSpPr>
                <a:spLocks noChangeArrowheads="1"/>
              </p:cNvSpPr>
              <p:nvPr/>
            </p:nvSpPr>
            <p:spPr bwMode="auto">
              <a:xfrm>
                <a:off x="5903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1" name="Oval 623"/>
              <p:cNvSpPr>
                <a:spLocks noChangeArrowheads="1"/>
              </p:cNvSpPr>
              <p:nvPr/>
            </p:nvSpPr>
            <p:spPr bwMode="auto">
              <a:xfrm>
                <a:off x="5903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2" name="Oval 624"/>
              <p:cNvSpPr>
                <a:spLocks noChangeArrowheads="1"/>
              </p:cNvSpPr>
              <p:nvPr/>
            </p:nvSpPr>
            <p:spPr bwMode="auto">
              <a:xfrm>
                <a:off x="5903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3" name="Oval 625"/>
              <p:cNvSpPr>
                <a:spLocks noChangeArrowheads="1"/>
              </p:cNvSpPr>
              <p:nvPr/>
            </p:nvSpPr>
            <p:spPr bwMode="auto">
              <a:xfrm>
                <a:off x="5903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4" name="Oval 626"/>
              <p:cNvSpPr>
                <a:spLocks noChangeArrowheads="1"/>
              </p:cNvSpPr>
              <p:nvPr/>
            </p:nvSpPr>
            <p:spPr bwMode="auto">
              <a:xfrm>
                <a:off x="5903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5" name="Oval 627"/>
              <p:cNvSpPr>
                <a:spLocks noChangeArrowheads="1"/>
              </p:cNvSpPr>
              <p:nvPr/>
            </p:nvSpPr>
            <p:spPr bwMode="auto">
              <a:xfrm>
                <a:off x="5903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6" name="Oval 628"/>
              <p:cNvSpPr>
                <a:spLocks noChangeArrowheads="1"/>
              </p:cNvSpPr>
              <p:nvPr/>
            </p:nvSpPr>
            <p:spPr bwMode="auto">
              <a:xfrm>
                <a:off x="5903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7" name="Oval 629"/>
              <p:cNvSpPr>
                <a:spLocks noChangeArrowheads="1"/>
              </p:cNvSpPr>
              <p:nvPr/>
            </p:nvSpPr>
            <p:spPr bwMode="auto">
              <a:xfrm>
                <a:off x="5903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8" name="Oval 630"/>
              <p:cNvSpPr>
                <a:spLocks noChangeArrowheads="1"/>
              </p:cNvSpPr>
              <p:nvPr/>
            </p:nvSpPr>
            <p:spPr bwMode="auto">
              <a:xfrm>
                <a:off x="5903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9" name="Oval 631"/>
              <p:cNvSpPr>
                <a:spLocks noChangeArrowheads="1"/>
              </p:cNvSpPr>
              <p:nvPr/>
            </p:nvSpPr>
            <p:spPr bwMode="auto">
              <a:xfrm>
                <a:off x="5903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0" name="Oval 632"/>
              <p:cNvSpPr>
                <a:spLocks noChangeArrowheads="1"/>
              </p:cNvSpPr>
              <p:nvPr/>
            </p:nvSpPr>
            <p:spPr bwMode="auto">
              <a:xfrm>
                <a:off x="5903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1" name="Oval 633"/>
              <p:cNvSpPr>
                <a:spLocks noChangeArrowheads="1"/>
              </p:cNvSpPr>
              <p:nvPr/>
            </p:nvSpPr>
            <p:spPr bwMode="auto">
              <a:xfrm>
                <a:off x="5903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2" name="Oval 634"/>
              <p:cNvSpPr>
                <a:spLocks noChangeArrowheads="1"/>
              </p:cNvSpPr>
              <p:nvPr/>
            </p:nvSpPr>
            <p:spPr bwMode="auto">
              <a:xfrm>
                <a:off x="5903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3" name="Oval 635"/>
              <p:cNvSpPr>
                <a:spLocks noChangeArrowheads="1"/>
              </p:cNvSpPr>
              <p:nvPr/>
            </p:nvSpPr>
            <p:spPr bwMode="auto">
              <a:xfrm>
                <a:off x="5903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4" name="Oval 636"/>
              <p:cNvSpPr>
                <a:spLocks noChangeArrowheads="1"/>
              </p:cNvSpPr>
              <p:nvPr/>
            </p:nvSpPr>
            <p:spPr bwMode="auto">
              <a:xfrm>
                <a:off x="5903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5" name="Oval 637"/>
              <p:cNvSpPr>
                <a:spLocks noChangeArrowheads="1"/>
              </p:cNvSpPr>
              <p:nvPr/>
            </p:nvSpPr>
            <p:spPr bwMode="auto">
              <a:xfrm>
                <a:off x="5903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6" name="Oval 638"/>
              <p:cNvSpPr>
                <a:spLocks noChangeArrowheads="1"/>
              </p:cNvSpPr>
              <p:nvPr/>
            </p:nvSpPr>
            <p:spPr bwMode="auto">
              <a:xfrm>
                <a:off x="5903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7" name="Oval 639"/>
              <p:cNvSpPr>
                <a:spLocks noChangeArrowheads="1"/>
              </p:cNvSpPr>
              <p:nvPr/>
            </p:nvSpPr>
            <p:spPr bwMode="auto">
              <a:xfrm>
                <a:off x="5903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8" name="Oval 640"/>
              <p:cNvSpPr>
                <a:spLocks noChangeArrowheads="1"/>
              </p:cNvSpPr>
              <p:nvPr/>
            </p:nvSpPr>
            <p:spPr bwMode="auto">
              <a:xfrm>
                <a:off x="5903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9" name="Oval 641"/>
              <p:cNvSpPr>
                <a:spLocks noChangeArrowheads="1"/>
              </p:cNvSpPr>
              <p:nvPr/>
            </p:nvSpPr>
            <p:spPr bwMode="auto">
              <a:xfrm>
                <a:off x="5903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0" name="Oval 642"/>
              <p:cNvSpPr>
                <a:spLocks noChangeArrowheads="1"/>
              </p:cNvSpPr>
              <p:nvPr/>
            </p:nvSpPr>
            <p:spPr bwMode="auto">
              <a:xfrm>
                <a:off x="5865" y="94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1" name="Oval 643"/>
              <p:cNvSpPr>
                <a:spLocks noChangeArrowheads="1"/>
              </p:cNvSpPr>
              <p:nvPr/>
            </p:nvSpPr>
            <p:spPr bwMode="auto">
              <a:xfrm>
                <a:off x="5865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2" name="Oval 644"/>
              <p:cNvSpPr>
                <a:spLocks noChangeArrowheads="1"/>
              </p:cNvSpPr>
              <p:nvPr/>
            </p:nvSpPr>
            <p:spPr bwMode="auto">
              <a:xfrm>
                <a:off x="5865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3" name="Oval 645"/>
              <p:cNvSpPr>
                <a:spLocks noChangeArrowheads="1"/>
              </p:cNvSpPr>
              <p:nvPr/>
            </p:nvSpPr>
            <p:spPr bwMode="auto">
              <a:xfrm>
                <a:off x="5865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4" name="Oval 646"/>
              <p:cNvSpPr>
                <a:spLocks noChangeArrowheads="1"/>
              </p:cNvSpPr>
              <p:nvPr/>
            </p:nvSpPr>
            <p:spPr bwMode="auto">
              <a:xfrm>
                <a:off x="5865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5" name="Oval 647"/>
              <p:cNvSpPr>
                <a:spLocks noChangeArrowheads="1"/>
              </p:cNvSpPr>
              <p:nvPr/>
            </p:nvSpPr>
            <p:spPr bwMode="auto">
              <a:xfrm>
                <a:off x="5865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6" name="Oval 648"/>
              <p:cNvSpPr>
                <a:spLocks noChangeArrowheads="1"/>
              </p:cNvSpPr>
              <p:nvPr/>
            </p:nvSpPr>
            <p:spPr bwMode="auto">
              <a:xfrm>
                <a:off x="5865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7" name="Oval 649"/>
              <p:cNvSpPr>
                <a:spLocks noChangeArrowheads="1"/>
              </p:cNvSpPr>
              <p:nvPr/>
            </p:nvSpPr>
            <p:spPr bwMode="auto">
              <a:xfrm>
                <a:off x="5865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8" name="Oval 650"/>
              <p:cNvSpPr>
                <a:spLocks noChangeArrowheads="1"/>
              </p:cNvSpPr>
              <p:nvPr/>
            </p:nvSpPr>
            <p:spPr bwMode="auto">
              <a:xfrm>
                <a:off x="5865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9" name="Oval 651"/>
              <p:cNvSpPr>
                <a:spLocks noChangeArrowheads="1"/>
              </p:cNvSpPr>
              <p:nvPr/>
            </p:nvSpPr>
            <p:spPr bwMode="auto">
              <a:xfrm>
                <a:off x="5865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0" name="Oval 652"/>
              <p:cNvSpPr>
                <a:spLocks noChangeArrowheads="1"/>
              </p:cNvSpPr>
              <p:nvPr/>
            </p:nvSpPr>
            <p:spPr bwMode="auto">
              <a:xfrm>
                <a:off x="5865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1" name="Oval 653"/>
              <p:cNvSpPr>
                <a:spLocks noChangeArrowheads="1"/>
              </p:cNvSpPr>
              <p:nvPr/>
            </p:nvSpPr>
            <p:spPr bwMode="auto">
              <a:xfrm>
                <a:off x="5865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2" name="Oval 654"/>
              <p:cNvSpPr>
                <a:spLocks noChangeArrowheads="1"/>
              </p:cNvSpPr>
              <p:nvPr/>
            </p:nvSpPr>
            <p:spPr bwMode="auto">
              <a:xfrm>
                <a:off x="5865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3" name="Oval 655"/>
              <p:cNvSpPr>
                <a:spLocks noChangeArrowheads="1"/>
              </p:cNvSpPr>
              <p:nvPr/>
            </p:nvSpPr>
            <p:spPr bwMode="auto">
              <a:xfrm>
                <a:off x="5865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4" name="Oval 656"/>
              <p:cNvSpPr>
                <a:spLocks noChangeArrowheads="1"/>
              </p:cNvSpPr>
              <p:nvPr/>
            </p:nvSpPr>
            <p:spPr bwMode="auto">
              <a:xfrm>
                <a:off x="5865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5" name="Oval 657"/>
              <p:cNvSpPr>
                <a:spLocks noChangeArrowheads="1"/>
              </p:cNvSpPr>
              <p:nvPr/>
            </p:nvSpPr>
            <p:spPr bwMode="auto">
              <a:xfrm>
                <a:off x="5865" y="1495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6" name="Oval 658"/>
              <p:cNvSpPr>
                <a:spLocks noChangeArrowheads="1"/>
              </p:cNvSpPr>
              <p:nvPr/>
            </p:nvSpPr>
            <p:spPr bwMode="auto">
              <a:xfrm>
                <a:off x="5865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7" name="Oval 659"/>
              <p:cNvSpPr>
                <a:spLocks noChangeArrowheads="1"/>
              </p:cNvSpPr>
              <p:nvPr/>
            </p:nvSpPr>
            <p:spPr bwMode="auto">
              <a:xfrm>
                <a:off x="5865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8" name="Oval 660"/>
              <p:cNvSpPr>
                <a:spLocks noChangeArrowheads="1"/>
              </p:cNvSpPr>
              <p:nvPr/>
            </p:nvSpPr>
            <p:spPr bwMode="auto">
              <a:xfrm>
                <a:off x="5865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9" name="Oval 661"/>
              <p:cNvSpPr>
                <a:spLocks noChangeArrowheads="1"/>
              </p:cNvSpPr>
              <p:nvPr/>
            </p:nvSpPr>
            <p:spPr bwMode="auto">
              <a:xfrm>
                <a:off x="5865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0" name="Oval 662"/>
              <p:cNvSpPr>
                <a:spLocks noChangeArrowheads="1"/>
              </p:cNvSpPr>
              <p:nvPr/>
            </p:nvSpPr>
            <p:spPr bwMode="auto">
              <a:xfrm>
                <a:off x="5865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1" name="Oval 663"/>
              <p:cNvSpPr>
                <a:spLocks noChangeArrowheads="1"/>
              </p:cNvSpPr>
              <p:nvPr/>
            </p:nvSpPr>
            <p:spPr bwMode="auto">
              <a:xfrm>
                <a:off x="5865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2" name="Oval 664"/>
              <p:cNvSpPr>
                <a:spLocks noChangeArrowheads="1"/>
              </p:cNvSpPr>
              <p:nvPr/>
            </p:nvSpPr>
            <p:spPr bwMode="auto">
              <a:xfrm>
                <a:off x="5830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3" name="Oval 665"/>
              <p:cNvSpPr>
                <a:spLocks noChangeArrowheads="1"/>
              </p:cNvSpPr>
              <p:nvPr/>
            </p:nvSpPr>
            <p:spPr bwMode="auto">
              <a:xfrm>
                <a:off x="5830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4" name="Oval 666"/>
              <p:cNvSpPr>
                <a:spLocks noChangeArrowheads="1"/>
              </p:cNvSpPr>
              <p:nvPr/>
            </p:nvSpPr>
            <p:spPr bwMode="auto">
              <a:xfrm>
                <a:off x="5830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5" name="Oval 667"/>
              <p:cNvSpPr>
                <a:spLocks noChangeArrowheads="1"/>
              </p:cNvSpPr>
              <p:nvPr/>
            </p:nvSpPr>
            <p:spPr bwMode="auto">
              <a:xfrm>
                <a:off x="5830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6" name="Oval 668"/>
              <p:cNvSpPr>
                <a:spLocks noChangeArrowheads="1"/>
              </p:cNvSpPr>
              <p:nvPr/>
            </p:nvSpPr>
            <p:spPr bwMode="auto">
              <a:xfrm>
                <a:off x="5830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7" name="Oval 669"/>
              <p:cNvSpPr>
                <a:spLocks noChangeArrowheads="1"/>
              </p:cNvSpPr>
              <p:nvPr/>
            </p:nvSpPr>
            <p:spPr bwMode="auto">
              <a:xfrm>
                <a:off x="5830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8" name="Oval 670"/>
              <p:cNvSpPr>
                <a:spLocks noChangeArrowheads="1"/>
              </p:cNvSpPr>
              <p:nvPr/>
            </p:nvSpPr>
            <p:spPr bwMode="auto">
              <a:xfrm>
                <a:off x="5830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9" name="Oval 671"/>
              <p:cNvSpPr>
                <a:spLocks noChangeArrowheads="1"/>
              </p:cNvSpPr>
              <p:nvPr/>
            </p:nvSpPr>
            <p:spPr bwMode="auto">
              <a:xfrm>
                <a:off x="5830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0" name="Oval 672"/>
              <p:cNvSpPr>
                <a:spLocks noChangeArrowheads="1"/>
              </p:cNvSpPr>
              <p:nvPr/>
            </p:nvSpPr>
            <p:spPr bwMode="auto">
              <a:xfrm>
                <a:off x="5830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4" name="Group 874"/>
            <p:cNvGrpSpPr>
              <a:grpSpLocks/>
            </p:cNvGrpSpPr>
            <p:nvPr/>
          </p:nvGrpSpPr>
          <p:grpSpPr bwMode="auto">
            <a:xfrm>
              <a:off x="5534" y="829"/>
              <a:ext cx="322" cy="1176"/>
              <a:chOff x="5534" y="829"/>
              <a:chExt cx="322" cy="1176"/>
            </a:xfrm>
            <a:grpFill/>
          </p:grpSpPr>
          <p:sp>
            <p:nvSpPr>
              <p:cNvPr id="1881" name="Oval 674"/>
              <p:cNvSpPr>
                <a:spLocks noChangeArrowheads="1"/>
              </p:cNvSpPr>
              <p:nvPr/>
            </p:nvSpPr>
            <p:spPr bwMode="auto">
              <a:xfrm>
                <a:off x="5830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2" name="Oval 675"/>
              <p:cNvSpPr>
                <a:spLocks noChangeArrowheads="1"/>
              </p:cNvSpPr>
              <p:nvPr/>
            </p:nvSpPr>
            <p:spPr bwMode="auto">
              <a:xfrm>
                <a:off x="5830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3" name="Oval 676"/>
              <p:cNvSpPr>
                <a:spLocks noChangeArrowheads="1"/>
              </p:cNvSpPr>
              <p:nvPr/>
            </p:nvSpPr>
            <p:spPr bwMode="auto">
              <a:xfrm>
                <a:off x="5830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4" name="Oval 677"/>
              <p:cNvSpPr>
                <a:spLocks noChangeArrowheads="1"/>
              </p:cNvSpPr>
              <p:nvPr/>
            </p:nvSpPr>
            <p:spPr bwMode="auto">
              <a:xfrm>
                <a:off x="5830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5" name="Oval 678"/>
              <p:cNvSpPr>
                <a:spLocks noChangeArrowheads="1"/>
              </p:cNvSpPr>
              <p:nvPr/>
            </p:nvSpPr>
            <p:spPr bwMode="auto">
              <a:xfrm>
                <a:off x="5830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6" name="Oval 679"/>
              <p:cNvSpPr>
                <a:spLocks noChangeArrowheads="1"/>
              </p:cNvSpPr>
              <p:nvPr/>
            </p:nvSpPr>
            <p:spPr bwMode="auto">
              <a:xfrm>
                <a:off x="5830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7" name="Oval 680"/>
              <p:cNvSpPr>
                <a:spLocks noChangeArrowheads="1"/>
              </p:cNvSpPr>
              <p:nvPr/>
            </p:nvSpPr>
            <p:spPr bwMode="auto">
              <a:xfrm>
                <a:off x="5830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8" name="Oval 681"/>
              <p:cNvSpPr>
                <a:spLocks noChangeArrowheads="1"/>
              </p:cNvSpPr>
              <p:nvPr/>
            </p:nvSpPr>
            <p:spPr bwMode="auto">
              <a:xfrm>
                <a:off x="5830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9" name="Oval 682"/>
              <p:cNvSpPr>
                <a:spLocks noChangeArrowheads="1"/>
              </p:cNvSpPr>
              <p:nvPr/>
            </p:nvSpPr>
            <p:spPr bwMode="auto">
              <a:xfrm>
                <a:off x="5830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0" name="Oval 683"/>
              <p:cNvSpPr>
                <a:spLocks noChangeArrowheads="1"/>
              </p:cNvSpPr>
              <p:nvPr/>
            </p:nvSpPr>
            <p:spPr bwMode="auto">
              <a:xfrm>
                <a:off x="5830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1" name="Oval 684"/>
              <p:cNvSpPr>
                <a:spLocks noChangeArrowheads="1"/>
              </p:cNvSpPr>
              <p:nvPr/>
            </p:nvSpPr>
            <p:spPr bwMode="auto">
              <a:xfrm>
                <a:off x="5830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2" name="Oval 685"/>
              <p:cNvSpPr>
                <a:spLocks noChangeArrowheads="1"/>
              </p:cNvSpPr>
              <p:nvPr/>
            </p:nvSpPr>
            <p:spPr bwMode="auto">
              <a:xfrm>
                <a:off x="5830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3" name="Oval 686"/>
              <p:cNvSpPr>
                <a:spLocks noChangeArrowheads="1"/>
              </p:cNvSpPr>
              <p:nvPr/>
            </p:nvSpPr>
            <p:spPr bwMode="auto">
              <a:xfrm>
                <a:off x="5830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4" name="Oval 687"/>
              <p:cNvSpPr>
                <a:spLocks noChangeArrowheads="1"/>
              </p:cNvSpPr>
              <p:nvPr/>
            </p:nvSpPr>
            <p:spPr bwMode="auto">
              <a:xfrm>
                <a:off x="5830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5" name="Oval 688"/>
              <p:cNvSpPr>
                <a:spLocks noChangeArrowheads="1"/>
              </p:cNvSpPr>
              <p:nvPr/>
            </p:nvSpPr>
            <p:spPr bwMode="auto">
              <a:xfrm>
                <a:off x="5792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6" name="Oval 689"/>
              <p:cNvSpPr>
                <a:spLocks noChangeArrowheads="1"/>
              </p:cNvSpPr>
              <p:nvPr/>
            </p:nvSpPr>
            <p:spPr bwMode="auto">
              <a:xfrm>
                <a:off x="5792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7" name="Oval 690"/>
              <p:cNvSpPr>
                <a:spLocks noChangeArrowheads="1"/>
              </p:cNvSpPr>
              <p:nvPr/>
            </p:nvSpPr>
            <p:spPr bwMode="auto">
              <a:xfrm>
                <a:off x="5792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8" name="Oval 691"/>
              <p:cNvSpPr>
                <a:spLocks noChangeArrowheads="1"/>
              </p:cNvSpPr>
              <p:nvPr/>
            </p:nvSpPr>
            <p:spPr bwMode="auto">
              <a:xfrm>
                <a:off x="5792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9" name="Oval 692"/>
              <p:cNvSpPr>
                <a:spLocks noChangeArrowheads="1"/>
              </p:cNvSpPr>
              <p:nvPr/>
            </p:nvSpPr>
            <p:spPr bwMode="auto">
              <a:xfrm>
                <a:off x="5792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0" name="Oval 693"/>
              <p:cNvSpPr>
                <a:spLocks noChangeArrowheads="1"/>
              </p:cNvSpPr>
              <p:nvPr/>
            </p:nvSpPr>
            <p:spPr bwMode="auto">
              <a:xfrm>
                <a:off x="5792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1" name="Oval 694"/>
              <p:cNvSpPr>
                <a:spLocks noChangeArrowheads="1"/>
              </p:cNvSpPr>
              <p:nvPr/>
            </p:nvSpPr>
            <p:spPr bwMode="auto">
              <a:xfrm>
                <a:off x="5792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2" name="Oval 695"/>
              <p:cNvSpPr>
                <a:spLocks noChangeArrowheads="1"/>
              </p:cNvSpPr>
              <p:nvPr/>
            </p:nvSpPr>
            <p:spPr bwMode="auto">
              <a:xfrm>
                <a:off x="5792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3" name="Oval 696"/>
              <p:cNvSpPr>
                <a:spLocks noChangeArrowheads="1"/>
              </p:cNvSpPr>
              <p:nvPr/>
            </p:nvSpPr>
            <p:spPr bwMode="auto">
              <a:xfrm>
                <a:off x="5792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4" name="Oval 697"/>
              <p:cNvSpPr>
                <a:spLocks noChangeArrowheads="1"/>
              </p:cNvSpPr>
              <p:nvPr/>
            </p:nvSpPr>
            <p:spPr bwMode="auto">
              <a:xfrm>
                <a:off x="5792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5" name="Oval 698"/>
              <p:cNvSpPr>
                <a:spLocks noChangeArrowheads="1"/>
              </p:cNvSpPr>
              <p:nvPr/>
            </p:nvSpPr>
            <p:spPr bwMode="auto">
              <a:xfrm>
                <a:off x="5792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6" name="Oval 699"/>
              <p:cNvSpPr>
                <a:spLocks noChangeArrowheads="1"/>
              </p:cNvSpPr>
              <p:nvPr/>
            </p:nvSpPr>
            <p:spPr bwMode="auto">
              <a:xfrm>
                <a:off x="5792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7" name="Oval 700"/>
              <p:cNvSpPr>
                <a:spLocks noChangeArrowheads="1"/>
              </p:cNvSpPr>
              <p:nvPr/>
            </p:nvSpPr>
            <p:spPr bwMode="auto">
              <a:xfrm>
                <a:off x="5792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8" name="Oval 701"/>
              <p:cNvSpPr>
                <a:spLocks noChangeArrowheads="1"/>
              </p:cNvSpPr>
              <p:nvPr/>
            </p:nvSpPr>
            <p:spPr bwMode="auto">
              <a:xfrm>
                <a:off x="5792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9" name="Oval 702"/>
              <p:cNvSpPr>
                <a:spLocks noChangeArrowheads="1"/>
              </p:cNvSpPr>
              <p:nvPr/>
            </p:nvSpPr>
            <p:spPr bwMode="auto">
              <a:xfrm>
                <a:off x="5792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0" name="Oval 703"/>
              <p:cNvSpPr>
                <a:spLocks noChangeArrowheads="1"/>
              </p:cNvSpPr>
              <p:nvPr/>
            </p:nvSpPr>
            <p:spPr bwMode="auto">
              <a:xfrm>
                <a:off x="5792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1" name="Oval 704"/>
              <p:cNvSpPr>
                <a:spLocks noChangeArrowheads="1"/>
              </p:cNvSpPr>
              <p:nvPr/>
            </p:nvSpPr>
            <p:spPr bwMode="auto">
              <a:xfrm>
                <a:off x="5792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2" name="Oval 705"/>
              <p:cNvSpPr>
                <a:spLocks noChangeArrowheads="1"/>
              </p:cNvSpPr>
              <p:nvPr/>
            </p:nvSpPr>
            <p:spPr bwMode="auto">
              <a:xfrm>
                <a:off x="5792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3" name="Oval 706"/>
              <p:cNvSpPr>
                <a:spLocks noChangeArrowheads="1"/>
              </p:cNvSpPr>
              <p:nvPr/>
            </p:nvSpPr>
            <p:spPr bwMode="auto">
              <a:xfrm>
                <a:off x="5792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4" name="Oval 707"/>
              <p:cNvSpPr>
                <a:spLocks noChangeArrowheads="1"/>
              </p:cNvSpPr>
              <p:nvPr/>
            </p:nvSpPr>
            <p:spPr bwMode="auto">
              <a:xfrm>
                <a:off x="5792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5" name="Oval 708"/>
              <p:cNvSpPr>
                <a:spLocks noChangeArrowheads="1"/>
              </p:cNvSpPr>
              <p:nvPr/>
            </p:nvSpPr>
            <p:spPr bwMode="auto">
              <a:xfrm>
                <a:off x="5792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6" name="Oval 709"/>
              <p:cNvSpPr>
                <a:spLocks noChangeArrowheads="1"/>
              </p:cNvSpPr>
              <p:nvPr/>
            </p:nvSpPr>
            <p:spPr bwMode="auto">
              <a:xfrm>
                <a:off x="5792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7" name="Oval 710"/>
              <p:cNvSpPr>
                <a:spLocks noChangeArrowheads="1"/>
              </p:cNvSpPr>
              <p:nvPr/>
            </p:nvSpPr>
            <p:spPr bwMode="auto">
              <a:xfrm>
                <a:off x="5792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8" name="Oval 711"/>
              <p:cNvSpPr>
                <a:spLocks noChangeArrowheads="1"/>
              </p:cNvSpPr>
              <p:nvPr/>
            </p:nvSpPr>
            <p:spPr bwMode="auto">
              <a:xfrm>
                <a:off x="5792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9" name="Oval 712"/>
              <p:cNvSpPr>
                <a:spLocks noChangeArrowheads="1"/>
              </p:cNvSpPr>
              <p:nvPr/>
            </p:nvSpPr>
            <p:spPr bwMode="auto">
              <a:xfrm>
                <a:off x="5792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0" name="Oval 713"/>
              <p:cNvSpPr>
                <a:spLocks noChangeArrowheads="1"/>
              </p:cNvSpPr>
              <p:nvPr/>
            </p:nvSpPr>
            <p:spPr bwMode="auto">
              <a:xfrm>
                <a:off x="5792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1" name="Oval 714"/>
              <p:cNvSpPr>
                <a:spLocks noChangeArrowheads="1"/>
              </p:cNvSpPr>
              <p:nvPr/>
            </p:nvSpPr>
            <p:spPr bwMode="auto">
              <a:xfrm>
                <a:off x="5754" y="90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2" name="Oval 715"/>
              <p:cNvSpPr>
                <a:spLocks noChangeArrowheads="1"/>
              </p:cNvSpPr>
              <p:nvPr/>
            </p:nvSpPr>
            <p:spPr bwMode="auto">
              <a:xfrm>
                <a:off x="5754" y="94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3" name="Oval 716"/>
              <p:cNvSpPr>
                <a:spLocks noChangeArrowheads="1"/>
              </p:cNvSpPr>
              <p:nvPr/>
            </p:nvSpPr>
            <p:spPr bwMode="auto">
              <a:xfrm>
                <a:off x="5754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4" name="Oval 717"/>
              <p:cNvSpPr>
                <a:spLocks noChangeArrowheads="1"/>
              </p:cNvSpPr>
              <p:nvPr/>
            </p:nvSpPr>
            <p:spPr bwMode="auto">
              <a:xfrm>
                <a:off x="5754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5" name="Oval 718"/>
              <p:cNvSpPr>
                <a:spLocks noChangeArrowheads="1"/>
              </p:cNvSpPr>
              <p:nvPr/>
            </p:nvSpPr>
            <p:spPr bwMode="auto">
              <a:xfrm>
                <a:off x="5754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6" name="Oval 719"/>
              <p:cNvSpPr>
                <a:spLocks noChangeArrowheads="1"/>
              </p:cNvSpPr>
              <p:nvPr/>
            </p:nvSpPr>
            <p:spPr bwMode="auto">
              <a:xfrm>
                <a:off x="5754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7" name="Oval 720"/>
              <p:cNvSpPr>
                <a:spLocks noChangeArrowheads="1"/>
              </p:cNvSpPr>
              <p:nvPr/>
            </p:nvSpPr>
            <p:spPr bwMode="auto">
              <a:xfrm>
                <a:off x="5754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8" name="Oval 721"/>
              <p:cNvSpPr>
                <a:spLocks noChangeArrowheads="1"/>
              </p:cNvSpPr>
              <p:nvPr/>
            </p:nvSpPr>
            <p:spPr bwMode="auto">
              <a:xfrm>
                <a:off x="5754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9" name="Oval 722"/>
              <p:cNvSpPr>
                <a:spLocks noChangeArrowheads="1"/>
              </p:cNvSpPr>
              <p:nvPr/>
            </p:nvSpPr>
            <p:spPr bwMode="auto">
              <a:xfrm>
                <a:off x="5754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0" name="Oval 723"/>
              <p:cNvSpPr>
                <a:spLocks noChangeArrowheads="1"/>
              </p:cNvSpPr>
              <p:nvPr/>
            </p:nvSpPr>
            <p:spPr bwMode="auto">
              <a:xfrm>
                <a:off x="5754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1" name="Oval 724"/>
              <p:cNvSpPr>
                <a:spLocks noChangeArrowheads="1"/>
              </p:cNvSpPr>
              <p:nvPr/>
            </p:nvSpPr>
            <p:spPr bwMode="auto">
              <a:xfrm>
                <a:off x="5754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2" name="Oval 725"/>
              <p:cNvSpPr>
                <a:spLocks noChangeArrowheads="1"/>
              </p:cNvSpPr>
              <p:nvPr/>
            </p:nvSpPr>
            <p:spPr bwMode="auto">
              <a:xfrm>
                <a:off x="5754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3" name="Oval 726"/>
              <p:cNvSpPr>
                <a:spLocks noChangeArrowheads="1"/>
              </p:cNvSpPr>
              <p:nvPr/>
            </p:nvSpPr>
            <p:spPr bwMode="auto">
              <a:xfrm>
                <a:off x="5754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4" name="Oval 727"/>
              <p:cNvSpPr>
                <a:spLocks noChangeArrowheads="1"/>
              </p:cNvSpPr>
              <p:nvPr/>
            </p:nvSpPr>
            <p:spPr bwMode="auto">
              <a:xfrm>
                <a:off x="5754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5" name="Oval 728"/>
              <p:cNvSpPr>
                <a:spLocks noChangeArrowheads="1"/>
              </p:cNvSpPr>
              <p:nvPr/>
            </p:nvSpPr>
            <p:spPr bwMode="auto">
              <a:xfrm>
                <a:off x="5754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6" name="Oval 729"/>
              <p:cNvSpPr>
                <a:spLocks noChangeArrowheads="1"/>
              </p:cNvSpPr>
              <p:nvPr/>
            </p:nvSpPr>
            <p:spPr bwMode="auto">
              <a:xfrm>
                <a:off x="5754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7" name="Oval 730"/>
              <p:cNvSpPr>
                <a:spLocks noChangeArrowheads="1"/>
              </p:cNvSpPr>
              <p:nvPr/>
            </p:nvSpPr>
            <p:spPr bwMode="auto">
              <a:xfrm>
                <a:off x="5754" y="1495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8" name="Oval 731"/>
              <p:cNvSpPr>
                <a:spLocks noChangeArrowheads="1"/>
              </p:cNvSpPr>
              <p:nvPr/>
            </p:nvSpPr>
            <p:spPr bwMode="auto">
              <a:xfrm>
                <a:off x="5754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9" name="Oval 732"/>
              <p:cNvSpPr>
                <a:spLocks noChangeArrowheads="1"/>
              </p:cNvSpPr>
              <p:nvPr/>
            </p:nvSpPr>
            <p:spPr bwMode="auto">
              <a:xfrm>
                <a:off x="5754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0" name="Oval 733"/>
              <p:cNvSpPr>
                <a:spLocks noChangeArrowheads="1"/>
              </p:cNvSpPr>
              <p:nvPr/>
            </p:nvSpPr>
            <p:spPr bwMode="auto">
              <a:xfrm>
                <a:off x="5754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1" name="Oval 734"/>
              <p:cNvSpPr>
                <a:spLocks noChangeArrowheads="1"/>
              </p:cNvSpPr>
              <p:nvPr/>
            </p:nvSpPr>
            <p:spPr bwMode="auto">
              <a:xfrm>
                <a:off x="5754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2" name="Oval 735"/>
              <p:cNvSpPr>
                <a:spLocks noChangeArrowheads="1"/>
              </p:cNvSpPr>
              <p:nvPr/>
            </p:nvSpPr>
            <p:spPr bwMode="auto">
              <a:xfrm>
                <a:off x="5754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3" name="Oval 736"/>
              <p:cNvSpPr>
                <a:spLocks noChangeArrowheads="1"/>
              </p:cNvSpPr>
              <p:nvPr/>
            </p:nvSpPr>
            <p:spPr bwMode="auto">
              <a:xfrm>
                <a:off x="5754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4" name="Oval 737"/>
              <p:cNvSpPr>
                <a:spLocks noChangeArrowheads="1"/>
              </p:cNvSpPr>
              <p:nvPr/>
            </p:nvSpPr>
            <p:spPr bwMode="auto">
              <a:xfrm>
                <a:off x="5754" y="1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5" name="Oval 738"/>
              <p:cNvSpPr>
                <a:spLocks noChangeArrowheads="1"/>
              </p:cNvSpPr>
              <p:nvPr/>
            </p:nvSpPr>
            <p:spPr bwMode="auto">
              <a:xfrm>
                <a:off x="5754" y="179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6" name="Oval 739"/>
              <p:cNvSpPr>
                <a:spLocks noChangeArrowheads="1"/>
              </p:cNvSpPr>
              <p:nvPr/>
            </p:nvSpPr>
            <p:spPr bwMode="auto">
              <a:xfrm>
                <a:off x="5754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7" name="Oval 740"/>
              <p:cNvSpPr>
                <a:spLocks noChangeArrowheads="1"/>
              </p:cNvSpPr>
              <p:nvPr/>
            </p:nvSpPr>
            <p:spPr bwMode="auto">
              <a:xfrm>
                <a:off x="5754" y="1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8" name="Oval 741"/>
              <p:cNvSpPr>
                <a:spLocks noChangeArrowheads="1"/>
              </p:cNvSpPr>
              <p:nvPr/>
            </p:nvSpPr>
            <p:spPr bwMode="auto">
              <a:xfrm>
                <a:off x="5754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9" name="Oval 742"/>
              <p:cNvSpPr>
                <a:spLocks noChangeArrowheads="1"/>
              </p:cNvSpPr>
              <p:nvPr/>
            </p:nvSpPr>
            <p:spPr bwMode="auto">
              <a:xfrm>
                <a:off x="5754" y="194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0" name="Oval 743"/>
              <p:cNvSpPr>
                <a:spLocks noChangeArrowheads="1"/>
              </p:cNvSpPr>
              <p:nvPr/>
            </p:nvSpPr>
            <p:spPr bwMode="auto">
              <a:xfrm>
                <a:off x="5719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1" name="Oval 744"/>
              <p:cNvSpPr>
                <a:spLocks noChangeArrowheads="1"/>
              </p:cNvSpPr>
              <p:nvPr/>
            </p:nvSpPr>
            <p:spPr bwMode="auto">
              <a:xfrm>
                <a:off x="5719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2" name="Oval 745"/>
              <p:cNvSpPr>
                <a:spLocks noChangeArrowheads="1"/>
              </p:cNvSpPr>
              <p:nvPr/>
            </p:nvSpPr>
            <p:spPr bwMode="auto">
              <a:xfrm>
                <a:off x="5719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3" name="Oval 746"/>
              <p:cNvSpPr>
                <a:spLocks noChangeArrowheads="1"/>
              </p:cNvSpPr>
              <p:nvPr/>
            </p:nvSpPr>
            <p:spPr bwMode="auto">
              <a:xfrm>
                <a:off x="5719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4" name="Oval 747"/>
              <p:cNvSpPr>
                <a:spLocks noChangeArrowheads="1"/>
              </p:cNvSpPr>
              <p:nvPr/>
            </p:nvSpPr>
            <p:spPr bwMode="auto">
              <a:xfrm>
                <a:off x="5719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5" name="Oval 748"/>
              <p:cNvSpPr>
                <a:spLocks noChangeArrowheads="1"/>
              </p:cNvSpPr>
              <p:nvPr/>
            </p:nvSpPr>
            <p:spPr bwMode="auto">
              <a:xfrm>
                <a:off x="5719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6" name="Oval 749"/>
              <p:cNvSpPr>
                <a:spLocks noChangeArrowheads="1"/>
              </p:cNvSpPr>
              <p:nvPr/>
            </p:nvSpPr>
            <p:spPr bwMode="auto">
              <a:xfrm>
                <a:off x="5719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7" name="Oval 750"/>
              <p:cNvSpPr>
                <a:spLocks noChangeArrowheads="1"/>
              </p:cNvSpPr>
              <p:nvPr/>
            </p:nvSpPr>
            <p:spPr bwMode="auto">
              <a:xfrm>
                <a:off x="5719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8" name="Oval 751"/>
              <p:cNvSpPr>
                <a:spLocks noChangeArrowheads="1"/>
              </p:cNvSpPr>
              <p:nvPr/>
            </p:nvSpPr>
            <p:spPr bwMode="auto">
              <a:xfrm>
                <a:off x="5719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9" name="Oval 752"/>
              <p:cNvSpPr>
                <a:spLocks noChangeArrowheads="1"/>
              </p:cNvSpPr>
              <p:nvPr/>
            </p:nvSpPr>
            <p:spPr bwMode="auto">
              <a:xfrm>
                <a:off x="5719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0" name="Oval 753"/>
              <p:cNvSpPr>
                <a:spLocks noChangeArrowheads="1"/>
              </p:cNvSpPr>
              <p:nvPr/>
            </p:nvSpPr>
            <p:spPr bwMode="auto">
              <a:xfrm>
                <a:off x="5719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" name="Oval 754"/>
              <p:cNvSpPr>
                <a:spLocks noChangeArrowheads="1"/>
              </p:cNvSpPr>
              <p:nvPr/>
            </p:nvSpPr>
            <p:spPr bwMode="auto">
              <a:xfrm>
                <a:off x="5719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" name="Oval 755"/>
              <p:cNvSpPr>
                <a:spLocks noChangeArrowheads="1"/>
              </p:cNvSpPr>
              <p:nvPr/>
            </p:nvSpPr>
            <p:spPr bwMode="auto">
              <a:xfrm>
                <a:off x="5719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" name="Oval 756"/>
              <p:cNvSpPr>
                <a:spLocks noChangeArrowheads="1"/>
              </p:cNvSpPr>
              <p:nvPr/>
            </p:nvSpPr>
            <p:spPr bwMode="auto">
              <a:xfrm>
                <a:off x="5719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4" name="Oval 757"/>
              <p:cNvSpPr>
                <a:spLocks noChangeArrowheads="1"/>
              </p:cNvSpPr>
              <p:nvPr/>
            </p:nvSpPr>
            <p:spPr bwMode="auto">
              <a:xfrm>
                <a:off x="5719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5" name="Oval 758"/>
              <p:cNvSpPr>
                <a:spLocks noChangeArrowheads="1"/>
              </p:cNvSpPr>
              <p:nvPr/>
            </p:nvSpPr>
            <p:spPr bwMode="auto">
              <a:xfrm>
                <a:off x="5719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6" name="Oval 759"/>
              <p:cNvSpPr>
                <a:spLocks noChangeArrowheads="1"/>
              </p:cNvSpPr>
              <p:nvPr/>
            </p:nvSpPr>
            <p:spPr bwMode="auto">
              <a:xfrm>
                <a:off x="5719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7" name="Oval 760"/>
              <p:cNvSpPr>
                <a:spLocks noChangeArrowheads="1"/>
              </p:cNvSpPr>
              <p:nvPr/>
            </p:nvSpPr>
            <p:spPr bwMode="auto">
              <a:xfrm>
                <a:off x="5719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8" name="Oval 761"/>
              <p:cNvSpPr>
                <a:spLocks noChangeArrowheads="1"/>
              </p:cNvSpPr>
              <p:nvPr/>
            </p:nvSpPr>
            <p:spPr bwMode="auto">
              <a:xfrm>
                <a:off x="5719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9" name="Oval 762"/>
              <p:cNvSpPr>
                <a:spLocks noChangeArrowheads="1"/>
              </p:cNvSpPr>
              <p:nvPr/>
            </p:nvSpPr>
            <p:spPr bwMode="auto">
              <a:xfrm>
                <a:off x="5719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0" name="Oval 763"/>
              <p:cNvSpPr>
                <a:spLocks noChangeArrowheads="1"/>
              </p:cNvSpPr>
              <p:nvPr/>
            </p:nvSpPr>
            <p:spPr bwMode="auto">
              <a:xfrm>
                <a:off x="5719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1" name="Oval 764"/>
              <p:cNvSpPr>
                <a:spLocks noChangeArrowheads="1"/>
              </p:cNvSpPr>
              <p:nvPr/>
            </p:nvSpPr>
            <p:spPr bwMode="auto">
              <a:xfrm>
                <a:off x="5719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2" name="Oval 765"/>
              <p:cNvSpPr>
                <a:spLocks noChangeArrowheads="1"/>
              </p:cNvSpPr>
              <p:nvPr/>
            </p:nvSpPr>
            <p:spPr bwMode="auto">
              <a:xfrm>
                <a:off x="5719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3" name="Oval 766"/>
              <p:cNvSpPr>
                <a:spLocks noChangeArrowheads="1"/>
              </p:cNvSpPr>
              <p:nvPr/>
            </p:nvSpPr>
            <p:spPr bwMode="auto">
              <a:xfrm>
                <a:off x="5719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4" name="Oval 767"/>
              <p:cNvSpPr>
                <a:spLocks noChangeArrowheads="1"/>
              </p:cNvSpPr>
              <p:nvPr/>
            </p:nvSpPr>
            <p:spPr bwMode="auto">
              <a:xfrm>
                <a:off x="5719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5" name="Oval 768"/>
              <p:cNvSpPr>
                <a:spLocks noChangeArrowheads="1"/>
              </p:cNvSpPr>
              <p:nvPr/>
            </p:nvSpPr>
            <p:spPr bwMode="auto">
              <a:xfrm>
                <a:off x="5719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6" name="Oval 769"/>
              <p:cNvSpPr>
                <a:spLocks noChangeArrowheads="1"/>
              </p:cNvSpPr>
              <p:nvPr/>
            </p:nvSpPr>
            <p:spPr bwMode="auto">
              <a:xfrm>
                <a:off x="5719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7" name="Oval 770"/>
              <p:cNvSpPr>
                <a:spLocks noChangeArrowheads="1"/>
              </p:cNvSpPr>
              <p:nvPr/>
            </p:nvSpPr>
            <p:spPr bwMode="auto">
              <a:xfrm>
                <a:off x="5719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8" name="Oval 771"/>
              <p:cNvSpPr>
                <a:spLocks noChangeArrowheads="1"/>
              </p:cNvSpPr>
              <p:nvPr/>
            </p:nvSpPr>
            <p:spPr bwMode="auto">
              <a:xfrm>
                <a:off x="5719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9" name="Oval 772"/>
              <p:cNvSpPr>
                <a:spLocks noChangeArrowheads="1"/>
              </p:cNvSpPr>
              <p:nvPr/>
            </p:nvSpPr>
            <p:spPr bwMode="auto">
              <a:xfrm>
                <a:off x="5681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0" name="Oval 773"/>
              <p:cNvSpPr>
                <a:spLocks noChangeArrowheads="1"/>
              </p:cNvSpPr>
              <p:nvPr/>
            </p:nvSpPr>
            <p:spPr bwMode="auto">
              <a:xfrm>
                <a:off x="5681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1" name="Oval 774"/>
              <p:cNvSpPr>
                <a:spLocks noChangeArrowheads="1"/>
              </p:cNvSpPr>
              <p:nvPr/>
            </p:nvSpPr>
            <p:spPr bwMode="auto">
              <a:xfrm>
                <a:off x="5681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2" name="Oval 775"/>
              <p:cNvSpPr>
                <a:spLocks noChangeArrowheads="1"/>
              </p:cNvSpPr>
              <p:nvPr/>
            </p:nvSpPr>
            <p:spPr bwMode="auto">
              <a:xfrm>
                <a:off x="5681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3" name="Oval 776"/>
              <p:cNvSpPr>
                <a:spLocks noChangeArrowheads="1"/>
              </p:cNvSpPr>
              <p:nvPr/>
            </p:nvSpPr>
            <p:spPr bwMode="auto">
              <a:xfrm>
                <a:off x="5681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4" name="Oval 777"/>
              <p:cNvSpPr>
                <a:spLocks noChangeArrowheads="1"/>
              </p:cNvSpPr>
              <p:nvPr/>
            </p:nvSpPr>
            <p:spPr bwMode="auto">
              <a:xfrm>
                <a:off x="5681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5" name="Oval 778"/>
              <p:cNvSpPr>
                <a:spLocks noChangeArrowheads="1"/>
              </p:cNvSpPr>
              <p:nvPr/>
            </p:nvSpPr>
            <p:spPr bwMode="auto">
              <a:xfrm>
                <a:off x="5681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6" name="Oval 779"/>
              <p:cNvSpPr>
                <a:spLocks noChangeArrowheads="1"/>
              </p:cNvSpPr>
              <p:nvPr/>
            </p:nvSpPr>
            <p:spPr bwMode="auto">
              <a:xfrm>
                <a:off x="5681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7" name="Oval 780"/>
              <p:cNvSpPr>
                <a:spLocks noChangeArrowheads="1"/>
              </p:cNvSpPr>
              <p:nvPr/>
            </p:nvSpPr>
            <p:spPr bwMode="auto">
              <a:xfrm>
                <a:off x="5681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8" name="Oval 781"/>
              <p:cNvSpPr>
                <a:spLocks noChangeArrowheads="1"/>
              </p:cNvSpPr>
              <p:nvPr/>
            </p:nvSpPr>
            <p:spPr bwMode="auto">
              <a:xfrm>
                <a:off x="5681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9" name="Oval 782"/>
              <p:cNvSpPr>
                <a:spLocks noChangeArrowheads="1"/>
              </p:cNvSpPr>
              <p:nvPr/>
            </p:nvSpPr>
            <p:spPr bwMode="auto">
              <a:xfrm>
                <a:off x="5681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0" name="Oval 783"/>
              <p:cNvSpPr>
                <a:spLocks noChangeArrowheads="1"/>
              </p:cNvSpPr>
              <p:nvPr/>
            </p:nvSpPr>
            <p:spPr bwMode="auto">
              <a:xfrm>
                <a:off x="5681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1" name="Oval 784"/>
              <p:cNvSpPr>
                <a:spLocks noChangeArrowheads="1"/>
              </p:cNvSpPr>
              <p:nvPr/>
            </p:nvSpPr>
            <p:spPr bwMode="auto">
              <a:xfrm>
                <a:off x="5681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2" name="Oval 785"/>
              <p:cNvSpPr>
                <a:spLocks noChangeArrowheads="1"/>
              </p:cNvSpPr>
              <p:nvPr/>
            </p:nvSpPr>
            <p:spPr bwMode="auto">
              <a:xfrm>
                <a:off x="5681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3" name="Oval 786"/>
              <p:cNvSpPr>
                <a:spLocks noChangeArrowheads="1"/>
              </p:cNvSpPr>
              <p:nvPr/>
            </p:nvSpPr>
            <p:spPr bwMode="auto">
              <a:xfrm>
                <a:off x="5681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4" name="Oval 787"/>
              <p:cNvSpPr>
                <a:spLocks noChangeArrowheads="1"/>
              </p:cNvSpPr>
              <p:nvPr/>
            </p:nvSpPr>
            <p:spPr bwMode="auto">
              <a:xfrm>
                <a:off x="5681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5" name="Oval 788"/>
              <p:cNvSpPr>
                <a:spLocks noChangeArrowheads="1"/>
              </p:cNvSpPr>
              <p:nvPr/>
            </p:nvSpPr>
            <p:spPr bwMode="auto">
              <a:xfrm>
                <a:off x="5681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6" name="Oval 789"/>
              <p:cNvSpPr>
                <a:spLocks noChangeArrowheads="1"/>
              </p:cNvSpPr>
              <p:nvPr/>
            </p:nvSpPr>
            <p:spPr bwMode="auto">
              <a:xfrm>
                <a:off x="5681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7" name="Oval 790"/>
              <p:cNvSpPr>
                <a:spLocks noChangeArrowheads="1"/>
              </p:cNvSpPr>
              <p:nvPr/>
            </p:nvSpPr>
            <p:spPr bwMode="auto">
              <a:xfrm>
                <a:off x="5681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8" name="Oval 791"/>
              <p:cNvSpPr>
                <a:spLocks noChangeArrowheads="1"/>
              </p:cNvSpPr>
              <p:nvPr/>
            </p:nvSpPr>
            <p:spPr bwMode="auto">
              <a:xfrm>
                <a:off x="5681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9" name="Oval 792"/>
              <p:cNvSpPr>
                <a:spLocks noChangeArrowheads="1"/>
              </p:cNvSpPr>
              <p:nvPr/>
            </p:nvSpPr>
            <p:spPr bwMode="auto">
              <a:xfrm>
                <a:off x="5681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0" name="Oval 793"/>
              <p:cNvSpPr>
                <a:spLocks noChangeArrowheads="1"/>
              </p:cNvSpPr>
              <p:nvPr/>
            </p:nvSpPr>
            <p:spPr bwMode="auto">
              <a:xfrm>
                <a:off x="5681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1" name="Oval 794"/>
              <p:cNvSpPr>
                <a:spLocks noChangeArrowheads="1"/>
              </p:cNvSpPr>
              <p:nvPr/>
            </p:nvSpPr>
            <p:spPr bwMode="auto">
              <a:xfrm>
                <a:off x="5681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2" name="Oval 795"/>
              <p:cNvSpPr>
                <a:spLocks noChangeArrowheads="1"/>
              </p:cNvSpPr>
              <p:nvPr/>
            </p:nvSpPr>
            <p:spPr bwMode="auto">
              <a:xfrm>
                <a:off x="5681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3" name="Oval 796"/>
              <p:cNvSpPr>
                <a:spLocks noChangeArrowheads="1"/>
              </p:cNvSpPr>
              <p:nvPr/>
            </p:nvSpPr>
            <p:spPr bwMode="auto">
              <a:xfrm>
                <a:off x="5681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4" name="Oval 797"/>
              <p:cNvSpPr>
                <a:spLocks noChangeArrowheads="1"/>
              </p:cNvSpPr>
              <p:nvPr/>
            </p:nvSpPr>
            <p:spPr bwMode="auto">
              <a:xfrm>
                <a:off x="5681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5" name="Oval 798"/>
              <p:cNvSpPr>
                <a:spLocks noChangeArrowheads="1"/>
              </p:cNvSpPr>
              <p:nvPr/>
            </p:nvSpPr>
            <p:spPr bwMode="auto">
              <a:xfrm>
                <a:off x="5645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6" name="Oval 799"/>
              <p:cNvSpPr>
                <a:spLocks noChangeArrowheads="1"/>
              </p:cNvSpPr>
              <p:nvPr/>
            </p:nvSpPr>
            <p:spPr bwMode="auto">
              <a:xfrm>
                <a:off x="5645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7" name="Oval 800"/>
              <p:cNvSpPr>
                <a:spLocks noChangeArrowheads="1"/>
              </p:cNvSpPr>
              <p:nvPr/>
            </p:nvSpPr>
            <p:spPr bwMode="auto">
              <a:xfrm>
                <a:off x="5645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8" name="Oval 801"/>
              <p:cNvSpPr>
                <a:spLocks noChangeArrowheads="1"/>
              </p:cNvSpPr>
              <p:nvPr/>
            </p:nvSpPr>
            <p:spPr bwMode="auto">
              <a:xfrm>
                <a:off x="564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9" name="Oval 802"/>
              <p:cNvSpPr>
                <a:spLocks noChangeArrowheads="1"/>
              </p:cNvSpPr>
              <p:nvPr/>
            </p:nvSpPr>
            <p:spPr bwMode="auto">
              <a:xfrm>
                <a:off x="5645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0" name="Oval 803"/>
              <p:cNvSpPr>
                <a:spLocks noChangeArrowheads="1"/>
              </p:cNvSpPr>
              <p:nvPr/>
            </p:nvSpPr>
            <p:spPr bwMode="auto">
              <a:xfrm>
                <a:off x="5645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1" name="Oval 804"/>
              <p:cNvSpPr>
                <a:spLocks noChangeArrowheads="1"/>
              </p:cNvSpPr>
              <p:nvPr/>
            </p:nvSpPr>
            <p:spPr bwMode="auto">
              <a:xfrm>
                <a:off x="5645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2" name="Oval 805"/>
              <p:cNvSpPr>
                <a:spLocks noChangeArrowheads="1"/>
              </p:cNvSpPr>
              <p:nvPr/>
            </p:nvSpPr>
            <p:spPr bwMode="auto">
              <a:xfrm>
                <a:off x="5645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3" name="Oval 806"/>
              <p:cNvSpPr>
                <a:spLocks noChangeArrowheads="1"/>
              </p:cNvSpPr>
              <p:nvPr/>
            </p:nvSpPr>
            <p:spPr bwMode="auto">
              <a:xfrm>
                <a:off x="5645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4" name="Oval 807"/>
              <p:cNvSpPr>
                <a:spLocks noChangeArrowheads="1"/>
              </p:cNvSpPr>
              <p:nvPr/>
            </p:nvSpPr>
            <p:spPr bwMode="auto">
              <a:xfrm>
                <a:off x="5645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5" name="Oval 808"/>
              <p:cNvSpPr>
                <a:spLocks noChangeArrowheads="1"/>
              </p:cNvSpPr>
              <p:nvPr/>
            </p:nvSpPr>
            <p:spPr bwMode="auto">
              <a:xfrm>
                <a:off x="5645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6" name="Oval 809"/>
              <p:cNvSpPr>
                <a:spLocks noChangeArrowheads="1"/>
              </p:cNvSpPr>
              <p:nvPr/>
            </p:nvSpPr>
            <p:spPr bwMode="auto">
              <a:xfrm>
                <a:off x="5645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7" name="Oval 810"/>
              <p:cNvSpPr>
                <a:spLocks noChangeArrowheads="1"/>
              </p:cNvSpPr>
              <p:nvPr/>
            </p:nvSpPr>
            <p:spPr bwMode="auto">
              <a:xfrm>
                <a:off x="5645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8" name="Oval 811"/>
              <p:cNvSpPr>
                <a:spLocks noChangeArrowheads="1"/>
              </p:cNvSpPr>
              <p:nvPr/>
            </p:nvSpPr>
            <p:spPr bwMode="auto">
              <a:xfrm>
                <a:off x="5645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9" name="Oval 812"/>
              <p:cNvSpPr>
                <a:spLocks noChangeArrowheads="1"/>
              </p:cNvSpPr>
              <p:nvPr/>
            </p:nvSpPr>
            <p:spPr bwMode="auto">
              <a:xfrm>
                <a:off x="5645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0" name="Oval 813"/>
              <p:cNvSpPr>
                <a:spLocks noChangeArrowheads="1"/>
              </p:cNvSpPr>
              <p:nvPr/>
            </p:nvSpPr>
            <p:spPr bwMode="auto">
              <a:xfrm>
                <a:off x="5645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1" name="Oval 814"/>
              <p:cNvSpPr>
                <a:spLocks noChangeArrowheads="1"/>
              </p:cNvSpPr>
              <p:nvPr/>
            </p:nvSpPr>
            <p:spPr bwMode="auto">
              <a:xfrm>
                <a:off x="5645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2" name="Oval 815"/>
              <p:cNvSpPr>
                <a:spLocks noChangeArrowheads="1"/>
              </p:cNvSpPr>
              <p:nvPr/>
            </p:nvSpPr>
            <p:spPr bwMode="auto">
              <a:xfrm>
                <a:off x="5645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3" name="Oval 816"/>
              <p:cNvSpPr>
                <a:spLocks noChangeArrowheads="1"/>
              </p:cNvSpPr>
              <p:nvPr/>
            </p:nvSpPr>
            <p:spPr bwMode="auto">
              <a:xfrm>
                <a:off x="5645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4" name="Oval 817"/>
              <p:cNvSpPr>
                <a:spLocks noChangeArrowheads="1"/>
              </p:cNvSpPr>
              <p:nvPr/>
            </p:nvSpPr>
            <p:spPr bwMode="auto">
              <a:xfrm>
                <a:off x="5645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5" name="Oval 818"/>
              <p:cNvSpPr>
                <a:spLocks noChangeArrowheads="1"/>
              </p:cNvSpPr>
              <p:nvPr/>
            </p:nvSpPr>
            <p:spPr bwMode="auto">
              <a:xfrm>
                <a:off x="5645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6" name="Oval 819"/>
              <p:cNvSpPr>
                <a:spLocks noChangeArrowheads="1"/>
              </p:cNvSpPr>
              <p:nvPr/>
            </p:nvSpPr>
            <p:spPr bwMode="auto">
              <a:xfrm>
                <a:off x="5645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7" name="Oval 820"/>
              <p:cNvSpPr>
                <a:spLocks noChangeArrowheads="1"/>
              </p:cNvSpPr>
              <p:nvPr/>
            </p:nvSpPr>
            <p:spPr bwMode="auto">
              <a:xfrm>
                <a:off x="5645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8" name="Oval 821"/>
              <p:cNvSpPr>
                <a:spLocks noChangeArrowheads="1"/>
              </p:cNvSpPr>
              <p:nvPr/>
            </p:nvSpPr>
            <p:spPr bwMode="auto">
              <a:xfrm>
                <a:off x="5645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9" name="Oval 822"/>
              <p:cNvSpPr>
                <a:spLocks noChangeArrowheads="1"/>
              </p:cNvSpPr>
              <p:nvPr/>
            </p:nvSpPr>
            <p:spPr bwMode="auto">
              <a:xfrm>
                <a:off x="5608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0" name="Oval 823"/>
              <p:cNvSpPr>
                <a:spLocks noChangeArrowheads="1"/>
              </p:cNvSpPr>
              <p:nvPr/>
            </p:nvSpPr>
            <p:spPr bwMode="auto">
              <a:xfrm>
                <a:off x="5608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1" name="Oval 824"/>
              <p:cNvSpPr>
                <a:spLocks noChangeArrowheads="1"/>
              </p:cNvSpPr>
              <p:nvPr/>
            </p:nvSpPr>
            <p:spPr bwMode="auto">
              <a:xfrm>
                <a:off x="5608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2" name="Oval 825"/>
              <p:cNvSpPr>
                <a:spLocks noChangeArrowheads="1"/>
              </p:cNvSpPr>
              <p:nvPr/>
            </p:nvSpPr>
            <p:spPr bwMode="auto">
              <a:xfrm>
                <a:off x="5608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3" name="Oval 826"/>
              <p:cNvSpPr>
                <a:spLocks noChangeArrowheads="1"/>
              </p:cNvSpPr>
              <p:nvPr/>
            </p:nvSpPr>
            <p:spPr bwMode="auto">
              <a:xfrm>
                <a:off x="5608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4" name="Oval 827"/>
              <p:cNvSpPr>
                <a:spLocks noChangeArrowheads="1"/>
              </p:cNvSpPr>
              <p:nvPr/>
            </p:nvSpPr>
            <p:spPr bwMode="auto">
              <a:xfrm>
                <a:off x="5608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5" name="Oval 828"/>
              <p:cNvSpPr>
                <a:spLocks noChangeArrowheads="1"/>
              </p:cNvSpPr>
              <p:nvPr/>
            </p:nvSpPr>
            <p:spPr bwMode="auto">
              <a:xfrm>
                <a:off x="5608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6" name="Oval 829"/>
              <p:cNvSpPr>
                <a:spLocks noChangeArrowheads="1"/>
              </p:cNvSpPr>
              <p:nvPr/>
            </p:nvSpPr>
            <p:spPr bwMode="auto">
              <a:xfrm>
                <a:off x="5608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7" name="Oval 830"/>
              <p:cNvSpPr>
                <a:spLocks noChangeArrowheads="1"/>
              </p:cNvSpPr>
              <p:nvPr/>
            </p:nvSpPr>
            <p:spPr bwMode="auto">
              <a:xfrm>
                <a:off x="5608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8" name="Oval 831"/>
              <p:cNvSpPr>
                <a:spLocks noChangeArrowheads="1"/>
              </p:cNvSpPr>
              <p:nvPr/>
            </p:nvSpPr>
            <p:spPr bwMode="auto">
              <a:xfrm>
                <a:off x="5608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9" name="Oval 832"/>
              <p:cNvSpPr>
                <a:spLocks noChangeArrowheads="1"/>
              </p:cNvSpPr>
              <p:nvPr/>
            </p:nvSpPr>
            <p:spPr bwMode="auto">
              <a:xfrm>
                <a:off x="5608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0" name="Oval 833"/>
              <p:cNvSpPr>
                <a:spLocks noChangeArrowheads="1"/>
              </p:cNvSpPr>
              <p:nvPr/>
            </p:nvSpPr>
            <p:spPr bwMode="auto">
              <a:xfrm>
                <a:off x="5608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1" name="Oval 834"/>
              <p:cNvSpPr>
                <a:spLocks noChangeArrowheads="1"/>
              </p:cNvSpPr>
              <p:nvPr/>
            </p:nvSpPr>
            <p:spPr bwMode="auto">
              <a:xfrm>
                <a:off x="5608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2" name="Oval 835"/>
              <p:cNvSpPr>
                <a:spLocks noChangeArrowheads="1"/>
              </p:cNvSpPr>
              <p:nvPr/>
            </p:nvSpPr>
            <p:spPr bwMode="auto">
              <a:xfrm>
                <a:off x="5608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3" name="Oval 836"/>
              <p:cNvSpPr>
                <a:spLocks noChangeArrowheads="1"/>
              </p:cNvSpPr>
              <p:nvPr/>
            </p:nvSpPr>
            <p:spPr bwMode="auto">
              <a:xfrm>
                <a:off x="5608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4" name="Oval 837"/>
              <p:cNvSpPr>
                <a:spLocks noChangeArrowheads="1"/>
              </p:cNvSpPr>
              <p:nvPr/>
            </p:nvSpPr>
            <p:spPr bwMode="auto">
              <a:xfrm>
                <a:off x="5608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5" name="Oval 838"/>
              <p:cNvSpPr>
                <a:spLocks noChangeArrowheads="1"/>
              </p:cNvSpPr>
              <p:nvPr/>
            </p:nvSpPr>
            <p:spPr bwMode="auto">
              <a:xfrm>
                <a:off x="5608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6" name="Oval 839"/>
              <p:cNvSpPr>
                <a:spLocks noChangeArrowheads="1"/>
              </p:cNvSpPr>
              <p:nvPr/>
            </p:nvSpPr>
            <p:spPr bwMode="auto">
              <a:xfrm>
                <a:off x="5608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7" name="Oval 840"/>
              <p:cNvSpPr>
                <a:spLocks noChangeArrowheads="1"/>
              </p:cNvSpPr>
              <p:nvPr/>
            </p:nvSpPr>
            <p:spPr bwMode="auto">
              <a:xfrm>
                <a:off x="5608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8" name="Oval 841"/>
              <p:cNvSpPr>
                <a:spLocks noChangeArrowheads="1"/>
              </p:cNvSpPr>
              <p:nvPr/>
            </p:nvSpPr>
            <p:spPr bwMode="auto">
              <a:xfrm>
                <a:off x="5608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9" name="Oval 842"/>
              <p:cNvSpPr>
                <a:spLocks noChangeArrowheads="1"/>
              </p:cNvSpPr>
              <p:nvPr/>
            </p:nvSpPr>
            <p:spPr bwMode="auto">
              <a:xfrm>
                <a:off x="5608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0" name="Oval 843"/>
              <p:cNvSpPr>
                <a:spLocks noChangeArrowheads="1"/>
              </p:cNvSpPr>
              <p:nvPr/>
            </p:nvSpPr>
            <p:spPr bwMode="auto">
              <a:xfrm>
                <a:off x="5608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1" name="Oval 844"/>
              <p:cNvSpPr>
                <a:spLocks noChangeArrowheads="1"/>
              </p:cNvSpPr>
              <p:nvPr/>
            </p:nvSpPr>
            <p:spPr bwMode="auto">
              <a:xfrm>
                <a:off x="5608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2" name="Oval 845"/>
              <p:cNvSpPr>
                <a:spLocks noChangeArrowheads="1"/>
              </p:cNvSpPr>
              <p:nvPr/>
            </p:nvSpPr>
            <p:spPr bwMode="auto">
              <a:xfrm>
                <a:off x="5608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3" name="Oval 846"/>
              <p:cNvSpPr>
                <a:spLocks noChangeArrowheads="1"/>
              </p:cNvSpPr>
              <p:nvPr/>
            </p:nvSpPr>
            <p:spPr bwMode="auto">
              <a:xfrm>
                <a:off x="5570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4" name="Oval 847"/>
              <p:cNvSpPr>
                <a:spLocks noChangeArrowheads="1"/>
              </p:cNvSpPr>
              <p:nvPr/>
            </p:nvSpPr>
            <p:spPr bwMode="auto">
              <a:xfrm>
                <a:off x="5570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5" name="Oval 848"/>
              <p:cNvSpPr>
                <a:spLocks noChangeArrowheads="1"/>
              </p:cNvSpPr>
              <p:nvPr/>
            </p:nvSpPr>
            <p:spPr bwMode="auto">
              <a:xfrm>
                <a:off x="5570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6" name="Oval 849"/>
              <p:cNvSpPr>
                <a:spLocks noChangeArrowheads="1"/>
              </p:cNvSpPr>
              <p:nvPr/>
            </p:nvSpPr>
            <p:spPr bwMode="auto">
              <a:xfrm>
                <a:off x="5570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7" name="Oval 850"/>
              <p:cNvSpPr>
                <a:spLocks noChangeArrowheads="1"/>
              </p:cNvSpPr>
              <p:nvPr/>
            </p:nvSpPr>
            <p:spPr bwMode="auto">
              <a:xfrm>
                <a:off x="5570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8" name="Oval 851"/>
              <p:cNvSpPr>
                <a:spLocks noChangeArrowheads="1"/>
              </p:cNvSpPr>
              <p:nvPr/>
            </p:nvSpPr>
            <p:spPr bwMode="auto">
              <a:xfrm>
                <a:off x="5570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9" name="Oval 852"/>
              <p:cNvSpPr>
                <a:spLocks noChangeArrowheads="1"/>
              </p:cNvSpPr>
              <p:nvPr/>
            </p:nvSpPr>
            <p:spPr bwMode="auto">
              <a:xfrm>
                <a:off x="5570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0" name="Oval 853"/>
              <p:cNvSpPr>
                <a:spLocks noChangeArrowheads="1"/>
              </p:cNvSpPr>
              <p:nvPr/>
            </p:nvSpPr>
            <p:spPr bwMode="auto">
              <a:xfrm>
                <a:off x="5570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1" name="Oval 854"/>
              <p:cNvSpPr>
                <a:spLocks noChangeArrowheads="1"/>
              </p:cNvSpPr>
              <p:nvPr/>
            </p:nvSpPr>
            <p:spPr bwMode="auto">
              <a:xfrm>
                <a:off x="5570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2" name="Oval 855"/>
              <p:cNvSpPr>
                <a:spLocks noChangeArrowheads="1"/>
              </p:cNvSpPr>
              <p:nvPr/>
            </p:nvSpPr>
            <p:spPr bwMode="auto">
              <a:xfrm>
                <a:off x="5570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3" name="Oval 856"/>
              <p:cNvSpPr>
                <a:spLocks noChangeArrowheads="1"/>
              </p:cNvSpPr>
              <p:nvPr/>
            </p:nvSpPr>
            <p:spPr bwMode="auto">
              <a:xfrm>
                <a:off x="5570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4" name="Oval 857"/>
              <p:cNvSpPr>
                <a:spLocks noChangeArrowheads="1"/>
              </p:cNvSpPr>
              <p:nvPr/>
            </p:nvSpPr>
            <p:spPr bwMode="auto">
              <a:xfrm>
                <a:off x="5570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5" name="Oval 858"/>
              <p:cNvSpPr>
                <a:spLocks noChangeArrowheads="1"/>
              </p:cNvSpPr>
              <p:nvPr/>
            </p:nvSpPr>
            <p:spPr bwMode="auto">
              <a:xfrm>
                <a:off x="5570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6" name="Oval 859"/>
              <p:cNvSpPr>
                <a:spLocks noChangeArrowheads="1"/>
              </p:cNvSpPr>
              <p:nvPr/>
            </p:nvSpPr>
            <p:spPr bwMode="auto">
              <a:xfrm>
                <a:off x="5570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7" name="Oval 860"/>
              <p:cNvSpPr>
                <a:spLocks noChangeArrowheads="1"/>
              </p:cNvSpPr>
              <p:nvPr/>
            </p:nvSpPr>
            <p:spPr bwMode="auto">
              <a:xfrm>
                <a:off x="5570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8" name="Oval 861"/>
              <p:cNvSpPr>
                <a:spLocks noChangeArrowheads="1"/>
              </p:cNvSpPr>
              <p:nvPr/>
            </p:nvSpPr>
            <p:spPr bwMode="auto">
              <a:xfrm>
                <a:off x="5570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9" name="Oval 862"/>
              <p:cNvSpPr>
                <a:spLocks noChangeArrowheads="1"/>
              </p:cNvSpPr>
              <p:nvPr/>
            </p:nvSpPr>
            <p:spPr bwMode="auto">
              <a:xfrm>
                <a:off x="5570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0" name="Oval 863"/>
              <p:cNvSpPr>
                <a:spLocks noChangeArrowheads="1"/>
              </p:cNvSpPr>
              <p:nvPr/>
            </p:nvSpPr>
            <p:spPr bwMode="auto">
              <a:xfrm>
                <a:off x="5570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1" name="Oval 864"/>
              <p:cNvSpPr>
                <a:spLocks noChangeArrowheads="1"/>
              </p:cNvSpPr>
              <p:nvPr/>
            </p:nvSpPr>
            <p:spPr bwMode="auto">
              <a:xfrm>
                <a:off x="5570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2" name="Oval 865"/>
              <p:cNvSpPr>
                <a:spLocks noChangeArrowheads="1"/>
              </p:cNvSpPr>
              <p:nvPr/>
            </p:nvSpPr>
            <p:spPr bwMode="auto">
              <a:xfrm>
                <a:off x="5570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3" name="Oval 866"/>
              <p:cNvSpPr>
                <a:spLocks noChangeArrowheads="1"/>
              </p:cNvSpPr>
              <p:nvPr/>
            </p:nvSpPr>
            <p:spPr bwMode="auto">
              <a:xfrm>
                <a:off x="5570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4" name="Oval 867"/>
              <p:cNvSpPr>
                <a:spLocks noChangeArrowheads="1"/>
              </p:cNvSpPr>
              <p:nvPr/>
            </p:nvSpPr>
            <p:spPr bwMode="auto">
              <a:xfrm>
                <a:off x="5570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5" name="Oval 868"/>
              <p:cNvSpPr>
                <a:spLocks noChangeArrowheads="1"/>
              </p:cNvSpPr>
              <p:nvPr/>
            </p:nvSpPr>
            <p:spPr bwMode="auto">
              <a:xfrm>
                <a:off x="5534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6" name="Oval 869"/>
              <p:cNvSpPr>
                <a:spLocks noChangeArrowheads="1"/>
              </p:cNvSpPr>
              <p:nvPr/>
            </p:nvSpPr>
            <p:spPr bwMode="auto">
              <a:xfrm>
                <a:off x="5534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7" name="Oval 870"/>
              <p:cNvSpPr>
                <a:spLocks noChangeArrowheads="1"/>
              </p:cNvSpPr>
              <p:nvPr/>
            </p:nvSpPr>
            <p:spPr bwMode="auto">
              <a:xfrm>
                <a:off x="5534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8" name="Oval 871"/>
              <p:cNvSpPr>
                <a:spLocks noChangeArrowheads="1"/>
              </p:cNvSpPr>
              <p:nvPr/>
            </p:nvSpPr>
            <p:spPr bwMode="auto">
              <a:xfrm>
                <a:off x="5534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9" name="Oval 872"/>
              <p:cNvSpPr>
                <a:spLocks noChangeArrowheads="1"/>
              </p:cNvSpPr>
              <p:nvPr/>
            </p:nvSpPr>
            <p:spPr bwMode="auto">
              <a:xfrm>
                <a:off x="5534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0" name="Oval 873"/>
              <p:cNvSpPr>
                <a:spLocks noChangeArrowheads="1"/>
              </p:cNvSpPr>
              <p:nvPr/>
            </p:nvSpPr>
            <p:spPr bwMode="auto">
              <a:xfrm>
                <a:off x="5534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5" name="Group 1075"/>
            <p:cNvGrpSpPr>
              <a:grpSpLocks/>
            </p:cNvGrpSpPr>
            <p:nvPr/>
          </p:nvGrpSpPr>
          <p:grpSpPr bwMode="auto">
            <a:xfrm>
              <a:off x="5238" y="829"/>
              <a:ext cx="322" cy="1695"/>
              <a:chOff x="5238" y="829"/>
              <a:chExt cx="322" cy="1695"/>
            </a:xfrm>
            <a:grpFill/>
          </p:grpSpPr>
          <p:sp>
            <p:nvSpPr>
              <p:cNvPr id="1681" name="Oval 875"/>
              <p:cNvSpPr>
                <a:spLocks noChangeArrowheads="1"/>
              </p:cNvSpPr>
              <p:nvPr/>
            </p:nvSpPr>
            <p:spPr bwMode="auto">
              <a:xfrm>
                <a:off x="5534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2" name="Oval 876"/>
              <p:cNvSpPr>
                <a:spLocks noChangeArrowheads="1"/>
              </p:cNvSpPr>
              <p:nvPr/>
            </p:nvSpPr>
            <p:spPr bwMode="auto">
              <a:xfrm>
                <a:off x="5534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3" name="Oval 877"/>
              <p:cNvSpPr>
                <a:spLocks noChangeArrowheads="1"/>
              </p:cNvSpPr>
              <p:nvPr/>
            </p:nvSpPr>
            <p:spPr bwMode="auto">
              <a:xfrm>
                <a:off x="5534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4" name="Oval 878"/>
              <p:cNvSpPr>
                <a:spLocks noChangeArrowheads="1"/>
              </p:cNvSpPr>
              <p:nvPr/>
            </p:nvSpPr>
            <p:spPr bwMode="auto">
              <a:xfrm>
                <a:off x="5534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5" name="Oval 879"/>
              <p:cNvSpPr>
                <a:spLocks noChangeArrowheads="1"/>
              </p:cNvSpPr>
              <p:nvPr/>
            </p:nvSpPr>
            <p:spPr bwMode="auto">
              <a:xfrm>
                <a:off x="5534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6" name="Oval 880"/>
              <p:cNvSpPr>
                <a:spLocks noChangeArrowheads="1"/>
              </p:cNvSpPr>
              <p:nvPr/>
            </p:nvSpPr>
            <p:spPr bwMode="auto">
              <a:xfrm>
                <a:off x="5534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7" name="Oval 881"/>
              <p:cNvSpPr>
                <a:spLocks noChangeArrowheads="1"/>
              </p:cNvSpPr>
              <p:nvPr/>
            </p:nvSpPr>
            <p:spPr bwMode="auto">
              <a:xfrm>
                <a:off x="5534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8" name="Oval 882"/>
              <p:cNvSpPr>
                <a:spLocks noChangeArrowheads="1"/>
              </p:cNvSpPr>
              <p:nvPr/>
            </p:nvSpPr>
            <p:spPr bwMode="auto">
              <a:xfrm>
                <a:off x="5534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9" name="Oval 883"/>
              <p:cNvSpPr>
                <a:spLocks noChangeArrowheads="1"/>
              </p:cNvSpPr>
              <p:nvPr/>
            </p:nvSpPr>
            <p:spPr bwMode="auto">
              <a:xfrm>
                <a:off x="5534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0" name="Oval 884"/>
              <p:cNvSpPr>
                <a:spLocks noChangeArrowheads="1"/>
              </p:cNvSpPr>
              <p:nvPr/>
            </p:nvSpPr>
            <p:spPr bwMode="auto">
              <a:xfrm>
                <a:off x="5534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1" name="Oval 885"/>
              <p:cNvSpPr>
                <a:spLocks noChangeArrowheads="1"/>
              </p:cNvSpPr>
              <p:nvPr/>
            </p:nvSpPr>
            <p:spPr bwMode="auto">
              <a:xfrm>
                <a:off x="5534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2" name="Oval 886"/>
              <p:cNvSpPr>
                <a:spLocks noChangeArrowheads="1"/>
              </p:cNvSpPr>
              <p:nvPr/>
            </p:nvSpPr>
            <p:spPr bwMode="auto">
              <a:xfrm>
                <a:off x="5534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3" name="Oval 887"/>
              <p:cNvSpPr>
                <a:spLocks noChangeArrowheads="1"/>
              </p:cNvSpPr>
              <p:nvPr/>
            </p:nvSpPr>
            <p:spPr bwMode="auto">
              <a:xfrm>
                <a:off x="5534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4" name="Oval 888"/>
              <p:cNvSpPr>
                <a:spLocks noChangeArrowheads="1"/>
              </p:cNvSpPr>
              <p:nvPr/>
            </p:nvSpPr>
            <p:spPr bwMode="auto">
              <a:xfrm>
                <a:off x="5534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5" name="Oval 889"/>
              <p:cNvSpPr>
                <a:spLocks noChangeArrowheads="1"/>
              </p:cNvSpPr>
              <p:nvPr/>
            </p:nvSpPr>
            <p:spPr bwMode="auto">
              <a:xfrm>
                <a:off x="5534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6" name="Oval 890"/>
              <p:cNvSpPr>
                <a:spLocks noChangeArrowheads="1"/>
              </p:cNvSpPr>
              <p:nvPr/>
            </p:nvSpPr>
            <p:spPr bwMode="auto">
              <a:xfrm>
                <a:off x="5534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7" name="Oval 891"/>
              <p:cNvSpPr>
                <a:spLocks noChangeArrowheads="1"/>
              </p:cNvSpPr>
              <p:nvPr/>
            </p:nvSpPr>
            <p:spPr bwMode="auto">
              <a:xfrm>
                <a:off x="5496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8" name="Oval 892"/>
              <p:cNvSpPr>
                <a:spLocks noChangeArrowheads="1"/>
              </p:cNvSpPr>
              <p:nvPr/>
            </p:nvSpPr>
            <p:spPr bwMode="auto">
              <a:xfrm>
                <a:off x="5496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9" name="Oval 893"/>
              <p:cNvSpPr>
                <a:spLocks noChangeArrowheads="1"/>
              </p:cNvSpPr>
              <p:nvPr/>
            </p:nvSpPr>
            <p:spPr bwMode="auto">
              <a:xfrm>
                <a:off x="5496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0" name="Oval 894"/>
              <p:cNvSpPr>
                <a:spLocks noChangeArrowheads="1"/>
              </p:cNvSpPr>
              <p:nvPr/>
            </p:nvSpPr>
            <p:spPr bwMode="auto">
              <a:xfrm>
                <a:off x="5496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1" name="Oval 895"/>
              <p:cNvSpPr>
                <a:spLocks noChangeArrowheads="1"/>
              </p:cNvSpPr>
              <p:nvPr/>
            </p:nvSpPr>
            <p:spPr bwMode="auto">
              <a:xfrm>
                <a:off x="549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2" name="Oval 896"/>
              <p:cNvSpPr>
                <a:spLocks noChangeArrowheads="1"/>
              </p:cNvSpPr>
              <p:nvPr/>
            </p:nvSpPr>
            <p:spPr bwMode="auto">
              <a:xfrm>
                <a:off x="5496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3" name="Oval 897"/>
              <p:cNvSpPr>
                <a:spLocks noChangeArrowheads="1"/>
              </p:cNvSpPr>
              <p:nvPr/>
            </p:nvSpPr>
            <p:spPr bwMode="auto">
              <a:xfrm>
                <a:off x="5496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4" name="Oval 898"/>
              <p:cNvSpPr>
                <a:spLocks noChangeArrowheads="1"/>
              </p:cNvSpPr>
              <p:nvPr/>
            </p:nvSpPr>
            <p:spPr bwMode="auto">
              <a:xfrm>
                <a:off x="5496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5" name="Oval 899"/>
              <p:cNvSpPr>
                <a:spLocks noChangeArrowheads="1"/>
              </p:cNvSpPr>
              <p:nvPr/>
            </p:nvSpPr>
            <p:spPr bwMode="auto">
              <a:xfrm>
                <a:off x="5496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6" name="Oval 900"/>
              <p:cNvSpPr>
                <a:spLocks noChangeArrowheads="1"/>
              </p:cNvSpPr>
              <p:nvPr/>
            </p:nvSpPr>
            <p:spPr bwMode="auto">
              <a:xfrm>
                <a:off x="5496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7" name="Oval 901"/>
              <p:cNvSpPr>
                <a:spLocks noChangeArrowheads="1"/>
              </p:cNvSpPr>
              <p:nvPr/>
            </p:nvSpPr>
            <p:spPr bwMode="auto">
              <a:xfrm>
                <a:off x="5496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8" name="Oval 902"/>
              <p:cNvSpPr>
                <a:spLocks noChangeArrowheads="1"/>
              </p:cNvSpPr>
              <p:nvPr/>
            </p:nvSpPr>
            <p:spPr bwMode="auto">
              <a:xfrm>
                <a:off x="5496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9" name="Oval 903"/>
              <p:cNvSpPr>
                <a:spLocks noChangeArrowheads="1"/>
              </p:cNvSpPr>
              <p:nvPr/>
            </p:nvSpPr>
            <p:spPr bwMode="auto">
              <a:xfrm>
                <a:off x="5496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0" name="Oval 904"/>
              <p:cNvSpPr>
                <a:spLocks noChangeArrowheads="1"/>
              </p:cNvSpPr>
              <p:nvPr/>
            </p:nvSpPr>
            <p:spPr bwMode="auto">
              <a:xfrm>
                <a:off x="5496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1" name="Oval 905"/>
              <p:cNvSpPr>
                <a:spLocks noChangeArrowheads="1"/>
              </p:cNvSpPr>
              <p:nvPr/>
            </p:nvSpPr>
            <p:spPr bwMode="auto">
              <a:xfrm>
                <a:off x="5496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2" name="Oval 906"/>
              <p:cNvSpPr>
                <a:spLocks noChangeArrowheads="1"/>
              </p:cNvSpPr>
              <p:nvPr/>
            </p:nvSpPr>
            <p:spPr bwMode="auto">
              <a:xfrm>
                <a:off x="5496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3" name="Oval 907"/>
              <p:cNvSpPr>
                <a:spLocks noChangeArrowheads="1"/>
              </p:cNvSpPr>
              <p:nvPr/>
            </p:nvSpPr>
            <p:spPr bwMode="auto">
              <a:xfrm>
                <a:off x="5496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4" name="Oval 908"/>
              <p:cNvSpPr>
                <a:spLocks noChangeArrowheads="1"/>
              </p:cNvSpPr>
              <p:nvPr/>
            </p:nvSpPr>
            <p:spPr bwMode="auto">
              <a:xfrm>
                <a:off x="5496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5" name="Oval 909"/>
              <p:cNvSpPr>
                <a:spLocks noChangeArrowheads="1"/>
              </p:cNvSpPr>
              <p:nvPr/>
            </p:nvSpPr>
            <p:spPr bwMode="auto">
              <a:xfrm>
                <a:off x="5496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6" name="Oval 910"/>
              <p:cNvSpPr>
                <a:spLocks noChangeArrowheads="1"/>
              </p:cNvSpPr>
              <p:nvPr/>
            </p:nvSpPr>
            <p:spPr bwMode="auto">
              <a:xfrm>
                <a:off x="5496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7" name="Oval 911"/>
              <p:cNvSpPr>
                <a:spLocks noChangeArrowheads="1"/>
              </p:cNvSpPr>
              <p:nvPr/>
            </p:nvSpPr>
            <p:spPr bwMode="auto">
              <a:xfrm>
                <a:off x="5496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8" name="Oval 912"/>
              <p:cNvSpPr>
                <a:spLocks noChangeArrowheads="1"/>
              </p:cNvSpPr>
              <p:nvPr/>
            </p:nvSpPr>
            <p:spPr bwMode="auto">
              <a:xfrm>
                <a:off x="5458" y="94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9" name="Oval 913"/>
              <p:cNvSpPr>
                <a:spLocks noChangeArrowheads="1"/>
              </p:cNvSpPr>
              <p:nvPr/>
            </p:nvSpPr>
            <p:spPr bwMode="auto">
              <a:xfrm>
                <a:off x="5458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0" name="Oval 914"/>
              <p:cNvSpPr>
                <a:spLocks noChangeArrowheads="1"/>
              </p:cNvSpPr>
              <p:nvPr/>
            </p:nvSpPr>
            <p:spPr bwMode="auto">
              <a:xfrm>
                <a:off x="5458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1" name="Oval 915"/>
              <p:cNvSpPr>
                <a:spLocks noChangeArrowheads="1"/>
              </p:cNvSpPr>
              <p:nvPr/>
            </p:nvSpPr>
            <p:spPr bwMode="auto">
              <a:xfrm>
                <a:off x="5458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2" name="Oval 916"/>
              <p:cNvSpPr>
                <a:spLocks noChangeArrowheads="1"/>
              </p:cNvSpPr>
              <p:nvPr/>
            </p:nvSpPr>
            <p:spPr bwMode="auto">
              <a:xfrm>
                <a:off x="5458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3" name="Oval 917"/>
              <p:cNvSpPr>
                <a:spLocks noChangeArrowheads="1"/>
              </p:cNvSpPr>
              <p:nvPr/>
            </p:nvSpPr>
            <p:spPr bwMode="auto">
              <a:xfrm>
                <a:off x="5458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4" name="Oval 918"/>
              <p:cNvSpPr>
                <a:spLocks noChangeArrowheads="1"/>
              </p:cNvSpPr>
              <p:nvPr/>
            </p:nvSpPr>
            <p:spPr bwMode="auto">
              <a:xfrm>
                <a:off x="5458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5" name="Oval 919"/>
              <p:cNvSpPr>
                <a:spLocks noChangeArrowheads="1"/>
              </p:cNvSpPr>
              <p:nvPr/>
            </p:nvSpPr>
            <p:spPr bwMode="auto">
              <a:xfrm>
                <a:off x="5458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6" name="Oval 920"/>
              <p:cNvSpPr>
                <a:spLocks noChangeArrowheads="1"/>
              </p:cNvSpPr>
              <p:nvPr/>
            </p:nvSpPr>
            <p:spPr bwMode="auto">
              <a:xfrm>
                <a:off x="5458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7" name="Oval 921"/>
              <p:cNvSpPr>
                <a:spLocks noChangeArrowheads="1"/>
              </p:cNvSpPr>
              <p:nvPr/>
            </p:nvSpPr>
            <p:spPr bwMode="auto">
              <a:xfrm>
                <a:off x="5458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8" name="Oval 922"/>
              <p:cNvSpPr>
                <a:spLocks noChangeArrowheads="1"/>
              </p:cNvSpPr>
              <p:nvPr/>
            </p:nvSpPr>
            <p:spPr bwMode="auto">
              <a:xfrm>
                <a:off x="5458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9" name="Oval 923"/>
              <p:cNvSpPr>
                <a:spLocks noChangeArrowheads="1"/>
              </p:cNvSpPr>
              <p:nvPr/>
            </p:nvSpPr>
            <p:spPr bwMode="auto">
              <a:xfrm>
                <a:off x="5458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0" name="Oval 924"/>
              <p:cNvSpPr>
                <a:spLocks noChangeArrowheads="1"/>
              </p:cNvSpPr>
              <p:nvPr/>
            </p:nvSpPr>
            <p:spPr bwMode="auto">
              <a:xfrm>
                <a:off x="5458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1" name="Oval 925"/>
              <p:cNvSpPr>
                <a:spLocks noChangeArrowheads="1"/>
              </p:cNvSpPr>
              <p:nvPr/>
            </p:nvSpPr>
            <p:spPr bwMode="auto">
              <a:xfrm>
                <a:off x="5458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2" name="Oval 926"/>
              <p:cNvSpPr>
                <a:spLocks noChangeArrowheads="1"/>
              </p:cNvSpPr>
              <p:nvPr/>
            </p:nvSpPr>
            <p:spPr bwMode="auto">
              <a:xfrm>
                <a:off x="5458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3" name="Oval 927"/>
              <p:cNvSpPr>
                <a:spLocks noChangeArrowheads="1"/>
              </p:cNvSpPr>
              <p:nvPr/>
            </p:nvSpPr>
            <p:spPr bwMode="auto">
              <a:xfrm>
                <a:off x="5458" y="1495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4" name="Oval 928"/>
              <p:cNvSpPr>
                <a:spLocks noChangeArrowheads="1"/>
              </p:cNvSpPr>
              <p:nvPr/>
            </p:nvSpPr>
            <p:spPr bwMode="auto">
              <a:xfrm>
                <a:off x="5458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5" name="Oval 929"/>
              <p:cNvSpPr>
                <a:spLocks noChangeArrowheads="1"/>
              </p:cNvSpPr>
              <p:nvPr/>
            </p:nvSpPr>
            <p:spPr bwMode="auto">
              <a:xfrm>
                <a:off x="5458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6" name="Oval 930"/>
              <p:cNvSpPr>
                <a:spLocks noChangeArrowheads="1"/>
              </p:cNvSpPr>
              <p:nvPr/>
            </p:nvSpPr>
            <p:spPr bwMode="auto">
              <a:xfrm>
                <a:off x="5458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7" name="Oval 931"/>
              <p:cNvSpPr>
                <a:spLocks noChangeArrowheads="1"/>
              </p:cNvSpPr>
              <p:nvPr/>
            </p:nvSpPr>
            <p:spPr bwMode="auto">
              <a:xfrm>
                <a:off x="5458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8" name="Oval 932"/>
              <p:cNvSpPr>
                <a:spLocks noChangeArrowheads="1"/>
              </p:cNvSpPr>
              <p:nvPr/>
            </p:nvSpPr>
            <p:spPr bwMode="auto">
              <a:xfrm>
                <a:off x="5458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9" name="Oval 933"/>
              <p:cNvSpPr>
                <a:spLocks noChangeArrowheads="1"/>
              </p:cNvSpPr>
              <p:nvPr/>
            </p:nvSpPr>
            <p:spPr bwMode="auto">
              <a:xfrm>
                <a:off x="5458" y="1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0" name="Oval 934"/>
              <p:cNvSpPr>
                <a:spLocks noChangeArrowheads="1"/>
              </p:cNvSpPr>
              <p:nvPr/>
            </p:nvSpPr>
            <p:spPr bwMode="auto">
              <a:xfrm>
                <a:off x="5423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" name="Oval 935"/>
              <p:cNvSpPr>
                <a:spLocks noChangeArrowheads="1"/>
              </p:cNvSpPr>
              <p:nvPr/>
            </p:nvSpPr>
            <p:spPr bwMode="auto">
              <a:xfrm>
                <a:off x="5423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2" name="Oval 936"/>
              <p:cNvSpPr>
                <a:spLocks noChangeArrowheads="1"/>
              </p:cNvSpPr>
              <p:nvPr/>
            </p:nvSpPr>
            <p:spPr bwMode="auto">
              <a:xfrm>
                <a:off x="5423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" name="Oval 937"/>
              <p:cNvSpPr>
                <a:spLocks noChangeArrowheads="1"/>
              </p:cNvSpPr>
              <p:nvPr/>
            </p:nvSpPr>
            <p:spPr bwMode="auto">
              <a:xfrm>
                <a:off x="5423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4" name="Oval 938"/>
              <p:cNvSpPr>
                <a:spLocks noChangeArrowheads="1"/>
              </p:cNvSpPr>
              <p:nvPr/>
            </p:nvSpPr>
            <p:spPr bwMode="auto">
              <a:xfrm>
                <a:off x="5423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5" name="Oval 939"/>
              <p:cNvSpPr>
                <a:spLocks noChangeArrowheads="1"/>
              </p:cNvSpPr>
              <p:nvPr/>
            </p:nvSpPr>
            <p:spPr bwMode="auto">
              <a:xfrm>
                <a:off x="5423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6" name="Oval 940"/>
              <p:cNvSpPr>
                <a:spLocks noChangeArrowheads="1"/>
              </p:cNvSpPr>
              <p:nvPr/>
            </p:nvSpPr>
            <p:spPr bwMode="auto">
              <a:xfrm>
                <a:off x="5423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7" name="Oval 941"/>
              <p:cNvSpPr>
                <a:spLocks noChangeArrowheads="1"/>
              </p:cNvSpPr>
              <p:nvPr/>
            </p:nvSpPr>
            <p:spPr bwMode="auto">
              <a:xfrm>
                <a:off x="5423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8" name="Oval 942"/>
              <p:cNvSpPr>
                <a:spLocks noChangeArrowheads="1"/>
              </p:cNvSpPr>
              <p:nvPr/>
            </p:nvSpPr>
            <p:spPr bwMode="auto">
              <a:xfrm>
                <a:off x="5423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9" name="Oval 943"/>
              <p:cNvSpPr>
                <a:spLocks noChangeArrowheads="1"/>
              </p:cNvSpPr>
              <p:nvPr/>
            </p:nvSpPr>
            <p:spPr bwMode="auto">
              <a:xfrm>
                <a:off x="5423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0" name="Oval 944"/>
              <p:cNvSpPr>
                <a:spLocks noChangeArrowheads="1"/>
              </p:cNvSpPr>
              <p:nvPr/>
            </p:nvSpPr>
            <p:spPr bwMode="auto">
              <a:xfrm>
                <a:off x="5423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1" name="Oval 945"/>
              <p:cNvSpPr>
                <a:spLocks noChangeArrowheads="1"/>
              </p:cNvSpPr>
              <p:nvPr/>
            </p:nvSpPr>
            <p:spPr bwMode="auto">
              <a:xfrm>
                <a:off x="5423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2" name="Oval 946"/>
              <p:cNvSpPr>
                <a:spLocks noChangeArrowheads="1"/>
              </p:cNvSpPr>
              <p:nvPr/>
            </p:nvSpPr>
            <p:spPr bwMode="auto">
              <a:xfrm>
                <a:off x="5423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3" name="Oval 947"/>
              <p:cNvSpPr>
                <a:spLocks noChangeArrowheads="1"/>
              </p:cNvSpPr>
              <p:nvPr/>
            </p:nvSpPr>
            <p:spPr bwMode="auto">
              <a:xfrm>
                <a:off x="5423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4" name="Oval 948"/>
              <p:cNvSpPr>
                <a:spLocks noChangeArrowheads="1"/>
              </p:cNvSpPr>
              <p:nvPr/>
            </p:nvSpPr>
            <p:spPr bwMode="auto">
              <a:xfrm>
                <a:off x="5423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5" name="Oval 949"/>
              <p:cNvSpPr>
                <a:spLocks noChangeArrowheads="1"/>
              </p:cNvSpPr>
              <p:nvPr/>
            </p:nvSpPr>
            <p:spPr bwMode="auto">
              <a:xfrm>
                <a:off x="5423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6" name="Oval 950"/>
              <p:cNvSpPr>
                <a:spLocks noChangeArrowheads="1"/>
              </p:cNvSpPr>
              <p:nvPr/>
            </p:nvSpPr>
            <p:spPr bwMode="auto">
              <a:xfrm>
                <a:off x="5423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7" name="Oval 951"/>
              <p:cNvSpPr>
                <a:spLocks noChangeArrowheads="1"/>
              </p:cNvSpPr>
              <p:nvPr/>
            </p:nvSpPr>
            <p:spPr bwMode="auto">
              <a:xfrm>
                <a:off x="5423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8" name="Oval 952"/>
              <p:cNvSpPr>
                <a:spLocks noChangeArrowheads="1"/>
              </p:cNvSpPr>
              <p:nvPr/>
            </p:nvSpPr>
            <p:spPr bwMode="auto">
              <a:xfrm>
                <a:off x="5423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9" name="Oval 953"/>
              <p:cNvSpPr>
                <a:spLocks noChangeArrowheads="1"/>
              </p:cNvSpPr>
              <p:nvPr/>
            </p:nvSpPr>
            <p:spPr bwMode="auto">
              <a:xfrm>
                <a:off x="5423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0" name="Oval 954"/>
              <p:cNvSpPr>
                <a:spLocks noChangeArrowheads="1"/>
              </p:cNvSpPr>
              <p:nvPr/>
            </p:nvSpPr>
            <p:spPr bwMode="auto">
              <a:xfrm>
                <a:off x="5423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1" name="Oval 955"/>
              <p:cNvSpPr>
                <a:spLocks noChangeArrowheads="1"/>
              </p:cNvSpPr>
              <p:nvPr/>
            </p:nvSpPr>
            <p:spPr bwMode="auto">
              <a:xfrm>
                <a:off x="5423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2" name="Oval 956"/>
              <p:cNvSpPr>
                <a:spLocks noChangeArrowheads="1"/>
              </p:cNvSpPr>
              <p:nvPr/>
            </p:nvSpPr>
            <p:spPr bwMode="auto">
              <a:xfrm>
                <a:off x="5423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3" name="Oval 957"/>
              <p:cNvSpPr>
                <a:spLocks noChangeArrowheads="1"/>
              </p:cNvSpPr>
              <p:nvPr/>
            </p:nvSpPr>
            <p:spPr bwMode="auto">
              <a:xfrm>
                <a:off x="5385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4" name="Oval 958"/>
              <p:cNvSpPr>
                <a:spLocks noChangeArrowheads="1"/>
              </p:cNvSpPr>
              <p:nvPr/>
            </p:nvSpPr>
            <p:spPr bwMode="auto">
              <a:xfrm>
                <a:off x="538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5" name="Oval 959"/>
              <p:cNvSpPr>
                <a:spLocks noChangeArrowheads="1"/>
              </p:cNvSpPr>
              <p:nvPr/>
            </p:nvSpPr>
            <p:spPr bwMode="auto">
              <a:xfrm>
                <a:off x="5385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6" name="Oval 960"/>
              <p:cNvSpPr>
                <a:spLocks noChangeArrowheads="1"/>
              </p:cNvSpPr>
              <p:nvPr/>
            </p:nvSpPr>
            <p:spPr bwMode="auto">
              <a:xfrm>
                <a:off x="5385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7" name="Oval 961"/>
              <p:cNvSpPr>
                <a:spLocks noChangeArrowheads="1"/>
              </p:cNvSpPr>
              <p:nvPr/>
            </p:nvSpPr>
            <p:spPr bwMode="auto">
              <a:xfrm>
                <a:off x="5385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8" name="Oval 962"/>
              <p:cNvSpPr>
                <a:spLocks noChangeArrowheads="1"/>
              </p:cNvSpPr>
              <p:nvPr/>
            </p:nvSpPr>
            <p:spPr bwMode="auto">
              <a:xfrm>
                <a:off x="5385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9" name="Oval 963"/>
              <p:cNvSpPr>
                <a:spLocks noChangeArrowheads="1"/>
              </p:cNvSpPr>
              <p:nvPr/>
            </p:nvSpPr>
            <p:spPr bwMode="auto">
              <a:xfrm>
                <a:off x="5385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0" name="Oval 964"/>
              <p:cNvSpPr>
                <a:spLocks noChangeArrowheads="1"/>
              </p:cNvSpPr>
              <p:nvPr/>
            </p:nvSpPr>
            <p:spPr bwMode="auto">
              <a:xfrm>
                <a:off x="5385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1" name="Oval 965"/>
              <p:cNvSpPr>
                <a:spLocks noChangeArrowheads="1"/>
              </p:cNvSpPr>
              <p:nvPr/>
            </p:nvSpPr>
            <p:spPr bwMode="auto">
              <a:xfrm>
                <a:off x="5385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2" name="Oval 966"/>
              <p:cNvSpPr>
                <a:spLocks noChangeArrowheads="1"/>
              </p:cNvSpPr>
              <p:nvPr/>
            </p:nvSpPr>
            <p:spPr bwMode="auto">
              <a:xfrm>
                <a:off x="5385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3" name="Oval 967"/>
              <p:cNvSpPr>
                <a:spLocks noChangeArrowheads="1"/>
              </p:cNvSpPr>
              <p:nvPr/>
            </p:nvSpPr>
            <p:spPr bwMode="auto">
              <a:xfrm>
                <a:off x="5385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4" name="Oval 968"/>
              <p:cNvSpPr>
                <a:spLocks noChangeArrowheads="1"/>
              </p:cNvSpPr>
              <p:nvPr/>
            </p:nvSpPr>
            <p:spPr bwMode="auto">
              <a:xfrm>
                <a:off x="5385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5" name="Oval 969"/>
              <p:cNvSpPr>
                <a:spLocks noChangeArrowheads="1"/>
              </p:cNvSpPr>
              <p:nvPr/>
            </p:nvSpPr>
            <p:spPr bwMode="auto">
              <a:xfrm>
                <a:off x="5385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6" name="Oval 970"/>
              <p:cNvSpPr>
                <a:spLocks noChangeArrowheads="1"/>
              </p:cNvSpPr>
              <p:nvPr/>
            </p:nvSpPr>
            <p:spPr bwMode="auto">
              <a:xfrm>
                <a:off x="5385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7" name="Oval 971"/>
              <p:cNvSpPr>
                <a:spLocks noChangeArrowheads="1"/>
              </p:cNvSpPr>
              <p:nvPr/>
            </p:nvSpPr>
            <p:spPr bwMode="auto">
              <a:xfrm>
                <a:off x="5385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8" name="Oval 972"/>
              <p:cNvSpPr>
                <a:spLocks noChangeArrowheads="1"/>
              </p:cNvSpPr>
              <p:nvPr/>
            </p:nvSpPr>
            <p:spPr bwMode="auto">
              <a:xfrm>
                <a:off x="5385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9" name="Oval 973"/>
              <p:cNvSpPr>
                <a:spLocks noChangeArrowheads="1"/>
              </p:cNvSpPr>
              <p:nvPr/>
            </p:nvSpPr>
            <p:spPr bwMode="auto">
              <a:xfrm>
                <a:off x="5385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0" name="Oval 974"/>
              <p:cNvSpPr>
                <a:spLocks noChangeArrowheads="1"/>
              </p:cNvSpPr>
              <p:nvPr/>
            </p:nvSpPr>
            <p:spPr bwMode="auto">
              <a:xfrm>
                <a:off x="5385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1" name="Oval 975"/>
              <p:cNvSpPr>
                <a:spLocks noChangeArrowheads="1"/>
              </p:cNvSpPr>
              <p:nvPr/>
            </p:nvSpPr>
            <p:spPr bwMode="auto">
              <a:xfrm>
                <a:off x="5385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2" name="Oval 976"/>
              <p:cNvSpPr>
                <a:spLocks noChangeArrowheads="1"/>
              </p:cNvSpPr>
              <p:nvPr/>
            </p:nvSpPr>
            <p:spPr bwMode="auto">
              <a:xfrm>
                <a:off x="5385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3" name="Oval 977"/>
              <p:cNvSpPr>
                <a:spLocks noChangeArrowheads="1"/>
              </p:cNvSpPr>
              <p:nvPr/>
            </p:nvSpPr>
            <p:spPr bwMode="auto">
              <a:xfrm>
                <a:off x="5385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4" name="Oval 978"/>
              <p:cNvSpPr>
                <a:spLocks noChangeArrowheads="1"/>
              </p:cNvSpPr>
              <p:nvPr/>
            </p:nvSpPr>
            <p:spPr bwMode="auto">
              <a:xfrm>
                <a:off x="5385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5" name="Oval 979"/>
              <p:cNvSpPr>
                <a:spLocks noChangeArrowheads="1"/>
              </p:cNvSpPr>
              <p:nvPr/>
            </p:nvSpPr>
            <p:spPr bwMode="auto">
              <a:xfrm>
                <a:off x="5385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6" name="Oval 980"/>
              <p:cNvSpPr>
                <a:spLocks noChangeArrowheads="1"/>
              </p:cNvSpPr>
              <p:nvPr/>
            </p:nvSpPr>
            <p:spPr bwMode="auto">
              <a:xfrm>
                <a:off x="5347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7" name="Oval 981"/>
              <p:cNvSpPr>
                <a:spLocks noChangeArrowheads="1"/>
              </p:cNvSpPr>
              <p:nvPr/>
            </p:nvSpPr>
            <p:spPr bwMode="auto">
              <a:xfrm>
                <a:off x="5347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8" name="Oval 982"/>
              <p:cNvSpPr>
                <a:spLocks noChangeArrowheads="1"/>
              </p:cNvSpPr>
              <p:nvPr/>
            </p:nvSpPr>
            <p:spPr bwMode="auto">
              <a:xfrm>
                <a:off x="5347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9" name="Oval 983"/>
              <p:cNvSpPr>
                <a:spLocks noChangeArrowheads="1"/>
              </p:cNvSpPr>
              <p:nvPr/>
            </p:nvSpPr>
            <p:spPr bwMode="auto">
              <a:xfrm>
                <a:off x="5347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0" name="Oval 984"/>
              <p:cNvSpPr>
                <a:spLocks noChangeArrowheads="1"/>
              </p:cNvSpPr>
              <p:nvPr/>
            </p:nvSpPr>
            <p:spPr bwMode="auto">
              <a:xfrm>
                <a:off x="5347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1" name="Oval 985"/>
              <p:cNvSpPr>
                <a:spLocks noChangeArrowheads="1"/>
              </p:cNvSpPr>
              <p:nvPr/>
            </p:nvSpPr>
            <p:spPr bwMode="auto">
              <a:xfrm>
                <a:off x="5347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2" name="Oval 986"/>
              <p:cNvSpPr>
                <a:spLocks noChangeArrowheads="1"/>
              </p:cNvSpPr>
              <p:nvPr/>
            </p:nvSpPr>
            <p:spPr bwMode="auto">
              <a:xfrm>
                <a:off x="5347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3" name="Oval 987"/>
              <p:cNvSpPr>
                <a:spLocks noChangeArrowheads="1"/>
              </p:cNvSpPr>
              <p:nvPr/>
            </p:nvSpPr>
            <p:spPr bwMode="auto">
              <a:xfrm>
                <a:off x="5347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4" name="Oval 988"/>
              <p:cNvSpPr>
                <a:spLocks noChangeArrowheads="1"/>
              </p:cNvSpPr>
              <p:nvPr/>
            </p:nvSpPr>
            <p:spPr bwMode="auto">
              <a:xfrm>
                <a:off x="5347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5" name="Oval 989"/>
              <p:cNvSpPr>
                <a:spLocks noChangeArrowheads="1"/>
              </p:cNvSpPr>
              <p:nvPr/>
            </p:nvSpPr>
            <p:spPr bwMode="auto">
              <a:xfrm>
                <a:off x="5347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6" name="Oval 990"/>
              <p:cNvSpPr>
                <a:spLocks noChangeArrowheads="1"/>
              </p:cNvSpPr>
              <p:nvPr/>
            </p:nvSpPr>
            <p:spPr bwMode="auto">
              <a:xfrm>
                <a:off x="5347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7" name="Oval 991"/>
              <p:cNvSpPr>
                <a:spLocks noChangeArrowheads="1"/>
              </p:cNvSpPr>
              <p:nvPr/>
            </p:nvSpPr>
            <p:spPr bwMode="auto">
              <a:xfrm>
                <a:off x="5347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8" name="Oval 992"/>
              <p:cNvSpPr>
                <a:spLocks noChangeArrowheads="1"/>
              </p:cNvSpPr>
              <p:nvPr/>
            </p:nvSpPr>
            <p:spPr bwMode="auto">
              <a:xfrm>
                <a:off x="5347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9" name="Oval 993"/>
              <p:cNvSpPr>
                <a:spLocks noChangeArrowheads="1"/>
              </p:cNvSpPr>
              <p:nvPr/>
            </p:nvSpPr>
            <p:spPr bwMode="auto">
              <a:xfrm>
                <a:off x="5347" y="1495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0" name="Oval 994"/>
              <p:cNvSpPr>
                <a:spLocks noChangeArrowheads="1"/>
              </p:cNvSpPr>
              <p:nvPr/>
            </p:nvSpPr>
            <p:spPr bwMode="auto">
              <a:xfrm>
                <a:off x="5347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1" name="Oval 995"/>
              <p:cNvSpPr>
                <a:spLocks noChangeArrowheads="1"/>
              </p:cNvSpPr>
              <p:nvPr/>
            </p:nvSpPr>
            <p:spPr bwMode="auto">
              <a:xfrm>
                <a:off x="5347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2" name="Oval 996"/>
              <p:cNvSpPr>
                <a:spLocks noChangeArrowheads="1"/>
              </p:cNvSpPr>
              <p:nvPr/>
            </p:nvSpPr>
            <p:spPr bwMode="auto">
              <a:xfrm>
                <a:off x="5347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3" name="Oval 997"/>
              <p:cNvSpPr>
                <a:spLocks noChangeArrowheads="1"/>
              </p:cNvSpPr>
              <p:nvPr/>
            </p:nvSpPr>
            <p:spPr bwMode="auto">
              <a:xfrm>
                <a:off x="5347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4" name="Oval 998"/>
              <p:cNvSpPr>
                <a:spLocks noChangeArrowheads="1"/>
              </p:cNvSpPr>
              <p:nvPr/>
            </p:nvSpPr>
            <p:spPr bwMode="auto">
              <a:xfrm>
                <a:off x="5347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5" name="Oval 999"/>
              <p:cNvSpPr>
                <a:spLocks noChangeArrowheads="1"/>
              </p:cNvSpPr>
              <p:nvPr/>
            </p:nvSpPr>
            <p:spPr bwMode="auto">
              <a:xfrm>
                <a:off x="5347" y="1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6" name="Oval 1000"/>
              <p:cNvSpPr>
                <a:spLocks noChangeArrowheads="1"/>
              </p:cNvSpPr>
              <p:nvPr/>
            </p:nvSpPr>
            <p:spPr bwMode="auto">
              <a:xfrm>
                <a:off x="5347" y="179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7" name="Oval 1001"/>
              <p:cNvSpPr>
                <a:spLocks noChangeArrowheads="1"/>
              </p:cNvSpPr>
              <p:nvPr/>
            </p:nvSpPr>
            <p:spPr bwMode="auto">
              <a:xfrm>
                <a:off x="5347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8" name="Oval 1002"/>
              <p:cNvSpPr>
                <a:spLocks noChangeArrowheads="1"/>
              </p:cNvSpPr>
              <p:nvPr/>
            </p:nvSpPr>
            <p:spPr bwMode="auto">
              <a:xfrm>
                <a:off x="5347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9" name="Oval 1003"/>
              <p:cNvSpPr>
                <a:spLocks noChangeArrowheads="1"/>
              </p:cNvSpPr>
              <p:nvPr/>
            </p:nvSpPr>
            <p:spPr bwMode="auto">
              <a:xfrm>
                <a:off x="5347" y="194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0" name="Oval 1004"/>
              <p:cNvSpPr>
                <a:spLocks noChangeArrowheads="1"/>
              </p:cNvSpPr>
              <p:nvPr/>
            </p:nvSpPr>
            <p:spPr bwMode="auto">
              <a:xfrm>
                <a:off x="5347" y="2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1" name="Oval 1005"/>
              <p:cNvSpPr>
                <a:spLocks noChangeArrowheads="1"/>
              </p:cNvSpPr>
              <p:nvPr/>
            </p:nvSpPr>
            <p:spPr bwMode="auto">
              <a:xfrm>
                <a:off x="5347" y="231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2" name="Oval 1006"/>
              <p:cNvSpPr>
                <a:spLocks noChangeArrowheads="1"/>
              </p:cNvSpPr>
              <p:nvPr/>
            </p:nvSpPr>
            <p:spPr bwMode="auto">
              <a:xfrm>
                <a:off x="5312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3" name="Oval 1007"/>
              <p:cNvSpPr>
                <a:spLocks noChangeArrowheads="1"/>
              </p:cNvSpPr>
              <p:nvPr/>
            </p:nvSpPr>
            <p:spPr bwMode="auto">
              <a:xfrm>
                <a:off x="5312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4" name="Oval 1008"/>
              <p:cNvSpPr>
                <a:spLocks noChangeArrowheads="1"/>
              </p:cNvSpPr>
              <p:nvPr/>
            </p:nvSpPr>
            <p:spPr bwMode="auto">
              <a:xfrm>
                <a:off x="5312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5" name="Oval 1009"/>
              <p:cNvSpPr>
                <a:spLocks noChangeArrowheads="1"/>
              </p:cNvSpPr>
              <p:nvPr/>
            </p:nvSpPr>
            <p:spPr bwMode="auto">
              <a:xfrm>
                <a:off x="5312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6" name="Oval 1010"/>
              <p:cNvSpPr>
                <a:spLocks noChangeArrowheads="1"/>
              </p:cNvSpPr>
              <p:nvPr/>
            </p:nvSpPr>
            <p:spPr bwMode="auto">
              <a:xfrm>
                <a:off x="5312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7" name="Oval 1011"/>
              <p:cNvSpPr>
                <a:spLocks noChangeArrowheads="1"/>
              </p:cNvSpPr>
              <p:nvPr/>
            </p:nvSpPr>
            <p:spPr bwMode="auto">
              <a:xfrm>
                <a:off x="5312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8" name="Oval 1012"/>
              <p:cNvSpPr>
                <a:spLocks noChangeArrowheads="1"/>
              </p:cNvSpPr>
              <p:nvPr/>
            </p:nvSpPr>
            <p:spPr bwMode="auto">
              <a:xfrm>
                <a:off x="5312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9" name="Oval 1013"/>
              <p:cNvSpPr>
                <a:spLocks noChangeArrowheads="1"/>
              </p:cNvSpPr>
              <p:nvPr/>
            </p:nvSpPr>
            <p:spPr bwMode="auto">
              <a:xfrm>
                <a:off x="5312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0" name="Oval 1014"/>
              <p:cNvSpPr>
                <a:spLocks noChangeArrowheads="1"/>
              </p:cNvSpPr>
              <p:nvPr/>
            </p:nvSpPr>
            <p:spPr bwMode="auto">
              <a:xfrm>
                <a:off x="5312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1" name="Oval 1015"/>
              <p:cNvSpPr>
                <a:spLocks noChangeArrowheads="1"/>
              </p:cNvSpPr>
              <p:nvPr/>
            </p:nvSpPr>
            <p:spPr bwMode="auto">
              <a:xfrm>
                <a:off x="5312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2" name="Oval 1016"/>
              <p:cNvSpPr>
                <a:spLocks noChangeArrowheads="1"/>
              </p:cNvSpPr>
              <p:nvPr/>
            </p:nvSpPr>
            <p:spPr bwMode="auto">
              <a:xfrm>
                <a:off x="5312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3" name="Oval 1017"/>
              <p:cNvSpPr>
                <a:spLocks noChangeArrowheads="1"/>
              </p:cNvSpPr>
              <p:nvPr/>
            </p:nvSpPr>
            <p:spPr bwMode="auto">
              <a:xfrm>
                <a:off x="5312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4" name="Oval 1018"/>
              <p:cNvSpPr>
                <a:spLocks noChangeArrowheads="1"/>
              </p:cNvSpPr>
              <p:nvPr/>
            </p:nvSpPr>
            <p:spPr bwMode="auto">
              <a:xfrm>
                <a:off x="5312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5" name="Oval 1019"/>
              <p:cNvSpPr>
                <a:spLocks noChangeArrowheads="1"/>
              </p:cNvSpPr>
              <p:nvPr/>
            </p:nvSpPr>
            <p:spPr bwMode="auto">
              <a:xfrm>
                <a:off x="5312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6" name="Oval 1020"/>
              <p:cNvSpPr>
                <a:spLocks noChangeArrowheads="1"/>
              </p:cNvSpPr>
              <p:nvPr/>
            </p:nvSpPr>
            <p:spPr bwMode="auto">
              <a:xfrm>
                <a:off x="5312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7" name="Oval 1021"/>
              <p:cNvSpPr>
                <a:spLocks noChangeArrowheads="1"/>
              </p:cNvSpPr>
              <p:nvPr/>
            </p:nvSpPr>
            <p:spPr bwMode="auto">
              <a:xfrm>
                <a:off x="5312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8" name="Oval 1022"/>
              <p:cNvSpPr>
                <a:spLocks noChangeArrowheads="1"/>
              </p:cNvSpPr>
              <p:nvPr/>
            </p:nvSpPr>
            <p:spPr bwMode="auto">
              <a:xfrm>
                <a:off x="5312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9" name="Oval 1023"/>
              <p:cNvSpPr>
                <a:spLocks noChangeArrowheads="1"/>
              </p:cNvSpPr>
              <p:nvPr/>
            </p:nvSpPr>
            <p:spPr bwMode="auto">
              <a:xfrm>
                <a:off x="5312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0" name="Oval 1024"/>
              <p:cNvSpPr>
                <a:spLocks noChangeArrowheads="1"/>
              </p:cNvSpPr>
              <p:nvPr/>
            </p:nvSpPr>
            <p:spPr bwMode="auto">
              <a:xfrm>
                <a:off x="5312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1" name="Oval 1025"/>
              <p:cNvSpPr>
                <a:spLocks noChangeArrowheads="1"/>
              </p:cNvSpPr>
              <p:nvPr/>
            </p:nvSpPr>
            <p:spPr bwMode="auto">
              <a:xfrm>
                <a:off x="5312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2" name="Oval 1026"/>
              <p:cNvSpPr>
                <a:spLocks noChangeArrowheads="1"/>
              </p:cNvSpPr>
              <p:nvPr/>
            </p:nvSpPr>
            <p:spPr bwMode="auto">
              <a:xfrm>
                <a:off x="5312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3" name="Oval 1027"/>
              <p:cNvSpPr>
                <a:spLocks noChangeArrowheads="1"/>
              </p:cNvSpPr>
              <p:nvPr/>
            </p:nvSpPr>
            <p:spPr bwMode="auto">
              <a:xfrm>
                <a:off x="5312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4" name="Oval 1028"/>
              <p:cNvSpPr>
                <a:spLocks noChangeArrowheads="1"/>
              </p:cNvSpPr>
              <p:nvPr/>
            </p:nvSpPr>
            <p:spPr bwMode="auto">
              <a:xfrm>
                <a:off x="5312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5" name="Oval 1029"/>
              <p:cNvSpPr>
                <a:spLocks noChangeArrowheads="1"/>
              </p:cNvSpPr>
              <p:nvPr/>
            </p:nvSpPr>
            <p:spPr bwMode="auto">
              <a:xfrm>
                <a:off x="5312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6" name="Oval 1030"/>
              <p:cNvSpPr>
                <a:spLocks noChangeArrowheads="1"/>
              </p:cNvSpPr>
              <p:nvPr/>
            </p:nvSpPr>
            <p:spPr bwMode="auto">
              <a:xfrm>
                <a:off x="5312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7" name="Oval 1031"/>
              <p:cNvSpPr>
                <a:spLocks noChangeArrowheads="1"/>
              </p:cNvSpPr>
              <p:nvPr/>
            </p:nvSpPr>
            <p:spPr bwMode="auto">
              <a:xfrm>
                <a:off x="5312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8" name="Oval 1032"/>
              <p:cNvSpPr>
                <a:spLocks noChangeArrowheads="1"/>
              </p:cNvSpPr>
              <p:nvPr/>
            </p:nvSpPr>
            <p:spPr bwMode="auto">
              <a:xfrm>
                <a:off x="5312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9" name="Oval 1033"/>
              <p:cNvSpPr>
                <a:spLocks noChangeArrowheads="1"/>
              </p:cNvSpPr>
              <p:nvPr/>
            </p:nvSpPr>
            <p:spPr bwMode="auto">
              <a:xfrm>
                <a:off x="5312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0" name="Oval 1034"/>
              <p:cNvSpPr>
                <a:spLocks noChangeArrowheads="1"/>
              </p:cNvSpPr>
              <p:nvPr/>
            </p:nvSpPr>
            <p:spPr bwMode="auto">
              <a:xfrm>
                <a:off x="5312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1" name="Oval 1035"/>
              <p:cNvSpPr>
                <a:spLocks noChangeArrowheads="1"/>
              </p:cNvSpPr>
              <p:nvPr/>
            </p:nvSpPr>
            <p:spPr bwMode="auto">
              <a:xfrm>
                <a:off x="5274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2" name="Oval 1036"/>
              <p:cNvSpPr>
                <a:spLocks noChangeArrowheads="1"/>
              </p:cNvSpPr>
              <p:nvPr/>
            </p:nvSpPr>
            <p:spPr bwMode="auto">
              <a:xfrm>
                <a:off x="5274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3" name="Oval 1037"/>
              <p:cNvSpPr>
                <a:spLocks noChangeArrowheads="1"/>
              </p:cNvSpPr>
              <p:nvPr/>
            </p:nvSpPr>
            <p:spPr bwMode="auto">
              <a:xfrm>
                <a:off x="5274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4" name="Oval 1038"/>
              <p:cNvSpPr>
                <a:spLocks noChangeArrowheads="1"/>
              </p:cNvSpPr>
              <p:nvPr/>
            </p:nvSpPr>
            <p:spPr bwMode="auto">
              <a:xfrm>
                <a:off x="5274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5" name="Oval 1039"/>
              <p:cNvSpPr>
                <a:spLocks noChangeArrowheads="1"/>
              </p:cNvSpPr>
              <p:nvPr/>
            </p:nvSpPr>
            <p:spPr bwMode="auto">
              <a:xfrm>
                <a:off x="5274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6" name="Oval 1040"/>
              <p:cNvSpPr>
                <a:spLocks noChangeArrowheads="1"/>
              </p:cNvSpPr>
              <p:nvPr/>
            </p:nvSpPr>
            <p:spPr bwMode="auto">
              <a:xfrm>
                <a:off x="5274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7" name="Oval 1041"/>
              <p:cNvSpPr>
                <a:spLocks noChangeArrowheads="1"/>
              </p:cNvSpPr>
              <p:nvPr/>
            </p:nvSpPr>
            <p:spPr bwMode="auto">
              <a:xfrm>
                <a:off x="5274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8" name="Oval 1042"/>
              <p:cNvSpPr>
                <a:spLocks noChangeArrowheads="1"/>
              </p:cNvSpPr>
              <p:nvPr/>
            </p:nvSpPr>
            <p:spPr bwMode="auto">
              <a:xfrm>
                <a:off x="5274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9" name="Oval 1043"/>
              <p:cNvSpPr>
                <a:spLocks noChangeArrowheads="1"/>
              </p:cNvSpPr>
              <p:nvPr/>
            </p:nvSpPr>
            <p:spPr bwMode="auto">
              <a:xfrm>
                <a:off x="5274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0" name="Oval 1044"/>
              <p:cNvSpPr>
                <a:spLocks noChangeArrowheads="1"/>
              </p:cNvSpPr>
              <p:nvPr/>
            </p:nvSpPr>
            <p:spPr bwMode="auto">
              <a:xfrm>
                <a:off x="5274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1" name="Oval 1045"/>
              <p:cNvSpPr>
                <a:spLocks noChangeArrowheads="1"/>
              </p:cNvSpPr>
              <p:nvPr/>
            </p:nvSpPr>
            <p:spPr bwMode="auto">
              <a:xfrm>
                <a:off x="5274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2" name="Oval 1046"/>
              <p:cNvSpPr>
                <a:spLocks noChangeArrowheads="1"/>
              </p:cNvSpPr>
              <p:nvPr/>
            </p:nvSpPr>
            <p:spPr bwMode="auto">
              <a:xfrm>
                <a:off x="5274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3" name="Oval 1047"/>
              <p:cNvSpPr>
                <a:spLocks noChangeArrowheads="1"/>
              </p:cNvSpPr>
              <p:nvPr/>
            </p:nvSpPr>
            <p:spPr bwMode="auto">
              <a:xfrm>
                <a:off x="5274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4" name="Oval 1048"/>
              <p:cNvSpPr>
                <a:spLocks noChangeArrowheads="1"/>
              </p:cNvSpPr>
              <p:nvPr/>
            </p:nvSpPr>
            <p:spPr bwMode="auto">
              <a:xfrm>
                <a:off x="5274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5" name="Oval 1049"/>
              <p:cNvSpPr>
                <a:spLocks noChangeArrowheads="1"/>
              </p:cNvSpPr>
              <p:nvPr/>
            </p:nvSpPr>
            <p:spPr bwMode="auto">
              <a:xfrm>
                <a:off x="5274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6" name="Oval 1050"/>
              <p:cNvSpPr>
                <a:spLocks noChangeArrowheads="1"/>
              </p:cNvSpPr>
              <p:nvPr/>
            </p:nvSpPr>
            <p:spPr bwMode="auto">
              <a:xfrm>
                <a:off x="5274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7" name="Oval 1051"/>
              <p:cNvSpPr>
                <a:spLocks noChangeArrowheads="1"/>
              </p:cNvSpPr>
              <p:nvPr/>
            </p:nvSpPr>
            <p:spPr bwMode="auto">
              <a:xfrm>
                <a:off x="5274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8" name="Oval 1052"/>
              <p:cNvSpPr>
                <a:spLocks noChangeArrowheads="1"/>
              </p:cNvSpPr>
              <p:nvPr/>
            </p:nvSpPr>
            <p:spPr bwMode="auto">
              <a:xfrm>
                <a:off x="5274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9" name="Oval 1053"/>
              <p:cNvSpPr>
                <a:spLocks noChangeArrowheads="1"/>
              </p:cNvSpPr>
              <p:nvPr/>
            </p:nvSpPr>
            <p:spPr bwMode="auto">
              <a:xfrm>
                <a:off x="5274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0" name="Oval 1054"/>
              <p:cNvSpPr>
                <a:spLocks noChangeArrowheads="1"/>
              </p:cNvSpPr>
              <p:nvPr/>
            </p:nvSpPr>
            <p:spPr bwMode="auto">
              <a:xfrm>
                <a:off x="5274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1" name="Oval 1055"/>
              <p:cNvSpPr>
                <a:spLocks noChangeArrowheads="1"/>
              </p:cNvSpPr>
              <p:nvPr/>
            </p:nvSpPr>
            <p:spPr bwMode="auto">
              <a:xfrm>
                <a:off x="5274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2" name="Oval 1056"/>
              <p:cNvSpPr>
                <a:spLocks noChangeArrowheads="1"/>
              </p:cNvSpPr>
              <p:nvPr/>
            </p:nvSpPr>
            <p:spPr bwMode="auto">
              <a:xfrm>
                <a:off x="5274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3" name="Oval 1057"/>
              <p:cNvSpPr>
                <a:spLocks noChangeArrowheads="1"/>
              </p:cNvSpPr>
              <p:nvPr/>
            </p:nvSpPr>
            <p:spPr bwMode="auto">
              <a:xfrm>
                <a:off x="5274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4" name="Oval 1058"/>
              <p:cNvSpPr>
                <a:spLocks noChangeArrowheads="1"/>
              </p:cNvSpPr>
              <p:nvPr/>
            </p:nvSpPr>
            <p:spPr bwMode="auto">
              <a:xfrm>
                <a:off x="5274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5" name="Oval 1059"/>
              <p:cNvSpPr>
                <a:spLocks noChangeArrowheads="1"/>
              </p:cNvSpPr>
              <p:nvPr/>
            </p:nvSpPr>
            <p:spPr bwMode="auto">
              <a:xfrm>
                <a:off x="5274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6" name="Oval 1060"/>
              <p:cNvSpPr>
                <a:spLocks noChangeArrowheads="1"/>
              </p:cNvSpPr>
              <p:nvPr/>
            </p:nvSpPr>
            <p:spPr bwMode="auto">
              <a:xfrm>
                <a:off x="5274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7" name="Oval 1061"/>
              <p:cNvSpPr>
                <a:spLocks noChangeArrowheads="1"/>
              </p:cNvSpPr>
              <p:nvPr/>
            </p:nvSpPr>
            <p:spPr bwMode="auto">
              <a:xfrm>
                <a:off x="5274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8" name="Oval 1062"/>
              <p:cNvSpPr>
                <a:spLocks noChangeArrowheads="1"/>
              </p:cNvSpPr>
              <p:nvPr/>
            </p:nvSpPr>
            <p:spPr bwMode="auto">
              <a:xfrm>
                <a:off x="5274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9" name="Oval 1063"/>
              <p:cNvSpPr>
                <a:spLocks noChangeArrowheads="1"/>
              </p:cNvSpPr>
              <p:nvPr/>
            </p:nvSpPr>
            <p:spPr bwMode="auto">
              <a:xfrm>
                <a:off x="5274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0" name="Oval 1064"/>
              <p:cNvSpPr>
                <a:spLocks noChangeArrowheads="1"/>
              </p:cNvSpPr>
              <p:nvPr/>
            </p:nvSpPr>
            <p:spPr bwMode="auto">
              <a:xfrm>
                <a:off x="5274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1" name="Oval 1065"/>
              <p:cNvSpPr>
                <a:spLocks noChangeArrowheads="1"/>
              </p:cNvSpPr>
              <p:nvPr/>
            </p:nvSpPr>
            <p:spPr bwMode="auto">
              <a:xfrm>
                <a:off x="5274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2" name="Oval 1066"/>
              <p:cNvSpPr>
                <a:spLocks noChangeArrowheads="1"/>
              </p:cNvSpPr>
              <p:nvPr/>
            </p:nvSpPr>
            <p:spPr bwMode="auto">
              <a:xfrm>
                <a:off x="5274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3" name="Oval 1067"/>
              <p:cNvSpPr>
                <a:spLocks noChangeArrowheads="1"/>
              </p:cNvSpPr>
              <p:nvPr/>
            </p:nvSpPr>
            <p:spPr bwMode="auto">
              <a:xfrm>
                <a:off x="5238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4" name="Oval 1068"/>
              <p:cNvSpPr>
                <a:spLocks noChangeArrowheads="1"/>
              </p:cNvSpPr>
              <p:nvPr/>
            </p:nvSpPr>
            <p:spPr bwMode="auto">
              <a:xfrm>
                <a:off x="5238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5" name="Oval 1069"/>
              <p:cNvSpPr>
                <a:spLocks noChangeArrowheads="1"/>
              </p:cNvSpPr>
              <p:nvPr/>
            </p:nvSpPr>
            <p:spPr bwMode="auto">
              <a:xfrm>
                <a:off x="5238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6" name="Oval 1070"/>
              <p:cNvSpPr>
                <a:spLocks noChangeArrowheads="1"/>
              </p:cNvSpPr>
              <p:nvPr/>
            </p:nvSpPr>
            <p:spPr bwMode="auto">
              <a:xfrm>
                <a:off x="5238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7" name="Oval 1071"/>
              <p:cNvSpPr>
                <a:spLocks noChangeArrowheads="1"/>
              </p:cNvSpPr>
              <p:nvPr/>
            </p:nvSpPr>
            <p:spPr bwMode="auto">
              <a:xfrm>
                <a:off x="5238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8" name="Oval 1072"/>
              <p:cNvSpPr>
                <a:spLocks noChangeArrowheads="1"/>
              </p:cNvSpPr>
              <p:nvPr/>
            </p:nvSpPr>
            <p:spPr bwMode="auto">
              <a:xfrm>
                <a:off x="5238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9" name="Oval 1073"/>
              <p:cNvSpPr>
                <a:spLocks noChangeArrowheads="1"/>
              </p:cNvSpPr>
              <p:nvPr/>
            </p:nvSpPr>
            <p:spPr bwMode="auto">
              <a:xfrm>
                <a:off x="5238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0" name="Oval 1074"/>
              <p:cNvSpPr>
                <a:spLocks noChangeArrowheads="1"/>
              </p:cNvSpPr>
              <p:nvPr/>
            </p:nvSpPr>
            <p:spPr bwMode="auto">
              <a:xfrm>
                <a:off x="5238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6" name="Group 1276"/>
            <p:cNvGrpSpPr>
              <a:grpSpLocks/>
            </p:cNvGrpSpPr>
            <p:nvPr/>
          </p:nvGrpSpPr>
          <p:grpSpPr bwMode="auto">
            <a:xfrm>
              <a:off x="5051" y="829"/>
              <a:ext cx="213" cy="1730"/>
              <a:chOff x="5051" y="829"/>
              <a:chExt cx="213" cy="1730"/>
            </a:xfrm>
            <a:grpFill/>
          </p:grpSpPr>
          <p:sp>
            <p:nvSpPr>
              <p:cNvPr id="1481" name="Oval 1076"/>
              <p:cNvSpPr>
                <a:spLocks noChangeArrowheads="1"/>
              </p:cNvSpPr>
              <p:nvPr/>
            </p:nvSpPr>
            <p:spPr bwMode="auto">
              <a:xfrm>
                <a:off x="5238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2" name="Oval 1077"/>
              <p:cNvSpPr>
                <a:spLocks noChangeArrowheads="1"/>
              </p:cNvSpPr>
              <p:nvPr/>
            </p:nvSpPr>
            <p:spPr bwMode="auto">
              <a:xfrm>
                <a:off x="5238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3" name="Oval 1078"/>
              <p:cNvSpPr>
                <a:spLocks noChangeArrowheads="1"/>
              </p:cNvSpPr>
              <p:nvPr/>
            </p:nvSpPr>
            <p:spPr bwMode="auto">
              <a:xfrm>
                <a:off x="5238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4" name="Oval 1079"/>
              <p:cNvSpPr>
                <a:spLocks noChangeArrowheads="1"/>
              </p:cNvSpPr>
              <p:nvPr/>
            </p:nvSpPr>
            <p:spPr bwMode="auto">
              <a:xfrm>
                <a:off x="5238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5" name="Oval 1080"/>
              <p:cNvSpPr>
                <a:spLocks noChangeArrowheads="1"/>
              </p:cNvSpPr>
              <p:nvPr/>
            </p:nvSpPr>
            <p:spPr bwMode="auto">
              <a:xfrm>
                <a:off x="5238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6" name="Oval 1081"/>
              <p:cNvSpPr>
                <a:spLocks noChangeArrowheads="1"/>
              </p:cNvSpPr>
              <p:nvPr/>
            </p:nvSpPr>
            <p:spPr bwMode="auto">
              <a:xfrm>
                <a:off x="5238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7" name="Oval 1082"/>
              <p:cNvSpPr>
                <a:spLocks noChangeArrowheads="1"/>
              </p:cNvSpPr>
              <p:nvPr/>
            </p:nvSpPr>
            <p:spPr bwMode="auto">
              <a:xfrm>
                <a:off x="5238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8" name="Oval 1083"/>
              <p:cNvSpPr>
                <a:spLocks noChangeArrowheads="1"/>
              </p:cNvSpPr>
              <p:nvPr/>
            </p:nvSpPr>
            <p:spPr bwMode="auto">
              <a:xfrm>
                <a:off x="5238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9" name="Oval 1084"/>
              <p:cNvSpPr>
                <a:spLocks noChangeArrowheads="1"/>
              </p:cNvSpPr>
              <p:nvPr/>
            </p:nvSpPr>
            <p:spPr bwMode="auto">
              <a:xfrm>
                <a:off x="5238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0" name="Oval 1085"/>
              <p:cNvSpPr>
                <a:spLocks noChangeArrowheads="1"/>
              </p:cNvSpPr>
              <p:nvPr/>
            </p:nvSpPr>
            <p:spPr bwMode="auto">
              <a:xfrm>
                <a:off x="5238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1" name="Oval 1086"/>
              <p:cNvSpPr>
                <a:spLocks noChangeArrowheads="1"/>
              </p:cNvSpPr>
              <p:nvPr/>
            </p:nvSpPr>
            <p:spPr bwMode="auto">
              <a:xfrm>
                <a:off x="5238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2" name="Oval 1087"/>
              <p:cNvSpPr>
                <a:spLocks noChangeArrowheads="1"/>
              </p:cNvSpPr>
              <p:nvPr/>
            </p:nvSpPr>
            <p:spPr bwMode="auto">
              <a:xfrm>
                <a:off x="5238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3" name="Oval 1088"/>
              <p:cNvSpPr>
                <a:spLocks noChangeArrowheads="1"/>
              </p:cNvSpPr>
              <p:nvPr/>
            </p:nvSpPr>
            <p:spPr bwMode="auto">
              <a:xfrm>
                <a:off x="5238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4" name="Oval 1089"/>
              <p:cNvSpPr>
                <a:spLocks noChangeArrowheads="1"/>
              </p:cNvSpPr>
              <p:nvPr/>
            </p:nvSpPr>
            <p:spPr bwMode="auto">
              <a:xfrm>
                <a:off x="5238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5" name="Oval 1090"/>
              <p:cNvSpPr>
                <a:spLocks noChangeArrowheads="1"/>
              </p:cNvSpPr>
              <p:nvPr/>
            </p:nvSpPr>
            <p:spPr bwMode="auto">
              <a:xfrm>
                <a:off x="5238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6" name="Oval 1091"/>
              <p:cNvSpPr>
                <a:spLocks noChangeArrowheads="1"/>
              </p:cNvSpPr>
              <p:nvPr/>
            </p:nvSpPr>
            <p:spPr bwMode="auto">
              <a:xfrm>
                <a:off x="5238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7" name="Oval 1092"/>
              <p:cNvSpPr>
                <a:spLocks noChangeArrowheads="1"/>
              </p:cNvSpPr>
              <p:nvPr/>
            </p:nvSpPr>
            <p:spPr bwMode="auto">
              <a:xfrm>
                <a:off x="5238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8" name="Oval 1093"/>
              <p:cNvSpPr>
                <a:spLocks noChangeArrowheads="1"/>
              </p:cNvSpPr>
              <p:nvPr/>
            </p:nvSpPr>
            <p:spPr bwMode="auto">
              <a:xfrm>
                <a:off x="5238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9" name="Oval 1094"/>
              <p:cNvSpPr>
                <a:spLocks noChangeArrowheads="1"/>
              </p:cNvSpPr>
              <p:nvPr/>
            </p:nvSpPr>
            <p:spPr bwMode="auto">
              <a:xfrm>
                <a:off x="5238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0" name="Oval 1095"/>
              <p:cNvSpPr>
                <a:spLocks noChangeArrowheads="1"/>
              </p:cNvSpPr>
              <p:nvPr/>
            </p:nvSpPr>
            <p:spPr bwMode="auto">
              <a:xfrm>
                <a:off x="5238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1" name="Oval 1096"/>
              <p:cNvSpPr>
                <a:spLocks noChangeArrowheads="1"/>
              </p:cNvSpPr>
              <p:nvPr/>
            </p:nvSpPr>
            <p:spPr bwMode="auto">
              <a:xfrm>
                <a:off x="5238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2" name="Oval 1097"/>
              <p:cNvSpPr>
                <a:spLocks noChangeArrowheads="1"/>
              </p:cNvSpPr>
              <p:nvPr/>
            </p:nvSpPr>
            <p:spPr bwMode="auto">
              <a:xfrm>
                <a:off x="5238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3" name="Oval 1098"/>
              <p:cNvSpPr>
                <a:spLocks noChangeArrowheads="1"/>
              </p:cNvSpPr>
              <p:nvPr/>
            </p:nvSpPr>
            <p:spPr bwMode="auto">
              <a:xfrm>
                <a:off x="5238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4" name="Oval 1099"/>
              <p:cNvSpPr>
                <a:spLocks noChangeArrowheads="1"/>
              </p:cNvSpPr>
              <p:nvPr/>
            </p:nvSpPr>
            <p:spPr bwMode="auto">
              <a:xfrm>
                <a:off x="5238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5" name="Oval 1100"/>
              <p:cNvSpPr>
                <a:spLocks noChangeArrowheads="1"/>
              </p:cNvSpPr>
              <p:nvPr/>
            </p:nvSpPr>
            <p:spPr bwMode="auto">
              <a:xfrm>
                <a:off x="5201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6" name="Oval 1101"/>
              <p:cNvSpPr>
                <a:spLocks noChangeArrowheads="1"/>
              </p:cNvSpPr>
              <p:nvPr/>
            </p:nvSpPr>
            <p:spPr bwMode="auto">
              <a:xfrm>
                <a:off x="5201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7" name="Oval 1102"/>
              <p:cNvSpPr>
                <a:spLocks noChangeArrowheads="1"/>
              </p:cNvSpPr>
              <p:nvPr/>
            </p:nvSpPr>
            <p:spPr bwMode="auto">
              <a:xfrm>
                <a:off x="5201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8" name="Oval 1103"/>
              <p:cNvSpPr>
                <a:spLocks noChangeArrowheads="1"/>
              </p:cNvSpPr>
              <p:nvPr/>
            </p:nvSpPr>
            <p:spPr bwMode="auto">
              <a:xfrm>
                <a:off x="5201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9" name="Oval 1104"/>
              <p:cNvSpPr>
                <a:spLocks noChangeArrowheads="1"/>
              </p:cNvSpPr>
              <p:nvPr/>
            </p:nvSpPr>
            <p:spPr bwMode="auto">
              <a:xfrm>
                <a:off x="5201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0" name="Oval 1105"/>
              <p:cNvSpPr>
                <a:spLocks noChangeArrowheads="1"/>
              </p:cNvSpPr>
              <p:nvPr/>
            </p:nvSpPr>
            <p:spPr bwMode="auto">
              <a:xfrm>
                <a:off x="5201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1" name="Oval 1106"/>
              <p:cNvSpPr>
                <a:spLocks noChangeArrowheads="1"/>
              </p:cNvSpPr>
              <p:nvPr/>
            </p:nvSpPr>
            <p:spPr bwMode="auto">
              <a:xfrm>
                <a:off x="5201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2" name="Oval 1107"/>
              <p:cNvSpPr>
                <a:spLocks noChangeArrowheads="1"/>
              </p:cNvSpPr>
              <p:nvPr/>
            </p:nvSpPr>
            <p:spPr bwMode="auto">
              <a:xfrm>
                <a:off x="5201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3" name="Oval 1108"/>
              <p:cNvSpPr>
                <a:spLocks noChangeArrowheads="1"/>
              </p:cNvSpPr>
              <p:nvPr/>
            </p:nvSpPr>
            <p:spPr bwMode="auto">
              <a:xfrm>
                <a:off x="5201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4" name="Oval 1109"/>
              <p:cNvSpPr>
                <a:spLocks noChangeArrowheads="1"/>
              </p:cNvSpPr>
              <p:nvPr/>
            </p:nvSpPr>
            <p:spPr bwMode="auto">
              <a:xfrm>
                <a:off x="5201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5" name="Oval 1110"/>
              <p:cNvSpPr>
                <a:spLocks noChangeArrowheads="1"/>
              </p:cNvSpPr>
              <p:nvPr/>
            </p:nvSpPr>
            <p:spPr bwMode="auto">
              <a:xfrm>
                <a:off x="5201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6" name="Oval 1111"/>
              <p:cNvSpPr>
                <a:spLocks noChangeArrowheads="1"/>
              </p:cNvSpPr>
              <p:nvPr/>
            </p:nvSpPr>
            <p:spPr bwMode="auto">
              <a:xfrm>
                <a:off x="5201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7" name="Oval 1112"/>
              <p:cNvSpPr>
                <a:spLocks noChangeArrowheads="1"/>
              </p:cNvSpPr>
              <p:nvPr/>
            </p:nvSpPr>
            <p:spPr bwMode="auto">
              <a:xfrm>
                <a:off x="5201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8" name="Oval 1113"/>
              <p:cNvSpPr>
                <a:spLocks noChangeArrowheads="1"/>
              </p:cNvSpPr>
              <p:nvPr/>
            </p:nvSpPr>
            <p:spPr bwMode="auto">
              <a:xfrm>
                <a:off x="5201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9" name="Oval 1114"/>
              <p:cNvSpPr>
                <a:spLocks noChangeArrowheads="1"/>
              </p:cNvSpPr>
              <p:nvPr/>
            </p:nvSpPr>
            <p:spPr bwMode="auto">
              <a:xfrm>
                <a:off x="5201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0" name="Oval 1115"/>
              <p:cNvSpPr>
                <a:spLocks noChangeArrowheads="1"/>
              </p:cNvSpPr>
              <p:nvPr/>
            </p:nvSpPr>
            <p:spPr bwMode="auto">
              <a:xfrm>
                <a:off x="5201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1" name="Oval 1116"/>
              <p:cNvSpPr>
                <a:spLocks noChangeArrowheads="1"/>
              </p:cNvSpPr>
              <p:nvPr/>
            </p:nvSpPr>
            <p:spPr bwMode="auto">
              <a:xfrm>
                <a:off x="5201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2" name="Oval 1117"/>
              <p:cNvSpPr>
                <a:spLocks noChangeArrowheads="1"/>
              </p:cNvSpPr>
              <p:nvPr/>
            </p:nvSpPr>
            <p:spPr bwMode="auto">
              <a:xfrm>
                <a:off x="5201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3" name="Oval 1118"/>
              <p:cNvSpPr>
                <a:spLocks noChangeArrowheads="1"/>
              </p:cNvSpPr>
              <p:nvPr/>
            </p:nvSpPr>
            <p:spPr bwMode="auto">
              <a:xfrm>
                <a:off x="5201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4" name="Oval 1119"/>
              <p:cNvSpPr>
                <a:spLocks noChangeArrowheads="1"/>
              </p:cNvSpPr>
              <p:nvPr/>
            </p:nvSpPr>
            <p:spPr bwMode="auto">
              <a:xfrm>
                <a:off x="5201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5" name="Oval 1120"/>
              <p:cNvSpPr>
                <a:spLocks noChangeArrowheads="1"/>
              </p:cNvSpPr>
              <p:nvPr/>
            </p:nvSpPr>
            <p:spPr bwMode="auto">
              <a:xfrm>
                <a:off x="5201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6" name="Oval 1121"/>
              <p:cNvSpPr>
                <a:spLocks noChangeArrowheads="1"/>
              </p:cNvSpPr>
              <p:nvPr/>
            </p:nvSpPr>
            <p:spPr bwMode="auto">
              <a:xfrm>
                <a:off x="5201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7" name="Oval 1122"/>
              <p:cNvSpPr>
                <a:spLocks noChangeArrowheads="1"/>
              </p:cNvSpPr>
              <p:nvPr/>
            </p:nvSpPr>
            <p:spPr bwMode="auto">
              <a:xfrm>
                <a:off x="5201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8" name="Oval 1123"/>
              <p:cNvSpPr>
                <a:spLocks noChangeArrowheads="1"/>
              </p:cNvSpPr>
              <p:nvPr/>
            </p:nvSpPr>
            <p:spPr bwMode="auto">
              <a:xfrm>
                <a:off x="5201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9" name="Oval 1124"/>
              <p:cNvSpPr>
                <a:spLocks noChangeArrowheads="1"/>
              </p:cNvSpPr>
              <p:nvPr/>
            </p:nvSpPr>
            <p:spPr bwMode="auto">
              <a:xfrm>
                <a:off x="5201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0" name="Oval 1125"/>
              <p:cNvSpPr>
                <a:spLocks noChangeArrowheads="1"/>
              </p:cNvSpPr>
              <p:nvPr/>
            </p:nvSpPr>
            <p:spPr bwMode="auto">
              <a:xfrm>
                <a:off x="5201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1" name="Oval 1126"/>
              <p:cNvSpPr>
                <a:spLocks noChangeArrowheads="1"/>
              </p:cNvSpPr>
              <p:nvPr/>
            </p:nvSpPr>
            <p:spPr bwMode="auto">
              <a:xfrm>
                <a:off x="5201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2" name="Oval 1127"/>
              <p:cNvSpPr>
                <a:spLocks noChangeArrowheads="1"/>
              </p:cNvSpPr>
              <p:nvPr/>
            </p:nvSpPr>
            <p:spPr bwMode="auto">
              <a:xfrm>
                <a:off x="5201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3" name="Oval 1128"/>
              <p:cNvSpPr>
                <a:spLocks noChangeArrowheads="1"/>
              </p:cNvSpPr>
              <p:nvPr/>
            </p:nvSpPr>
            <p:spPr bwMode="auto">
              <a:xfrm>
                <a:off x="5201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4" name="Oval 1129"/>
              <p:cNvSpPr>
                <a:spLocks noChangeArrowheads="1"/>
              </p:cNvSpPr>
              <p:nvPr/>
            </p:nvSpPr>
            <p:spPr bwMode="auto">
              <a:xfrm>
                <a:off x="5201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5" name="Oval 1130"/>
              <p:cNvSpPr>
                <a:spLocks noChangeArrowheads="1"/>
              </p:cNvSpPr>
              <p:nvPr/>
            </p:nvSpPr>
            <p:spPr bwMode="auto">
              <a:xfrm>
                <a:off x="5201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6" name="Oval 1131"/>
              <p:cNvSpPr>
                <a:spLocks noChangeArrowheads="1"/>
              </p:cNvSpPr>
              <p:nvPr/>
            </p:nvSpPr>
            <p:spPr bwMode="auto">
              <a:xfrm>
                <a:off x="5201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7" name="Oval 1132"/>
              <p:cNvSpPr>
                <a:spLocks noChangeArrowheads="1"/>
              </p:cNvSpPr>
              <p:nvPr/>
            </p:nvSpPr>
            <p:spPr bwMode="auto">
              <a:xfrm>
                <a:off x="5201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8" name="Oval 1133"/>
              <p:cNvSpPr>
                <a:spLocks noChangeArrowheads="1"/>
              </p:cNvSpPr>
              <p:nvPr/>
            </p:nvSpPr>
            <p:spPr bwMode="auto">
              <a:xfrm>
                <a:off x="5201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9" name="Oval 1134"/>
              <p:cNvSpPr>
                <a:spLocks noChangeArrowheads="1"/>
              </p:cNvSpPr>
              <p:nvPr/>
            </p:nvSpPr>
            <p:spPr bwMode="auto">
              <a:xfrm>
                <a:off x="5163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0" name="Oval 1135"/>
              <p:cNvSpPr>
                <a:spLocks noChangeArrowheads="1"/>
              </p:cNvSpPr>
              <p:nvPr/>
            </p:nvSpPr>
            <p:spPr bwMode="auto">
              <a:xfrm>
                <a:off x="5163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1" name="Oval 1136"/>
              <p:cNvSpPr>
                <a:spLocks noChangeArrowheads="1"/>
              </p:cNvSpPr>
              <p:nvPr/>
            </p:nvSpPr>
            <p:spPr bwMode="auto">
              <a:xfrm>
                <a:off x="5163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2" name="Oval 1137"/>
              <p:cNvSpPr>
                <a:spLocks noChangeArrowheads="1"/>
              </p:cNvSpPr>
              <p:nvPr/>
            </p:nvSpPr>
            <p:spPr bwMode="auto">
              <a:xfrm>
                <a:off x="5163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3" name="Oval 1138"/>
              <p:cNvSpPr>
                <a:spLocks noChangeArrowheads="1"/>
              </p:cNvSpPr>
              <p:nvPr/>
            </p:nvSpPr>
            <p:spPr bwMode="auto">
              <a:xfrm>
                <a:off x="5163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4" name="Oval 1139"/>
              <p:cNvSpPr>
                <a:spLocks noChangeArrowheads="1"/>
              </p:cNvSpPr>
              <p:nvPr/>
            </p:nvSpPr>
            <p:spPr bwMode="auto">
              <a:xfrm>
                <a:off x="5163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5" name="Oval 1140"/>
              <p:cNvSpPr>
                <a:spLocks noChangeArrowheads="1"/>
              </p:cNvSpPr>
              <p:nvPr/>
            </p:nvSpPr>
            <p:spPr bwMode="auto">
              <a:xfrm>
                <a:off x="5163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6" name="Oval 1141"/>
              <p:cNvSpPr>
                <a:spLocks noChangeArrowheads="1"/>
              </p:cNvSpPr>
              <p:nvPr/>
            </p:nvSpPr>
            <p:spPr bwMode="auto">
              <a:xfrm>
                <a:off x="5163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7" name="Oval 1142"/>
              <p:cNvSpPr>
                <a:spLocks noChangeArrowheads="1"/>
              </p:cNvSpPr>
              <p:nvPr/>
            </p:nvSpPr>
            <p:spPr bwMode="auto">
              <a:xfrm>
                <a:off x="5163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8" name="Oval 1143"/>
              <p:cNvSpPr>
                <a:spLocks noChangeArrowheads="1"/>
              </p:cNvSpPr>
              <p:nvPr/>
            </p:nvSpPr>
            <p:spPr bwMode="auto">
              <a:xfrm>
                <a:off x="5163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9" name="Oval 1144"/>
              <p:cNvSpPr>
                <a:spLocks noChangeArrowheads="1"/>
              </p:cNvSpPr>
              <p:nvPr/>
            </p:nvSpPr>
            <p:spPr bwMode="auto">
              <a:xfrm>
                <a:off x="5163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0" name="Oval 1145"/>
              <p:cNvSpPr>
                <a:spLocks noChangeArrowheads="1"/>
              </p:cNvSpPr>
              <p:nvPr/>
            </p:nvSpPr>
            <p:spPr bwMode="auto">
              <a:xfrm>
                <a:off x="5163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1" name="Oval 1146"/>
              <p:cNvSpPr>
                <a:spLocks noChangeArrowheads="1"/>
              </p:cNvSpPr>
              <p:nvPr/>
            </p:nvSpPr>
            <p:spPr bwMode="auto">
              <a:xfrm>
                <a:off x="5163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2" name="Oval 1147"/>
              <p:cNvSpPr>
                <a:spLocks noChangeArrowheads="1"/>
              </p:cNvSpPr>
              <p:nvPr/>
            </p:nvSpPr>
            <p:spPr bwMode="auto">
              <a:xfrm>
                <a:off x="5163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3" name="Oval 1148"/>
              <p:cNvSpPr>
                <a:spLocks noChangeArrowheads="1"/>
              </p:cNvSpPr>
              <p:nvPr/>
            </p:nvSpPr>
            <p:spPr bwMode="auto">
              <a:xfrm>
                <a:off x="5163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4" name="Oval 1149"/>
              <p:cNvSpPr>
                <a:spLocks noChangeArrowheads="1"/>
              </p:cNvSpPr>
              <p:nvPr/>
            </p:nvSpPr>
            <p:spPr bwMode="auto">
              <a:xfrm>
                <a:off x="5163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5" name="Oval 1150"/>
              <p:cNvSpPr>
                <a:spLocks noChangeArrowheads="1"/>
              </p:cNvSpPr>
              <p:nvPr/>
            </p:nvSpPr>
            <p:spPr bwMode="auto">
              <a:xfrm>
                <a:off x="5163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6" name="Oval 1151"/>
              <p:cNvSpPr>
                <a:spLocks noChangeArrowheads="1"/>
              </p:cNvSpPr>
              <p:nvPr/>
            </p:nvSpPr>
            <p:spPr bwMode="auto">
              <a:xfrm>
                <a:off x="5163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7" name="Oval 1152"/>
              <p:cNvSpPr>
                <a:spLocks noChangeArrowheads="1"/>
              </p:cNvSpPr>
              <p:nvPr/>
            </p:nvSpPr>
            <p:spPr bwMode="auto">
              <a:xfrm>
                <a:off x="5163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8" name="Oval 1153"/>
              <p:cNvSpPr>
                <a:spLocks noChangeArrowheads="1"/>
              </p:cNvSpPr>
              <p:nvPr/>
            </p:nvSpPr>
            <p:spPr bwMode="auto">
              <a:xfrm>
                <a:off x="5163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9" name="Oval 1154"/>
              <p:cNvSpPr>
                <a:spLocks noChangeArrowheads="1"/>
              </p:cNvSpPr>
              <p:nvPr/>
            </p:nvSpPr>
            <p:spPr bwMode="auto">
              <a:xfrm>
                <a:off x="5163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0" name="Oval 1155"/>
              <p:cNvSpPr>
                <a:spLocks noChangeArrowheads="1"/>
              </p:cNvSpPr>
              <p:nvPr/>
            </p:nvSpPr>
            <p:spPr bwMode="auto">
              <a:xfrm>
                <a:off x="5163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1" name="Oval 1156"/>
              <p:cNvSpPr>
                <a:spLocks noChangeArrowheads="1"/>
              </p:cNvSpPr>
              <p:nvPr/>
            </p:nvSpPr>
            <p:spPr bwMode="auto">
              <a:xfrm>
                <a:off x="5163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2" name="Oval 1157"/>
              <p:cNvSpPr>
                <a:spLocks noChangeArrowheads="1"/>
              </p:cNvSpPr>
              <p:nvPr/>
            </p:nvSpPr>
            <p:spPr bwMode="auto">
              <a:xfrm>
                <a:off x="5163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3" name="Oval 1158"/>
              <p:cNvSpPr>
                <a:spLocks noChangeArrowheads="1"/>
              </p:cNvSpPr>
              <p:nvPr/>
            </p:nvSpPr>
            <p:spPr bwMode="auto">
              <a:xfrm>
                <a:off x="5163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4" name="Oval 1159"/>
              <p:cNvSpPr>
                <a:spLocks noChangeArrowheads="1"/>
              </p:cNvSpPr>
              <p:nvPr/>
            </p:nvSpPr>
            <p:spPr bwMode="auto">
              <a:xfrm>
                <a:off x="5163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5" name="Oval 1160"/>
              <p:cNvSpPr>
                <a:spLocks noChangeArrowheads="1"/>
              </p:cNvSpPr>
              <p:nvPr/>
            </p:nvSpPr>
            <p:spPr bwMode="auto">
              <a:xfrm>
                <a:off x="5163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6" name="Oval 1161"/>
              <p:cNvSpPr>
                <a:spLocks noChangeArrowheads="1"/>
              </p:cNvSpPr>
              <p:nvPr/>
            </p:nvSpPr>
            <p:spPr bwMode="auto">
              <a:xfrm>
                <a:off x="5163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7" name="Oval 1162"/>
              <p:cNvSpPr>
                <a:spLocks noChangeArrowheads="1"/>
              </p:cNvSpPr>
              <p:nvPr/>
            </p:nvSpPr>
            <p:spPr bwMode="auto">
              <a:xfrm>
                <a:off x="5163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" name="Oval 1163"/>
              <p:cNvSpPr>
                <a:spLocks noChangeArrowheads="1"/>
              </p:cNvSpPr>
              <p:nvPr/>
            </p:nvSpPr>
            <p:spPr bwMode="auto">
              <a:xfrm>
                <a:off x="5163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" name="Oval 1164"/>
              <p:cNvSpPr>
                <a:spLocks noChangeArrowheads="1"/>
              </p:cNvSpPr>
              <p:nvPr/>
            </p:nvSpPr>
            <p:spPr bwMode="auto">
              <a:xfrm>
                <a:off x="5163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" name="Oval 1165"/>
              <p:cNvSpPr>
                <a:spLocks noChangeArrowheads="1"/>
              </p:cNvSpPr>
              <p:nvPr/>
            </p:nvSpPr>
            <p:spPr bwMode="auto">
              <a:xfrm>
                <a:off x="5163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1" name="Oval 1166"/>
              <p:cNvSpPr>
                <a:spLocks noChangeArrowheads="1"/>
              </p:cNvSpPr>
              <p:nvPr/>
            </p:nvSpPr>
            <p:spPr bwMode="auto">
              <a:xfrm>
                <a:off x="5163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2" name="Oval 1167"/>
              <p:cNvSpPr>
                <a:spLocks noChangeArrowheads="1"/>
              </p:cNvSpPr>
              <p:nvPr/>
            </p:nvSpPr>
            <p:spPr bwMode="auto">
              <a:xfrm>
                <a:off x="5163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3" name="Oval 1168"/>
              <p:cNvSpPr>
                <a:spLocks noChangeArrowheads="1"/>
              </p:cNvSpPr>
              <p:nvPr/>
            </p:nvSpPr>
            <p:spPr bwMode="auto">
              <a:xfrm>
                <a:off x="5127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4" name="Oval 1169"/>
              <p:cNvSpPr>
                <a:spLocks noChangeArrowheads="1"/>
              </p:cNvSpPr>
              <p:nvPr/>
            </p:nvSpPr>
            <p:spPr bwMode="auto">
              <a:xfrm>
                <a:off x="5127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5" name="Oval 1170"/>
              <p:cNvSpPr>
                <a:spLocks noChangeArrowheads="1"/>
              </p:cNvSpPr>
              <p:nvPr/>
            </p:nvSpPr>
            <p:spPr bwMode="auto">
              <a:xfrm>
                <a:off x="5127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6" name="Oval 1171"/>
              <p:cNvSpPr>
                <a:spLocks noChangeArrowheads="1"/>
              </p:cNvSpPr>
              <p:nvPr/>
            </p:nvSpPr>
            <p:spPr bwMode="auto">
              <a:xfrm>
                <a:off x="5127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7" name="Oval 1172"/>
              <p:cNvSpPr>
                <a:spLocks noChangeArrowheads="1"/>
              </p:cNvSpPr>
              <p:nvPr/>
            </p:nvSpPr>
            <p:spPr bwMode="auto">
              <a:xfrm>
                <a:off x="5127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8" name="Oval 1173"/>
              <p:cNvSpPr>
                <a:spLocks noChangeArrowheads="1"/>
              </p:cNvSpPr>
              <p:nvPr/>
            </p:nvSpPr>
            <p:spPr bwMode="auto">
              <a:xfrm>
                <a:off x="5127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9" name="Oval 1174"/>
              <p:cNvSpPr>
                <a:spLocks noChangeArrowheads="1"/>
              </p:cNvSpPr>
              <p:nvPr/>
            </p:nvSpPr>
            <p:spPr bwMode="auto">
              <a:xfrm>
                <a:off x="5127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0" name="Oval 1175"/>
              <p:cNvSpPr>
                <a:spLocks noChangeArrowheads="1"/>
              </p:cNvSpPr>
              <p:nvPr/>
            </p:nvSpPr>
            <p:spPr bwMode="auto">
              <a:xfrm>
                <a:off x="5127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1" name="Oval 1176"/>
              <p:cNvSpPr>
                <a:spLocks noChangeArrowheads="1"/>
              </p:cNvSpPr>
              <p:nvPr/>
            </p:nvSpPr>
            <p:spPr bwMode="auto">
              <a:xfrm>
                <a:off x="5127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2" name="Oval 1177"/>
              <p:cNvSpPr>
                <a:spLocks noChangeArrowheads="1"/>
              </p:cNvSpPr>
              <p:nvPr/>
            </p:nvSpPr>
            <p:spPr bwMode="auto">
              <a:xfrm>
                <a:off x="5127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3" name="Oval 1178"/>
              <p:cNvSpPr>
                <a:spLocks noChangeArrowheads="1"/>
              </p:cNvSpPr>
              <p:nvPr/>
            </p:nvSpPr>
            <p:spPr bwMode="auto">
              <a:xfrm>
                <a:off x="5127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4" name="Oval 1179"/>
              <p:cNvSpPr>
                <a:spLocks noChangeArrowheads="1"/>
              </p:cNvSpPr>
              <p:nvPr/>
            </p:nvSpPr>
            <p:spPr bwMode="auto">
              <a:xfrm>
                <a:off x="5127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5" name="Oval 1180"/>
              <p:cNvSpPr>
                <a:spLocks noChangeArrowheads="1"/>
              </p:cNvSpPr>
              <p:nvPr/>
            </p:nvSpPr>
            <p:spPr bwMode="auto">
              <a:xfrm>
                <a:off x="5127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6" name="Oval 1181"/>
              <p:cNvSpPr>
                <a:spLocks noChangeArrowheads="1"/>
              </p:cNvSpPr>
              <p:nvPr/>
            </p:nvSpPr>
            <p:spPr bwMode="auto">
              <a:xfrm>
                <a:off x="5127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7" name="Oval 1182"/>
              <p:cNvSpPr>
                <a:spLocks noChangeArrowheads="1"/>
              </p:cNvSpPr>
              <p:nvPr/>
            </p:nvSpPr>
            <p:spPr bwMode="auto">
              <a:xfrm>
                <a:off x="5127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8" name="Oval 1183"/>
              <p:cNvSpPr>
                <a:spLocks noChangeArrowheads="1"/>
              </p:cNvSpPr>
              <p:nvPr/>
            </p:nvSpPr>
            <p:spPr bwMode="auto">
              <a:xfrm>
                <a:off x="5127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9" name="Oval 1184"/>
              <p:cNvSpPr>
                <a:spLocks noChangeArrowheads="1"/>
              </p:cNvSpPr>
              <p:nvPr/>
            </p:nvSpPr>
            <p:spPr bwMode="auto">
              <a:xfrm>
                <a:off x="5127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0" name="Oval 1185"/>
              <p:cNvSpPr>
                <a:spLocks noChangeArrowheads="1"/>
              </p:cNvSpPr>
              <p:nvPr/>
            </p:nvSpPr>
            <p:spPr bwMode="auto">
              <a:xfrm>
                <a:off x="5127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1" name="Oval 1186"/>
              <p:cNvSpPr>
                <a:spLocks noChangeArrowheads="1"/>
              </p:cNvSpPr>
              <p:nvPr/>
            </p:nvSpPr>
            <p:spPr bwMode="auto">
              <a:xfrm>
                <a:off x="5127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2" name="Oval 1187"/>
              <p:cNvSpPr>
                <a:spLocks noChangeArrowheads="1"/>
              </p:cNvSpPr>
              <p:nvPr/>
            </p:nvSpPr>
            <p:spPr bwMode="auto">
              <a:xfrm>
                <a:off x="5127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3" name="Oval 1188"/>
              <p:cNvSpPr>
                <a:spLocks noChangeArrowheads="1"/>
              </p:cNvSpPr>
              <p:nvPr/>
            </p:nvSpPr>
            <p:spPr bwMode="auto">
              <a:xfrm>
                <a:off x="5127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4" name="Oval 1189"/>
              <p:cNvSpPr>
                <a:spLocks noChangeArrowheads="1"/>
              </p:cNvSpPr>
              <p:nvPr/>
            </p:nvSpPr>
            <p:spPr bwMode="auto">
              <a:xfrm>
                <a:off x="5127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5" name="Oval 1190"/>
              <p:cNvSpPr>
                <a:spLocks noChangeArrowheads="1"/>
              </p:cNvSpPr>
              <p:nvPr/>
            </p:nvSpPr>
            <p:spPr bwMode="auto">
              <a:xfrm>
                <a:off x="5127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6" name="Oval 1191"/>
              <p:cNvSpPr>
                <a:spLocks noChangeArrowheads="1"/>
              </p:cNvSpPr>
              <p:nvPr/>
            </p:nvSpPr>
            <p:spPr bwMode="auto">
              <a:xfrm>
                <a:off x="5127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7" name="Oval 1192"/>
              <p:cNvSpPr>
                <a:spLocks noChangeArrowheads="1"/>
              </p:cNvSpPr>
              <p:nvPr/>
            </p:nvSpPr>
            <p:spPr bwMode="auto">
              <a:xfrm>
                <a:off x="5127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8" name="Oval 1193"/>
              <p:cNvSpPr>
                <a:spLocks noChangeArrowheads="1"/>
              </p:cNvSpPr>
              <p:nvPr/>
            </p:nvSpPr>
            <p:spPr bwMode="auto">
              <a:xfrm>
                <a:off x="5127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9" name="Oval 1194"/>
              <p:cNvSpPr>
                <a:spLocks noChangeArrowheads="1"/>
              </p:cNvSpPr>
              <p:nvPr/>
            </p:nvSpPr>
            <p:spPr bwMode="auto">
              <a:xfrm>
                <a:off x="5127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0" name="Oval 1195"/>
              <p:cNvSpPr>
                <a:spLocks noChangeArrowheads="1"/>
              </p:cNvSpPr>
              <p:nvPr/>
            </p:nvSpPr>
            <p:spPr bwMode="auto">
              <a:xfrm>
                <a:off x="5127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1" name="Oval 1196"/>
              <p:cNvSpPr>
                <a:spLocks noChangeArrowheads="1"/>
              </p:cNvSpPr>
              <p:nvPr/>
            </p:nvSpPr>
            <p:spPr bwMode="auto">
              <a:xfrm>
                <a:off x="5127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2" name="Oval 1197"/>
              <p:cNvSpPr>
                <a:spLocks noChangeArrowheads="1"/>
              </p:cNvSpPr>
              <p:nvPr/>
            </p:nvSpPr>
            <p:spPr bwMode="auto">
              <a:xfrm>
                <a:off x="5127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3" name="Oval 1198"/>
              <p:cNvSpPr>
                <a:spLocks noChangeArrowheads="1"/>
              </p:cNvSpPr>
              <p:nvPr/>
            </p:nvSpPr>
            <p:spPr bwMode="auto">
              <a:xfrm>
                <a:off x="5127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4" name="Oval 1199"/>
              <p:cNvSpPr>
                <a:spLocks noChangeArrowheads="1"/>
              </p:cNvSpPr>
              <p:nvPr/>
            </p:nvSpPr>
            <p:spPr bwMode="auto">
              <a:xfrm>
                <a:off x="5127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5" name="Oval 1200"/>
              <p:cNvSpPr>
                <a:spLocks noChangeArrowheads="1"/>
              </p:cNvSpPr>
              <p:nvPr/>
            </p:nvSpPr>
            <p:spPr bwMode="auto">
              <a:xfrm>
                <a:off x="5127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6" name="Oval 1201"/>
              <p:cNvSpPr>
                <a:spLocks noChangeArrowheads="1"/>
              </p:cNvSpPr>
              <p:nvPr/>
            </p:nvSpPr>
            <p:spPr bwMode="auto">
              <a:xfrm>
                <a:off x="5127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7" name="Oval 1202"/>
              <p:cNvSpPr>
                <a:spLocks noChangeArrowheads="1"/>
              </p:cNvSpPr>
              <p:nvPr/>
            </p:nvSpPr>
            <p:spPr bwMode="auto">
              <a:xfrm>
                <a:off x="5089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8" name="Oval 1203"/>
              <p:cNvSpPr>
                <a:spLocks noChangeArrowheads="1"/>
              </p:cNvSpPr>
              <p:nvPr/>
            </p:nvSpPr>
            <p:spPr bwMode="auto">
              <a:xfrm>
                <a:off x="5089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9" name="Oval 1204"/>
              <p:cNvSpPr>
                <a:spLocks noChangeArrowheads="1"/>
              </p:cNvSpPr>
              <p:nvPr/>
            </p:nvSpPr>
            <p:spPr bwMode="auto">
              <a:xfrm>
                <a:off x="5089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0" name="Oval 1205"/>
              <p:cNvSpPr>
                <a:spLocks noChangeArrowheads="1"/>
              </p:cNvSpPr>
              <p:nvPr/>
            </p:nvSpPr>
            <p:spPr bwMode="auto">
              <a:xfrm>
                <a:off x="5089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1" name="Oval 1206"/>
              <p:cNvSpPr>
                <a:spLocks noChangeArrowheads="1"/>
              </p:cNvSpPr>
              <p:nvPr/>
            </p:nvSpPr>
            <p:spPr bwMode="auto">
              <a:xfrm>
                <a:off x="5089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2" name="Oval 1207"/>
              <p:cNvSpPr>
                <a:spLocks noChangeArrowheads="1"/>
              </p:cNvSpPr>
              <p:nvPr/>
            </p:nvSpPr>
            <p:spPr bwMode="auto">
              <a:xfrm>
                <a:off x="5089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3" name="Oval 1208"/>
              <p:cNvSpPr>
                <a:spLocks noChangeArrowheads="1"/>
              </p:cNvSpPr>
              <p:nvPr/>
            </p:nvSpPr>
            <p:spPr bwMode="auto">
              <a:xfrm>
                <a:off x="5089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4" name="Oval 1209"/>
              <p:cNvSpPr>
                <a:spLocks noChangeArrowheads="1"/>
              </p:cNvSpPr>
              <p:nvPr/>
            </p:nvSpPr>
            <p:spPr bwMode="auto">
              <a:xfrm>
                <a:off x="5089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5" name="Oval 1210"/>
              <p:cNvSpPr>
                <a:spLocks noChangeArrowheads="1"/>
              </p:cNvSpPr>
              <p:nvPr/>
            </p:nvSpPr>
            <p:spPr bwMode="auto">
              <a:xfrm>
                <a:off x="5089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6" name="Oval 1211"/>
              <p:cNvSpPr>
                <a:spLocks noChangeArrowheads="1"/>
              </p:cNvSpPr>
              <p:nvPr/>
            </p:nvSpPr>
            <p:spPr bwMode="auto">
              <a:xfrm>
                <a:off x="5089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7" name="Oval 1212"/>
              <p:cNvSpPr>
                <a:spLocks noChangeArrowheads="1"/>
              </p:cNvSpPr>
              <p:nvPr/>
            </p:nvSpPr>
            <p:spPr bwMode="auto">
              <a:xfrm>
                <a:off x="5089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8" name="Oval 1213"/>
              <p:cNvSpPr>
                <a:spLocks noChangeArrowheads="1"/>
              </p:cNvSpPr>
              <p:nvPr/>
            </p:nvSpPr>
            <p:spPr bwMode="auto">
              <a:xfrm>
                <a:off x="5089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9" name="Oval 1214"/>
              <p:cNvSpPr>
                <a:spLocks noChangeArrowheads="1"/>
              </p:cNvSpPr>
              <p:nvPr/>
            </p:nvSpPr>
            <p:spPr bwMode="auto">
              <a:xfrm>
                <a:off x="5089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0" name="Oval 1215"/>
              <p:cNvSpPr>
                <a:spLocks noChangeArrowheads="1"/>
              </p:cNvSpPr>
              <p:nvPr/>
            </p:nvSpPr>
            <p:spPr bwMode="auto">
              <a:xfrm>
                <a:off x="5089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1" name="Oval 1216"/>
              <p:cNvSpPr>
                <a:spLocks noChangeArrowheads="1"/>
              </p:cNvSpPr>
              <p:nvPr/>
            </p:nvSpPr>
            <p:spPr bwMode="auto">
              <a:xfrm>
                <a:off x="5089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2" name="Oval 1217"/>
              <p:cNvSpPr>
                <a:spLocks noChangeArrowheads="1"/>
              </p:cNvSpPr>
              <p:nvPr/>
            </p:nvSpPr>
            <p:spPr bwMode="auto">
              <a:xfrm>
                <a:off x="5089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3" name="Oval 1218"/>
              <p:cNvSpPr>
                <a:spLocks noChangeArrowheads="1"/>
              </p:cNvSpPr>
              <p:nvPr/>
            </p:nvSpPr>
            <p:spPr bwMode="auto">
              <a:xfrm>
                <a:off x="5089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4" name="Oval 1219"/>
              <p:cNvSpPr>
                <a:spLocks noChangeArrowheads="1"/>
              </p:cNvSpPr>
              <p:nvPr/>
            </p:nvSpPr>
            <p:spPr bwMode="auto">
              <a:xfrm>
                <a:off x="5089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5" name="Oval 1220"/>
              <p:cNvSpPr>
                <a:spLocks noChangeArrowheads="1"/>
              </p:cNvSpPr>
              <p:nvPr/>
            </p:nvSpPr>
            <p:spPr bwMode="auto">
              <a:xfrm>
                <a:off x="5089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6" name="Oval 1221"/>
              <p:cNvSpPr>
                <a:spLocks noChangeArrowheads="1"/>
              </p:cNvSpPr>
              <p:nvPr/>
            </p:nvSpPr>
            <p:spPr bwMode="auto">
              <a:xfrm>
                <a:off x="5089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7" name="Oval 1222"/>
              <p:cNvSpPr>
                <a:spLocks noChangeArrowheads="1"/>
              </p:cNvSpPr>
              <p:nvPr/>
            </p:nvSpPr>
            <p:spPr bwMode="auto">
              <a:xfrm>
                <a:off x="5089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8" name="Oval 1223"/>
              <p:cNvSpPr>
                <a:spLocks noChangeArrowheads="1"/>
              </p:cNvSpPr>
              <p:nvPr/>
            </p:nvSpPr>
            <p:spPr bwMode="auto">
              <a:xfrm>
                <a:off x="5089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9" name="Oval 1224"/>
              <p:cNvSpPr>
                <a:spLocks noChangeArrowheads="1"/>
              </p:cNvSpPr>
              <p:nvPr/>
            </p:nvSpPr>
            <p:spPr bwMode="auto">
              <a:xfrm>
                <a:off x="5089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0" name="Oval 1225"/>
              <p:cNvSpPr>
                <a:spLocks noChangeArrowheads="1"/>
              </p:cNvSpPr>
              <p:nvPr/>
            </p:nvSpPr>
            <p:spPr bwMode="auto">
              <a:xfrm>
                <a:off x="5089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1" name="Oval 1226"/>
              <p:cNvSpPr>
                <a:spLocks noChangeArrowheads="1"/>
              </p:cNvSpPr>
              <p:nvPr/>
            </p:nvSpPr>
            <p:spPr bwMode="auto">
              <a:xfrm>
                <a:off x="5089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2" name="Oval 1227"/>
              <p:cNvSpPr>
                <a:spLocks noChangeArrowheads="1"/>
              </p:cNvSpPr>
              <p:nvPr/>
            </p:nvSpPr>
            <p:spPr bwMode="auto">
              <a:xfrm>
                <a:off x="5089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3" name="Oval 1228"/>
              <p:cNvSpPr>
                <a:spLocks noChangeArrowheads="1"/>
              </p:cNvSpPr>
              <p:nvPr/>
            </p:nvSpPr>
            <p:spPr bwMode="auto">
              <a:xfrm>
                <a:off x="5089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4" name="Oval 1229"/>
              <p:cNvSpPr>
                <a:spLocks noChangeArrowheads="1"/>
              </p:cNvSpPr>
              <p:nvPr/>
            </p:nvSpPr>
            <p:spPr bwMode="auto">
              <a:xfrm>
                <a:off x="5089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5" name="Oval 1230"/>
              <p:cNvSpPr>
                <a:spLocks noChangeArrowheads="1"/>
              </p:cNvSpPr>
              <p:nvPr/>
            </p:nvSpPr>
            <p:spPr bwMode="auto">
              <a:xfrm>
                <a:off x="5089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6" name="Oval 1231"/>
              <p:cNvSpPr>
                <a:spLocks noChangeArrowheads="1"/>
              </p:cNvSpPr>
              <p:nvPr/>
            </p:nvSpPr>
            <p:spPr bwMode="auto">
              <a:xfrm>
                <a:off x="5089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7" name="Oval 1232"/>
              <p:cNvSpPr>
                <a:spLocks noChangeArrowheads="1"/>
              </p:cNvSpPr>
              <p:nvPr/>
            </p:nvSpPr>
            <p:spPr bwMode="auto">
              <a:xfrm>
                <a:off x="5089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8" name="Oval 1233"/>
              <p:cNvSpPr>
                <a:spLocks noChangeArrowheads="1"/>
              </p:cNvSpPr>
              <p:nvPr/>
            </p:nvSpPr>
            <p:spPr bwMode="auto">
              <a:xfrm>
                <a:off x="5089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9" name="Oval 1234"/>
              <p:cNvSpPr>
                <a:spLocks noChangeArrowheads="1"/>
              </p:cNvSpPr>
              <p:nvPr/>
            </p:nvSpPr>
            <p:spPr bwMode="auto">
              <a:xfrm>
                <a:off x="5089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0" name="Oval 1235"/>
              <p:cNvSpPr>
                <a:spLocks noChangeArrowheads="1"/>
              </p:cNvSpPr>
              <p:nvPr/>
            </p:nvSpPr>
            <p:spPr bwMode="auto">
              <a:xfrm>
                <a:off x="5089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1" name="Oval 1236"/>
              <p:cNvSpPr>
                <a:spLocks noChangeArrowheads="1"/>
              </p:cNvSpPr>
              <p:nvPr/>
            </p:nvSpPr>
            <p:spPr bwMode="auto">
              <a:xfrm>
                <a:off x="5089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2" name="Oval 1237"/>
              <p:cNvSpPr>
                <a:spLocks noChangeArrowheads="1"/>
              </p:cNvSpPr>
              <p:nvPr/>
            </p:nvSpPr>
            <p:spPr bwMode="auto">
              <a:xfrm>
                <a:off x="5089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3" name="Oval 1238"/>
              <p:cNvSpPr>
                <a:spLocks noChangeArrowheads="1"/>
              </p:cNvSpPr>
              <p:nvPr/>
            </p:nvSpPr>
            <p:spPr bwMode="auto">
              <a:xfrm>
                <a:off x="5089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4" name="Oval 1239"/>
              <p:cNvSpPr>
                <a:spLocks noChangeArrowheads="1"/>
              </p:cNvSpPr>
              <p:nvPr/>
            </p:nvSpPr>
            <p:spPr bwMode="auto">
              <a:xfrm>
                <a:off x="5089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5" name="Oval 1240"/>
              <p:cNvSpPr>
                <a:spLocks noChangeArrowheads="1"/>
              </p:cNvSpPr>
              <p:nvPr/>
            </p:nvSpPr>
            <p:spPr bwMode="auto">
              <a:xfrm>
                <a:off x="5089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6" name="Oval 1241"/>
              <p:cNvSpPr>
                <a:spLocks noChangeArrowheads="1"/>
              </p:cNvSpPr>
              <p:nvPr/>
            </p:nvSpPr>
            <p:spPr bwMode="auto">
              <a:xfrm>
                <a:off x="5051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7" name="Oval 1242"/>
              <p:cNvSpPr>
                <a:spLocks noChangeArrowheads="1"/>
              </p:cNvSpPr>
              <p:nvPr/>
            </p:nvSpPr>
            <p:spPr bwMode="auto">
              <a:xfrm>
                <a:off x="5051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8" name="Oval 1243"/>
              <p:cNvSpPr>
                <a:spLocks noChangeArrowheads="1"/>
              </p:cNvSpPr>
              <p:nvPr/>
            </p:nvSpPr>
            <p:spPr bwMode="auto">
              <a:xfrm>
                <a:off x="5051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9" name="Oval 1244"/>
              <p:cNvSpPr>
                <a:spLocks noChangeArrowheads="1"/>
              </p:cNvSpPr>
              <p:nvPr/>
            </p:nvSpPr>
            <p:spPr bwMode="auto">
              <a:xfrm>
                <a:off x="5051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0" name="Oval 1245"/>
              <p:cNvSpPr>
                <a:spLocks noChangeArrowheads="1"/>
              </p:cNvSpPr>
              <p:nvPr/>
            </p:nvSpPr>
            <p:spPr bwMode="auto">
              <a:xfrm>
                <a:off x="5051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1" name="Oval 1246"/>
              <p:cNvSpPr>
                <a:spLocks noChangeArrowheads="1"/>
              </p:cNvSpPr>
              <p:nvPr/>
            </p:nvSpPr>
            <p:spPr bwMode="auto">
              <a:xfrm>
                <a:off x="5051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2" name="Oval 1247"/>
              <p:cNvSpPr>
                <a:spLocks noChangeArrowheads="1"/>
              </p:cNvSpPr>
              <p:nvPr/>
            </p:nvSpPr>
            <p:spPr bwMode="auto">
              <a:xfrm>
                <a:off x="5051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3" name="Oval 1248"/>
              <p:cNvSpPr>
                <a:spLocks noChangeArrowheads="1"/>
              </p:cNvSpPr>
              <p:nvPr/>
            </p:nvSpPr>
            <p:spPr bwMode="auto">
              <a:xfrm>
                <a:off x="5051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4" name="Oval 1249"/>
              <p:cNvSpPr>
                <a:spLocks noChangeArrowheads="1"/>
              </p:cNvSpPr>
              <p:nvPr/>
            </p:nvSpPr>
            <p:spPr bwMode="auto">
              <a:xfrm>
                <a:off x="5051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5" name="Oval 1250"/>
              <p:cNvSpPr>
                <a:spLocks noChangeArrowheads="1"/>
              </p:cNvSpPr>
              <p:nvPr/>
            </p:nvSpPr>
            <p:spPr bwMode="auto">
              <a:xfrm>
                <a:off x="5051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6" name="Oval 1251"/>
              <p:cNvSpPr>
                <a:spLocks noChangeArrowheads="1"/>
              </p:cNvSpPr>
              <p:nvPr/>
            </p:nvSpPr>
            <p:spPr bwMode="auto">
              <a:xfrm>
                <a:off x="5051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7" name="Oval 1252"/>
              <p:cNvSpPr>
                <a:spLocks noChangeArrowheads="1"/>
              </p:cNvSpPr>
              <p:nvPr/>
            </p:nvSpPr>
            <p:spPr bwMode="auto">
              <a:xfrm>
                <a:off x="5051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8" name="Oval 1253"/>
              <p:cNvSpPr>
                <a:spLocks noChangeArrowheads="1"/>
              </p:cNvSpPr>
              <p:nvPr/>
            </p:nvSpPr>
            <p:spPr bwMode="auto">
              <a:xfrm>
                <a:off x="5051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9" name="Oval 1254"/>
              <p:cNvSpPr>
                <a:spLocks noChangeArrowheads="1"/>
              </p:cNvSpPr>
              <p:nvPr/>
            </p:nvSpPr>
            <p:spPr bwMode="auto">
              <a:xfrm>
                <a:off x="5051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0" name="Oval 1255"/>
              <p:cNvSpPr>
                <a:spLocks noChangeArrowheads="1"/>
              </p:cNvSpPr>
              <p:nvPr/>
            </p:nvSpPr>
            <p:spPr bwMode="auto">
              <a:xfrm>
                <a:off x="5051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1" name="Oval 1256"/>
              <p:cNvSpPr>
                <a:spLocks noChangeArrowheads="1"/>
              </p:cNvSpPr>
              <p:nvPr/>
            </p:nvSpPr>
            <p:spPr bwMode="auto">
              <a:xfrm>
                <a:off x="5051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2" name="Oval 1257"/>
              <p:cNvSpPr>
                <a:spLocks noChangeArrowheads="1"/>
              </p:cNvSpPr>
              <p:nvPr/>
            </p:nvSpPr>
            <p:spPr bwMode="auto">
              <a:xfrm>
                <a:off x="5051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3" name="Oval 1258"/>
              <p:cNvSpPr>
                <a:spLocks noChangeArrowheads="1"/>
              </p:cNvSpPr>
              <p:nvPr/>
            </p:nvSpPr>
            <p:spPr bwMode="auto">
              <a:xfrm>
                <a:off x="5051" y="1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4" name="Oval 1259"/>
              <p:cNvSpPr>
                <a:spLocks noChangeArrowheads="1"/>
              </p:cNvSpPr>
              <p:nvPr/>
            </p:nvSpPr>
            <p:spPr bwMode="auto">
              <a:xfrm>
                <a:off x="5051" y="179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5" name="Oval 1260"/>
              <p:cNvSpPr>
                <a:spLocks noChangeArrowheads="1"/>
              </p:cNvSpPr>
              <p:nvPr/>
            </p:nvSpPr>
            <p:spPr bwMode="auto">
              <a:xfrm>
                <a:off x="5051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6" name="Oval 1261"/>
              <p:cNvSpPr>
                <a:spLocks noChangeArrowheads="1"/>
              </p:cNvSpPr>
              <p:nvPr/>
            </p:nvSpPr>
            <p:spPr bwMode="auto">
              <a:xfrm>
                <a:off x="5051" y="1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7" name="Oval 1262"/>
              <p:cNvSpPr>
                <a:spLocks noChangeArrowheads="1"/>
              </p:cNvSpPr>
              <p:nvPr/>
            </p:nvSpPr>
            <p:spPr bwMode="auto">
              <a:xfrm>
                <a:off x="5051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8" name="Oval 1263"/>
              <p:cNvSpPr>
                <a:spLocks noChangeArrowheads="1"/>
              </p:cNvSpPr>
              <p:nvPr/>
            </p:nvSpPr>
            <p:spPr bwMode="auto">
              <a:xfrm>
                <a:off x="5051" y="194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" name="Oval 1264"/>
              <p:cNvSpPr>
                <a:spLocks noChangeArrowheads="1"/>
              </p:cNvSpPr>
              <p:nvPr/>
            </p:nvSpPr>
            <p:spPr bwMode="auto">
              <a:xfrm>
                <a:off x="5051" y="197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" name="Oval 1265"/>
              <p:cNvSpPr>
                <a:spLocks noChangeArrowheads="1"/>
              </p:cNvSpPr>
              <p:nvPr/>
            </p:nvSpPr>
            <p:spPr bwMode="auto">
              <a:xfrm>
                <a:off x="5051" y="2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1" name="Oval 1266"/>
              <p:cNvSpPr>
                <a:spLocks noChangeArrowheads="1"/>
              </p:cNvSpPr>
              <p:nvPr/>
            </p:nvSpPr>
            <p:spPr bwMode="auto">
              <a:xfrm>
                <a:off x="5051" y="2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2" name="Oval 1267"/>
              <p:cNvSpPr>
                <a:spLocks noChangeArrowheads="1"/>
              </p:cNvSpPr>
              <p:nvPr/>
            </p:nvSpPr>
            <p:spPr bwMode="auto">
              <a:xfrm>
                <a:off x="5051" y="209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3" name="Oval 1268"/>
              <p:cNvSpPr>
                <a:spLocks noChangeArrowheads="1"/>
              </p:cNvSpPr>
              <p:nvPr/>
            </p:nvSpPr>
            <p:spPr bwMode="auto">
              <a:xfrm>
                <a:off x="5051" y="212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4" name="Oval 1269"/>
              <p:cNvSpPr>
                <a:spLocks noChangeArrowheads="1"/>
              </p:cNvSpPr>
              <p:nvPr/>
            </p:nvSpPr>
            <p:spPr bwMode="auto">
              <a:xfrm>
                <a:off x="5051" y="216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5" name="Oval 1270"/>
              <p:cNvSpPr>
                <a:spLocks noChangeArrowheads="1"/>
              </p:cNvSpPr>
              <p:nvPr/>
            </p:nvSpPr>
            <p:spPr bwMode="auto">
              <a:xfrm>
                <a:off x="5051" y="219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6" name="Oval 1271"/>
              <p:cNvSpPr>
                <a:spLocks noChangeArrowheads="1"/>
              </p:cNvSpPr>
              <p:nvPr/>
            </p:nvSpPr>
            <p:spPr bwMode="auto">
              <a:xfrm>
                <a:off x="5051" y="2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7" name="Oval 1272"/>
              <p:cNvSpPr>
                <a:spLocks noChangeArrowheads="1"/>
              </p:cNvSpPr>
              <p:nvPr/>
            </p:nvSpPr>
            <p:spPr bwMode="auto">
              <a:xfrm>
                <a:off x="5051" y="2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8" name="Oval 1273"/>
              <p:cNvSpPr>
                <a:spLocks noChangeArrowheads="1"/>
              </p:cNvSpPr>
              <p:nvPr/>
            </p:nvSpPr>
            <p:spPr bwMode="auto">
              <a:xfrm>
                <a:off x="5051" y="231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9" name="Oval 1274"/>
              <p:cNvSpPr>
                <a:spLocks noChangeArrowheads="1"/>
              </p:cNvSpPr>
              <p:nvPr/>
            </p:nvSpPr>
            <p:spPr bwMode="auto">
              <a:xfrm>
                <a:off x="5051" y="2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0" name="Oval 1275"/>
              <p:cNvSpPr>
                <a:spLocks noChangeArrowheads="1"/>
              </p:cNvSpPr>
              <p:nvPr/>
            </p:nvSpPr>
            <p:spPr bwMode="auto">
              <a:xfrm>
                <a:off x="5051" y="2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7" name="Group 1477"/>
            <p:cNvGrpSpPr>
              <a:grpSpLocks/>
            </p:cNvGrpSpPr>
            <p:nvPr/>
          </p:nvGrpSpPr>
          <p:grpSpPr bwMode="auto">
            <a:xfrm>
              <a:off x="4867" y="829"/>
              <a:ext cx="213" cy="1842"/>
              <a:chOff x="4867" y="829"/>
              <a:chExt cx="213" cy="1842"/>
            </a:xfrm>
            <a:grpFill/>
          </p:grpSpPr>
          <p:sp>
            <p:nvSpPr>
              <p:cNvPr id="1281" name="Oval 1277"/>
              <p:cNvSpPr>
                <a:spLocks noChangeArrowheads="1"/>
              </p:cNvSpPr>
              <p:nvPr/>
            </p:nvSpPr>
            <p:spPr bwMode="auto">
              <a:xfrm>
                <a:off x="5051" y="2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2" name="Oval 1278"/>
              <p:cNvSpPr>
                <a:spLocks noChangeArrowheads="1"/>
              </p:cNvSpPr>
              <p:nvPr/>
            </p:nvSpPr>
            <p:spPr bwMode="auto">
              <a:xfrm>
                <a:off x="5051" y="246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3" name="Oval 1279"/>
              <p:cNvSpPr>
                <a:spLocks noChangeArrowheads="1"/>
              </p:cNvSpPr>
              <p:nvPr/>
            </p:nvSpPr>
            <p:spPr bwMode="auto">
              <a:xfrm>
                <a:off x="5051" y="249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4" name="Oval 1280"/>
              <p:cNvSpPr>
                <a:spLocks noChangeArrowheads="1"/>
              </p:cNvSpPr>
              <p:nvPr/>
            </p:nvSpPr>
            <p:spPr bwMode="auto">
              <a:xfrm>
                <a:off x="5051" y="2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5" name="Oval 1281"/>
              <p:cNvSpPr>
                <a:spLocks noChangeArrowheads="1"/>
              </p:cNvSpPr>
              <p:nvPr/>
            </p:nvSpPr>
            <p:spPr bwMode="auto">
              <a:xfrm>
                <a:off x="5051" y="2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6" name="Oval 1282"/>
              <p:cNvSpPr>
                <a:spLocks noChangeArrowheads="1"/>
              </p:cNvSpPr>
              <p:nvPr/>
            </p:nvSpPr>
            <p:spPr bwMode="auto">
              <a:xfrm>
                <a:off x="5016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7" name="Oval 1283"/>
              <p:cNvSpPr>
                <a:spLocks noChangeArrowheads="1"/>
              </p:cNvSpPr>
              <p:nvPr/>
            </p:nvSpPr>
            <p:spPr bwMode="auto">
              <a:xfrm>
                <a:off x="5016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8" name="Oval 1284"/>
              <p:cNvSpPr>
                <a:spLocks noChangeArrowheads="1"/>
              </p:cNvSpPr>
              <p:nvPr/>
            </p:nvSpPr>
            <p:spPr bwMode="auto">
              <a:xfrm>
                <a:off x="501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9" name="Oval 1285"/>
              <p:cNvSpPr>
                <a:spLocks noChangeArrowheads="1"/>
              </p:cNvSpPr>
              <p:nvPr/>
            </p:nvSpPr>
            <p:spPr bwMode="auto">
              <a:xfrm>
                <a:off x="5016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0" name="Oval 1286"/>
              <p:cNvSpPr>
                <a:spLocks noChangeArrowheads="1"/>
              </p:cNvSpPr>
              <p:nvPr/>
            </p:nvSpPr>
            <p:spPr bwMode="auto">
              <a:xfrm>
                <a:off x="5016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1" name="Oval 1287"/>
              <p:cNvSpPr>
                <a:spLocks noChangeArrowheads="1"/>
              </p:cNvSpPr>
              <p:nvPr/>
            </p:nvSpPr>
            <p:spPr bwMode="auto">
              <a:xfrm>
                <a:off x="5016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2" name="Oval 1288"/>
              <p:cNvSpPr>
                <a:spLocks noChangeArrowheads="1"/>
              </p:cNvSpPr>
              <p:nvPr/>
            </p:nvSpPr>
            <p:spPr bwMode="auto">
              <a:xfrm>
                <a:off x="5016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3" name="Oval 1289"/>
              <p:cNvSpPr>
                <a:spLocks noChangeArrowheads="1"/>
              </p:cNvSpPr>
              <p:nvPr/>
            </p:nvSpPr>
            <p:spPr bwMode="auto">
              <a:xfrm>
                <a:off x="5016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4" name="Oval 1290"/>
              <p:cNvSpPr>
                <a:spLocks noChangeArrowheads="1"/>
              </p:cNvSpPr>
              <p:nvPr/>
            </p:nvSpPr>
            <p:spPr bwMode="auto">
              <a:xfrm>
                <a:off x="5016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5" name="Oval 1291"/>
              <p:cNvSpPr>
                <a:spLocks noChangeArrowheads="1"/>
              </p:cNvSpPr>
              <p:nvPr/>
            </p:nvSpPr>
            <p:spPr bwMode="auto">
              <a:xfrm>
                <a:off x="5016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6" name="Oval 1292"/>
              <p:cNvSpPr>
                <a:spLocks noChangeArrowheads="1"/>
              </p:cNvSpPr>
              <p:nvPr/>
            </p:nvSpPr>
            <p:spPr bwMode="auto">
              <a:xfrm>
                <a:off x="5016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7" name="Oval 1293"/>
              <p:cNvSpPr>
                <a:spLocks noChangeArrowheads="1"/>
              </p:cNvSpPr>
              <p:nvPr/>
            </p:nvSpPr>
            <p:spPr bwMode="auto">
              <a:xfrm>
                <a:off x="5016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8" name="Oval 1294"/>
              <p:cNvSpPr>
                <a:spLocks noChangeArrowheads="1"/>
              </p:cNvSpPr>
              <p:nvPr/>
            </p:nvSpPr>
            <p:spPr bwMode="auto">
              <a:xfrm>
                <a:off x="5016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9" name="Oval 1295"/>
              <p:cNvSpPr>
                <a:spLocks noChangeArrowheads="1"/>
              </p:cNvSpPr>
              <p:nvPr/>
            </p:nvSpPr>
            <p:spPr bwMode="auto">
              <a:xfrm>
                <a:off x="5016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0" name="Oval 1296"/>
              <p:cNvSpPr>
                <a:spLocks noChangeArrowheads="1"/>
              </p:cNvSpPr>
              <p:nvPr/>
            </p:nvSpPr>
            <p:spPr bwMode="auto">
              <a:xfrm>
                <a:off x="5016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1" name="Oval 1297"/>
              <p:cNvSpPr>
                <a:spLocks noChangeArrowheads="1"/>
              </p:cNvSpPr>
              <p:nvPr/>
            </p:nvSpPr>
            <p:spPr bwMode="auto">
              <a:xfrm>
                <a:off x="5016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2" name="Oval 1298"/>
              <p:cNvSpPr>
                <a:spLocks noChangeArrowheads="1"/>
              </p:cNvSpPr>
              <p:nvPr/>
            </p:nvSpPr>
            <p:spPr bwMode="auto">
              <a:xfrm>
                <a:off x="5016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3" name="Oval 1299"/>
              <p:cNvSpPr>
                <a:spLocks noChangeArrowheads="1"/>
              </p:cNvSpPr>
              <p:nvPr/>
            </p:nvSpPr>
            <p:spPr bwMode="auto">
              <a:xfrm>
                <a:off x="5016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4" name="Oval 1300"/>
              <p:cNvSpPr>
                <a:spLocks noChangeArrowheads="1"/>
              </p:cNvSpPr>
              <p:nvPr/>
            </p:nvSpPr>
            <p:spPr bwMode="auto">
              <a:xfrm>
                <a:off x="5016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5" name="Oval 1301"/>
              <p:cNvSpPr>
                <a:spLocks noChangeArrowheads="1"/>
              </p:cNvSpPr>
              <p:nvPr/>
            </p:nvSpPr>
            <p:spPr bwMode="auto">
              <a:xfrm>
                <a:off x="5016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6" name="Oval 1302"/>
              <p:cNvSpPr>
                <a:spLocks noChangeArrowheads="1"/>
              </p:cNvSpPr>
              <p:nvPr/>
            </p:nvSpPr>
            <p:spPr bwMode="auto">
              <a:xfrm>
                <a:off x="5016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7" name="Oval 1303"/>
              <p:cNvSpPr>
                <a:spLocks noChangeArrowheads="1"/>
              </p:cNvSpPr>
              <p:nvPr/>
            </p:nvSpPr>
            <p:spPr bwMode="auto">
              <a:xfrm>
                <a:off x="5016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8" name="Oval 1304"/>
              <p:cNvSpPr>
                <a:spLocks noChangeArrowheads="1"/>
              </p:cNvSpPr>
              <p:nvPr/>
            </p:nvSpPr>
            <p:spPr bwMode="auto">
              <a:xfrm>
                <a:off x="5016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9" name="Oval 1305"/>
              <p:cNvSpPr>
                <a:spLocks noChangeArrowheads="1"/>
              </p:cNvSpPr>
              <p:nvPr/>
            </p:nvSpPr>
            <p:spPr bwMode="auto">
              <a:xfrm>
                <a:off x="5016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0" name="Oval 1306"/>
              <p:cNvSpPr>
                <a:spLocks noChangeArrowheads="1"/>
              </p:cNvSpPr>
              <p:nvPr/>
            </p:nvSpPr>
            <p:spPr bwMode="auto">
              <a:xfrm>
                <a:off x="5016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1" name="Oval 1307"/>
              <p:cNvSpPr>
                <a:spLocks noChangeArrowheads="1"/>
              </p:cNvSpPr>
              <p:nvPr/>
            </p:nvSpPr>
            <p:spPr bwMode="auto">
              <a:xfrm>
                <a:off x="5016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2" name="Oval 1308"/>
              <p:cNvSpPr>
                <a:spLocks noChangeArrowheads="1"/>
              </p:cNvSpPr>
              <p:nvPr/>
            </p:nvSpPr>
            <p:spPr bwMode="auto">
              <a:xfrm>
                <a:off x="5016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3" name="Oval 1309"/>
              <p:cNvSpPr>
                <a:spLocks noChangeArrowheads="1"/>
              </p:cNvSpPr>
              <p:nvPr/>
            </p:nvSpPr>
            <p:spPr bwMode="auto">
              <a:xfrm>
                <a:off x="5016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4" name="Oval 1310"/>
              <p:cNvSpPr>
                <a:spLocks noChangeArrowheads="1"/>
              </p:cNvSpPr>
              <p:nvPr/>
            </p:nvSpPr>
            <p:spPr bwMode="auto">
              <a:xfrm>
                <a:off x="5016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5" name="Oval 1311"/>
              <p:cNvSpPr>
                <a:spLocks noChangeArrowheads="1"/>
              </p:cNvSpPr>
              <p:nvPr/>
            </p:nvSpPr>
            <p:spPr bwMode="auto">
              <a:xfrm>
                <a:off x="5016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6" name="Oval 1312"/>
              <p:cNvSpPr>
                <a:spLocks noChangeArrowheads="1"/>
              </p:cNvSpPr>
              <p:nvPr/>
            </p:nvSpPr>
            <p:spPr bwMode="auto">
              <a:xfrm>
                <a:off x="5016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7" name="Oval 1313"/>
              <p:cNvSpPr>
                <a:spLocks noChangeArrowheads="1"/>
              </p:cNvSpPr>
              <p:nvPr/>
            </p:nvSpPr>
            <p:spPr bwMode="auto">
              <a:xfrm>
                <a:off x="5016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8" name="Oval 1314"/>
              <p:cNvSpPr>
                <a:spLocks noChangeArrowheads="1"/>
              </p:cNvSpPr>
              <p:nvPr/>
            </p:nvSpPr>
            <p:spPr bwMode="auto">
              <a:xfrm>
                <a:off x="5016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9" name="Oval 1315"/>
              <p:cNvSpPr>
                <a:spLocks noChangeArrowheads="1"/>
              </p:cNvSpPr>
              <p:nvPr/>
            </p:nvSpPr>
            <p:spPr bwMode="auto">
              <a:xfrm>
                <a:off x="5016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0" name="Oval 1316"/>
              <p:cNvSpPr>
                <a:spLocks noChangeArrowheads="1"/>
              </p:cNvSpPr>
              <p:nvPr/>
            </p:nvSpPr>
            <p:spPr bwMode="auto">
              <a:xfrm>
                <a:off x="5016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1" name="Oval 1317"/>
              <p:cNvSpPr>
                <a:spLocks noChangeArrowheads="1"/>
              </p:cNvSpPr>
              <p:nvPr/>
            </p:nvSpPr>
            <p:spPr bwMode="auto">
              <a:xfrm>
                <a:off x="5016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2" name="Oval 1318"/>
              <p:cNvSpPr>
                <a:spLocks noChangeArrowheads="1"/>
              </p:cNvSpPr>
              <p:nvPr/>
            </p:nvSpPr>
            <p:spPr bwMode="auto">
              <a:xfrm>
                <a:off x="5016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3" name="Oval 1319"/>
              <p:cNvSpPr>
                <a:spLocks noChangeArrowheads="1"/>
              </p:cNvSpPr>
              <p:nvPr/>
            </p:nvSpPr>
            <p:spPr bwMode="auto">
              <a:xfrm>
                <a:off x="5016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4" name="Oval 1320"/>
              <p:cNvSpPr>
                <a:spLocks noChangeArrowheads="1"/>
              </p:cNvSpPr>
              <p:nvPr/>
            </p:nvSpPr>
            <p:spPr bwMode="auto">
              <a:xfrm>
                <a:off x="5016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5" name="Oval 1321"/>
              <p:cNvSpPr>
                <a:spLocks noChangeArrowheads="1"/>
              </p:cNvSpPr>
              <p:nvPr/>
            </p:nvSpPr>
            <p:spPr bwMode="auto">
              <a:xfrm>
                <a:off x="5016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6" name="Oval 1322"/>
              <p:cNvSpPr>
                <a:spLocks noChangeArrowheads="1"/>
              </p:cNvSpPr>
              <p:nvPr/>
            </p:nvSpPr>
            <p:spPr bwMode="auto">
              <a:xfrm>
                <a:off x="5016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7" name="Oval 1323"/>
              <p:cNvSpPr>
                <a:spLocks noChangeArrowheads="1"/>
              </p:cNvSpPr>
              <p:nvPr/>
            </p:nvSpPr>
            <p:spPr bwMode="auto">
              <a:xfrm>
                <a:off x="5016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8" name="Oval 1324"/>
              <p:cNvSpPr>
                <a:spLocks noChangeArrowheads="1"/>
              </p:cNvSpPr>
              <p:nvPr/>
            </p:nvSpPr>
            <p:spPr bwMode="auto">
              <a:xfrm>
                <a:off x="4978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9" name="Oval 1325"/>
              <p:cNvSpPr>
                <a:spLocks noChangeArrowheads="1"/>
              </p:cNvSpPr>
              <p:nvPr/>
            </p:nvSpPr>
            <p:spPr bwMode="auto">
              <a:xfrm>
                <a:off x="4978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0" name="Oval 1326"/>
              <p:cNvSpPr>
                <a:spLocks noChangeArrowheads="1"/>
              </p:cNvSpPr>
              <p:nvPr/>
            </p:nvSpPr>
            <p:spPr bwMode="auto">
              <a:xfrm>
                <a:off x="4978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1" name="Oval 1327"/>
              <p:cNvSpPr>
                <a:spLocks noChangeArrowheads="1"/>
              </p:cNvSpPr>
              <p:nvPr/>
            </p:nvSpPr>
            <p:spPr bwMode="auto">
              <a:xfrm>
                <a:off x="4978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2" name="Oval 1328"/>
              <p:cNvSpPr>
                <a:spLocks noChangeArrowheads="1"/>
              </p:cNvSpPr>
              <p:nvPr/>
            </p:nvSpPr>
            <p:spPr bwMode="auto">
              <a:xfrm>
                <a:off x="4978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3" name="Oval 1329"/>
              <p:cNvSpPr>
                <a:spLocks noChangeArrowheads="1"/>
              </p:cNvSpPr>
              <p:nvPr/>
            </p:nvSpPr>
            <p:spPr bwMode="auto">
              <a:xfrm>
                <a:off x="4978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4" name="Oval 1330"/>
              <p:cNvSpPr>
                <a:spLocks noChangeArrowheads="1"/>
              </p:cNvSpPr>
              <p:nvPr/>
            </p:nvSpPr>
            <p:spPr bwMode="auto">
              <a:xfrm>
                <a:off x="4978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5" name="Oval 1331"/>
              <p:cNvSpPr>
                <a:spLocks noChangeArrowheads="1"/>
              </p:cNvSpPr>
              <p:nvPr/>
            </p:nvSpPr>
            <p:spPr bwMode="auto">
              <a:xfrm>
                <a:off x="4978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6" name="Oval 1332"/>
              <p:cNvSpPr>
                <a:spLocks noChangeArrowheads="1"/>
              </p:cNvSpPr>
              <p:nvPr/>
            </p:nvSpPr>
            <p:spPr bwMode="auto">
              <a:xfrm>
                <a:off x="4978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7" name="Oval 1333"/>
              <p:cNvSpPr>
                <a:spLocks noChangeArrowheads="1"/>
              </p:cNvSpPr>
              <p:nvPr/>
            </p:nvSpPr>
            <p:spPr bwMode="auto">
              <a:xfrm>
                <a:off x="4978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8" name="Oval 1334"/>
              <p:cNvSpPr>
                <a:spLocks noChangeArrowheads="1"/>
              </p:cNvSpPr>
              <p:nvPr/>
            </p:nvSpPr>
            <p:spPr bwMode="auto">
              <a:xfrm>
                <a:off x="4978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9" name="Oval 1335"/>
              <p:cNvSpPr>
                <a:spLocks noChangeArrowheads="1"/>
              </p:cNvSpPr>
              <p:nvPr/>
            </p:nvSpPr>
            <p:spPr bwMode="auto">
              <a:xfrm>
                <a:off x="4978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0" name="Oval 1336"/>
              <p:cNvSpPr>
                <a:spLocks noChangeArrowheads="1"/>
              </p:cNvSpPr>
              <p:nvPr/>
            </p:nvSpPr>
            <p:spPr bwMode="auto">
              <a:xfrm>
                <a:off x="4978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1" name="Oval 1337"/>
              <p:cNvSpPr>
                <a:spLocks noChangeArrowheads="1"/>
              </p:cNvSpPr>
              <p:nvPr/>
            </p:nvSpPr>
            <p:spPr bwMode="auto">
              <a:xfrm>
                <a:off x="4978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2" name="Oval 1338"/>
              <p:cNvSpPr>
                <a:spLocks noChangeArrowheads="1"/>
              </p:cNvSpPr>
              <p:nvPr/>
            </p:nvSpPr>
            <p:spPr bwMode="auto">
              <a:xfrm>
                <a:off x="4978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3" name="Oval 1339"/>
              <p:cNvSpPr>
                <a:spLocks noChangeArrowheads="1"/>
              </p:cNvSpPr>
              <p:nvPr/>
            </p:nvSpPr>
            <p:spPr bwMode="auto">
              <a:xfrm>
                <a:off x="4978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4" name="Oval 1340"/>
              <p:cNvSpPr>
                <a:spLocks noChangeArrowheads="1"/>
              </p:cNvSpPr>
              <p:nvPr/>
            </p:nvSpPr>
            <p:spPr bwMode="auto">
              <a:xfrm>
                <a:off x="4978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5" name="Oval 1341"/>
              <p:cNvSpPr>
                <a:spLocks noChangeArrowheads="1"/>
              </p:cNvSpPr>
              <p:nvPr/>
            </p:nvSpPr>
            <p:spPr bwMode="auto">
              <a:xfrm>
                <a:off x="4978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6" name="Oval 1342"/>
              <p:cNvSpPr>
                <a:spLocks noChangeArrowheads="1"/>
              </p:cNvSpPr>
              <p:nvPr/>
            </p:nvSpPr>
            <p:spPr bwMode="auto">
              <a:xfrm>
                <a:off x="4978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7" name="Oval 1343"/>
              <p:cNvSpPr>
                <a:spLocks noChangeArrowheads="1"/>
              </p:cNvSpPr>
              <p:nvPr/>
            </p:nvSpPr>
            <p:spPr bwMode="auto">
              <a:xfrm>
                <a:off x="4978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8" name="Oval 1344"/>
              <p:cNvSpPr>
                <a:spLocks noChangeArrowheads="1"/>
              </p:cNvSpPr>
              <p:nvPr/>
            </p:nvSpPr>
            <p:spPr bwMode="auto">
              <a:xfrm>
                <a:off x="4978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9" name="Oval 1345"/>
              <p:cNvSpPr>
                <a:spLocks noChangeArrowheads="1"/>
              </p:cNvSpPr>
              <p:nvPr/>
            </p:nvSpPr>
            <p:spPr bwMode="auto">
              <a:xfrm>
                <a:off x="4978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0" name="Oval 1346"/>
              <p:cNvSpPr>
                <a:spLocks noChangeArrowheads="1"/>
              </p:cNvSpPr>
              <p:nvPr/>
            </p:nvSpPr>
            <p:spPr bwMode="auto">
              <a:xfrm>
                <a:off x="4978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1" name="Oval 1347"/>
              <p:cNvSpPr>
                <a:spLocks noChangeArrowheads="1"/>
              </p:cNvSpPr>
              <p:nvPr/>
            </p:nvSpPr>
            <p:spPr bwMode="auto">
              <a:xfrm>
                <a:off x="4978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2" name="Oval 1348"/>
              <p:cNvSpPr>
                <a:spLocks noChangeArrowheads="1"/>
              </p:cNvSpPr>
              <p:nvPr/>
            </p:nvSpPr>
            <p:spPr bwMode="auto">
              <a:xfrm>
                <a:off x="4978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3" name="Oval 1349"/>
              <p:cNvSpPr>
                <a:spLocks noChangeArrowheads="1"/>
              </p:cNvSpPr>
              <p:nvPr/>
            </p:nvSpPr>
            <p:spPr bwMode="auto">
              <a:xfrm>
                <a:off x="4978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4" name="Oval 1350"/>
              <p:cNvSpPr>
                <a:spLocks noChangeArrowheads="1"/>
              </p:cNvSpPr>
              <p:nvPr/>
            </p:nvSpPr>
            <p:spPr bwMode="auto">
              <a:xfrm>
                <a:off x="4978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5" name="Oval 1351"/>
              <p:cNvSpPr>
                <a:spLocks noChangeArrowheads="1"/>
              </p:cNvSpPr>
              <p:nvPr/>
            </p:nvSpPr>
            <p:spPr bwMode="auto">
              <a:xfrm>
                <a:off x="4978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6" name="Oval 1352"/>
              <p:cNvSpPr>
                <a:spLocks noChangeArrowheads="1"/>
              </p:cNvSpPr>
              <p:nvPr/>
            </p:nvSpPr>
            <p:spPr bwMode="auto">
              <a:xfrm>
                <a:off x="4978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7" name="Oval 1353"/>
              <p:cNvSpPr>
                <a:spLocks noChangeArrowheads="1"/>
              </p:cNvSpPr>
              <p:nvPr/>
            </p:nvSpPr>
            <p:spPr bwMode="auto">
              <a:xfrm>
                <a:off x="4978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8" name="Oval 1354"/>
              <p:cNvSpPr>
                <a:spLocks noChangeArrowheads="1"/>
              </p:cNvSpPr>
              <p:nvPr/>
            </p:nvSpPr>
            <p:spPr bwMode="auto">
              <a:xfrm>
                <a:off x="4978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9" name="Oval 1355"/>
              <p:cNvSpPr>
                <a:spLocks noChangeArrowheads="1"/>
              </p:cNvSpPr>
              <p:nvPr/>
            </p:nvSpPr>
            <p:spPr bwMode="auto">
              <a:xfrm>
                <a:off x="4978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0" name="Oval 1356"/>
              <p:cNvSpPr>
                <a:spLocks noChangeArrowheads="1"/>
              </p:cNvSpPr>
              <p:nvPr/>
            </p:nvSpPr>
            <p:spPr bwMode="auto">
              <a:xfrm>
                <a:off x="4978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1" name="Oval 1357"/>
              <p:cNvSpPr>
                <a:spLocks noChangeArrowheads="1"/>
              </p:cNvSpPr>
              <p:nvPr/>
            </p:nvSpPr>
            <p:spPr bwMode="auto">
              <a:xfrm>
                <a:off x="4978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2" name="Oval 1358"/>
              <p:cNvSpPr>
                <a:spLocks noChangeArrowheads="1"/>
              </p:cNvSpPr>
              <p:nvPr/>
            </p:nvSpPr>
            <p:spPr bwMode="auto">
              <a:xfrm>
                <a:off x="4978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3" name="Oval 1359"/>
              <p:cNvSpPr>
                <a:spLocks noChangeArrowheads="1"/>
              </p:cNvSpPr>
              <p:nvPr/>
            </p:nvSpPr>
            <p:spPr bwMode="auto">
              <a:xfrm>
                <a:off x="4978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4" name="Oval 1360"/>
              <p:cNvSpPr>
                <a:spLocks noChangeArrowheads="1"/>
              </p:cNvSpPr>
              <p:nvPr/>
            </p:nvSpPr>
            <p:spPr bwMode="auto">
              <a:xfrm>
                <a:off x="4978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5" name="Oval 1361"/>
              <p:cNvSpPr>
                <a:spLocks noChangeArrowheads="1"/>
              </p:cNvSpPr>
              <p:nvPr/>
            </p:nvSpPr>
            <p:spPr bwMode="auto">
              <a:xfrm>
                <a:off x="4978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6" name="Oval 1362"/>
              <p:cNvSpPr>
                <a:spLocks noChangeArrowheads="1"/>
              </p:cNvSpPr>
              <p:nvPr/>
            </p:nvSpPr>
            <p:spPr bwMode="auto">
              <a:xfrm>
                <a:off x="4978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7" name="Oval 1363"/>
              <p:cNvSpPr>
                <a:spLocks noChangeArrowheads="1"/>
              </p:cNvSpPr>
              <p:nvPr/>
            </p:nvSpPr>
            <p:spPr bwMode="auto">
              <a:xfrm>
                <a:off x="4978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8" name="Oval 1364"/>
              <p:cNvSpPr>
                <a:spLocks noChangeArrowheads="1"/>
              </p:cNvSpPr>
              <p:nvPr/>
            </p:nvSpPr>
            <p:spPr bwMode="auto">
              <a:xfrm>
                <a:off x="4978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9" name="Oval 1365"/>
              <p:cNvSpPr>
                <a:spLocks noChangeArrowheads="1"/>
              </p:cNvSpPr>
              <p:nvPr/>
            </p:nvSpPr>
            <p:spPr bwMode="auto">
              <a:xfrm>
                <a:off x="4978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0" name="Oval 1366"/>
              <p:cNvSpPr>
                <a:spLocks noChangeArrowheads="1"/>
              </p:cNvSpPr>
              <p:nvPr/>
            </p:nvSpPr>
            <p:spPr bwMode="auto">
              <a:xfrm>
                <a:off x="4978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1" name="Oval 1367"/>
              <p:cNvSpPr>
                <a:spLocks noChangeArrowheads="1"/>
              </p:cNvSpPr>
              <p:nvPr/>
            </p:nvSpPr>
            <p:spPr bwMode="auto">
              <a:xfrm>
                <a:off x="4940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2" name="Oval 1368"/>
              <p:cNvSpPr>
                <a:spLocks noChangeArrowheads="1"/>
              </p:cNvSpPr>
              <p:nvPr/>
            </p:nvSpPr>
            <p:spPr bwMode="auto">
              <a:xfrm>
                <a:off x="4940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3" name="Oval 1369"/>
              <p:cNvSpPr>
                <a:spLocks noChangeArrowheads="1"/>
              </p:cNvSpPr>
              <p:nvPr/>
            </p:nvSpPr>
            <p:spPr bwMode="auto">
              <a:xfrm>
                <a:off x="4940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4" name="Oval 1370"/>
              <p:cNvSpPr>
                <a:spLocks noChangeArrowheads="1"/>
              </p:cNvSpPr>
              <p:nvPr/>
            </p:nvSpPr>
            <p:spPr bwMode="auto">
              <a:xfrm>
                <a:off x="4940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5" name="Oval 1371"/>
              <p:cNvSpPr>
                <a:spLocks noChangeArrowheads="1"/>
              </p:cNvSpPr>
              <p:nvPr/>
            </p:nvSpPr>
            <p:spPr bwMode="auto">
              <a:xfrm>
                <a:off x="4940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6" name="Oval 1372"/>
              <p:cNvSpPr>
                <a:spLocks noChangeArrowheads="1"/>
              </p:cNvSpPr>
              <p:nvPr/>
            </p:nvSpPr>
            <p:spPr bwMode="auto">
              <a:xfrm>
                <a:off x="4940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7" name="Oval 1373"/>
              <p:cNvSpPr>
                <a:spLocks noChangeArrowheads="1"/>
              </p:cNvSpPr>
              <p:nvPr/>
            </p:nvSpPr>
            <p:spPr bwMode="auto">
              <a:xfrm>
                <a:off x="4940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8" name="Oval 1374"/>
              <p:cNvSpPr>
                <a:spLocks noChangeArrowheads="1"/>
              </p:cNvSpPr>
              <p:nvPr/>
            </p:nvSpPr>
            <p:spPr bwMode="auto">
              <a:xfrm>
                <a:off x="4940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9" name="Oval 1375"/>
              <p:cNvSpPr>
                <a:spLocks noChangeArrowheads="1"/>
              </p:cNvSpPr>
              <p:nvPr/>
            </p:nvSpPr>
            <p:spPr bwMode="auto">
              <a:xfrm>
                <a:off x="4940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0" name="Oval 1376"/>
              <p:cNvSpPr>
                <a:spLocks noChangeArrowheads="1"/>
              </p:cNvSpPr>
              <p:nvPr/>
            </p:nvSpPr>
            <p:spPr bwMode="auto">
              <a:xfrm>
                <a:off x="4940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1" name="Oval 1377"/>
              <p:cNvSpPr>
                <a:spLocks noChangeArrowheads="1"/>
              </p:cNvSpPr>
              <p:nvPr/>
            </p:nvSpPr>
            <p:spPr bwMode="auto">
              <a:xfrm>
                <a:off x="4940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2" name="Oval 1378"/>
              <p:cNvSpPr>
                <a:spLocks noChangeArrowheads="1"/>
              </p:cNvSpPr>
              <p:nvPr/>
            </p:nvSpPr>
            <p:spPr bwMode="auto">
              <a:xfrm>
                <a:off x="4940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3" name="Oval 1379"/>
              <p:cNvSpPr>
                <a:spLocks noChangeArrowheads="1"/>
              </p:cNvSpPr>
              <p:nvPr/>
            </p:nvSpPr>
            <p:spPr bwMode="auto">
              <a:xfrm>
                <a:off x="4940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4" name="Oval 1380"/>
              <p:cNvSpPr>
                <a:spLocks noChangeArrowheads="1"/>
              </p:cNvSpPr>
              <p:nvPr/>
            </p:nvSpPr>
            <p:spPr bwMode="auto">
              <a:xfrm>
                <a:off x="4940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5" name="Oval 1381"/>
              <p:cNvSpPr>
                <a:spLocks noChangeArrowheads="1"/>
              </p:cNvSpPr>
              <p:nvPr/>
            </p:nvSpPr>
            <p:spPr bwMode="auto">
              <a:xfrm>
                <a:off x="4940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6" name="Oval 1382"/>
              <p:cNvSpPr>
                <a:spLocks noChangeArrowheads="1"/>
              </p:cNvSpPr>
              <p:nvPr/>
            </p:nvSpPr>
            <p:spPr bwMode="auto">
              <a:xfrm>
                <a:off x="4940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7" name="Oval 1383"/>
              <p:cNvSpPr>
                <a:spLocks noChangeArrowheads="1"/>
              </p:cNvSpPr>
              <p:nvPr/>
            </p:nvSpPr>
            <p:spPr bwMode="auto">
              <a:xfrm>
                <a:off x="4940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8" name="Oval 1384"/>
              <p:cNvSpPr>
                <a:spLocks noChangeArrowheads="1"/>
              </p:cNvSpPr>
              <p:nvPr/>
            </p:nvSpPr>
            <p:spPr bwMode="auto">
              <a:xfrm>
                <a:off x="4940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9" name="Oval 1385"/>
              <p:cNvSpPr>
                <a:spLocks noChangeArrowheads="1"/>
              </p:cNvSpPr>
              <p:nvPr/>
            </p:nvSpPr>
            <p:spPr bwMode="auto">
              <a:xfrm>
                <a:off x="4940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0" name="Oval 1386"/>
              <p:cNvSpPr>
                <a:spLocks noChangeArrowheads="1"/>
              </p:cNvSpPr>
              <p:nvPr/>
            </p:nvSpPr>
            <p:spPr bwMode="auto">
              <a:xfrm>
                <a:off x="4940" y="1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1" name="Oval 1387"/>
              <p:cNvSpPr>
                <a:spLocks noChangeArrowheads="1"/>
              </p:cNvSpPr>
              <p:nvPr/>
            </p:nvSpPr>
            <p:spPr bwMode="auto">
              <a:xfrm>
                <a:off x="4940" y="179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2" name="Oval 1388"/>
              <p:cNvSpPr>
                <a:spLocks noChangeArrowheads="1"/>
              </p:cNvSpPr>
              <p:nvPr/>
            </p:nvSpPr>
            <p:spPr bwMode="auto">
              <a:xfrm>
                <a:off x="4940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3" name="Oval 1389"/>
              <p:cNvSpPr>
                <a:spLocks noChangeArrowheads="1"/>
              </p:cNvSpPr>
              <p:nvPr/>
            </p:nvSpPr>
            <p:spPr bwMode="auto">
              <a:xfrm>
                <a:off x="4940" y="1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4" name="Oval 1390"/>
              <p:cNvSpPr>
                <a:spLocks noChangeArrowheads="1"/>
              </p:cNvSpPr>
              <p:nvPr/>
            </p:nvSpPr>
            <p:spPr bwMode="auto">
              <a:xfrm>
                <a:off x="4940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5" name="Oval 1391"/>
              <p:cNvSpPr>
                <a:spLocks noChangeArrowheads="1"/>
              </p:cNvSpPr>
              <p:nvPr/>
            </p:nvSpPr>
            <p:spPr bwMode="auto">
              <a:xfrm>
                <a:off x="4940" y="194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6" name="Oval 1392"/>
              <p:cNvSpPr>
                <a:spLocks noChangeArrowheads="1"/>
              </p:cNvSpPr>
              <p:nvPr/>
            </p:nvSpPr>
            <p:spPr bwMode="auto">
              <a:xfrm>
                <a:off x="4940" y="197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7" name="Oval 1393"/>
              <p:cNvSpPr>
                <a:spLocks noChangeArrowheads="1"/>
              </p:cNvSpPr>
              <p:nvPr/>
            </p:nvSpPr>
            <p:spPr bwMode="auto">
              <a:xfrm>
                <a:off x="4940" y="2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8" name="Oval 1394"/>
              <p:cNvSpPr>
                <a:spLocks noChangeArrowheads="1"/>
              </p:cNvSpPr>
              <p:nvPr/>
            </p:nvSpPr>
            <p:spPr bwMode="auto">
              <a:xfrm>
                <a:off x="4940" y="2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9" name="Oval 1395"/>
              <p:cNvSpPr>
                <a:spLocks noChangeArrowheads="1"/>
              </p:cNvSpPr>
              <p:nvPr/>
            </p:nvSpPr>
            <p:spPr bwMode="auto">
              <a:xfrm>
                <a:off x="4940" y="209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0" name="Oval 1396"/>
              <p:cNvSpPr>
                <a:spLocks noChangeArrowheads="1"/>
              </p:cNvSpPr>
              <p:nvPr/>
            </p:nvSpPr>
            <p:spPr bwMode="auto">
              <a:xfrm>
                <a:off x="4940" y="212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1" name="Oval 1397"/>
              <p:cNvSpPr>
                <a:spLocks noChangeArrowheads="1"/>
              </p:cNvSpPr>
              <p:nvPr/>
            </p:nvSpPr>
            <p:spPr bwMode="auto">
              <a:xfrm>
                <a:off x="4940" y="216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2" name="Oval 1398"/>
              <p:cNvSpPr>
                <a:spLocks noChangeArrowheads="1"/>
              </p:cNvSpPr>
              <p:nvPr/>
            </p:nvSpPr>
            <p:spPr bwMode="auto">
              <a:xfrm>
                <a:off x="4940" y="219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3" name="Oval 1399"/>
              <p:cNvSpPr>
                <a:spLocks noChangeArrowheads="1"/>
              </p:cNvSpPr>
              <p:nvPr/>
            </p:nvSpPr>
            <p:spPr bwMode="auto">
              <a:xfrm>
                <a:off x="4940" y="2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4" name="Oval 1400"/>
              <p:cNvSpPr>
                <a:spLocks noChangeArrowheads="1"/>
              </p:cNvSpPr>
              <p:nvPr/>
            </p:nvSpPr>
            <p:spPr bwMode="auto">
              <a:xfrm>
                <a:off x="4940" y="2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5" name="Oval 1401"/>
              <p:cNvSpPr>
                <a:spLocks noChangeArrowheads="1"/>
              </p:cNvSpPr>
              <p:nvPr/>
            </p:nvSpPr>
            <p:spPr bwMode="auto">
              <a:xfrm>
                <a:off x="4940" y="231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6" name="Oval 1402"/>
              <p:cNvSpPr>
                <a:spLocks noChangeArrowheads="1"/>
              </p:cNvSpPr>
              <p:nvPr/>
            </p:nvSpPr>
            <p:spPr bwMode="auto">
              <a:xfrm>
                <a:off x="4940" y="2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7" name="Oval 1403"/>
              <p:cNvSpPr>
                <a:spLocks noChangeArrowheads="1"/>
              </p:cNvSpPr>
              <p:nvPr/>
            </p:nvSpPr>
            <p:spPr bwMode="auto">
              <a:xfrm>
                <a:off x="4940" y="2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8" name="Oval 1404"/>
              <p:cNvSpPr>
                <a:spLocks noChangeArrowheads="1"/>
              </p:cNvSpPr>
              <p:nvPr/>
            </p:nvSpPr>
            <p:spPr bwMode="auto">
              <a:xfrm>
                <a:off x="4940" y="2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9" name="Oval 1405"/>
              <p:cNvSpPr>
                <a:spLocks noChangeArrowheads="1"/>
              </p:cNvSpPr>
              <p:nvPr/>
            </p:nvSpPr>
            <p:spPr bwMode="auto">
              <a:xfrm>
                <a:off x="4940" y="246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0" name="Oval 1406"/>
              <p:cNvSpPr>
                <a:spLocks noChangeArrowheads="1"/>
              </p:cNvSpPr>
              <p:nvPr/>
            </p:nvSpPr>
            <p:spPr bwMode="auto">
              <a:xfrm>
                <a:off x="4940" y="249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1" name="Oval 1407"/>
              <p:cNvSpPr>
                <a:spLocks noChangeArrowheads="1"/>
              </p:cNvSpPr>
              <p:nvPr/>
            </p:nvSpPr>
            <p:spPr bwMode="auto">
              <a:xfrm>
                <a:off x="4940" y="2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2" name="Oval 1408"/>
              <p:cNvSpPr>
                <a:spLocks noChangeArrowheads="1"/>
              </p:cNvSpPr>
              <p:nvPr/>
            </p:nvSpPr>
            <p:spPr bwMode="auto">
              <a:xfrm>
                <a:off x="4940" y="2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3" name="Oval 1409"/>
              <p:cNvSpPr>
                <a:spLocks noChangeArrowheads="1"/>
              </p:cNvSpPr>
              <p:nvPr/>
            </p:nvSpPr>
            <p:spPr bwMode="auto">
              <a:xfrm>
                <a:off x="4940" y="2607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4" name="Oval 1410"/>
              <p:cNvSpPr>
                <a:spLocks noChangeArrowheads="1"/>
              </p:cNvSpPr>
              <p:nvPr/>
            </p:nvSpPr>
            <p:spPr bwMode="auto">
              <a:xfrm>
                <a:off x="4940" y="264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5" name="Oval 1411"/>
              <p:cNvSpPr>
                <a:spLocks noChangeArrowheads="1"/>
              </p:cNvSpPr>
              <p:nvPr/>
            </p:nvSpPr>
            <p:spPr bwMode="auto">
              <a:xfrm>
                <a:off x="4905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6" name="Oval 1412"/>
              <p:cNvSpPr>
                <a:spLocks noChangeArrowheads="1"/>
              </p:cNvSpPr>
              <p:nvPr/>
            </p:nvSpPr>
            <p:spPr bwMode="auto">
              <a:xfrm>
                <a:off x="4905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7" name="Oval 1413"/>
              <p:cNvSpPr>
                <a:spLocks noChangeArrowheads="1"/>
              </p:cNvSpPr>
              <p:nvPr/>
            </p:nvSpPr>
            <p:spPr bwMode="auto">
              <a:xfrm>
                <a:off x="490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8" name="Oval 1414"/>
              <p:cNvSpPr>
                <a:spLocks noChangeArrowheads="1"/>
              </p:cNvSpPr>
              <p:nvPr/>
            </p:nvSpPr>
            <p:spPr bwMode="auto">
              <a:xfrm>
                <a:off x="4905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9" name="Oval 1415"/>
              <p:cNvSpPr>
                <a:spLocks noChangeArrowheads="1"/>
              </p:cNvSpPr>
              <p:nvPr/>
            </p:nvSpPr>
            <p:spPr bwMode="auto">
              <a:xfrm>
                <a:off x="4905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0" name="Oval 1416"/>
              <p:cNvSpPr>
                <a:spLocks noChangeArrowheads="1"/>
              </p:cNvSpPr>
              <p:nvPr/>
            </p:nvSpPr>
            <p:spPr bwMode="auto">
              <a:xfrm>
                <a:off x="4905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1" name="Oval 1417"/>
              <p:cNvSpPr>
                <a:spLocks noChangeArrowheads="1"/>
              </p:cNvSpPr>
              <p:nvPr/>
            </p:nvSpPr>
            <p:spPr bwMode="auto">
              <a:xfrm>
                <a:off x="4905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2" name="Oval 1418"/>
              <p:cNvSpPr>
                <a:spLocks noChangeArrowheads="1"/>
              </p:cNvSpPr>
              <p:nvPr/>
            </p:nvSpPr>
            <p:spPr bwMode="auto">
              <a:xfrm>
                <a:off x="4905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3" name="Oval 1419"/>
              <p:cNvSpPr>
                <a:spLocks noChangeArrowheads="1"/>
              </p:cNvSpPr>
              <p:nvPr/>
            </p:nvSpPr>
            <p:spPr bwMode="auto">
              <a:xfrm>
                <a:off x="4905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4" name="Oval 1420"/>
              <p:cNvSpPr>
                <a:spLocks noChangeArrowheads="1"/>
              </p:cNvSpPr>
              <p:nvPr/>
            </p:nvSpPr>
            <p:spPr bwMode="auto">
              <a:xfrm>
                <a:off x="4905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5" name="Oval 1421"/>
              <p:cNvSpPr>
                <a:spLocks noChangeArrowheads="1"/>
              </p:cNvSpPr>
              <p:nvPr/>
            </p:nvSpPr>
            <p:spPr bwMode="auto">
              <a:xfrm>
                <a:off x="4905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6" name="Oval 1422"/>
              <p:cNvSpPr>
                <a:spLocks noChangeArrowheads="1"/>
              </p:cNvSpPr>
              <p:nvPr/>
            </p:nvSpPr>
            <p:spPr bwMode="auto">
              <a:xfrm>
                <a:off x="4905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7" name="Oval 1423"/>
              <p:cNvSpPr>
                <a:spLocks noChangeArrowheads="1"/>
              </p:cNvSpPr>
              <p:nvPr/>
            </p:nvSpPr>
            <p:spPr bwMode="auto">
              <a:xfrm>
                <a:off x="4905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8" name="Oval 1424"/>
              <p:cNvSpPr>
                <a:spLocks noChangeArrowheads="1"/>
              </p:cNvSpPr>
              <p:nvPr/>
            </p:nvSpPr>
            <p:spPr bwMode="auto">
              <a:xfrm>
                <a:off x="4905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9" name="Oval 1425"/>
              <p:cNvSpPr>
                <a:spLocks noChangeArrowheads="1"/>
              </p:cNvSpPr>
              <p:nvPr/>
            </p:nvSpPr>
            <p:spPr bwMode="auto">
              <a:xfrm>
                <a:off x="4905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0" name="Oval 1426"/>
              <p:cNvSpPr>
                <a:spLocks noChangeArrowheads="1"/>
              </p:cNvSpPr>
              <p:nvPr/>
            </p:nvSpPr>
            <p:spPr bwMode="auto">
              <a:xfrm>
                <a:off x="4905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1" name="Oval 1427"/>
              <p:cNvSpPr>
                <a:spLocks noChangeArrowheads="1"/>
              </p:cNvSpPr>
              <p:nvPr/>
            </p:nvSpPr>
            <p:spPr bwMode="auto">
              <a:xfrm>
                <a:off x="4905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2" name="Oval 1428"/>
              <p:cNvSpPr>
                <a:spLocks noChangeArrowheads="1"/>
              </p:cNvSpPr>
              <p:nvPr/>
            </p:nvSpPr>
            <p:spPr bwMode="auto">
              <a:xfrm>
                <a:off x="4905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3" name="Oval 1429"/>
              <p:cNvSpPr>
                <a:spLocks noChangeArrowheads="1"/>
              </p:cNvSpPr>
              <p:nvPr/>
            </p:nvSpPr>
            <p:spPr bwMode="auto">
              <a:xfrm>
                <a:off x="4905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4" name="Oval 1430"/>
              <p:cNvSpPr>
                <a:spLocks noChangeArrowheads="1"/>
              </p:cNvSpPr>
              <p:nvPr/>
            </p:nvSpPr>
            <p:spPr bwMode="auto">
              <a:xfrm>
                <a:off x="4905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5" name="Oval 1431"/>
              <p:cNvSpPr>
                <a:spLocks noChangeArrowheads="1"/>
              </p:cNvSpPr>
              <p:nvPr/>
            </p:nvSpPr>
            <p:spPr bwMode="auto">
              <a:xfrm>
                <a:off x="4905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6" name="Oval 1432"/>
              <p:cNvSpPr>
                <a:spLocks noChangeArrowheads="1"/>
              </p:cNvSpPr>
              <p:nvPr/>
            </p:nvSpPr>
            <p:spPr bwMode="auto">
              <a:xfrm>
                <a:off x="4905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7" name="Oval 1433"/>
              <p:cNvSpPr>
                <a:spLocks noChangeArrowheads="1"/>
              </p:cNvSpPr>
              <p:nvPr/>
            </p:nvSpPr>
            <p:spPr bwMode="auto">
              <a:xfrm>
                <a:off x="4905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8" name="Oval 1434"/>
              <p:cNvSpPr>
                <a:spLocks noChangeArrowheads="1"/>
              </p:cNvSpPr>
              <p:nvPr/>
            </p:nvSpPr>
            <p:spPr bwMode="auto">
              <a:xfrm>
                <a:off x="4905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9" name="Oval 1435"/>
              <p:cNvSpPr>
                <a:spLocks noChangeArrowheads="1"/>
              </p:cNvSpPr>
              <p:nvPr/>
            </p:nvSpPr>
            <p:spPr bwMode="auto">
              <a:xfrm>
                <a:off x="4905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0" name="Oval 1436"/>
              <p:cNvSpPr>
                <a:spLocks noChangeArrowheads="1"/>
              </p:cNvSpPr>
              <p:nvPr/>
            </p:nvSpPr>
            <p:spPr bwMode="auto">
              <a:xfrm>
                <a:off x="4905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1" name="Oval 1437"/>
              <p:cNvSpPr>
                <a:spLocks noChangeArrowheads="1"/>
              </p:cNvSpPr>
              <p:nvPr/>
            </p:nvSpPr>
            <p:spPr bwMode="auto">
              <a:xfrm>
                <a:off x="4905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2" name="Oval 1438"/>
              <p:cNvSpPr>
                <a:spLocks noChangeArrowheads="1"/>
              </p:cNvSpPr>
              <p:nvPr/>
            </p:nvSpPr>
            <p:spPr bwMode="auto">
              <a:xfrm>
                <a:off x="4905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3" name="Oval 1439"/>
              <p:cNvSpPr>
                <a:spLocks noChangeArrowheads="1"/>
              </p:cNvSpPr>
              <p:nvPr/>
            </p:nvSpPr>
            <p:spPr bwMode="auto">
              <a:xfrm>
                <a:off x="4905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4" name="Oval 1440"/>
              <p:cNvSpPr>
                <a:spLocks noChangeArrowheads="1"/>
              </p:cNvSpPr>
              <p:nvPr/>
            </p:nvSpPr>
            <p:spPr bwMode="auto">
              <a:xfrm>
                <a:off x="4905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5" name="Oval 1441"/>
              <p:cNvSpPr>
                <a:spLocks noChangeArrowheads="1"/>
              </p:cNvSpPr>
              <p:nvPr/>
            </p:nvSpPr>
            <p:spPr bwMode="auto">
              <a:xfrm>
                <a:off x="4905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6" name="Oval 1442"/>
              <p:cNvSpPr>
                <a:spLocks noChangeArrowheads="1"/>
              </p:cNvSpPr>
              <p:nvPr/>
            </p:nvSpPr>
            <p:spPr bwMode="auto">
              <a:xfrm>
                <a:off x="4905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7" name="Oval 1443"/>
              <p:cNvSpPr>
                <a:spLocks noChangeArrowheads="1"/>
              </p:cNvSpPr>
              <p:nvPr/>
            </p:nvSpPr>
            <p:spPr bwMode="auto">
              <a:xfrm>
                <a:off x="4905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8" name="Oval 1444"/>
              <p:cNvSpPr>
                <a:spLocks noChangeArrowheads="1"/>
              </p:cNvSpPr>
              <p:nvPr/>
            </p:nvSpPr>
            <p:spPr bwMode="auto">
              <a:xfrm>
                <a:off x="4905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9" name="Oval 1445"/>
              <p:cNvSpPr>
                <a:spLocks noChangeArrowheads="1"/>
              </p:cNvSpPr>
              <p:nvPr/>
            </p:nvSpPr>
            <p:spPr bwMode="auto">
              <a:xfrm>
                <a:off x="4905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0" name="Oval 1446"/>
              <p:cNvSpPr>
                <a:spLocks noChangeArrowheads="1"/>
              </p:cNvSpPr>
              <p:nvPr/>
            </p:nvSpPr>
            <p:spPr bwMode="auto">
              <a:xfrm>
                <a:off x="4905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1" name="Oval 1447"/>
              <p:cNvSpPr>
                <a:spLocks noChangeArrowheads="1"/>
              </p:cNvSpPr>
              <p:nvPr/>
            </p:nvSpPr>
            <p:spPr bwMode="auto">
              <a:xfrm>
                <a:off x="4905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2" name="Oval 1448"/>
              <p:cNvSpPr>
                <a:spLocks noChangeArrowheads="1"/>
              </p:cNvSpPr>
              <p:nvPr/>
            </p:nvSpPr>
            <p:spPr bwMode="auto">
              <a:xfrm>
                <a:off x="4905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3" name="Oval 1449"/>
              <p:cNvSpPr>
                <a:spLocks noChangeArrowheads="1"/>
              </p:cNvSpPr>
              <p:nvPr/>
            </p:nvSpPr>
            <p:spPr bwMode="auto">
              <a:xfrm>
                <a:off x="4905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4" name="Oval 1450"/>
              <p:cNvSpPr>
                <a:spLocks noChangeArrowheads="1"/>
              </p:cNvSpPr>
              <p:nvPr/>
            </p:nvSpPr>
            <p:spPr bwMode="auto">
              <a:xfrm>
                <a:off x="4905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5" name="Oval 1451"/>
              <p:cNvSpPr>
                <a:spLocks noChangeArrowheads="1"/>
              </p:cNvSpPr>
              <p:nvPr/>
            </p:nvSpPr>
            <p:spPr bwMode="auto">
              <a:xfrm>
                <a:off x="4867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6" name="Oval 1452"/>
              <p:cNvSpPr>
                <a:spLocks noChangeArrowheads="1"/>
              </p:cNvSpPr>
              <p:nvPr/>
            </p:nvSpPr>
            <p:spPr bwMode="auto">
              <a:xfrm>
                <a:off x="4867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7" name="Oval 1453"/>
              <p:cNvSpPr>
                <a:spLocks noChangeArrowheads="1"/>
              </p:cNvSpPr>
              <p:nvPr/>
            </p:nvSpPr>
            <p:spPr bwMode="auto">
              <a:xfrm>
                <a:off x="4867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8" name="Oval 1454"/>
              <p:cNvSpPr>
                <a:spLocks noChangeArrowheads="1"/>
              </p:cNvSpPr>
              <p:nvPr/>
            </p:nvSpPr>
            <p:spPr bwMode="auto">
              <a:xfrm>
                <a:off x="4867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9" name="Oval 1455"/>
              <p:cNvSpPr>
                <a:spLocks noChangeArrowheads="1"/>
              </p:cNvSpPr>
              <p:nvPr/>
            </p:nvSpPr>
            <p:spPr bwMode="auto">
              <a:xfrm>
                <a:off x="4867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0" name="Oval 1456"/>
              <p:cNvSpPr>
                <a:spLocks noChangeArrowheads="1"/>
              </p:cNvSpPr>
              <p:nvPr/>
            </p:nvSpPr>
            <p:spPr bwMode="auto">
              <a:xfrm>
                <a:off x="4867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1" name="Oval 1457"/>
              <p:cNvSpPr>
                <a:spLocks noChangeArrowheads="1"/>
              </p:cNvSpPr>
              <p:nvPr/>
            </p:nvSpPr>
            <p:spPr bwMode="auto">
              <a:xfrm>
                <a:off x="4867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2" name="Oval 1458"/>
              <p:cNvSpPr>
                <a:spLocks noChangeArrowheads="1"/>
              </p:cNvSpPr>
              <p:nvPr/>
            </p:nvSpPr>
            <p:spPr bwMode="auto">
              <a:xfrm>
                <a:off x="4867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3" name="Oval 1459"/>
              <p:cNvSpPr>
                <a:spLocks noChangeArrowheads="1"/>
              </p:cNvSpPr>
              <p:nvPr/>
            </p:nvSpPr>
            <p:spPr bwMode="auto">
              <a:xfrm>
                <a:off x="4867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4" name="Oval 1460"/>
              <p:cNvSpPr>
                <a:spLocks noChangeArrowheads="1"/>
              </p:cNvSpPr>
              <p:nvPr/>
            </p:nvSpPr>
            <p:spPr bwMode="auto">
              <a:xfrm>
                <a:off x="4867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5" name="Oval 1461"/>
              <p:cNvSpPr>
                <a:spLocks noChangeArrowheads="1"/>
              </p:cNvSpPr>
              <p:nvPr/>
            </p:nvSpPr>
            <p:spPr bwMode="auto">
              <a:xfrm>
                <a:off x="4867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6" name="Oval 1462"/>
              <p:cNvSpPr>
                <a:spLocks noChangeArrowheads="1"/>
              </p:cNvSpPr>
              <p:nvPr/>
            </p:nvSpPr>
            <p:spPr bwMode="auto">
              <a:xfrm>
                <a:off x="4867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7" name="Oval 1463"/>
              <p:cNvSpPr>
                <a:spLocks noChangeArrowheads="1"/>
              </p:cNvSpPr>
              <p:nvPr/>
            </p:nvSpPr>
            <p:spPr bwMode="auto">
              <a:xfrm>
                <a:off x="4867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8" name="Oval 1464"/>
              <p:cNvSpPr>
                <a:spLocks noChangeArrowheads="1"/>
              </p:cNvSpPr>
              <p:nvPr/>
            </p:nvSpPr>
            <p:spPr bwMode="auto">
              <a:xfrm>
                <a:off x="4867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9" name="Oval 1465"/>
              <p:cNvSpPr>
                <a:spLocks noChangeArrowheads="1"/>
              </p:cNvSpPr>
              <p:nvPr/>
            </p:nvSpPr>
            <p:spPr bwMode="auto">
              <a:xfrm>
                <a:off x="4867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0" name="Oval 1466"/>
              <p:cNvSpPr>
                <a:spLocks noChangeArrowheads="1"/>
              </p:cNvSpPr>
              <p:nvPr/>
            </p:nvSpPr>
            <p:spPr bwMode="auto">
              <a:xfrm>
                <a:off x="4867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1" name="Oval 1467"/>
              <p:cNvSpPr>
                <a:spLocks noChangeArrowheads="1"/>
              </p:cNvSpPr>
              <p:nvPr/>
            </p:nvSpPr>
            <p:spPr bwMode="auto">
              <a:xfrm>
                <a:off x="4867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2" name="Oval 1468"/>
              <p:cNvSpPr>
                <a:spLocks noChangeArrowheads="1"/>
              </p:cNvSpPr>
              <p:nvPr/>
            </p:nvSpPr>
            <p:spPr bwMode="auto">
              <a:xfrm>
                <a:off x="4867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3" name="Oval 1469"/>
              <p:cNvSpPr>
                <a:spLocks noChangeArrowheads="1"/>
              </p:cNvSpPr>
              <p:nvPr/>
            </p:nvSpPr>
            <p:spPr bwMode="auto">
              <a:xfrm>
                <a:off x="4867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4" name="Oval 1470"/>
              <p:cNvSpPr>
                <a:spLocks noChangeArrowheads="1"/>
              </p:cNvSpPr>
              <p:nvPr/>
            </p:nvSpPr>
            <p:spPr bwMode="auto">
              <a:xfrm>
                <a:off x="4867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5" name="Oval 1471"/>
              <p:cNvSpPr>
                <a:spLocks noChangeArrowheads="1"/>
              </p:cNvSpPr>
              <p:nvPr/>
            </p:nvSpPr>
            <p:spPr bwMode="auto">
              <a:xfrm>
                <a:off x="4867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6" name="Oval 1472"/>
              <p:cNvSpPr>
                <a:spLocks noChangeArrowheads="1"/>
              </p:cNvSpPr>
              <p:nvPr/>
            </p:nvSpPr>
            <p:spPr bwMode="auto">
              <a:xfrm>
                <a:off x="4867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7" name="Oval 1473"/>
              <p:cNvSpPr>
                <a:spLocks noChangeArrowheads="1"/>
              </p:cNvSpPr>
              <p:nvPr/>
            </p:nvSpPr>
            <p:spPr bwMode="auto">
              <a:xfrm>
                <a:off x="4867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8" name="Oval 1474"/>
              <p:cNvSpPr>
                <a:spLocks noChangeArrowheads="1"/>
              </p:cNvSpPr>
              <p:nvPr/>
            </p:nvSpPr>
            <p:spPr bwMode="auto">
              <a:xfrm>
                <a:off x="4867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9" name="Oval 1475"/>
              <p:cNvSpPr>
                <a:spLocks noChangeArrowheads="1"/>
              </p:cNvSpPr>
              <p:nvPr/>
            </p:nvSpPr>
            <p:spPr bwMode="auto">
              <a:xfrm>
                <a:off x="4867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0" name="Oval 1476"/>
              <p:cNvSpPr>
                <a:spLocks noChangeArrowheads="1"/>
              </p:cNvSpPr>
              <p:nvPr/>
            </p:nvSpPr>
            <p:spPr bwMode="auto">
              <a:xfrm>
                <a:off x="4867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8" name="Group 1678"/>
            <p:cNvGrpSpPr>
              <a:grpSpLocks/>
            </p:cNvGrpSpPr>
            <p:nvPr/>
          </p:nvGrpSpPr>
          <p:grpSpPr bwMode="auto">
            <a:xfrm>
              <a:off x="4571" y="829"/>
              <a:ext cx="322" cy="1768"/>
              <a:chOff x="4571" y="829"/>
              <a:chExt cx="322" cy="1768"/>
            </a:xfrm>
            <a:grpFill/>
          </p:grpSpPr>
          <p:sp>
            <p:nvSpPr>
              <p:cNvPr id="1081" name="Oval 1478"/>
              <p:cNvSpPr>
                <a:spLocks noChangeArrowheads="1"/>
              </p:cNvSpPr>
              <p:nvPr/>
            </p:nvSpPr>
            <p:spPr bwMode="auto">
              <a:xfrm>
                <a:off x="4867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Oval 1479"/>
              <p:cNvSpPr>
                <a:spLocks noChangeArrowheads="1"/>
              </p:cNvSpPr>
              <p:nvPr/>
            </p:nvSpPr>
            <p:spPr bwMode="auto">
              <a:xfrm>
                <a:off x="4867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Oval 1480"/>
              <p:cNvSpPr>
                <a:spLocks noChangeArrowheads="1"/>
              </p:cNvSpPr>
              <p:nvPr/>
            </p:nvSpPr>
            <p:spPr bwMode="auto">
              <a:xfrm>
                <a:off x="4867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Oval 1481"/>
              <p:cNvSpPr>
                <a:spLocks noChangeArrowheads="1"/>
              </p:cNvSpPr>
              <p:nvPr/>
            </p:nvSpPr>
            <p:spPr bwMode="auto">
              <a:xfrm>
                <a:off x="4867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Oval 1482"/>
              <p:cNvSpPr>
                <a:spLocks noChangeArrowheads="1"/>
              </p:cNvSpPr>
              <p:nvPr/>
            </p:nvSpPr>
            <p:spPr bwMode="auto">
              <a:xfrm>
                <a:off x="4867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Oval 1483"/>
              <p:cNvSpPr>
                <a:spLocks noChangeArrowheads="1"/>
              </p:cNvSpPr>
              <p:nvPr/>
            </p:nvSpPr>
            <p:spPr bwMode="auto">
              <a:xfrm>
                <a:off x="4867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Oval 1484"/>
              <p:cNvSpPr>
                <a:spLocks noChangeArrowheads="1"/>
              </p:cNvSpPr>
              <p:nvPr/>
            </p:nvSpPr>
            <p:spPr bwMode="auto">
              <a:xfrm>
                <a:off x="4867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Oval 1485"/>
              <p:cNvSpPr>
                <a:spLocks noChangeArrowheads="1"/>
              </p:cNvSpPr>
              <p:nvPr/>
            </p:nvSpPr>
            <p:spPr bwMode="auto">
              <a:xfrm>
                <a:off x="4867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Oval 1486"/>
              <p:cNvSpPr>
                <a:spLocks noChangeArrowheads="1"/>
              </p:cNvSpPr>
              <p:nvPr/>
            </p:nvSpPr>
            <p:spPr bwMode="auto">
              <a:xfrm>
                <a:off x="4867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Oval 1487"/>
              <p:cNvSpPr>
                <a:spLocks noChangeArrowheads="1"/>
              </p:cNvSpPr>
              <p:nvPr/>
            </p:nvSpPr>
            <p:spPr bwMode="auto">
              <a:xfrm>
                <a:off x="4867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Oval 1488"/>
              <p:cNvSpPr>
                <a:spLocks noChangeArrowheads="1"/>
              </p:cNvSpPr>
              <p:nvPr/>
            </p:nvSpPr>
            <p:spPr bwMode="auto">
              <a:xfrm>
                <a:off x="4867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Oval 1489"/>
              <p:cNvSpPr>
                <a:spLocks noChangeArrowheads="1"/>
              </p:cNvSpPr>
              <p:nvPr/>
            </p:nvSpPr>
            <p:spPr bwMode="auto">
              <a:xfrm>
                <a:off x="4867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Oval 1490"/>
              <p:cNvSpPr>
                <a:spLocks noChangeArrowheads="1"/>
              </p:cNvSpPr>
              <p:nvPr/>
            </p:nvSpPr>
            <p:spPr bwMode="auto">
              <a:xfrm>
                <a:off x="4867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Oval 1491"/>
              <p:cNvSpPr>
                <a:spLocks noChangeArrowheads="1"/>
              </p:cNvSpPr>
              <p:nvPr/>
            </p:nvSpPr>
            <p:spPr bwMode="auto">
              <a:xfrm>
                <a:off x="4867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Oval 1492"/>
              <p:cNvSpPr>
                <a:spLocks noChangeArrowheads="1"/>
              </p:cNvSpPr>
              <p:nvPr/>
            </p:nvSpPr>
            <p:spPr bwMode="auto">
              <a:xfrm>
                <a:off x="4831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Oval 1493"/>
              <p:cNvSpPr>
                <a:spLocks noChangeArrowheads="1"/>
              </p:cNvSpPr>
              <p:nvPr/>
            </p:nvSpPr>
            <p:spPr bwMode="auto">
              <a:xfrm>
                <a:off x="4831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Oval 1494"/>
              <p:cNvSpPr>
                <a:spLocks noChangeArrowheads="1"/>
              </p:cNvSpPr>
              <p:nvPr/>
            </p:nvSpPr>
            <p:spPr bwMode="auto">
              <a:xfrm>
                <a:off x="4831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Oval 1495"/>
              <p:cNvSpPr>
                <a:spLocks noChangeArrowheads="1"/>
              </p:cNvSpPr>
              <p:nvPr/>
            </p:nvSpPr>
            <p:spPr bwMode="auto">
              <a:xfrm>
                <a:off x="4831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Oval 1496"/>
              <p:cNvSpPr>
                <a:spLocks noChangeArrowheads="1"/>
              </p:cNvSpPr>
              <p:nvPr/>
            </p:nvSpPr>
            <p:spPr bwMode="auto">
              <a:xfrm>
                <a:off x="4831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Oval 1497"/>
              <p:cNvSpPr>
                <a:spLocks noChangeArrowheads="1"/>
              </p:cNvSpPr>
              <p:nvPr/>
            </p:nvSpPr>
            <p:spPr bwMode="auto">
              <a:xfrm>
                <a:off x="4831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Oval 1498"/>
              <p:cNvSpPr>
                <a:spLocks noChangeArrowheads="1"/>
              </p:cNvSpPr>
              <p:nvPr/>
            </p:nvSpPr>
            <p:spPr bwMode="auto">
              <a:xfrm>
                <a:off x="4831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Oval 1499"/>
              <p:cNvSpPr>
                <a:spLocks noChangeArrowheads="1"/>
              </p:cNvSpPr>
              <p:nvPr/>
            </p:nvSpPr>
            <p:spPr bwMode="auto">
              <a:xfrm>
                <a:off x="4831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Oval 1500"/>
              <p:cNvSpPr>
                <a:spLocks noChangeArrowheads="1"/>
              </p:cNvSpPr>
              <p:nvPr/>
            </p:nvSpPr>
            <p:spPr bwMode="auto">
              <a:xfrm>
                <a:off x="4831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Oval 1501"/>
              <p:cNvSpPr>
                <a:spLocks noChangeArrowheads="1"/>
              </p:cNvSpPr>
              <p:nvPr/>
            </p:nvSpPr>
            <p:spPr bwMode="auto">
              <a:xfrm>
                <a:off x="4831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Oval 1502"/>
              <p:cNvSpPr>
                <a:spLocks noChangeArrowheads="1"/>
              </p:cNvSpPr>
              <p:nvPr/>
            </p:nvSpPr>
            <p:spPr bwMode="auto">
              <a:xfrm>
                <a:off x="4831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Oval 1503"/>
              <p:cNvSpPr>
                <a:spLocks noChangeArrowheads="1"/>
              </p:cNvSpPr>
              <p:nvPr/>
            </p:nvSpPr>
            <p:spPr bwMode="auto">
              <a:xfrm>
                <a:off x="4831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Oval 1504"/>
              <p:cNvSpPr>
                <a:spLocks noChangeArrowheads="1"/>
              </p:cNvSpPr>
              <p:nvPr/>
            </p:nvSpPr>
            <p:spPr bwMode="auto">
              <a:xfrm>
                <a:off x="4831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Oval 1505"/>
              <p:cNvSpPr>
                <a:spLocks noChangeArrowheads="1"/>
              </p:cNvSpPr>
              <p:nvPr/>
            </p:nvSpPr>
            <p:spPr bwMode="auto">
              <a:xfrm>
                <a:off x="4831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Oval 1506"/>
              <p:cNvSpPr>
                <a:spLocks noChangeArrowheads="1"/>
              </p:cNvSpPr>
              <p:nvPr/>
            </p:nvSpPr>
            <p:spPr bwMode="auto">
              <a:xfrm>
                <a:off x="4831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Oval 1507"/>
              <p:cNvSpPr>
                <a:spLocks noChangeArrowheads="1"/>
              </p:cNvSpPr>
              <p:nvPr/>
            </p:nvSpPr>
            <p:spPr bwMode="auto">
              <a:xfrm>
                <a:off x="4831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Oval 1508"/>
              <p:cNvSpPr>
                <a:spLocks noChangeArrowheads="1"/>
              </p:cNvSpPr>
              <p:nvPr/>
            </p:nvSpPr>
            <p:spPr bwMode="auto">
              <a:xfrm>
                <a:off x="4831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Oval 1509"/>
              <p:cNvSpPr>
                <a:spLocks noChangeArrowheads="1"/>
              </p:cNvSpPr>
              <p:nvPr/>
            </p:nvSpPr>
            <p:spPr bwMode="auto">
              <a:xfrm>
                <a:off x="4831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Oval 1510"/>
              <p:cNvSpPr>
                <a:spLocks noChangeArrowheads="1"/>
              </p:cNvSpPr>
              <p:nvPr/>
            </p:nvSpPr>
            <p:spPr bwMode="auto">
              <a:xfrm>
                <a:off x="4831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Oval 1511"/>
              <p:cNvSpPr>
                <a:spLocks noChangeArrowheads="1"/>
              </p:cNvSpPr>
              <p:nvPr/>
            </p:nvSpPr>
            <p:spPr bwMode="auto">
              <a:xfrm>
                <a:off x="4831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" name="Oval 1512"/>
              <p:cNvSpPr>
                <a:spLocks noChangeArrowheads="1"/>
              </p:cNvSpPr>
              <p:nvPr/>
            </p:nvSpPr>
            <p:spPr bwMode="auto">
              <a:xfrm>
                <a:off x="4831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" name="Oval 1513"/>
              <p:cNvSpPr>
                <a:spLocks noChangeArrowheads="1"/>
              </p:cNvSpPr>
              <p:nvPr/>
            </p:nvSpPr>
            <p:spPr bwMode="auto">
              <a:xfrm>
                <a:off x="4831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" name="Oval 1514"/>
              <p:cNvSpPr>
                <a:spLocks noChangeArrowheads="1"/>
              </p:cNvSpPr>
              <p:nvPr/>
            </p:nvSpPr>
            <p:spPr bwMode="auto">
              <a:xfrm>
                <a:off x="4831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" name="Oval 1515"/>
              <p:cNvSpPr>
                <a:spLocks noChangeArrowheads="1"/>
              </p:cNvSpPr>
              <p:nvPr/>
            </p:nvSpPr>
            <p:spPr bwMode="auto">
              <a:xfrm>
                <a:off x="4831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" name="Oval 1516"/>
              <p:cNvSpPr>
                <a:spLocks noChangeArrowheads="1"/>
              </p:cNvSpPr>
              <p:nvPr/>
            </p:nvSpPr>
            <p:spPr bwMode="auto">
              <a:xfrm>
                <a:off x="4831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" name="Oval 1517"/>
              <p:cNvSpPr>
                <a:spLocks noChangeArrowheads="1"/>
              </p:cNvSpPr>
              <p:nvPr/>
            </p:nvSpPr>
            <p:spPr bwMode="auto">
              <a:xfrm>
                <a:off x="4831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" name="Oval 1518"/>
              <p:cNvSpPr>
                <a:spLocks noChangeArrowheads="1"/>
              </p:cNvSpPr>
              <p:nvPr/>
            </p:nvSpPr>
            <p:spPr bwMode="auto">
              <a:xfrm>
                <a:off x="4831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" name="Oval 1519"/>
              <p:cNvSpPr>
                <a:spLocks noChangeArrowheads="1"/>
              </p:cNvSpPr>
              <p:nvPr/>
            </p:nvSpPr>
            <p:spPr bwMode="auto">
              <a:xfrm>
                <a:off x="4831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" name="Oval 1520"/>
              <p:cNvSpPr>
                <a:spLocks noChangeArrowheads="1"/>
              </p:cNvSpPr>
              <p:nvPr/>
            </p:nvSpPr>
            <p:spPr bwMode="auto">
              <a:xfrm>
                <a:off x="4831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" name="Oval 1521"/>
              <p:cNvSpPr>
                <a:spLocks noChangeArrowheads="1"/>
              </p:cNvSpPr>
              <p:nvPr/>
            </p:nvSpPr>
            <p:spPr bwMode="auto">
              <a:xfrm>
                <a:off x="4831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" name="Oval 1522"/>
              <p:cNvSpPr>
                <a:spLocks noChangeArrowheads="1"/>
              </p:cNvSpPr>
              <p:nvPr/>
            </p:nvSpPr>
            <p:spPr bwMode="auto">
              <a:xfrm>
                <a:off x="4831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" name="Oval 1523"/>
              <p:cNvSpPr>
                <a:spLocks noChangeArrowheads="1"/>
              </p:cNvSpPr>
              <p:nvPr/>
            </p:nvSpPr>
            <p:spPr bwMode="auto">
              <a:xfrm>
                <a:off x="4831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" name="Oval 1524"/>
              <p:cNvSpPr>
                <a:spLocks noChangeArrowheads="1"/>
              </p:cNvSpPr>
              <p:nvPr/>
            </p:nvSpPr>
            <p:spPr bwMode="auto">
              <a:xfrm>
                <a:off x="4831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" name="Oval 1525"/>
              <p:cNvSpPr>
                <a:spLocks noChangeArrowheads="1"/>
              </p:cNvSpPr>
              <p:nvPr/>
            </p:nvSpPr>
            <p:spPr bwMode="auto">
              <a:xfrm>
                <a:off x="4831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" name="Oval 1526"/>
              <p:cNvSpPr>
                <a:spLocks noChangeArrowheads="1"/>
              </p:cNvSpPr>
              <p:nvPr/>
            </p:nvSpPr>
            <p:spPr bwMode="auto">
              <a:xfrm>
                <a:off x="4831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" name="Oval 1527"/>
              <p:cNvSpPr>
                <a:spLocks noChangeArrowheads="1"/>
              </p:cNvSpPr>
              <p:nvPr/>
            </p:nvSpPr>
            <p:spPr bwMode="auto">
              <a:xfrm>
                <a:off x="4831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1" name="Oval 1528"/>
              <p:cNvSpPr>
                <a:spLocks noChangeArrowheads="1"/>
              </p:cNvSpPr>
              <p:nvPr/>
            </p:nvSpPr>
            <p:spPr bwMode="auto">
              <a:xfrm>
                <a:off x="4831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2" name="Oval 1529"/>
              <p:cNvSpPr>
                <a:spLocks noChangeArrowheads="1"/>
              </p:cNvSpPr>
              <p:nvPr/>
            </p:nvSpPr>
            <p:spPr bwMode="auto">
              <a:xfrm>
                <a:off x="4794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3" name="Oval 1530"/>
              <p:cNvSpPr>
                <a:spLocks noChangeArrowheads="1"/>
              </p:cNvSpPr>
              <p:nvPr/>
            </p:nvSpPr>
            <p:spPr bwMode="auto">
              <a:xfrm>
                <a:off x="4794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4" name="Oval 1531"/>
              <p:cNvSpPr>
                <a:spLocks noChangeArrowheads="1"/>
              </p:cNvSpPr>
              <p:nvPr/>
            </p:nvSpPr>
            <p:spPr bwMode="auto">
              <a:xfrm>
                <a:off x="4794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5" name="Oval 1532"/>
              <p:cNvSpPr>
                <a:spLocks noChangeArrowheads="1"/>
              </p:cNvSpPr>
              <p:nvPr/>
            </p:nvSpPr>
            <p:spPr bwMode="auto">
              <a:xfrm>
                <a:off x="4794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" name="Oval 1533"/>
              <p:cNvSpPr>
                <a:spLocks noChangeArrowheads="1"/>
              </p:cNvSpPr>
              <p:nvPr/>
            </p:nvSpPr>
            <p:spPr bwMode="auto">
              <a:xfrm>
                <a:off x="4794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7" name="Oval 1534"/>
              <p:cNvSpPr>
                <a:spLocks noChangeArrowheads="1"/>
              </p:cNvSpPr>
              <p:nvPr/>
            </p:nvSpPr>
            <p:spPr bwMode="auto">
              <a:xfrm>
                <a:off x="4794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8" name="Oval 1535"/>
              <p:cNvSpPr>
                <a:spLocks noChangeArrowheads="1"/>
              </p:cNvSpPr>
              <p:nvPr/>
            </p:nvSpPr>
            <p:spPr bwMode="auto">
              <a:xfrm>
                <a:off x="4794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9" name="Oval 1536"/>
              <p:cNvSpPr>
                <a:spLocks noChangeArrowheads="1"/>
              </p:cNvSpPr>
              <p:nvPr/>
            </p:nvSpPr>
            <p:spPr bwMode="auto">
              <a:xfrm>
                <a:off x="4794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0" name="Oval 1537"/>
              <p:cNvSpPr>
                <a:spLocks noChangeArrowheads="1"/>
              </p:cNvSpPr>
              <p:nvPr/>
            </p:nvSpPr>
            <p:spPr bwMode="auto">
              <a:xfrm>
                <a:off x="4794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1" name="Oval 1538"/>
              <p:cNvSpPr>
                <a:spLocks noChangeArrowheads="1"/>
              </p:cNvSpPr>
              <p:nvPr/>
            </p:nvSpPr>
            <p:spPr bwMode="auto">
              <a:xfrm>
                <a:off x="4794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2" name="Oval 1539"/>
              <p:cNvSpPr>
                <a:spLocks noChangeArrowheads="1"/>
              </p:cNvSpPr>
              <p:nvPr/>
            </p:nvSpPr>
            <p:spPr bwMode="auto">
              <a:xfrm>
                <a:off x="4794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3" name="Oval 1540"/>
              <p:cNvSpPr>
                <a:spLocks noChangeArrowheads="1"/>
              </p:cNvSpPr>
              <p:nvPr/>
            </p:nvSpPr>
            <p:spPr bwMode="auto">
              <a:xfrm>
                <a:off x="4794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4" name="Oval 1541"/>
              <p:cNvSpPr>
                <a:spLocks noChangeArrowheads="1"/>
              </p:cNvSpPr>
              <p:nvPr/>
            </p:nvSpPr>
            <p:spPr bwMode="auto">
              <a:xfrm>
                <a:off x="4794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5" name="Oval 1542"/>
              <p:cNvSpPr>
                <a:spLocks noChangeArrowheads="1"/>
              </p:cNvSpPr>
              <p:nvPr/>
            </p:nvSpPr>
            <p:spPr bwMode="auto">
              <a:xfrm>
                <a:off x="4794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6" name="Oval 1543"/>
              <p:cNvSpPr>
                <a:spLocks noChangeArrowheads="1"/>
              </p:cNvSpPr>
              <p:nvPr/>
            </p:nvSpPr>
            <p:spPr bwMode="auto">
              <a:xfrm>
                <a:off x="4794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7" name="Oval 1544"/>
              <p:cNvSpPr>
                <a:spLocks noChangeArrowheads="1"/>
              </p:cNvSpPr>
              <p:nvPr/>
            </p:nvSpPr>
            <p:spPr bwMode="auto">
              <a:xfrm>
                <a:off x="4794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8" name="Oval 1545"/>
              <p:cNvSpPr>
                <a:spLocks noChangeArrowheads="1"/>
              </p:cNvSpPr>
              <p:nvPr/>
            </p:nvSpPr>
            <p:spPr bwMode="auto">
              <a:xfrm>
                <a:off x="4794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9" name="Oval 1546"/>
              <p:cNvSpPr>
                <a:spLocks noChangeArrowheads="1"/>
              </p:cNvSpPr>
              <p:nvPr/>
            </p:nvSpPr>
            <p:spPr bwMode="auto">
              <a:xfrm>
                <a:off x="4794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0" name="Oval 1547"/>
              <p:cNvSpPr>
                <a:spLocks noChangeArrowheads="1"/>
              </p:cNvSpPr>
              <p:nvPr/>
            </p:nvSpPr>
            <p:spPr bwMode="auto">
              <a:xfrm>
                <a:off x="4794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1" name="Oval 1548"/>
              <p:cNvSpPr>
                <a:spLocks noChangeArrowheads="1"/>
              </p:cNvSpPr>
              <p:nvPr/>
            </p:nvSpPr>
            <p:spPr bwMode="auto">
              <a:xfrm>
                <a:off x="4794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2" name="Oval 1549"/>
              <p:cNvSpPr>
                <a:spLocks noChangeArrowheads="1"/>
              </p:cNvSpPr>
              <p:nvPr/>
            </p:nvSpPr>
            <p:spPr bwMode="auto">
              <a:xfrm>
                <a:off x="4794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3" name="Oval 1550"/>
              <p:cNvSpPr>
                <a:spLocks noChangeArrowheads="1"/>
              </p:cNvSpPr>
              <p:nvPr/>
            </p:nvSpPr>
            <p:spPr bwMode="auto">
              <a:xfrm>
                <a:off x="4794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4" name="Oval 1551"/>
              <p:cNvSpPr>
                <a:spLocks noChangeArrowheads="1"/>
              </p:cNvSpPr>
              <p:nvPr/>
            </p:nvSpPr>
            <p:spPr bwMode="auto">
              <a:xfrm>
                <a:off x="4794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5" name="Oval 1552"/>
              <p:cNvSpPr>
                <a:spLocks noChangeArrowheads="1"/>
              </p:cNvSpPr>
              <p:nvPr/>
            </p:nvSpPr>
            <p:spPr bwMode="auto">
              <a:xfrm>
                <a:off x="4794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6" name="Oval 1553"/>
              <p:cNvSpPr>
                <a:spLocks noChangeArrowheads="1"/>
              </p:cNvSpPr>
              <p:nvPr/>
            </p:nvSpPr>
            <p:spPr bwMode="auto">
              <a:xfrm>
                <a:off x="4794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7" name="Oval 1554"/>
              <p:cNvSpPr>
                <a:spLocks noChangeArrowheads="1"/>
              </p:cNvSpPr>
              <p:nvPr/>
            </p:nvSpPr>
            <p:spPr bwMode="auto">
              <a:xfrm>
                <a:off x="4794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8" name="Oval 1555"/>
              <p:cNvSpPr>
                <a:spLocks noChangeArrowheads="1"/>
              </p:cNvSpPr>
              <p:nvPr/>
            </p:nvSpPr>
            <p:spPr bwMode="auto">
              <a:xfrm>
                <a:off x="4794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9" name="Oval 1556"/>
              <p:cNvSpPr>
                <a:spLocks noChangeArrowheads="1"/>
              </p:cNvSpPr>
              <p:nvPr/>
            </p:nvSpPr>
            <p:spPr bwMode="auto">
              <a:xfrm>
                <a:off x="4794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0" name="Oval 1557"/>
              <p:cNvSpPr>
                <a:spLocks noChangeArrowheads="1"/>
              </p:cNvSpPr>
              <p:nvPr/>
            </p:nvSpPr>
            <p:spPr bwMode="auto">
              <a:xfrm>
                <a:off x="4794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1" name="Oval 1558"/>
              <p:cNvSpPr>
                <a:spLocks noChangeArrowheads="1"/>
              </p:cNvSpPr>
              <p:nvPr/>
            </p:nvSpPr>
            <p:spPr bwMode="auto">
              <a:xfrm>
                <a:off x="475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2" name="Oval 1559"/>
              <p:cNvSpPr>
                <a:spLocks noChangeArrowheads="1"/>
              </p:cNvSpPr>
              <p:nvPr/>
            </p:nvSpPr>
            <p:spPr bwMode="auto">
              <a:xfrm>
                <a:off x="4756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3" name="Oval 1560"/>
              <p:cNvSpPr>
                <a:spLocks noChangeArrowheads="1"/>
              </p:cNvSpPr>
              <p:nvPr/>
            </p:nvSpPr>
            <p:spPr bwMode="auto">
              <a:xfrm>
                <a:off x="4756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4" name="Oval 1561"/>
              <p:cNvSpPr>
                <a:spLocks noChangeArrowheads="1"/>
              </p:cNvSpPr>
              <p:nvPr/>
            </p:nvSpPr>
            <p:spPr bwMode="auto">
              <a:xfrm>
                <a:off x="4756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5" name="Oval 1562"/>
              <p:cNvSpPr>
                <a:spLocks noChangeArrowheads="1"/>
              </p:cNvSpPr>
              <p:nvPr/>
            </p:nvSpPr>
            <p:spPr bwMode="auto">
              <a:xfrm>
                <a:off x="4756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6" name="Oval 1563"/>
              <p:cNvSpPr>
                <a:spLocks noChangeArrowheads="1"/>
              </p:cNvSpPr>
              <p:nvPr/>
            </p:nvSpPr>
            <p:spPr bwMode="auto">
              <a:xfrm>
                <a:off x="4756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7" name="Oval 1564"/>
              <p:cNvSpPr>
                <a:spLocks noChangeArrowheads="1"/>
              </p:cNvSpPr>
              <p:nvPr/>
            </p:nvSpPr>
            <p:spPr bwMode="auto">
              <a:xfrm>
                <a:off x="4756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8" name="Oval 1565"/>
              <p:cNvSpPr>
                <a:spLocks noChangeArrowheads="1"/>
              </p:cNvSpPr>
              <p:nvPr/>
            </p:nvSpPr>
            <p:spPr bwMode="auto">
              <a:xfrm>
                <a:off x="4756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9" name="Oval 1566"/>
              <p:cNvSpPr>
                <a:spLocks noChangeArrowheads="1"/>
              </p:cNvSpPr>
              <p:nvPr/>
            </p:nvSpPr>
            <p:spPr bwMode="auto">
              <a:xfrm>
                <a:off x="4756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0" name="Oval 1567"/>
              <p:cNvSpPr>
                <a:spLocks noChangeArrowheads="1"/>
              </p:cNvSpPr>
              <p:nvPr/>
            </p:nvSpPr>
            <p:spPr bwMode="auto">
              <a:xfrm>
                <a:off x="4756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1" name="Oval 1568"/>
              <p:cNvSpPr>
                <a:spLocks noChangeArrowheads="1"/>
              </p:cNvSpPr>
              <p:nvPr/>
            </p:nvSpPr>
            <p:spPr bwMode="auto">
              <a:xfrm>
                <a:off x="4756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2" name="Oval 1569"/>
              <p:cNvSpPr>
                <a:spLocks noChangeArrowheads="1"/>
              </p:cNvSpPr>
              <p:nvPr/>
            </p:nvSpPr>
            <p:spPr bwMode="auto">
              <a:xfrm>
                <a:off x="4756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3" name="Oval 1570"/>
              <p:cNvSpPr>
                <a:spLocks noChangeArrowheads="1"/>
              </p:cNvSpPr>
              <p:nvPr/>
            </p:nvSpPr>
            <p:spPr bwMode="auto">
              <a:xfrm>
                <a:off x="4756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4" name="Oval 1571"/>
              <p:cNvSpPr>
                <a:spLocks noChangeArrowheads="1"/>
              </p:cNvSpPr>
              <p:nvPr/>
            </p:nvSpPr>
            <p:spPr bwMode="auto">
              <a:xfrm>
                <a:off x="4756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5" name="Oval 1572"/>
              <p:cNvSpPr>
                <a:spLocks noChangeArrowheads="1"/>
              </p:cNvSpPr>
              <p:nvPr/>
            </p:nvSpPr>
            <p:spPr bwMode="auto">
              <a:xfrm>
                <a:off x="4756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6" name="Oval 1573"/>
              <p:cNvSpPr>
                <a:spLocks noChangeArrowheads="1"/>
              </p:cNvSpPr>
              <p:nvPr/>
            </p:nvSpPr>
            <p:spPr bwMode="auto">
              <a:xfrm>
                <a:off x="4756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7" name="Oval 1574"/>
              <p:cNvSpPr>
                <a:spLocks noChangeArrowheads="1"/>
              </p:cNvSpPr>
              <p:nvPr/>
            </p:nvSpPr>
            <p:spPr bwMode="auto">
              <a:xfrm>
                <a:off x="4756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8" name="Oval 1575"/>
              <p:cNvSpPr>
                <a:spLocks noChangeArrowheads="1"/>
              </p:cNvSpPr>
              <p:nvPr/>
            </p:nvSpPr>
            <p:spPr bwMode="auto">
              <a:xfrm>
                <a:off x="4756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9" name="Oval 1576"/>
              <p:cNvSpPr>
                <a:spLocks noChangeArrowheads="1"/>
              </p:cNvSpPr>
              <p:nvPr/>
            </p:nvSpPr>
            <p:spPr bwMode="auto">
              <a:xfrm>
                <a:off x="4756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0" name="Oval 1577"/>
              <p:cNvSpPr>
                <a:spLocks noChangeArrowheads="1"/>
              </p:cNvSpPr>
              <p:nvPr/>
            </p:nvSpPr>
            <p:spPr bwMode="auto">
              <a:xfrm>
                <a:off x="4756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1" name="Oval 1578"/>
              <p:cNvSpPr>
                <a:spLocks noChangeArrowheads="1"/>
              </p:cNvSpPr>
              <p:nvPr/>
            </p:nvSpPr>
            <p:spPr bwMode="auto">
              <a:xfrm>
                <a:off x="4756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2" name="Oval 1579"/>
              <p:cNvSpPr>
                <a:spLocks noChangeArrowheads="1"/>
              </p:cNvSpPr>
              <p:nvPr/>
            </p:nvSpPr>
            <p:spPr bwMode="auto">
              <a:xfrm>
                <a:off x="4756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3" name="Oval 1580"/>
              <p:cNvSpPr>
                <a:spLocks noChangeArrowheads="1"/>
              </p:cNvSpPr>
              <p:nvPr/>
            </p:nvSpPr>
            <p:spPr bwMode="auto">
              <a:xfrm>
                <a:off x="4756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4" name="Oval 1581"/>
              <p:cNvSpPr>
                <a:spLocks noChangeArrowheads="1"/>
              </p:cNvSpPr>
              <p:nvPr/>
            </p:nvSpPr>
            <p:spPr bwMode="auto">
              <a:xfrm>
                <a:off x="4756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5" name="Oval 1582"/>
              <p:cNvSpPr>
                <a:spLocks noChangeArrowheads="1"/>
              </p:cNvSpPr>
              <p:nvPr/>
            </p:nvSpPr>
            <p:spPr bwMode="auto">
              <a:xfrm>
                <a:off x="4720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6" name="Oval 1583"/>
              <p:cNvSpPr>
                <a:spLocks noChangeArrowheads="1"/>
              </p:cNvSpPr>
              <p:nvPr/>
            </p:nvSpPr>
            <p:spPr bwMode="auto">
              <a:xfrm>
                <a:off x="4720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7" name="Oval 1584"/>
              <p:cNvSpPr>
                <a:spLocks noChangeArrowheads="1"/>
              </p:cNvSpPr>
              <p:nvPr/>
            </p:nvSpPr>
            <p:spPr bwMode="auto">
              <a:xfrm>
                <a:off x="4720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8" name="Oval 1585"/>
              <p:cNvSpPr>
                <a:spLocks noChangeArrowheads="1"/>
              </p:cNvSpPr>
              <p:nvPr/>
            </p:nvSpPr>
            <p:spPr bwMode="auto">
              <a:xfrm>
                <a:off x="4720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9" name="Oval 1586"/>
              <p:cNvSpPr>
                <a:spLocks noChangeArrowheads="1"/>
              </p:cNvSpPr>
              <p:nvPr/>
            </p:nvSpPr>
            <p:spPr bwMode="auto">
              <a:xfrm>
                <a:off x="4720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0" name="Oval 1587"/>
              <p:cNvSpPr>
                <a:spLocks noChangeArrowheads="1"/>
              </p:cNvSpPr>
              <p:nvPr/>
            </p:nvSpPr>
            <p:spPr bwMode="auto">
              <a:xfrm>
                <a:off x="4720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1" name="Oval 1588"/>
              <p:cNvSpPr>
                <a:spLocks noChangeArrowheads="1"/>
              </p:cNvSpPr>
              <p:nvPr/>
            </p:nvSpPr>
            <p:spPr bwMode="auto">
              <a:xfrm>
                <a:off x="4720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2" name="Oval 1589"/>
              <p:cNvSpPr>
                <a:spLocks noChangeArrowheads="1"/>
              </p:cNvSpPr>
              <p:nvPr/>
            </p:nvSpPr>
            <p:spPr bwMode="auto">
              <a:xfrm>
                <a:off x="4720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3" name="Oval 1590"/>
              <p:cNvSpPr>
                <a:spLocks noChangeArrowheads="1"/>
              </p:cNvSpPr>
              <p:nvPr/>
            </p:nvSpPr>
            <p:spPr bwMode="auto">
              <a:xfrm>
                <a:off x="4720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4" name="Oval 1591"/>
              <p:cNvSpPr>
                <a:spLocks noChangeArrowheads="1"/>
              </p:cNvSpPr>
              <p:nvPr/>
            </p:nvSpPr>
            <p:spPr bwMode="auto">
              <a:xfrm>
                <a:off x="4720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5" name="Oval 1592"/>
              <p:cNvSpPr>
                <a:spLocks noChangeArrowheads="1"/>
              </p:cNvSpPr>
              <p:nvPr/>
            </p:nvSpPr>
            <p:spPr bwMode="auto">
              <a:xfrm>
                <a:off x="4720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6" name="Oval 1593"/>
              <p:cNvSpPr>
                <a:spLocks noChangeArrowheads="1"/>
              </p:cNvSpPr>
              <p:nvPr/>
            </p:nvSpPr>
            <p:spPr bwMode="auto">
              <a:xfrm>
                <a:off x="4720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7" name="Oval 1594"/>
              <p:cNvSpPr>
                <a:spLocks noChangeArrowheads="1"/>
              </p:cNvSpPr>
              <p:nvPr/>
            </p:nvSpPr>
            <p:spPr bwMode="auto">
              <a:xfrm>
                <a:off x="4720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" name="Oval 1595"/>
              <p:cNvSpPr>
                <a:spLocks noChangeArrowheads="1"/>
              </p:cNvSpPr>
              <p:nvPr/>
            </p:nvSpPr>
            <p:spPr bwMode="auto">
              <a:xfrm>
                <a:off x="4720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9" name="Oval 1596"/>
              <p:cNvSpPr>
                <a:spLocks noChangeArrowheads="1"/>
              </p:cNvSpPr>
              <p:nvPr/>
            </p:nvSpPr>
            <p:spPr bwMode="auto">
              <a:xfrm>
                <a:off x="4720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0" name="Oval 1597"/>
              <p:cNvSpPr>
                <a:spLocks noChangeArrowheads="1"/>
              </p:cNvSpPr>
              <p:nvPr/>
            </p:nvSpPr>
            <p:spPr bwMode="auto">
              <a:xfrm>
                <a:off x="4720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1" name="Oval 1598"/>
              <p:cNvSpPr>
                <a:spLocks noChangeArrowheads="1"/>
              </p:cNvSpPr>
              <p:nvPr/>
            </p:nvSpPr>
            <p:spPr bwMode="auto">
              <a:xfrm>
                <a:off x="4720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2" name="Oval 1599"/>
              <p:cNvSpPr>
                <a:spLocks noChangeArrowheads="1"/>
              </p:cNvSpPr>
              <p:nvPr/>
            </p:nvSpPr>
            <p:spPr bwMode="auto">
              <a:xfrm>
                <a:off x="4720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3" name="Oval 1600"/>
              <p:cNvSpPr>
                <a:spLocks noChangeArrowheads="1"/>
              </p:cNvSpPr>
              <p:nvPr/>
            </p:nvSpPr>
            <p:spPr bwMode="auto">
              <a:xfrm>
                <a:off x="4720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4" name="Oval 1601"/>
              <p:cNvSpPr>
                <a:spLocks noChangeArrowheads="1"/>
              </p:cNvSpPr>
              <p:nvPr/>
            </p:nvSpPr>
            <p:spPr bwMode="auto">
              <a:xfrm>
                <a:off x="4720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5" name="Oval 1602"/>
              <p:cNvSpPr>
                <a:spLocks noChangeArrowheads="1"/>
              </p:cNvSpPr>
              <p:nvPr/>
            </p:nvSpPr>
            <p:spPr bwMode="auto">
              <a:xfrm>
                <a:off x="4682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6" name="Oval 1603"/>
              <p:cNvSpPr>
                <a:spLocks noChangeArrowheads="1"/>
              </p:cNvSpPr>
              <p:nvPr/>
            </p:nvSpPr>
            <p:spPr bwMode="auto">
              <a:xfrm>
                <a:off x="4682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7" name="Oval 1604"/>
              <p:cNvSpPr>
                <a:spLocks noChangeArrowheads="1"/>
              </p:cNvSpPr>
              <p:nvPr/>
            </p:nvSpPr>
            <p:spPr bwMode="auto">
              <a:xfrm>
                <a:off x="4682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8" name="Oval 1605"/>
              <p:cNvSpPr>
                <a:spLocks noChangeArrowheads="1"/>
              </p:cNvSpPr>
              <p:nvPr/>
            </p:nvSpPr>
            <p:spPr bwMode="auto">
              <a:xfrm>
                <a:off x="4682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9" name="Oval 1606"/>
              <p:cNvSpPr>
                <a:spLocks noChangeArrowheads="1"/>
              </p:cNvSpPr>
              <p:nvPr/>
            </p:nvSpPr>
            <p:spPr bwMode="auto">
              <a:xfrm>
                <a:off x="4682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0" name="Oval 1607"/>
              <p:cNvSpPr>
                <a:spLocks noChangeArrowheads="1"/>
              </p:cNvSpPr>
              <p:nvPr/>
            </p:nvSpPr>
            <p:spPr bwMode="auto">
              <a:xfrm>
                <a:off x="4682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1" name="Oval 1608"/>
              <p:cNvSpPr>
                <a:spLocks noChangeArrowheads="1"/>
              </p:cNvSpPr>
              <p:nvPr/>
            </p:nvSpPr>
            <p:spPr bwMode="auto">
              <a:xfrm>
                <a:off x="4682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2" name="Oval 1609"/>
              <p:cNvSpPr>
                <a:spLocks noChangeArrowheads="1"/>
              </p:cNvSpPr>
              <p:nvPr/>
            </p:nvSpPr>
            <p:spPr bwMode="auto">
              <a:xfrm>
                <a:off x="4682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3" name="Oval 1610"/>
              <p:cNvSpPr>
                <a:spLocks noChangeArrowheads="1"/>
              </p:cNvSpPr>
              <p:nvPr/>
            </p:nvSpPr>
            <p:spPr bwMode="auto">
              <a:xfrm>
                <a:off x="4682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4" name="Oval 1611"/>
              <p:cNvSpPr>
                <a:spLocks noChangeArrowheads="1"/>
              </p:cNvSpPr>
              <p:nvPr/>
            </p:nvSpPr>
            <p:spPr bwMode="auto">
              <a:xfrm>
                <a:off x="4682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5" name="Oval 1612"/>
              <p:cNvSpPr>
                <a:spLocks noChangeArrowheads="1"/>
              </p:cNvSpPr>
              <p:nvPr/>
            </p:nvSpPr>
            <p:spPr bwMode="auto">
              <a:xfrm>
                <a:off x="4682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6" name="Oval 1613"/>
              <p:cNvSpPr>
                <a:spLocks noChangeArrowheads="1"/>
              </p:cNvSpPr>
              <p:nvPr/>
            </p:nvSpPr>
            <p:spPr bwMode="auto">
              <a:xfrm>
                <a:off x="4682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7" name="Oval 1614"/>
              <p:cNvSpPr>
                <a:spLocks noChangeArrowheads="1"/>
              </p:cNvSpPr>
              <p:nvPr/>
            </p:nvSpPr>
            <p:spPr bwMode="auto">
              <a:xfrm>
                <a:off x="4682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8" name="Oval 1615"/>
              <p:cNvSpPr>
                <a:spLocks noChangeArrowheads="1"/>
              </p:cNvSpPr>
              <p:nvPr/>
            </p:nvSpPr>
            <p:spPr bwMode="auto">
              <a:xfrm>
                <a:off x="4682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" name="Oval 1616"/>
              <p:cNvSpPr>
                <a:spLocks noChangeArrowheads="1"/>
              </p:cNvSpPr>
              <p:nvPr/>
            </p:nvSpPr>
            <p:spPr bwMode="auto">
              <a:xfrm>
                <a:off x="4682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0" name="Oval 1617"/>
              <p:cNvSpPr>
                <a:spLocks noChangeArrowheads="1"/>
              </p:cNvSpPr>
              <p:nvPr/>
            </p:nvSpPr>
            <p:spPr bwMode="auto">
              <a:xfrm>
                <a:off x="4682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1" name="Oval 1618"/>
              <p:cNvSpPr>
                <a:spLocks noChangeArrowheads="1"/>
              </p:cNvSpPr>
              <p:nvPr/>
            </p:nvSpPr>
            <p:spPr bwMode="auto">
              <a:xfrm>
                <a:off x="4682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2" name="Oval 1619"/>
              <p:cNvSpPr>
                <a:spLocks noChangeArrowheads="1"/>
              </p:cNvSpPr>
              <p:nvPr/>
            </p:nvSpPr>
            <p:spPr bwMode="auto">
              <a:xfrm>
                <a:off x="4682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3" name="Oval 1620"/>
              <p:cNvSpPr>
                <a:spLocks noChangeArrowheads="1"/>
              </p:cNvSpPr>
              <p:nvPr/>
            </p:nvSpPr>
            <p:spPr bwMode="auto">
              <a:xfrm>
                <a:off x="4682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4" name="Oval 1621"/>
              <p:cNvSpPr>
                <a:spLocks noChangeArrowheads="1"/>
              </p:cNvSpPr>
              <p:nvPr/>
            </p:nvSpPr>
            <p:spPr bwMode="auto">
              <a:xfrm>
                <a:off x="4644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5" name="Oval 1622"/>
              <p:cNvSpPr>
                <a:spLocks noChangeArrowheads="1"/>
              </p:cNvSpPr>
              <p:nvPr/>
            </p:nvSpPr>
            <p:spPr bwMode="auto">
              <a:xfrm>
                <a:off x="4644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6" name="Oval 1623"/>
              <p:cNvSpPr>
                <a:spLocks noChangeArrowheads="1"/>
              </p:cNvSpPr>
              <p:nvPr/>
            </p:nvSpPr>
            <p:spPr bwMode="auto">
              <a:xfrm>
                <a:off x="4644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7" name="Oval 1624"/>
              <p:cNvSpPr>
                <a:spLocks noChangeArrowheads="1"/>
              </p:cNvSpPr>
              <p:nvPr/>
            </p:nvSpPr>
            <p:spPr bwMode="auto">
              <a:xfrm>
                <a:off x="4644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8" name="Oval 1625"/>
              <p:cNvSpPr>
                <a:spLocks noChangeArrowheads="1"/>
              </p:cNvSpPr>
              <p:nvPr/>
            </p:nvSpPr>
            <p:spPr bwMode="auto">
              <a:xfrm>
                <a:off x="4644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9" name="Oval 1626"/>
              <p:cNvSpPr>
                <a:spLocks noChangeArrowheads="1"/>
              </p:cNvSpPr>
              <p:nvPr/>
            </p:nvSpPr>
            <p:spPr bwMode="auto">
              <a:xfrm>
                <a:off x="4644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0" name="Oval 1627"/>
              <p:cNvSpPr>
                <a:spLocks noChangeArrowheads="1"/>
              </p:cNvSpPr>
              <p:nvPr/>
            </p:nvSpPr>
            <p:spPr bwMode="auto">
              <a:xfrm>
                <a:off x="4644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1" name="Oval 1628"/>
              <p:cNvSpPr>
                <a:spLocks noChangeArrowheads="1"/>
              </p:cNvSpPr>
              <p:nvPr/>
            </p:nvSpPr>
            <p:spPr bwMode="auto">
              <a:xfrm>
                <a:off x="4644" y="1495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2" name="Oval 1629"/>
              <p:cNvSpPr>
                <a:spLocks noChangeArrowheads="1"/>
              </p:cNvSpPr>
              <p:nvPr/>
            </p:nvSpPr>
            <p:spPr bwMode="auto">
              <a:xfrm>
                <a:off x="4644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3" name="Oval 1630"/>
              <p:cNvSpPr>
                <a:spLocks noChangeArrowheads="1"/>
              </p:cNvSpPr>
              <p:nvPr/>
            </p:nvSpPr>
            <p:spPr bwMode="auto">
              <a:xfrm>
                <a:off x="4644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4" name="Oval 1631"/>
              <p:cNvSpPr>
                <a:spLocks noChangeArrowheads="1"/>
              </p:cNvSpPr>
              <p:nvPr/>
            </p:nvSpPr>
            <p:spPr bwMode="auto">
              <a:xfrm>
                <a:off x="4644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5" name="Oval 1632"/>
              <p:cNvSpPr>
                <a:spLocks noChangeArrowheads="1"/>
              </p:cNvSpPr>
              <p:nvPr/>
            </p:nvSpPr>
            <p:spPr bwMode="auto">
              <a:xfrm>
                <a:off x="4644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6" name="Oval 1633"/>
              <p:cNvSpPr>
                <a:spLocks noChangeArrowheads="1"/>
              </p:cNvSpPr>
              <p:nvPr/>
            </p:nvSpPr>
            <p:spPr bwMode="auto">
              <a:xfrm>
                <a:off x="4644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7" name="Oval 1634"/>
              <p:cNvSpPr>
                <a:spLocks noChangeArrowheads="1"/>
              </p:cNvSpPr>
              <p:nvPr/>
            </p:nvSpPr>
            <p:spPr bwMode="auto">
              <a:xfrm>
                <a:off x="4644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8" name="Oval 1635"/>
              <p:cNvSpPr>
                <a:spLocks noChangeArrowheads="1"/>
              </p:cNvSpPr>
              <p:nvPr/>
            </p:nvSpPr>
            <p:spPr bwMode="auto">
              <a:xfrm>
                <a:off x="4644" y="1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9" name="Oval 1636"/>
              <p:cNvSpPr>
                <a:spLocks noChangeArrowheads="1"/>
              </p:cNvSpPr>
              <p:nvPr/>
            </p:nvSpPr>
            <p:spPr bwMode="auto">
              <a:xfrm>
                <a:off x="4644" y="179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0" name="Oval 1637"/>
              <p:cNvSpPr>
                <a:spLocks noChangeArrowheads="1"/>
              </p:cNvSpPr>
              <p:nvPr/>
            </p:nvSpPr>
            <p:spPr bwMode="auto">
              <a:xfrm>
                <a:off x="4644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1" name="Oval 1638"/>
              <p:cNvSpPr>
                <a:spLocks noChangeArrowheads="1"/>
              </p:cNvSpPr>
              <p:nvPr/>
            </p:nvSpPr>
            <p:spPr bwMode="auto">
              <a:xfrm>
                <a:off x="4644" y="1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2" name="Oval 1639"/>
              <p:cNvSpPr>
                <a:spLocks noChangeArrowheads="1"/>
              </p:cNvSpPr>
              <p:nvPr/>
            </p:nvSpPr>
            <p:spPr bwMode="auto">
              <a:xfrm>
                <a:off x="4644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3" name="Oval 1640"/>
              <p:cNvSpPr>
                <a:spLocks noChangeArrowheads="1"/>
              </p:cNvSpPr>
              <p:nvPr/>
            </p:nvSpPr>
            <p:spPr bwMode="auto">
              <a:xfrm>
                <a:off x="4644" y="194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4" name="Oval 1641"/>
              <p:cNvSpPr>
                <a:spLocks noChangeArrowheads="1"/>
              </p:cNvSpPr>
              <p:nvPr/>
            </p:nvSpPr>
            <p:spPr bwMode="auto">
              <a:xfrm>
                <a:off x="4644" y="197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5" name="Oval 1642"/>
              <p:cNvSpPr>
                <a:spLocks noChangeArrowheads="1"/>
              </p:cNvSpPr>
              <p:nvPr/>
            </p:nvSpPr>
            <p:spPr bwMode="auto">
              <a:xfrm>
                <a:off x="4609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6" name="Oval 1643"/>
              <p:cNvSpPr>
                <a:spLocks noChangeArrowheads="1"/>
              </p:cNvSpPr>
              <p:nvPr/>
            </p:nvSpPr>
            <p:spPr bwMode="auto">
              <a:xfrm>
                <a:off x="4609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7" name="Oval 1644"/>
              <p:cNvSpPr>
                <a:spLocks noChangeArrowheads="1"/>
              </p:cNvSpPr>
              <p:nvPr/>
            </p:nvSpPr>
            <p:spPr bwMode="auto">
              <a:xfrm>
                <a:off x="4609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8" name="Oval 1645"/>
              <p:cNvSpPr>
                <a:spLocks noChangeArrowheads="1"/>
              </p:cNvSpPr>
              <p:nvPr/>
            </p:nvSpPr>
            <p:spPr bwMode="auto">
              <a:xfrm>
                <a:off x="4609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9" name="Oval 1646"/>
              <p:cNvSpPr>
                <a:spLocks noChangeArrowheads="1"/>
              </p:cNvSpPr>
              <p:nvPr/>
            </p:nvSpPr>
            <p:spPr bwMode="auto">
              <a:xfrm>
                <a:off x="4609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0" name="Oval 1647"/>
              <p:cNvSpPr>
                <a:spLocks noChangeArrowheads="1"/>
              </p:cNvSpPr>
              <p:nvPr/>
            </p:nvSpPr>
            <p:spPr bwMode="auto">
              <a:xfrm>
                <a:off x="4609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1" name="Oval 1648"/>
              <p:cNvSpPr>
                <a:spLocks noChangeArrowheads="1"/>
              </p:cNvSpPr>
              <p:nvPr/>
            </p:nvSpPr>
            <p:spPr bwMode="auto">
              <a:xfrm>
                <a:off x="4609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2" name="Oval 1649"/>
              <p:cNvSpPr>
                <a:spLocks noChangeArrowheads="1"/>
              </p:cNvSpPr>
              <p:nvPr/>
            </p:nvSpPr>
            <p:spPr bwMode="auto">
              <a:xfrm>
                <a:off x="4609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3" name="Oval 1650"/>
              <p:cNvSpPr>
                <a:spLocks noChangeArrowheads="1"/>
              </p:cNvSpPr>
              <p:nvPr/>
            </p:nvSpPr>
            <p:spPr bwMode="auto">
              <a:xfrm>
                <a:off x="4609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4" name="Oval 1651"/>
              <p:cNvSpPr>
                <a:spLocks noChangeArrowheads="1"/>
              </p:cNvSpPr>
              <p:nvPr/>
            </p:nvSpPr>
            <p:spPr bwMode="auto">
              <a:xfrm>
                <a:off x="4609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5" name="Oval 1652"/>
              <p:cNvSpPr>
                <a:spLocks noChangeArrowheads="1"/>
              </p:cNvSpPr>
              <p:nvPr/>
            </p:nvSpPr>
            <p:spPr bwMode="auto">
              <a:xfrm>
                <a:off x="4609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6" name="Oval 1653"/>
              <p:cNvSpPr>
                <a:spLocks noChangeArrowheads="1"/>
              </p:cNvSpPr>
              <p:nvPr/>
            </p:nvSpPr>
            <p:spPr bwMode="auto">
              <a:xfrm>
                <a:off x="4609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7" name="Oval 1654"/>
              <p:cNvSpPr>
                <a:spLocks noChangeArrowheads="1"/>
              </p:cNvSpPr>
              <p:nvPr/>
            </p:nvSpPr>
            <p:spPr bwMode="auto">
              <a:xfrm>
                <a:off x="4609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8" name="Oval 1655"/>
              <p:cNvSpPr>
                <a:spLocks noChangeArrowheads="1"/>
              </p:cNvSpPr>
              <p:nvPr/>
            </p:nvSpPr>
            <p:spPr bwMode="auto">
              <a:xfrm>
                <a:off x="4609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" name="Oval 1656"/>
              <p:cNvSpPr>
                <a:spLocks noChangeArrowheads="1"/>
              </p:cNvSpPr>
              <p:nvPr/>
            </p:nvSpPr>
            <p:spPr bwMode="auto">
              <a:xfrm>
                <a:off x="4609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" name="Oval 1657"/>
              <p:cNvSpPr>
                <a:spLocks noChangeArrowheads="1"/>
              </p:cNvSpPr>
              <p:nvPr/>
            </p:nvSpPr>
            <p:spPr bwMode="auto">
              <a:xfrm>
                <a:off x="4609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1" name="Oval 1658"/>
              <p:cNvSpPr>
                <a:spLocks noChangeArrowheads="1"/>
              </p:cNvSpPr>
              <p:nvPr/>
            </p:nvSpPr>
            <p:spPr bwMode="auto">
              <a:xfrm>
                <a:off x="4609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2" name="Oval 1659"/>
              <p:cNvSpPr>
                <a:spLocks noChangeArrowheads="1"/>
              </p:cNvSpPr>
              <p:nvPr/>
            </p:nvSpPr>
            <p:spPr bwMode="auto">
              <a:xfrm>
                <a:off x="4609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3" name="Oval 1660"/>
              <p:cNvSpPr>
                <a:spLocks noChangeArrowheads="1"/>
              </p:cNvSpPr>
              <p:nvPr/>
            </p:nvSpPr>
            <p:spPr bwMode="auto">
              <a:xfrm>
                <a:off x="4609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4" name="Oval 1661"/>
              <p:cNvSpPr>
                <a:spLocks noChangeArrowheads="1"/>
              </p:cNvSpPr>
              <p:nvPr/>
            </p:nvSpPr>
            <p:spPr bwMode="auto">
              <a:xfrm>
                <a:off x="4609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5" name="Oval 1662"/>
              <p:cNvSpPr>
                <a:spLocks noChangeArrowheads="1"/>
              </p:cNvSpPr>
              <p:nvPr/>
            </p:nvSpPr>
            <p:spPr bwMode="auto">
              <a:xfrm>
                <a:off x="4609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6" name="Oval 1663"/>
              <p:cNvSpPr>
                <a:spLocks noChangeArrowheads="1"/>
              </p:cNvSpPr>
              <p:nvPr/>
            </p:nvSpPr>
            <p:spPr bwMode="auto">
              <a:xfrm>
                <a:off x="4571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7" name="Oval 1664"/>
              <p:cNvSpPr>
                <a:spLocks noChangeArrowheads="1"/>
              </p:cNvSpPr>
              <p:nvPr/>
            </p:nvSpPr>
            <p:spPr bwMode="auto">
              <a:xfrm>
                <a:off x="4571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8" name="Oval 1665"/>
              <p:cNvSpPr>
                <a:spLocks noChangeArrowheads="1"/>
              </p:cNvSpPr>
              <p:nvPr/>
            </p:nvSpPr>
            <p:spPr bwMode="auto">
              <a:xfrm>
                <a:off x="4571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9" name="Oval 1666"/>
              <p:cNvSpPr>
                <a:spLocks noChangeArrowheads="1"/>
              </p:cNvSpPr>
              <p:nvPr/>
            </p:nvSpPr>
            <p:spPr bwMode="auto">
              <a:xfrm>
                <a:off x="4571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0" name="Oval 1667"/>
              <p:cNvSpPr>
                <a:spLocks noChangeArrowheads="1"/>
              </p:cNvSpPr>
              <p:nvPr/>
            </p:nvSpPr>
            <p:spPr bwMode="auto">
              <a:xfrm>
                <a:off x="4571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1" name="Oval 1668"/>
              <p:cNvSpPr>
                <a:spLocks noChangeArrowheads="1"/>
              </p:cNvSpPr>
              <p:nvPr/>
            </p:nvSpPr>
            <p:spPr bwMode="auto">
              <a:xfrm>
                <a:off x="4571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2" name="Oval 1669"/>
              <p:cNvSpPr>
                <a:spLocks noChangeArrowheads="1"/>
              </p:cNvSpPr>
              <p:nvPr/>
            </p:nvSpPr>
            <p:spPr bwMode="auto">
              <a:xfrm>
                <a:off x="4571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3" name="Oval 1670"/>
              <p:cNvSpPr>
                <a:spLocks noChangeArrowheads="1"/>
              </p:cNvSpPr>
              <p:nvPr/>
            </p:nvSpPr>
            <p:spPr bwMode="auto">
              <a:xfrm>
                <a:off x="4571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4" name="Oval 1671"/>
              <p:cNvSpPr>
                <a:spLocks noChangeArrowheads="1"/>
              </p:cNvSpPr>
              <p:nvPr/>
            </p:nvSpPr>
            <p:spPr bwMode="auto">
              <a:xfrm>
                <a:off x="4571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5" name="Oval 1672"/>
              <p:cNvSpPr>
                <a:spLocks noChangeArrowheads="1"/>
              </p:cNvSpPr>
              <p:nvPr/>
            </p:nvSpPr>
            <p:spPr bwMode="auto">
              <a:xfrm>
                <a:off x="4571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6" name="Oval 1673"/>
              <p:cNvSpPr>
                <a:spLocks noChangeArrowheads="1"/>
              </p:cNvSpPr>
              <p:nvPr/>
            </p:nvSpPr>
            <p:spPr bwMode="auto">
              <a:xfrm>
                <a:off x="4571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7" name="Oval 1674"/>
              <p:cNvSpPr>
                <a:spLocks noChangeArrowheads="1"/>
              </p:cNvSpPr>
              <p:nvPr/>
            </p:nvSpPr>
            <p:spPr bwMode="auto">
              <a:xfrm>
                <a:off x="4571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8" name="Oval 1675"/>
              <p:cNvSpPr>
                <a:spLocks noChangeArrowheads="1"/>
              </p:cNvSpPr>
              <p:nvPr/>
            </p:nvSpPr>
            <p:spPr bwMode="auto">
              <a:xfrm>
                <a:off x="4571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9" name="Oval 1676"/>
              <p:cNvSpPr>
                <a:spLocks noChangeArrowheads="1"/>
              </p:cNvSpPr>
              <p:nvPr/>
            </p:nvSpPr>
            <p:spPr bwMode="auto">
              <a:xfrm>
                <a:off x="4571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" name="Oval 1677"/>
              <p:cNvSpPr>
                <a:spLocks noChangeArrowheads="1"/>
              </p:cNvSpPr>
              <p:nvPr/>
            </p:nvSpPr>
            <p:spPr bwMode="auto">
              <a:xfrm>
                <a:off x="4571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9" name="Group 1879"/>
            <p:cNvGrpSpPr>
              <a:grpSpLocks/>
            </p:cNvGrpSpPr>
            <p:nvPr/>
          </p:nvGrpSpPr>
          <p:grpSpPr bwMode="auto">
            <a:xfrm>
              <a:off x="3906" y="829"/>
              <a:ext cx="691" cy="1768"/>
              <a:chOff x="3906" y="829"/>
              <a:chExt cx="691" cy="1768"/>
            </a:xfrm>
            <a:grpFill/>
          </p:grpSpPr>
          <p:sp>
            <p:nvSpPr>
              <p:cNvPr id="881" name="Oval 1679"/>
              <p:cNvSpPr>
                <a:spLocks noChangeArrowheads="1"/>
              </p:cNvSpPr>
              <p:nvPr/>
            </p:nvSpPr>
            <p:spPr bwMode="auto">
              <a:xfrm>
                <a:off x="4571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Oval 1680"/>
              <p:cNvSpPr>
                <a:spLocks noChangeArrowheads="1"/>
              </p:cNvSpPr>
              <p:nvPr/>
            </p:nvSpPr>
            <p:spPr bwMode="auto">
              <a:xfrm>
                <a:off x="4571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Oval 1681"/>
              <p:cNvSpPr>
                <a:spLocks noChangeArrowheads="1"/>
              </p:cNvSpPr>
              <p:nvPr/>
            </p:nvSpPr>
            <p:spPr bwMode="auto">
              <a:xfrm>
                <a:off x="4571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Oval 1682"/>
              <p:cNvSpPr>
                <a:spLocks noChangeArrowheads="1"/>
              </p:cNvSpPr>
              <p:nvPr/>
            </p:nvSpPr>
            <p:spPr bwMode="auto">
              <a:xfrm>
                <a:off x="4571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Oval 1683"/>
              <p:cNvSpPr>
                <a:spLocks noChangeArrowheads="1"/>
              </p:cNvSpPr>
              <p:nvPr/>
            </p:nvSpPr>
            <p:spPr bwMode="auto">
              <a:xfrm>
                <a:off x="4571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Oval 1684"/>
              <p:cNvSpPr>
                <a:spLocks noChangeArrowheads="1"/>
              </p:cNvSpPr>
              <p:nvPr/>
            </p:nvSpPr>
            <p:spPr bwMode="auto">
              <a:xfrm>
                <a:off x="4533" y="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Oval 1685"/>
              <p:cNvSpPr>
                <a:spLocks noChangeArrowheads="1"/>
              </p:cNvSpPr>
              <p:nvPr/>
            </p:nvSpPr>
            <p:spPr bwMode="auto">
              <a:xfrm>
                <a:off x="4533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Oval 1686"/>
              <p:cNvSpPr>
                <a:spLocks noChangeArrowheads="1"/>
              </p:cNvSpPr>
              <p:nvPr/>
            </p:nvSpPr>
            <p:spPr bwMode="auto">
              <a:xfrm>
                <a:off x="4533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Oval 1687"/>
              <p:cNvSpPr>
                <a:spLocks noChangeArrowheads="1"/>
              </p:cNvSpPr>
              <p:nvPr/>
            </p:nvSpPr>
            <p:spPr bwMode="auto">
              <a:xfrm>
                <a:off x="4533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Oval 1688"/>
              <p:cNvSpPr>
                <a:spLocks noChangeArrowheads="1"/>
              </p:cNvSpPr>
              <p:nvPr/>
            </p:nvSpPr>
            <p:spPr bwMode="auto">
              <a:xfrm>
                <a:off x="4533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Oval 1689"/>
              <p:cNvSpPr>
                <a:spLocks noChangeArrowheads="1"/>
              </p:cNvSpPr>
              <p:nvPr/>
            </p:nvSpPr>
            <p:spPr bwMode="auto">
              <a:xfrm>
                <a:off x="4533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Oval 1690"/>
              <p:cNvSpPr>
                <a:spLocks noChangeArrowheads="1"/>
              </p:cNvSpPr>
              <p:nvPr/>
            </p:nvSpPr>
            <p:spPr bwMode="auto">
              <a:xfrm>
                <a:off x="4533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Oval 1691"/>
              <p:cNvSpPr>
                <a:spLocks noChangeArrowheads="1"/>
              </p:cNvSpPr>
              <p:nvPr/>
            </p:nvSpPr>
            <p:spPr bwMode="auto">
              <a:xfrm>
                <a:off x="4533" y="1606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Oval 1692"/>
              <p:cNvSpPr>
                <a:spLocks noChangeArrowheads="1"/>
              </p:cNvSpPr>
              <p:nvPr/>
            </p:nvSpPr>
            <p:spPr bwMode="auto">
              <a:xfrm>
                <a:off x="4533" y="164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Oval 1693"/>
              <p:cNvSpPr>
                <a:spLocks noChangeArrowheads="1"/>
              </p:cNvSpPr>
              <p:nvPr/>
            </p:nvSpPr>
            <p:spPr bwMode="auto">
              <a:xfrm>
                <a:off x="4533" y="168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Oval 1694"/>
              <p:cNvSpPr>
                <a:spLocks noChangeArrowheads="1"/>
              </p:cNvSpPr>
              <p:nvPr/>
            </p:nvSpPr>
            <p:spPr bwMode="auto">
              <a:xfrm>
                <a:off x="4533" y="171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Oval 1695"/>
              <p:cNvSpPr>
                <a:spLocks noChangeArrowheads="1"/>
              </p:cNvSpPr>
              <p:nvPr/>
            </p:nvSpPr>
            <p:spPr bwMode="auto">
              <a:xfrm>
                <a:off x="4533" y="175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Oval 1696"/>
              <p:cNvSpPr>
                <a:spLocks noChangeArrowheads="1"/>
              </p:cNvSpPr>
              <p:nvPr/>
            </p:nvSpPr>
            <p:spPr bwMode="auto">
              <a:xfrm>
                <a:off x="4533" y="179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Oval 1697"/>
              <p:cNvSpPr>
                <a:spLocks noChangeArrowheads="1"/>
              </p:cNvSpPr>
              <p:nvPr/>
            </p:nvSpPr>
            <p:spPr bwMode="auto">
              <a:xfrm>
                <a:off x="4533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Oval 1698"/>
              <p:cNvSpPr>
                <a:spLocks noChangeArrowheads="1"/>
              </p:cNvSpPr>
              <p:nvPr/>
            </p:nvSpPr>
            <p:spPr bwMode="auto">
              <a:xfrm>
                <a:off x="4533" y="1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Oval 1699"/>
              <p:cNvSpPr>
                <a:spLocks noChangeArrowheads="1"/>
              </p:cNvSpPr>
              <p:nvPr/>
            </p:nvSpPr>
            <p:spPr bwMode="auto">
              <a:xfrm>
                <a:off x="4533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Oval 1700"/>
              <p:cNvSpPr>
                <a:spLocks noChangeArrowheads="1"/>
              </p:cNvSpPr>
              <p:nvPr/>
            </p:nvSpPr>
            <p:spPr bwMode="auto">
              <a:xfrm>
                <a:off x="4533" y="194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Oval 1701"/>
              <p:cNvSpPr>
                <a:spLocks noChangeArrowheads="1"/>
              </p:cNvSpPr>
              <p:nvPr/>
            </p:nvSpPr>
            <p:spPr bwMode="auto">
              <a:xfrm>
                <a:off x="4533" y="197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Oval 1702"/>
              <p:cNvSpPr>
                <a:spLocks noChangeArrowheads="1"/>
              </p:cNvSpPr>
              <p:nvPr/>
            </p:nvSpPr>
            <p:spPr bwMode="auto">
              <a:xfrm>
                <a:off x="4533" y="2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Oval 1703"/>
              <p:cNvSpPr>
                <a:spLocks noChangeArrowheads="1"/>
              </p:cNvSpPr>
              <p:nvPr/>
            </p:nvSpPr>
            <p:spPr bwMode="auto">
              <a:xfrm>
                <a:off x="4498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Oval 1704"/>
              <p:cNvSpPr>
                <a:spLocks noChangeArrowheads="1"/>
              </p:cNvSpPr>
              <p:nvPr/>
            </p:nvSpPr>
            <p:spPr bwMode="auto">
              <a:xfrm>
                <a:off x="4498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Oval 1705"/>
              <p:cNvSpPr>
                <a:spLocks noChangeArrowheads="1"/>
              </p:cNvSpPr>
              <p:nvPr/>
            </p:nvSpPr>
            <p:spPr bwMode="auto">
              <a:xfrm>
                <a:off x="4498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Oval 1706"/>
              <p:cNvSpPr>
                <a:spLocks noChangeArrowheads="1"/>
              </p:cNvSpPr>
              <p:nvPr/>
            </p:nvSpPr>
            <p:spPr bwMode="auto">
              <a:xfrm>
                <a:off x="4498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Oval 1707"/>
              <p:cNvSpPr>
                <a:spLocks noChangeArrowheads="1"/>
              </p:cNvSpPr>
              <p:nvPr/>
            </p:nvSpPr>
            <p:spPr bwMode="auto">
              <a:xfrm>
                <a:off x="4498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Oval 1708"/>
              <p:cNvSpPr>
                <a:spLocks noChangeArrowheads="1"/>
              </p:cNvSpPr>
              <p:nvPr/>
            </p:nvSpPr>
            <p:spPr bwMode="auto">
              <a:xfrm>
                <a:off x="4498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Oval 1709"/>
              <p:cNvSpPr>
                <a:spLocks noChangeArrowheads="1"/>
              </p:cNvSpPr>
              <p:nvPr/>
            </p:nvSpPr>
            <p:spPr bwMode="auto">
              <a:xfrm>
                <a:off x="4498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Oval 1710"/>
              <p:cNvSpPr>
                <a:spLocks noChangeArrowheads="1"/>
              </p:cNvSpPr>
              <p:nvPr/>
            </p:nvSpPr>
            <p:spPr bwMode="auto">
              <a:xfrm>
                <a:off x="4498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Oval 1711"/>
              <p:cNvSpPr>
                <a:spLocks noChangeArrowheads="1"/>
              </p:cNvSpPr>
              <p:nvPr/>
            </p:nvSpPr>
            <p:spPr bwMode="auto">
              <a:xfrm>
                <a:off x="4498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Oval 1712"/>
              <p:cNvSpPr>
                <a:spLocks noChangeArrowheads="1"/>
              </p:cNvSpPr>
              <p:nvPr/>
            </p:nvSpPr>
            <p:spPr bwMode="auto">
              <a:xfrm>
                <a:off x="4498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Oval 1713"/>
              <p:cNvSpPr>
                <a:spLocks noChangeArrowheads="1"/>
              </p:cNvSpPr>
              <p:nvPr/>
            </p:nvSpPr>
            <p:spPr bwMode="auto">
              <a:xfrm>
                <a:off x="4498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Oval 1714"/>
              <p:cNvSpPr>
                <a:spLocks noChangeArrowheads="1"/>
              </p:cNvSpPr>
              <p:nvPr/>
            </p:nvSpPr>
            <p:spPr bwMode="auto">
              <a:xfrm>
                <a:off x="4498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Oval 1715"/>
              <p:cNvSpPr>
                <a:spLocks noChangeArrowheads="1"/>
              </p:cNvSpPr>
              <p:nvPr/>
            </p:nvSpPr>
            <p:spPr bwMode="auto">
              <a:xfrm>
                <a:off x="4498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Oval 1716"/>
              <p:cNvSpPr>
                <a:spLocks noChangeArrowheads="1"/>
              </p:cNvSpPr>
              <p:nvPr/>
            </p:nvSpPr>
            <p:spPr bwMode="auto">
              <a:xfrm>
                <a:off x="4498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Oval 1717"/>
              <p:cNvSpPr>
                <a:spLocks noChangeArrowheads="1"/>
              </p:cNvSpPr>
              <p:nvPr/>
            </p:nvSpPr>
            <p:spPr bwMode="auto">
              <a:xfrm>
                <a:off x="4498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Oval 1718"/>
              <p:cNvSpPr>
                <a:spLocks noChangeArrowheads="1"/>
              </p:cNvSpPr>
              <p:nvPr/>
            </p:nvSpPr>
            <p:spPr bwMode="auto">
              <a:xfrm>
                <a:off x="4498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Oval 1719"/>
              <p:cNvSpPr>
                <a:spLocks noChangeArrowheads="1"/>
              </p:cNvSpPr>
              <p:nvPr/>
            </p:nvSpPr>
            <p:spPr bwMode="auto">
              <a:xfrm>
                <a:off x="4498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Oval 1720"/>
              <p:cNvSpPr>
                <a:spLocks noChangeArrowheads="1"/>
              </p:cNvSpPr>
              <p:nvPr/>
            </p:nvSpPr>
            <p:spPr bwMode="auto">
              <a:xfrm>
                <a:off x="4460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Oval 1721"/>
              <p:cNvSpPr>
                <a:spLocks noChangeArrowheads="1"/>
              </p:cNvSpPr>
              <p:nvPr/>
            </p:nvSpPr>
            <p:spPr bwMode="auto">
              <a:xfrm>
                <a:off x="4460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Oval 1722"/>
              <p:cNvSpPr>
                <a:spLocks noChangeArrowheads="1"/>
              </p:cNvSpPr>
              <p:nvPr/>
            </p:nvSpPr>
            <p:spPr bwMode="auto">
              <a:xfrm>
                <a:off x="4460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Oval 1723"/>
              <p:cNvSpPr>
                <a:spLocks noChangeArrowheads="1"/>
              </p:cNvSpPr>
              <p:nvPr/>
            </p:nvSpPr>
            <p:spPr bwMode="auto">
              <a:xfrm>
                <a:off x="4460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Oval 1724"/>
              <p:cNvSpPr>
                <a:spLocks noChangeArrowheads="1"/>
              </p:cNvSpPr>
              <p:nvPr/>
            </p:nvSpPr>
            <p:spPr bwMode="auto">
              <a:xfrm>
                <a:off x="4460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Oval 1725"/>
              <p:cNvSpPr>
                <a:spLocks noChangeArrowheads="1"/>
              </p:cNvSpPr>
              <p:nvPr/>
            </p:nvSpPr>
            <p:spPr bwMode="auto">
              <a:xfrm>
                <a:off x="4460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Oval 1726"/>
              <p:cNvSpPr>
                <a:spLocks noChangeArrowheads="1"/>
              </p:cNvSpPr>
              <p:nvPr/>
            </p:nvSpPr>
            <p:spPr bwMode="auto">
              <a:xfrm>
                <a:off x="4460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Oval 1727"/>
              <p:cNvSpPr>
                <a:spLocks noChangeArrowheads="1"/>
              </p:cNvSpPr>
              <p:nvPr/>
            </p:nvSpPr>
            <p:spPr bwMode="auto">
              <a:xfrm>
                <a:off x="4460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Oval 1728"/>
              <p:cNvSpPr>
                <a:spLocks noChangeArrowheads="1"/>
              </p:cNvSpPr>
              <p:nvPr/>
            </p:nvSpPr>
            <p:spPr bwMode="auto">
              <a:xfrm>
                <a:off x="4460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Oval 1729"/>
              <p:cNvSpPr>
                <a:spLocks noChangeArrowheads="1"/>
              </p:cNvSpPr>
              <p:nvPr/>
            </p:nvSpPr>
            <p:spPr bwMode="auto">
              <a:xfrm>
                <a:off x="4460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Oval 1730"/>
              <p:cNvSpPr>
                <a:spLocks noChangeArrowheads="1"/>
              </p:cNvSpPr>
              <p:nvPr/>
            </p:nvSpPr>
            <p:spPr bwMode="auto">
              <a:xfrm>
                <a:off x="4460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Oval 1731"/>
              <p:cNvSpPr>
                <a:spLocks noChangeArrowheads="1"/>
              </p:cNvSpPr>
              <p:nvPr/>
            </p:nvSpPr>
            <p:spPr bwMode="auto">
              <a:xfrm>
                <a:off x="4460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Oval 1732"/>
              <p:cNvSpPr>
                <a:spLocks noChangeArrowheads="1"/>
              </p:cNvSpPr>
              <p:nvPr/>
            </p:nvSpPr>
            <p:spPr bwMode="auto">
              <a:xfrm>
                <a:off x="4460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Oval 1733"/>
              <p:cNvSpPr>
                <a:spLocks noChangeArrowheads="1"/>
              </p:cNvSpPr>
              <p:nvPr/>
            </p:nvSpPr>
            <p:spPr bwMode="auto">
              <a:xfrm>
                <a:off x="4460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Oval 1734"/>
              <p:cNvSpPr>
                <a:spLocks noChangeArrowheads="1"/>
              </p:cNvSpPr>
              <p:nvPr/>
            </p:nvSpPr>
            <p:spPr bwMode="auto">
              <a:xfrm>
                <a:off x="4460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Oval 1735"/>
              <p:cNvSpPr>
                <a:spLocks noChangeArrowheads="1"/>
              </p:cNvSpPr>
              <p:nvPr/>
            </p:nvSpPr>
            <p:spPr bwMode="auto">
              <a:xfrm>
                <a:off x="4424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Oval 1736"/>
              <p:cNvSpPr>
                <a:spLocks noChangeArrowheads="1"/>
              </p:cNvSpPr>
              <p:nvPr/>
            </p:nvSpPr>
            <p:spPr bwMode="auto">
              <a:xfrm>
                <a:off x="4424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Oval 1737"/>
              <p:cNvSpPr>
                <a:spLocks noChangeArrowheads="1"/>
              </p:cNvSpPr>
              <p:nvPr/>
            </p:nvSpPr>
            <p:spPr bwMode="auto">
              <a:xfrm>
                <a:off x="4424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Oval 1738"/>
              <p:cNvSpPr>
                <a:spLocks noChangeArrowheads="1"/>
              </p:cNvSpPr>
              <p:nvPr/>
            </p:nvSpPr>
            <p:spPr bwMode="auto">
              <a:xfrm>
                <a:off x="4424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Oval 1739"/>
              <p:cNvSpPr>
                <a:spLocks noChangeArrowheads="1"/>
              </p:cNvSpPr>
              <p:nvPr/>
            </p:nvSpPr>
            <p:spPr bwMode="auto">
              <a:xfrm>
                <a:off x="4424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Oval 1740"/>
              <p:cNvSpPr>
                <a:spLocks noChangeArrowheads="1"/>
              </p:cNvSpPr>
              <p:nvPr/>
            </p:nvSpPr>
            <p:spPr bwMode="auto">
              <a:xfrm>
                <a:off x="4424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Oval 1741"/>
              <p:cNvSpPr>
                <a:spLocks noChangeArrowheads="1"/>
              </p:cNvSpPr>
              <p:nvPr/>
            </p:nvSpPr>
            <p:spPr bwMode="auto">
              <a:xfrm>
                <a:off x="4424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Oval 1742"/>
              <p:cNvSpPr>
                <a:spLocks noChangeArrowheads="1"/>
              </p:cNvSpPr>
              <p:nvPr/>
            </p:nvSpPr>
            <p:spPr bwMode="auto">
              <a:xfrm>
                <a:off x="4424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Oval 1743"/>
              <p:cNvSpPr>
                <a:spLocks noChangeArrowheads="1"/>
              </p:cNvSpPr>
              <p:nvPr/>
            </p:nvSpPr>
            <p:spPr bwMode="auto">
              <a:xfrm>
                <a:off x="4424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Oval 1744"/>
              <p:cNvSpPr>
                <a:spLocks noChangeArrowheads="1"/>
              </p:cNvSpPr>
              <p:nvPr/>
            </p:nvSpPr>
            <p:spPr bwMode="auto">
              <a:xfrm>
                <a:off x="4424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Oval 1745"/>
              <p:cNvSpPr>
                <a:spLocks noChangeArrowheads="1"/>
              </p:cNvSpPr>
              <p:nvPr/>
            </p:nvSpPr>
            <p:spPr bwMode="auto">
              <a:xfrm>
                <a:off x="4424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Oval 1746"/>
              <p:cNvSpPr>
                <a:spLocks noChangeArrowheads="1"/>
              </p:cNvSpPr>
              <p:nvPr/>
            </p:nvSpPr>
            <p:spPr bwMode="auto">
              <a:xfrm>
                <a:off x="4424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Oval 1747"/>
              <p:cNvSpPr>
                <a:spLocks noChangeArrowheads="1"/>
              </p:cNvSpPr>
              <p:nvPr/>
            </p:nvSpPr>
            <p:spPr bwMode="auto">
              <a:xfrm>
                <a:off x="4424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Oval 1748"/>
              <p:cNvSpPr>
                <a:spLocks noChangeArrowheads="1"/>
              </p:cNvSpPr>
              <p:nvPr/>
            </p:nvSpPr>
            <p:spPr bwMode="auto">
              <a:xfrm>
                <a:off x="4387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Oval 1749"/>
              <p:cNvSpPr>
                <a:spLocks noChangeArrowheads="1"/>
              </p:cNvSpPr>
              <p:nvPr/>
            </p:nvSpPr>
            <p:spPr bwMode="auto">
              <a:xfrm>
                <a:off x="4387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Oval 1750"/>
              <p:cNvSpPr>
                <a:spLocks noChangeArrowheads="1"/>
              </p:cNvSpPr>
              <p:nvPr/>
            </p:nvSpPr>
            <p:spPr bwMode="auto">
              <a:xfrm>
                <a:off x="4387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Oval 1751"/>
              <p:cNvSpPr>
                <a:spLocks noChangeArrowheads="1"/>
              </p:cNvSpPr>
              <p:nvPr/>
            </p:nvSpPr>
            <p:spPr bwMode="auto">
              <a:xfrm>
                <a:off x="4387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Oval 1752"/>
              <p:cNvSpPr>
                <a:spLocks noChangeArrowheads="1"/>
              </p:cNvSpPr>
              <p:nvPr/>
            </p:nvSpPr>
            <p:spPr bwMode="auto">
              <a:xfrm>
                <a:off x="4387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Oval 1753"/>
              <p:cNvSpPr>
                <a:spLocks noChangeArrowheads="1"/>
              </p:cNvSpPr>
              <p:nvPr/>
            </p:nvSpPr>
            <p:spPr bwMode="auto">
              <a:xfrm>
                <a:off x="4387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Oval 1754"/>
              <p:cNvSpPr>
                <a:spLocks noChangeArrowheads="1"/>
              </p:cNvSpPr>
              <p:nvPr/>
            </p:nvSpPr>
            <p:spPr bwMode="auto">
              <a:xfrm>
                <a:off x="4387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Oval 1755"/>
              <p:cNvSpPr>
                <a:spLocks noChangeArrowheads="1"/>
              </p:cNvSpPr>
              <p:nvPr/>
            </p:nvSpPr>
            <p:spPr bwMode="auto">
              <a:xfrm>
                <a:off x="4387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Oval 1756"/>
              <p:cNvSpPr>
                <a:spLocks noChangeArrowheads="1"/>
              </p:cNvSpPr>
              <p:nvPr/>
            </p:nvSpPr>
            <p:spPr bwMode="auto">
              <a:xfrm>
                <a:off x="4387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Oval 1757"/>
              <p:cNvSpPr>
                <a:spLocks noChangeArrowheads="1"/>
              </p:cNvSpPr>
              <p:nvPr/>
            </p:nvSpPr>
            <p:spPr bwMode="auto">
              <a:xfrm>
                <a:off x="4349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Oval 1758"/>
              <p:cNvSpPr>
                <a:spLocks noChangeArrowheads="1"/>
              </p:cNvSpPr>
              <p:nvPr/>
            </p:nvSpPr>
            <p:spPr bwMode="auto">
              <a:xfrm>
                <a:off x="4349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Oval 1759"/>
              <p:cNvSpPr>
                <a:spLocks noChangeArrowheads="1"/>
              </p:cNvSpPr>
              <p:nvPr/>
            </p:nvSpPr>
            <p:spPr bwMode="auto">
              <a:xfrm>
                <a:off x="4349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Oval 1760"/>
              <p:cNvSpPr>
                <a:spLocks noChangeArrowheads="1"/>
              </p:cNvSpPr>
              <p:nvPr/>
            </p:nvSpPr>
            <p:spPr bwMode="auto">
              <a:xfrm>
                <a:off x="4349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Oval 1761"/>
              <p:cNvSpPr>
                <a:spLocks noChangeArrowheads="1"/>
              </p:cNvSpPr>
              <p:nvPr/>
            </p:nvSpPr>
            <p:spPr bwMode="auto">
              <a:xfrm>
                <a:off x="4349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Oval 1762"/>
              <p:cNvSpPr>
                <a:spLocks noChangeArrowheads="1"/>
              </p:cNvSpPr>
              <p:nvPr/>
            </p:nvSpPr>
            <p:spPr bwMode="auto">
              <a:xfrm>
                <a:off x="4349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Oval 1763"/>
              <p:cNvSpPr>
                <a:spLocks noChangeArrowheads="1"/>
              </p:cNvSpPr>
              <p:nvPr/>
            </p:nvSpPr>
            <p:spPr bwMode="auto">
              <a:xfrm>
                <a:off x="4313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Oval 1764"/>
              <p:cNvSpPr>
                <a:spLocks noChangeArrowheads="1"/>
              </p:cNvSpPr>
              <p:nvPr/>
            </p:nvSpPr>
            <p:spPr bwMode="auto">
              <a:xfrm>
                <a:off x="4313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Oval 1765"/>
              <p:cNvSpPr>
                <a:spLocks noChangeArrowheads="1"/>
              </p:cNvSpPr>
              <p:nvPr/>
            </p:nvSpPr>
            <p:spPr bwMode="auto">
              <a:xfrm>
                <a:off x="4313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Oval 1766"/>
              <p:cNvSpPr>
                <a:spLocks noChangeArrowheads="1"/>
              </p:cNvSpPr>
              <p:nvPr/>
            </p:nvSpPr>
            <p:spPr bwMode="auto">
              <a:xfrm>
                <a:off x="4313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Oval 1767"/>
              <p:cNvSpPr>
                <a:spLocks noChangeArrowheads="1"/>
              </p:cNvSpPr>
              <p:nvPr/>
            </p:nvSpPr>
            <p:spPr bwMode="auto">
              <a:xfrm>
                <a:off x="4313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Oval 1768"/>
              <p:cNvSpPr>
                <a:spLocks noChangeArrowheads="1"/>
              </p:cNvSpPr>
              <p:nvPr/>
            </p:nvSpPr>
            <p:spPr bwMode="auto">
              <a:xfrm>
                <a:off x="4313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Oval 1769"/>
              <p:cNvSpPr>
                <a:spLocks noChangeArrowheads="1"/>
              </p:cNvSpPr>
              <p:nvPr/>
            </p:nvSpPr>
            <p:spPr bwMode="auto">
              <a:xfrm>
                <a:off x="4275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Oval 1770"/>
              <p:cNvSpPr>
                <a:spLocks noChangeArrowheads="1"/>
              </p:cNvSpPr>
              <p:nvPr/>
            </p:nvSpPr>
            <p:spPr bwMode="auto">
              <a:xfrm>
                <a:off x="4275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Oval 1771"/>
              <p:cNvSpPr>
                <a:spLocks noChangeArrowheads="1"/>
              </p:cNvSpPr>
              <p:nvPr/>
            </p:nvSpPr>
            <p:spPr bwMode="auto">
              <a:xfrm>
                <a:off x="4275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Oval 1772"/>
              <p:cNvSpPr>
                <a:spLocks noChangeArrowheads="1"/>
              </p:cNvSpPr>
              <p:nvPr/>
            </p:nvSpPr>
            <p:spPr bwMode="auto">
              <a:xfrm>
                <a:off x="4275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Oval 1773"/>
              <p:cNvSpPr>
                <a:spLocks noChangeArrowheads="1"/>
              </p:cNvSpPr>
              <p:nvPr/>
            </p:nvSpPr>
            <p:spPr bwMode="auto">
              <a:xfrm>
                <a:off x="427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Oval 1774"/>
              <p:cNvSpPr>
                <a:spLocks noChangeArrowheads="1"/>
              </p:cNvSpPr>
              <p:nvPr/>
            </p:nvSpPr>
            <p:spPr bwMode="auto">
              <a:xfrm>
                <a:off x="4275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Oval 1775"/>
              <p:cNvSpPr>
                <a:spLocks noChangeArrowheads="1"/>
              </p:cNvSpPr>
              <p:nvPr/>
            </p:nvSpPr>
            <p:spPr bwMode="auto">
              <a:xfrm>
                <a:off x="4237" y="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Oval 1776"/>
              <p:cNvSpPr>
                <a:spLocks noChangeArrowheads="1"/>
              </p:cNvSpPr>
              <p:nvPr/>
            </p:nvSpPr>
            <p:spPr bwMode="auto">
              <a:xfrm>
                <a:off x="4237" y="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Oval 1777"/>
              <p:cNvSpPr>
                <a:spLocks noChangeArrowheads="1"/>
              </p:cNvSpPr>
              <p:nvPr/>
            </p:nvSpPr>
            <p:spPr bwMode="auto">
              <a:xfrm>
                <a:off x="4237" y="90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Oval 1778"/>
              <p:cNvSpPr>
                <a:spLocks noChangeArrowheads="1"/>
              </p:cNvSpPr>
              <p:nvPr/>
            </p:nvSpPr>
            <p:spPr bwMode="auto">
              <a:xfrm>
                <a:off x="4237" y="94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Oval 1779"/>
              <p:cNvSpPr>
                <a:spLocks noChangeArrowheads="1"/>
              </p:cNvSpPr>
              <p:nvPr/>
            </p:nvSpPr>
            <p:spPr bwMode="auto">
              <a:xfrm>
                <a:off x="4237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Oval 1780"/>
              <p:cNvSpPr>
                <a:spLocks noChangeArrowheads="1"/>
              </p:cNvSpPr>
              <p:nvPr/>
            </p:nvSpPr>
            <p:spPr bwMode="auto">
              <a:xfrm>
                <a:off x="4237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Oval 1781"/>
              <p:cNvSpPr>
                <a:spLocks noChangeArrowheads="1"/>
              </p:cNvSpPr>
              <p:nvPr/>
            </p:nvSpPr>
            <p:spPr bwMode="auto">
              <a:xfrm>
                <a:off x="4202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Oval 1782"/>
              <p:cNvSpPr>
                <a:spLocks noChangeArrowheads="1"/>
              </p:cNvSpPr>
              <p:nvPr/>
            </p:nvSpPr>
            <p:spPr bwMode="auto">
              <a:xfrm>
                <a:off x="4202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Oval 1783"/>
              <p:cNvSpPr>
                <a:spLocks noChangeArrowheads="1"/>
              </p:cNvSpPr>
              <p:nvPr/>
            </p:nvSpPr>
            <p:spPr bwMode="auto">
              <a:xfrm>
                <a:off x="4202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Oval 1784"/>
              <p:cNvSpPr>
                <a:spLocks noChangeArrowheads="1"/>
              </p:cNvSpPr>
              <p:nvPr/>
            </p:nvSpPr>
            <p:spPr bwMode="auto">
              <a:xfrm>
                <a:off x="4202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Oval 1785"/>
              <p:cNvSpPr>
                <a:spLocks noChangeArrowheads="1"/>
              </p:cNvSpPr>
              <p:nvPr/>
            </p:nvSpPr>
            <p:spPr bwMode="auto">
              <a:xfrm>
                <a:off x="4202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Oval 1786"/>
              <p:cNvSpPr>
                <a:spLocks noChangeArrowheads="1"/>
              </p:cNvSpPr>
              <p:nvPr/>
            </p:nvSpPr>
            <p:spPr bwMode="auto">
              <a:xfrm>
                <a:off x="4202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Oval 1787"/>
              <p:cNvSpPr>
                <a:spLocks noChangeArrowheads="1"/>
              </p:cNvSpPr>
              <p:nvPr/>
            </p:nvSpPr>
            <p:spPr bwMode="auto">
              <a:xfrm>
                <a:off x="4202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Oval 1788"/>
              <p:cNvSpPr>
                <a:spLocks noChangeArrowheads="1"/>
              </p:cNvSpPr>
              <p:nvPr/>
            </p:nvSpPr>
            <p:spPr bwMode="auto">
              <a:xfrm>
                <a:off x="4164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Oval 1789"/>
              <p:cNvSpPr>
                <a:spLocks noChangeArrowheads="1"/>
              </p:cNvSpPr>
              <p:nvPr/>
            </p:nvSpPr>
            <p:spPr bwMode="auto">
              <a:xfrm>
                <a:off x="4164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Oval 1790"/>
              <p:cNvSpPr>
                <a:spLocks noChangeArrowheads="1"/>
              </p:cNvSpPr>
              <p:nvPr/>
            </p:nvSpPr>
            <p:spPr bwMode="auto">
              <a:xfrm>
                <a:off x="4164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Oval 1791"/>
              <p:cNvSpPr>
                <a:spLocks noChangeArrowheads="1"/>
              </p:cNvSpPr>
              <p:nvPr/>
            </p:nvSpPr>
            <p:spPr bwMode="auto">
              <a:xfrm>
                <a:off x="4164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Oval 1792"/>
              <p:cNvSpPr>
                <a:spLocks noChangeArrowheads="1"/>
              </p:cNvSpPr>
              <p:nvPr/>
            </p:nvSpPr>
            <p:spPr bwMode="auto">
              <a:xfrm>
                <a:off x="4164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Oval 1793"/>
              <p:cNvSpPr>
                <a:spLocks noChangeArrowheads="1"/>
              </p:cNvSpPr>
              <p:nvPr/>
            </p:nvSpPr>
            <p:spPr bwMode="auto">
              <a:xfrm>
                <a:off x="4164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Oval 1794"/>
              <p:cNvSpPr>
                <a:spLocks noChangeArrowheads="1"/>
              </p:cNvSpPr>
              <p:nvPr/>
            </p:nvSpPr>
            <p:spPr bwMode="auto">
              <a:xfrm>
                <a:off x="4164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Oval 1795"/>
              <p:cNvSpPr>
                <a:spLocks noChangeArrowheads="1"/>
              </p:cNvSpPr>
              <p:nvPr/>
            </p:nvSpPr>
            <p:spPr bwMode="auto">
              <a:xfrm>
                <a:off x="4164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Oval 1796"/>
              <p:cNvSpPr>
                <a:spLocks noChangeArrowheads="1"/>
              </p:cNvSpPr>
              <p:nvPr/>
            </p:nvSpPr>
            <p:spPr bwMode="auto">
              <a:xfrm>
                <a:off x="4129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Oval 1797"/>
              <p:cNvSpPr>
                <a:spLocks noChangeArrowheads="1"/>
              </p:cNvSpPr>
              <p:nvPr/>
            </p:nvSpPr>
            <p:spPr bwMode="auto">
              <a:xfrm>
                <a:off x="4129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Oval 1798"/>
              <p:cNvSpPr>
                <a:spLocks noChangeArrowheads="1"/>
              </p:cNvSpPr>
              <p:nvPr/>
            </p:nvSpPr>
            <p:spPr bwMode="auto">
              <a:xfrm>
                <a:off x="4129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Oval 1799"/>
              <p:cNvSpPr>
                <a:spLocks noChangeArrowheads="1"/>
              </p:cNvSpPr>
              <p:nvPr/>
            </p:nvSpPr>
            <p:spPr bwMode="auto">
              <a:xfrm>
                <a:off x="4129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Oval 1800"/>
              <p:cNvSpPr>
                <a:spLocks noChangeArrowheads="1"/>
              </p:cNvSpPr>
              <p:nvPr/>
            </p:nvSpPr>
            <p:spPr bwMode="auto">
              <a:xfrm>
                <a:off x="4129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Oval 1801"/>
              <p:cNvSpPr>
                <a:spLocks noChangeArrowheads="1"/>
              </p:cNvSpPr>
              <p:nvPr/>
            </p:nvSpPr>
            <p:spPr bwMode="auto">
              <a:xfrm>
                <a:off x="4129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Oval 1802"/>
              <p:cNvSpPr>
                <a:spLocks noChangeArrowheads="1"/>
              </p:cNvSpPr>
              <p:nvPr/>
            </p:nvSpPr>
            <p:spPr bwMode="auto">
              <a:xfrm>
                <a:off x="4129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Oval 1803"/>
              <p:cNvSpPr>
                <a:spLocks noChangeArrowheads="1"/>
              </p:cNvSpPr>
              <p:nvPr/>
            </p:nvSpPr>
            <p:spPr bwMode="auto">
              <a:xfrm>
                <a:off x="4129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Oval 1804"/>
              <p:cNvSpPr>
                <a:spLocks noChangeArrowheads="1"/>
              </p:cNvSpPr>
              <p:nvPr/>
            </p:nvSpPr>
            <p:spPr bwMode="auto">
              <a:xfrm>
                <a:off x="4129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Oval 1805"/>
              <p:cNvSpPr>
                <a:spLocks noChangeArrowheads="1"/>
              </p:cNvSpPr>
              <p:nvPr/>
            </p:nvSpPr>
            <p:spPr bwMode="auto">
              <a:xfrm>
                <a:off x="4129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Oval 1806"/>
              <p:cNvSpPr>
                <a:spLocks noChangeArrowheads="1"/>
              </p:cNvSpPr>
              <p:nvPr/>
            </p:nvSpPr>
            <p:spPr bwMode="auto">
              <a:xfrm>
                <a:off x="4091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Oval 1807"/>
              <p:cNvSpPr>
                <a:spLocks noChangeArrowheads="1"/>
              </p:cNvSpPr>
              <p:nvPr/>
            </p:nvSpPr>
            <p:spPr bwMode="auto">
              <a:xfrm>
                <a:off x="4091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Oval 1808"/>
              <p:cNvSpPr>
                <a:spLocks noChangeArrowheads="1"/>
              </p:cNvSpPr>
              <p:nvPr/>
            </p:nvSpPr>
            <p:spPr bwMode="auto">
              <a:xfrm>
                <a:off x="4091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Oval 1809"/>
              <p:cNvSpPr>
                <a:spLocks noChangeArrowheads="1"/>
              </p:cNvSpPr>
              <p:nvPr/>
            </p:nvSpPr>
            <p:spPr bwMode="auto">
              <a:xfrm>
                <a:off x="4091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Oval 1810"/>
              <p:cNvSpPr>
                <a:spLocks noChangeArrowheads="1"/>
              </p:cNvSpPr>
              <p:nvPr/>
            </p:nvSpPr>
            <p:spPr bwMode="auto">
              <a:xfrm>
                <a:off x="4091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Oval 1811"/>
              <p:cNvSpPr>
                <a:spLocks noChangeArrowheads="1"/>
              </p:cNvSpPr>
              <p:nvPr/>
            </p:nvSpPr>
            <p:spPr bwMode="auto">
              <a:xfrm>
                <a:off x="4091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Oval 1812"/>
              <p:cNvSpPr>
                <a:spLocks noChangeArrowheads="1"/>
              </p:cNvSpPr>
              <p:nvPr/>
            </p:nvSpPr>
            <p:spPr bwMode="auto">
              <a:xfrm>
                <a:off x="4091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Oval 1813"/>
              <p:cNvSpPr>
                <a:spLocks noChangeArrowheads="1"/>
              </p:cNvSpPr>
              <p:nvPr/>
            </p:nvSpPr>
            <p:spPr bwMode="auto">
              <a:xfrm>
                <a:off x="4091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Oval 1814"/>
              <p:cNvSpPr>
                <a:spLocks noChangeArrowheads="1"/>
              </p:cNvSpPr>
              <p:nvPr/>
            </p:nvSpPr>
            <p:spPr bwMode="auto">
              <a:xfrm>
                <a:off x="4053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Oval 1815"/>
              <p:cNvSpPr>
                <a:spLocks noChangeArrowheads="1"/>
              </p:cNvSpPr>
              <p:nvPr/>
            </p:nvSpPr>
            <p:spPr bwMode="auto">
              <a:xfrm>
                <a:off x="4053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Oval 1816"/>
              <p:cNvSpPr>
                <a:spLocks noChangeArrowheads="1"/>
              </p:cNvSpPr>
              <p:nvPr/>
            </p:nvSpPr>
            <p:spPr bwMode="auto">
              <a:xfrm>
                <a:off x="4053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Oval 1817"/>
              <p:cNvSpPr>
                <a:spLocks noChangeArrowheads="1"/>
              </p:cNvSpPr>
              <p:nvPr/>
            </p:nvSpPr>
            <p:spPr bwMode="auto">
              <a:xfrm>
                <a:off x="4053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Oval 1818"/>
              <p:cNvSpPr>
                <a:spLocks noChangeArrowheads="1"/>
              </p:cNvSpPr>
              <p:nvPr/>
            </p:nvSpPr>
            <p:spPr bwMode="auto">
              <a:xfrm>
                <a:off x="4053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Oval 1819"/>
              <p:cNvSpPr>
                <a:spLocks noChangeArrowheads="1"/>
              </p:cNvSpPr>
              <p:nvPr/>
            </p:nvSpPr>
            <p:spPr bwMode="auto">
              <a:xfrm>
                <a:off x="4053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Oval 1820"/>
              <p:cNvSpPr>
                <a:spLocks noChangeArrowheads="1"/>
              </p:cNvSpPr>
              <p:nvPr/>
            </p:nvSpPr>
            <p:spPr bwMode="auto">
              <a:xfrm>
                <a:off x="4053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Oval 1821"/>
              <p:cNvSpPr>
                <a:spLocks noChangeArrowheads="1"/>
              </p:cNvSpPr>
              <p:nvPr/>
            </p:nvSpPr>
            <p:spPr bwMode="auto">
              <a:xfrm>
                <a:off x="4053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Oval 1822"/>
              <p:cNvSpPr>
                <a:spLocks noChangeArrowheads="1"/>
              </p:cNvSpPr>
              <p:nvPr/>
            </p:nvSpPr>
            <p:spPr bwMode="auto">
              <a:xfrm>
                <a:off x="4053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Oval 1823"/>
              <p:cNvSpPr>
                <a:spLocks noChangeArrowheads="1"/>
              </p:cNvSpPr>
              <p:nvPr/>
            </p:nvSpPr>
            <p:spPr bwMode="auto">
              <a:xfrm>
                <a:off x="4053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Oval 1824"/>
              <p:cNvSpPr>
                <a:spLocks noChangeArrowheads="1"/>
              </p:cNvSpPr>
              <p:nvPr/>
            </p:nvSpPr>
            <p:spPr bwMode="auto">
              <a:xfrm>
                <a:off x="4053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Oval 1825"/>
              <p:cNvSpPr>
                <a:spLocks noChangeArrowheads="1"/>
              </p:cNvSpPr>
              <p:nvPr/>
            </p:nvSpPr>
            <p:spPr bwMode="auto">
              <a:xfrm>
                <a:off x="4017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Oval 1826"/>
              <p:cNvSpPr>
                <a:spLocks noChangeArrowheads="1"/>
              </p:cNvSpPr>
              <p:nvPr/>
            </p:nvSpPr>
            <p:spPr bwMode="auto">
              <a:xfrm>
                <a:off x="4017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Oval 1827"/>
              <p:cNvSpPr>
                <a:spLocks noChangeArrowheads="1"/>
              </p:cNvSpPr>
              <p:nvPr/>
            </p:nvSpPr>
            <p:spPr bwMode="auto">
              <a:xfrm>
                <a:off x="4017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Oval 1828"/>
              <p:cNvSpPr>
                <a:spLocks noChangeArrowheads="1"/>
              </p:cNvSpPr>
              <p:nvPr/>
            </p:nvSpPr>
            <p:spPr bwMode="auto">
              <a:xfrm>
                <a:off x="4017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Oval 1829"/>
              <p:cNvSpPr>
                <a:spLocks noChangeArrowheads="1"/>
              </p:cNvSpPr>
              <p:nvPr/>
            </p:nvSpPr>
            <p:spPr bwMode="auto">
              <a:xfrm>
                <a:off x="4017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Oval 1830"/>
              <p:cNvSpPr>
                <a:spLocks noChangeArrowheads="1"/>
              </p:cNvSpPr>
              <p:nvPr/>
            </p:nvSpPr>
            <p:spPr bwMode="auto">
              <a:xfrm>
                <a:off x="4017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Oval 1831"/>
              <p:cNvSpPr>
                <a:spLocks noChangeArrowheads="1"/>
              </p:cNvSpPr>
              <p:nvPr/>
            </p:nvSpPr>
            <p:spPr bwMode="auto">
              <a:xfrm>
                <a:off x="4017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Oval 1832"/>
              <p:cNvSpPr>
                <a:spLocks noChangeArrowheads="1"/>
              </p:cNvSpPr>
              <p:nvPr/>
            </p:nvSpPr>
            <p:spPr bwMode="auto">
              <a:xfrm>
                <a:off x="4017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Oval 1833"/>
              <p:cNvSpPr>
                <a:spLocks noChangeArrowheads="1"/>
              </p:cNvSpPr>
              <p:nvPr/>
            </p:nvSpPr>
            <p:spPr bwMode="auto">
              <a:xfrm>
                <a:off x="4017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Oval 1834"/>
              <p:cNvSpPr>
                <a:spLocks noChangeArrowheads="1"/>
              </p:cNvSpPr>
              <p:nvPr/>
            </p:nvSpPr>
            <p:spPr bwMode="auto">
              <a:xfrm>
                <a:off x="4017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Oval 1835"/>
              <p:cNvSpPr>
                <a:spLocks noChangeArrowheads="1"/>
              </p:cNvSpPr>
              <p:nvPr/>
            </p:nvSpPr>
            <p:spPr bwMode="auto">
              <a:xfrm>
                <a:off x="4017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Oval 1836"/>
              <p:cNvSpPr>
                <a:spLocks noChangeArrowheads="1"/>
              </p:cNvSpPr>
              <p:nvPr/>
            </p:nvSpPr>
            <p:spPr bwMode="auto">
              <a:xfrm>
                <a:off x="4017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Oval 1837"/>
              <p:cNvSpPr>
                <a:spLocks noChangeArrowheads="1"/>
              </p:cNvSpPr>
              <p:nvPr/>
            </p:nvSpPr>
            <p:spPr bwMode="auto">
              <a:xfrm>
                <a:off x="4017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Oval 1838"/>
              <p:cNvSpPr>
                <a:spLocks noChangeArrowheads="1"/>
              </p:cNvSpPr>
              <p:nvPr/>
            </p:nvSpPr>
            <p:spPr bwMode="auto">
              <a:xfrm>
                <a:off x="3980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Oval 1839"/>
              <p:cNvSpPr>
                <a:spLocks noChangeArrowheads="1"/>
              </p:cNvSpPr>
              <p:nvPr/>
            </p:nvSpPr>
            <p:spPr bwMode="auto">
              <a:xfrm>
                <a:off x="3980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Oval 1840"/>
              <p:cNvSpPr>
                <a:spLocks noChangeArrowheads="1"/>
              </p:cNvSpPr>
              <p:nvPr/>
            </p:nvSpPr>
            <p:spPr bwMode="auto">
              <a:xfrm>
                <a:off x="3980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Oval 1841"/>
              <p:cNvSpPr>
                <a:spLocks noChangeArrowheads="1"/>
              </p:cNvSpPr>
              <p:nvPr/>
            </p:nvSpPr>
            <p:spPr bwMode="auto">
              <a:xfrm>
                <a:off x="3980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Oval 1842"/>
              <p:cNvSpPr>
                <a:spLocks noChangeArrowheads="1"/>
              </p:cNvSpPr>
              <p:nvPr/>
            </p:nvSpPr>
            <p:spPr bwMode="auto">
              <a:xfrm>
                <a:off x="3980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Oval 1843"/>
              <p:cNvSpPr>
                <a:spLocks noChangeArrowheads="1"/>
              </p:cNvSpPr>
              <p:nvPr/>
            </p:nvSpPr>
            <p:spPr bwMode="auto">
              <a:xfrm>
                <a:off x="3980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Oval 1844"/>
              <p:cNvSpPr>
                <a:spLocks noChangeArrowheads="1"/>
              </p:cNvSpPr>
              <p:nvPr/>
            </p:nvSpPr>
            <p:spPr bwMode="auto">
              <a:xfrm>
                <a:off x="3980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Oval 1845"/>
              <p:cNvSpPr>
                <a:spLocks noChangeArrowheads="1"/>
              </p:cNvSpPr>
              <p:nvPr/>
            </p:nvSpPr>
            <p:spPr bwMode="auto">
              <a:xfrm>
                <a:off x="3980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Oval 1846"/>
              <p:cNvSpPr>
                <a:spLocks noChangeArrowheads="1"/>
              </p:cNvSpPr>
              <p:nvPr/>
            </p:nvSpPr>
            <p:spPr bwMode="auto">
              <a:xfrm>
                <a:off x="3980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Oval 1847"/>
              <p:cNvSpPr>
                <a:spLocks noChangeArrowheads="1"/>
              </p:cNvSpPr>
              <p:nvPr/>
            </p:nvSpPr>
            <p:spPr bwMode="auto">
              <a:xfrm>
                <a:off x="3980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Oval 1848"/>
              <p:cNvSpPr>
                <a:spLocks noChangeArrowheads="1"/>
              </p:cNvSpPr>
              <p:nvPr/>
            </p:nvSpPr>
            <p:spPr bwMode="auto">
              <a:xfrm>
                <a:off x="3980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Oval 1849"/>
              <p:cNvSpPr>
                <a:spLocks noChangeArrowheads="1"/>
              </p:cNvSpPr>
              <p:nvPr/>
            </p:nvSpPr>
            <p:spPr bwMode="auto">
              <a:xfrm>
                <a:off x="3980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Oval 1850"/>
              <p:cNvSpPr>
                <a:spLocks noChangeArrowheads="1"/>
              </p:cNvSpPr>
              <p:nvPr/>
            </p:nvSpPr>
            <p:spPr bwMode="auto">
              <a:xfrm>
                <a:off x="3980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Oval 1851"/>
              <p:cNvSpPr>
                <a:spLocks noChangeArrowheads="1"/>
              </p:cNvSpPr>
              <p:nvPr/>
            </p:nvSpPr>
            <p:spPr bwMode="auto">
              <a:xfrm>
                <a:off x="3980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Oval 1852"/>
              <p:cNvSpPr>
                <a:spLocks noChangeArrowheads="1"/>
              </p:cNvSpPr>
              <p:nvPr/>
            </p:nvSpPr>
            <p:spPr bwMode="auto">
              <a:xfrm>
                <a:off x="3980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Oval 1853"/>
              <p:cNvSpPr>
                <a:spLocks noChangeArrowheads="1"/>
              </p:cNvSpPr>
              <p:nvPr/>
            </p:nvSpPr>
            <p:spPr bwMode="auto">
              <a:xfrm>
                <a:off x="3980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Oval 1854"/>
              <p:cNvSpPr>
                <a:spLocks noChangeArrowheads="1"/>
              </p:cNvSpPr>
              <p:nvPr/>
            </p:nvSpPr>
            <p:spPr bwMode="auto">
              <a:xfrm>
                <a:off x="3942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Oval 1855"/>
              <p:cNvSpPr>
                <a:spLocks noChangeArrowheads="1"/>
              </p:cNvSpPr>
              <p:nvPr/>
            </p:nvSpPr>
            <p:spPr bwMode="auto">
              <a:xfrm>
                <a:off x="3942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Oval 1856"/>
              <p:cNvSpPr>
                <a:spLocks noChangeArrowheads="1"/>
              </p:cNvSpPr>
              <p:nvPr/>
            </p:nvSpPr>
            <p:spPr bwMode="auto">
              <a:xfrm>
                <a:off x="3942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Oval 1857"/>
              <p:cNvSpPr>
                <a:spLocks noChangeArrowheads="1"/>
              </p:cNvSpPr>
              <p:nvPr/>
            </p:nvSpPr>
            <p:spPr bwMode="auto">
              <a:xfrm>
                <a:off x="3942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Oval 1858"/>
              <p:cNvSpPr>
                <a:spLocks noChangeArrowheads="1"/>
              </p:cNvSpPr>
              <p:nvPr/>
            </p:nvSpPr>
            <p:spPr bwMode="auto">
              <a:xfrm>
                <a:off x="3942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Oval 1859"/>
              <p:cNvSpPr>
                <a:spLocks noChangeArrowheads="1"/>
              </p:cNvSpPr>
              <p:nvPr/>
            </p:nvSpPr>
            <p:spPr bwMode="auto">
              <a:xfrm>
                <a:off x="3942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Oval 1860"/>
              <p:cNvSpPr>
                <a:spLocks noChangeArrowheads="1"/>
              </p:cNvSpPr>
              <p:nvPr/>
            </p:nvSpPr>
            <p:spPr bwMode="auto">
              <a:xfrm>
                <a:off x="3942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Oval 1861"/>
              <p:cNvSpPr>
                <a:spLocks noChangeArrowheads="1"/>
              </p:cNvSpPr>
              <p:nvPr/>
            </p:nvSpPr>
            <p:spPr bwMode="auto">
              <a:xfrm>
                <a:off x="3942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Oval 1862"/>
              <p:cNvSpPr>
                <a:spLocks noChangeArrowheads="1"/>
              </p:cNvSpPr>
              <p:nvPr/>
            </p:nvSpPr>
            <p:spPr bwMode="auto">
              <a:xfrm>
                <a:off x="3942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Oval 1863"/>
              <p:cNvSpPr>
                <a:spLocks noChangeArrowheads="1"/>
              </p:cNvSpPr>
              <p:nvPr/>
            </p:nvSpPr>
            <p:spPr bwMode="auto">
              <a:xfrm>
                <a:off x="3942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Oval 1864"/>
              <p:cNvSpPr>
                <a:spLocks noChangeArrowheads="1"/>
              </p:cNvSpPr>
              <p:nvPr/>
            </p:nvSpPr>
            <p:spPr bwMode="auto">
              <a:xfrm>
                <a:off x="3942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Oval 1865"/>
              <p:cNvSpPr>
                <a:spLocks noChangeArrowheads="1"/>
              </p:cNvSpPr>
              <p:nvPr/>
            </p:nvSpPr>
            <p:spPr bwMode="auto">
              <a:xfrm>
                <a:off x="3942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Oval 1866"/>
              <p:cNvSpPr>
                <a:spLocks noChangeArrowheads="1"/>
              </p:cNvSpPr>
              <p:nvPr/>
            </p:nvSpPr>
            <p:spPr bwMode="auto">
              <a:xfrm>
                <a:off x="3942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Oval 1867"/>
              <p:cNvSpPr>
                <a:spLocks noChangeArrowheads="1"/>
              </p:cNvSpPr>
              <p:nvPr/>
            </p:nvSpPr>
            <p:spPr bwMode="auto">
              <a:xfrm>
                <a:off x="3942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Oval 1868"/>
              <p:cNvSpPr>
                <a:spLocks noChangeArrowheads="1"/>
              </p:cNvSpPr>
              <p:nvPr/>
            </p:nvSpPr>
            <p:spPr bwMode="auto">
              <a:xfrm>
                <a:off x="3942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Oval 1869"/>
              <p:cNvSpPr>
                <a:spLocks noChangeArrowheads="1"/>
              </p:cNvSpPr>
              <p:nvPr/>
            </p:nvSpPr>
            <p:spPr bwMode="auto">
              <a:xfrm>
                <a:off x="3942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Oval 1870"/>
              <p:cNvSpPr>
                <a:spLocks noChangeArrowheads="1"/>
              </p:cNvSpPr>
              <p:nvPr/>
            </p:nvSpPr>
            <p:spPr bwMode="auto">
              <a:xfrm>
                <a:off x="3942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Oval 1871"/>
              <p:cNvSpPr>
                <a:spLocks noChangeArrowheads="1"/>
              </p:cNvSpPr>
              <p:nvPr/>
            </p:nvSpPr>
            <p:spPr bwMode="auto">
              <a:xfrm>
                <a:off x="3942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Oval 1872"/>
              <p:cNvSpPr>
                <a:spLocks noChangeArrowheads="1"/>
              </p:cNvSpPr>
              <p:nvPr/>
            </p:nvSpPr>
            <p:spPr bwMode="auto">
              <a:xfrm>
                <a:off x="3942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Oval 1873"/>
              <p:cNvSpPr>
                <a:spLocks noChangeArrowheads="1"/>
              </p:cNvSpPr>
              <p:nvPr/>
            </p:nvSpPr>
            <p:spPr bwMode="auto">
              <a:xfrm>
                <a:off x="3942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Oval 1874"/>
              <p:cNvSpPr>
                <a:spLocks noChangeArrowheads="1"/>
              </p:cNvSpPr>
              <p:nvPr/>
            </p:nvSpPr>
            <p:spPr bwMode="auto">
              <a:xfrm>
                <a:off x="3942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Oval 1875"/>
              <p:cNvSpPr>
                <a:spLocks noChangeArrowheads="1"/>
              </p:cNvSpPr>
              <p:nvPr/>
            </p:nvSpPr>
            <p:spPr bwMode="auto">
              <a:xfrm>
                <a:off x="3942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Oval 1876"/>
              <p:cNvSpPr>
                <a:spLocks noChangeArrowheads="1"/>
              </p:cNvSpPr>
              <p:nvPr/>
            </p:nvSpPr>
            <p:spPr bwMode="auto">
              <a:xfrm>
                <a:off x="3942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Oval 1877"/>
              <p:cNvSpPr>
                <a:spLocks noChangeArrowheads="1"/>
              </p:cNvSpPr>
              <p:nvPr/>
            </p:nvSpPr>
            <p:spPr bwMode="auto">
              <a:xfrm>
                <a:off x="3942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Oval 1878"/>
              <p:cNvSpPr>
                <a:spLocks noChangeArrowheads="1"/>
              </p:cNvSpPr>
              <p:nvPr/>
            </p:nvSpPr>
            <p:spPr bwMode="auto">
              <a:xfrm>
                <a:off x="3906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0" name="Group 2080"/>
            <p:cNvGrpSpPr>
              <a:grpSpLocks/>
            </p:cNvGrpSpPr>
            <p:nvPr/>
          </p:nvGrpSpPr>
          <p:grpSpPr bwMode="auto">
            <a:xfrm>
              <a:off x="3722" y="829"/>
              <a:ext cx="210" cy="2176"/>
              <a:chOff x="3722" y="829"/>
              <a:chExt cx="210" cy="2176"/>
            </a:xfrm>
            <a:grpFill/>
          </p:grpSpPr>
          <p:sp>
            <p:nvSpPr>
              <p:cNvPr id="681" name="Oval 1880"/>
              <p:cNvSpPr>
                <a:spLocks noChangeArrowheads="1"/>
              </p:cNvSpPr>
              <p:nvPr/>
            </p:nvSpPr>
            <p:spPr bwMode="auto">
              <a:xfrm>
                <a:off x="3906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Oval 1881"/>
              <p:cNvSpPr>
                <a:spLocks noChangeArrowheads="1"/>
              </p:cNvSpPr>
              <p:nvPr/>
            </p:nvSpPr>
            <p:spPr bwMode="auto">
              <a:xfrm>
                <a:off x="3906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Oval 1882"/>
              <p:cNvSpPr>
                <a:spLocks noChangeArrowheads="1"/>
              </p:cNvSpPr>
              <p:nvPr/>
            </p:nvSpPr>
            <p:spPr bwMode="auto">
              <a:xfrm>
                <a:off x="3906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Oval 1883"/>
              <p:cNvSpPr>
                <a:spLocks noChangeArrowheads="1"/>
              </p:cNvSpPr>
              <p:nvPr/>
            </p:nvSpPr>
            <p:spPr bwMode="auto">
              <a:xfrm>
                <a:off x="3906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Oval 1884"/>
              <p:cNvSpPr>
                <a:spLocks noChangeArrowheads="1"/>
              </p:cNvSpPr>
              <p:nvPr/>
            </p:nvSpPr>
            <p:spPr bwMode="auto">
              <a:xfrm>
                <a:off x="3906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Oval 1885"/>
              <p:cNvSpPr>
                <a:spLocks noChangeArrowheads="1"/>
              </p:cNvSpPr>
              <p:nvPr/>
            </p:nvSpPr>
            <p:spPr bwMode="auto">
              <a:xfrm>
                <a:off x="390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Oval 1886"/>
              <p:cNvSpPr>
                <a:spLocks noChangeArrowheads="1"/>
              </p:cNvSpPr>
              <p:nvPr/>
            </p:nvSpPr>
            <p:spPr bwMode="auto">
              <a:xfrm>
                <a:off x="3906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Oval 1887"/>
              <p:cNvSpPr>
                <a:spLocks noChangeArrowheads="1"/>
              </p:cNvSpPr>
              <p:nvPr/>
            </p:nvSpPr>
            <p:spPr bwMode="auto">
              <a:xfrm>
                <a:off x="3906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Oval 1888"/>
              <p:cNvSpPr>
                <a:spLocks noChangeArrowheads="1"/>
              </p:cNvSpPr>
              <p:nvPr/>
            </p:nvSpPr>
            <p:spPr bwMode="auto">
              <a:xfrm>
                <a:off x="3906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Oval 1889"/>
              <p:cNvSpPr>
                <a:spLocks noChangeArrowheads="1"/>
              </p:cNvSpPr>
              <p:nvPr/>
            </p:nvSpPr>
            <p:spPr bwMode="auto">
              <a:xfrm>
                <a:off x="3906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Oval 1890"/>
              <p:cNvSpPr>
                <a:spLocks noChangeArrowheads="1"/>
              </p:cNvSpPr>
              <p:nvPr/>
            </p:nvSpPr>
            <p:spPr bwMode="auto">
              <a:xfrm>
                <a:off x="3906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Oval 1891"/>
              <p:cNvSpPr>
                <a:spLocks noChangeArrowheads="1"/>
              </p:cNvSpPr>
              <p:nvPr/>
            </p:nvSpPr>
            <p:spPr bwMode="auto">
              <a:xfrm>
                <a:off x="3906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Oval 1892"/>
              <p:cNvSpPr>
                <a:spLocks noChangeArrowheads="1"/>
              </p:cNvSpPr>
              <p:nvPr/>
            </p:nvSpPr>
            <p:spPr bwMode="auto">
              <a:xfrm>
                <a:off x="3906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Oval 1893"/>
              <p:cNvSpPr>
                <a:spLocks noChangeArrowheads="1"/>
              </p:cNvSpPr>
              <p:nvPr/>
            </p:nvSpPr>
            <p:spPr bwMode="auto">
              <a:xfrm>
                <a:off x="3906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Oval 1894"/>
              <p:cNvSpPr>
                <a:spLocks noChangeArrowheads="1"/>
              </p:cNvSpPr>
              <p:nvPr/>
            </p:nvSpPr>
            <p:spPr bwMode="auto">
              <a:xfrm>
                <a:off x="3906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Oval 1895"/>
              <p:cNvSpPr>
                <a:spLocks noChangeArrowheads="1"/>
              </p:cNvSpPr>
              <p:nvPr/>
            </p:nvSpPr>
            <p:spPr bwMode="auto">
              <a:xfrm>
                <a:off x="3906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Oval 1896"/>
              <p:cNvSpPr>
                <a:spLocks noChangeArrowheads="1"/>
              </p:cNvSpPr>
              <p:nvPr/>
            </p:nvSpPr>
            <p:spPr bwMode="auto">
              <a:xfrm>
                <a:off x="3906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Oval 1897"/>
              <p:cNvSpPr>
                <a:spLocks noChangeArrowheads="1"/>
              </p:cNvSpPr>
              <p:nvPr/>
            </p:nvSpPr>
            <p:spPr bwMode="auto">
              <a:xfrm>
                <a:off x="3906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Oval 1898"/>
              <p:cNvSpPr>
                <a:spLocks noChangeArrowheads="1"/>
              </p:cNvSpPr>
              <p:nvPr/>
            </p:nvSpPr>
            <p:spPr bwMode="auto">
              <a:xfrm>
                <a:off x="3906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Oval 1899"/>
              <p:cNvSpPr>
                <a:spLocks noChangeArrowheads="1"/>
              </p:cNvSpPr>
              <p:nvPr/>
            </p:nvSpPr>
            <p:spPr bwMode="auto">
              <a:xfrm>
                <a:off x="3906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Oval 1900"/>
              <p:cNvSpPr>
                <a:spLocks noChangeArrowheads="1"/>
              </p:cNvSpPr>
              <p:nvPr/>
            </p:nvSpPr>
            <p:spPr bwMode="auto">
              <a:xfrm>
                <a:off x="3906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Oval 1901"/>
              <p:cNvSpPr>
                <a:spLocks noChangeArrowheads="1"/>
              </p:cNvSpPr>
              <p:nvPr/>
            </p:nvSpPr>
            <p:spPr bwMode="auto">
              <a:xfrm>
                <a:off x="3906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Oval 1902"/>
              <p:cNvSpPr>
                <a:spLocks noChangeArrowheads="1"/>
              </p:cNvSpPr>
              <p:nvPr/>
            </p:nvSpPr>
            <p:spPr bwMode="auto">
              <a:xfrm>
                <a:off x="3906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Oval 1903"/>
              <p:cNvSpPr>
                <a:spLocks noChangeArrowheads="1"/>
              </p:cNvSpPr>
              <p:nvPr/>
            </p:nvSpPr>
            <p:spPr bwMode="auto">
              <a:xfrm>
                <a:off x="3906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Oval 1904"/>
              <p:cNvSpPr>
                <a:spLocks noChangeArrowheads="1"/>
              </p:cNvSpPr>
              <p:nvPr/>
            </p:nvSpPr>
            <p:spPr bwMode="auto">
              <a:xfrm>
                <a:off x="3906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Oval 1905"/>
              <p:cNvSpPr>
                <a:spLocks noChangeArrowheads="1"/>
              </p:cNvSpPr>
              <p:nvPr/>
            </p:nvSpPr>
            <p:spPr bwMode="auto">
              <a:xfrm>
                <a:off x="3906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Oval 1906"/>
              <p:cNvSpPr>
                <a:spLocks noChangeArrowheads="1"/>
              </p:cNvSpPr>
              <p:nvPr/>
            </p:nvSpPr>
            <p:spPr bwMode="auto">
              <a:xfrm>
                <a:off x="3906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Oval 1907"/>
              <p:cNvSpPr>
                <a:spLocks noChangeArrowheads="1"/>
              </p:cNvSpPr>
              <p:nvPr/>
            </p:nvSpPr>
            <p:spPr bwMode="auto">
              <a:xfrm>
                <a:off x="3906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Oval 1908"/>
              <p:cNvSpPr>
                <a:spLocks noChangeArrowheads="1"/>
              </p:cNvSpPr>
              <p:nvPr/>
            </p:nvSpPr>
            <p:spPr bwMode="auto">
              <a:xfrm>
                <a:off x="3868" y="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Oval 1909"/>
              <p:cNvSpPr>
                <a:spLocks noChangeArrowheads="1"/>
              </p:cNvSpPr>
              <p:nvPr/>
            </p:nvSpPr>
            <p:spPr bwMode="auto">
              <a:xfrm>
                <a:off x="3868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Oval 1910"/>
              <p:cNvSpPr>
                <a:spLocks noChangeArrowheads="1"/>
              </p:cNvSpPr>
              <p:nvPr/>
            </p:nvSpPr>
            <p:spPr bwMode="auto">
              <a:xfrm>
                <a:off x="3868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Oval 1911"/>
              <p:cNvSpPr>
                <a:spLocks noChangeArrowheads="1"/>
              </p:cNvSpPr>
              <p:nvPr/>
            </p:nvSpPr>
            <p:spPr bwMode="auto">
              <a:xfrm>
                <a:off x="3868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Oval 1912"/>
              <p:cNvSpPr>
                <a:spLocks noChangeArrowheads="1"/>
              </p:cNvSpPr>
              <p:nvPr/>
            </p:nvSpPr>
            <p:spPr bwMode="auto">
              <a:xfrm>
                <a:off x="3868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Oval 1913"/>
              <p:cNvSpPr>
                <a:spLocks noChangeArrowheads="1"/>
              </p:cNvSpPr>
              <p:nvPr/>
            </p:nvSpPr>
            <p:spPr bwMode="auto">
              <a:xfrm>
                <a:off x="3868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Oval 1914"/>
              <p:cNvSpPr>
                <a:spLocks noChangeArrowheads="1"/>
              </p:cNvSpPr>
              <p:nvPr/>
            </p:nvSpPr>
            <p:spPr bwMode="auto">
              <a:xfrm>
                <a:off x="3868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Oval 1915"/>
              <p:cNvSpPr>
                <a:spLocks noChangeArrowheads="1"/>
              </p:cNvSpPr>
              <p:nvPr/>
            </p:nvSpPr>
            <p:spPr bwMode="auto">
              <a:xfrm>
                <a:off x="3868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Oval 1916"/>
              <p:cNvSpPr>
                <a:spLocks noChangeArrowheads="1"/>
              </p:cNvSpPr>
              <p:nvPr/>
            </p:nvSpPr>
            <p:spPr bwMode="auto">
              <a:xfrm>
                <a:off x="3868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Oval 1917"/>
              <p:cNvSpPr>
                <a:spLocks noChangeArrowheads="1"/>
              </p:cNvSpPr>
              <p:nvPr/>
            </p:nvSpPr>
            <p:spPr bwMode="auto">
              <a:xfrm>
                <a:off x="3868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Oval 1918"/>
              <p:cNvSpPr>
                <a:spLocks noChangeArrowheads="1"/>
              </p:cNvSpPr>
              <p:nvPr/>
            </p:nvSpPr>
            <p:spPr bwMode="auto">
              <a:xfrm>
                <a:off x="3868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Oval 1919"/>
              <p:cNvSpPr>
                <a:spLocks noChangeArrowheads="1"/>
              </p:cNvSpPr>
              <p:nvPr/>
            </p:nvSpPr>
            <p:spPr bwMode="auto">
              <a:xfrm>
                <a:off x="3868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Oval 1920"/>
              <p:cNvSpPr>
                <a:spLocks noChangeArrowheads="1"/>
              </p:cNvSpPr>
              <p:nvPr/>
            </p:nvSpPr>
            <p:spPr bwMode="auto">
              <a:xfrm>
                <a:off x="3868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Oval 1921"/>
              <p:cNvSpPr>
                <a:spLocks noChangeArrowheads="1"/>
              </p:cNvSpPr>
              <p:nvPr/>
            </p:nvSpPr>
            <p:spPr bwMode="auto">
              <a:xfrm>
                <a:off x="3868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Oval 1922"/>
              <p:cNvSpPr>
                <a:spLocks noChangeArrowheads="1"/>
              </p:cNvSpPr>
              <p:nvPr/>
            </p:nvSpPr>
            <p:spPr bwMode="auto">
              <a:xfrm>
                <a:off x="3868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Oval 1923"/>
              <p:cNvSpPr>
                <a:spLocks noChangeArrowheads="1"/>
              </p:cNvSpPr>
              <p:nvPr/>
            </p:nvSpPr>
            <p:spPr bwMode="auto">
              <a:xfrm>
                <a:off x="3868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Oval 1924"/>
              <p:cNvSpPr>
                <a:spLocks noChangeArrowheads="1"/>
              </p:cNvSpPr>
              <p:nvPr/>
            </p:nvSpPr>
            <p:spPr bwMode="auto">
              <a:xfrm>
                <a:off x="3868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Oval 1925"/>
              <p:cNvSpPr>
                <a:spLocks noChangeArrowheads="1"/>
              </p:cNvSpPr>
              <p:nvPr/>
            </p:nvSpPr>
            <p:spPr bwMode="auto">
              <a:xfrm>
                <a:off x="3868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Oval 1926"/>
              <p:cNvSpPr>
                <a:spLocks noChangeArrowheads="1"/>
              </p:cNvSpPr>
              <p:nvPr/>
            </p:nvSpPr>
            <p:spPr bwMode="auto">
              <a:xfrm>
                <a:off x="3868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Oval 1927"/>
              <p:cNvSpPr>
                <a:spLocks noChangeArrowheads="1"/>
              </p:cNvSpPr>
              <p:nvPr/>
            </p:nvSpPr>
            <p:spPr bwMode="auto">
              <a:xfrm>
                <a:off x="3868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Oval 1928"/>
              <p:cNvSpPr>
                <a:spLocks noChangeArrowheads="1"/>
              </p:cNvSpPr>
              <p:nvPr/>
            </p:nvSpPr>
            <p:spPr bwMode="auto">
              <a:xfrm>
                <a:off x="3868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Oval 1929"/>
              <p:cNvSpPr>
                <a:spLocks noChangeArrowheads="1"/>
              </p:cNvSpPr>
              <p:nvPr/>
            </p:nvSpPr>
            <p:spPr bwMode="auto">
              <a:xfrm>
                <a:off x="3868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Oval 1930"/>
              <p:cNvSpPr>
                <a:spLocks noChangeArrowheads="1"/>
              </p:cNvSpPr>
              <p:nvPr/>
            </p:nvSpPr>
            <p:spPr bwMode="auto">
              <a:xfrm>
                <a:off x="3868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Oval 1931"/>
              <p:cNvSpPr>
                <a:spLocks noChangeArrowheads="1"/>
              </p:cNvSpPr>
              <p:nvPr/>
            </p:nvSpPr>
            <p:spPr bwMode="auto">
              <a:xfrm>
                <a:off x="3868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Oval 1932"/>
              <p:cNvSpPr>
                <a:spLocks noChangeArrowheads="1"/>
              </p:cNvSpPr>
              <p:nvPr/>
            </p:nvSpPr>
            <p:spPr bwMode="auto">
              <a:xfrm>
                <a:off x="3868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Oval 1933"/>
              <p:cNvSpPr>
                <a:spLocks noChangeArrowheads="1"/>
              </p:cNvSpPr>
              <p:nvPr/>
            </p:nvSpPr>
            <p:spPr bwMode="auto">
              <a:xfrm>
                <a:off x="3868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Oval 1934"/>
              <p:cNvSpPr>
                <a:spLocks noChangeArrowheads="1"/>
              </p:cNvSpPr>
              <p:nvPr/>
            </p:nvSpPr>
            <p:spPr bwMode="auto">
              <a:xfrm>
                <a:off x="3868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Oval 1935"/>
              <p:cNvSpPr>
                <a:spLocks noChangeArrowheads="1"/>
              </p:cNvSpPr>
              <p:nvPr/>
            </p:nvSpPr>
            <p:spPr bwMode="auto">
              <a:xfrm>
                <a:off x="3868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Oval 1936"/>
              <p:cNvSpPr>
                <a:spLocks noChangeArrowheads="1"/>
              </p:cNvSpPr>
              <p:nvPr/>
            </p:nvSpPr>
            <p:spPr bwMode="auto">
              <a:xfrm>
                <a:off x="3868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Oval 1937"/>
              <p:cNvSpPr>
                <a:spLocks noChangeArrowheads="1"/>
              </p:cNvSpPr>
              <p:nvPr/>
            </p:nvSpPr>
            <p:spPr bwMode="auto">
              <a:xfrm>
                <a:off x="3830" y="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Oval 1938"/>
              <p:cNvSpPr>
                <a:spLocks noChangeArrowheads="1"/>
              </p:cNvSpPr>
              <p:nvPr/>
            </p:nvSpPr>
            <p:spPr bwMode="auto">
              <a:xfrm>
                <a:off x="3830" y="90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Oval 1939"/>
              <p:cNvSpPr>
                <a:spLocks noChangeArrowheads="1"/>
              </p:cNvSpPr>
              <p:nvPr/>
            </p:nvSpPr>
            <p:spPr bwMode="auto">
              <a:xfrm>
                <a:off x="3830" y="94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Oval 1940"/>
              <p:cNvSpPr>
                <a:spLocks noChangeArrowheads="1"/>
              </p:cNvSpPr>
              <p:nvPr/>
            </p:nvSpPr>
            <p:spPr bwMode="auto">
              <a:xfrm>
                <a:off x="3830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Oval 1941"/>
              <p:cNvSpPr>
                <a:spLocks noChangeArrowheads="1"/>
              </p:cNvSpPr>
              <p:nvPr/>
            </p:nvSpPr>
            <p:spPr bwMode="auto">
              <a:xfrm>
                <a:off x="3830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Oval 1942"/>
              <p:cNvSpPr>
                <a:spLocks noChangeArrowheads="1"/>
              </p:cNvSpPr>
              <p:nvPr/>
            </p:nvSpPr>
            <p:spPr bwMode="auto">
              <a:xfrm>
                <a:off x="3830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Oval 1943"/>
              <p:cNvSpPr>
                <a:spLocks noChangeArrowheads="1"/>
              </p:cNvSpPr>
              <p:nvPr/>
            </p:nvSpPr>
            <p:spPr bwMode="auto">
              <a:xfrm>
                <a:off x="3830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Oval 1944"/>
              <p:cNvSpPr>
                <a:spLocks noChangeArrowheads="1"/>
              </p:cNvSpPr>
              <p:nvPr/>
            </p:nvSpPr>
            <p:spPr bwMode="auto">
              <a:xfrm>
                <a:off x="3830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Oval 1945"/>
              <p:cNvSpPr>
                <a:spLocks noChangeArrowheads="1"/>
              </p:cNvSpPr>
              <p:nvPr/>
            </p:nvSpPr>
            <p:spPr bwMode="auto">
              <a:xfrm>
                <a:off x="3830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Oval 1946"/>
              <p:cNvSpPr>
                <a:spLocks noChangeArrowheads="1"/>
              </p:cNvSpPr>
              <p:nvPr/>
            </p:nvSpPr>
            <p:spPr bwMode="auto">
              <a:xfrm>
                <a:off x="3830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Oval 1947"/>
              <p:cNvSpPr>
                <a:spLocks noChangeArrowheads="1"/>
              </p:cNvSpPr>
              <p:nvPr/>
            </p:nvSpPr>
            <p:spPr bwMode="auto">
              <a:xfrm>
                <a:off x="3830" y="197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Oval 1948"/>
              <p:cNvSpPr>
                <a:spLocks noChangeArrowheads="1"/>
              </p:cNvSpPr>
              <p:nvPr/>
            </p:nvSpPr>
            <p:spPr bwMode="auto">
              <a:xfrm>
                <a:off x="3830" y="2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Oval 1949"/>
              <p:cNvSpPr>
                <a:spLocks noChangeArrowheads="1"/>
              </p:cNvSpPr>
              <p:nvPr/>
            </p:nvSpPr>
            <p:spPr bwMode="auto">
              <a:xfrm>
                <a:off x="3830" y="2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Oval 1950"/>
              <p:cNvSpPr>
                <a:spLocks noChangeArrowheads="1"/>
              </p:cNvSpPr>
              <p:nvPr/>
            </p:nvSpPr>
            <p:spPr bwMode="auto">
              <a:xfrm>
                <a:off x="3830" y="209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Oval 1951"/>
              <p:cNvSpPr>
                <a:spLocks noChangeArrowheads="1"/>
              </p:cNvSpPr>
              <p:nvPr/>
            </p:nvSpPr>
            <p:spPr bwMode="auto">
              <a:xfrm>
                <a:off x="3830" y="212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Oval 1952"/>
              <p:cNvSpPr>
                <a:spLocks noChangeArrowheads="1"/>
              </p:cNvSpPr>
              <p:nvPr/>
            </p:nvSpPr>
            <p:spPr bwMode="auto">
              <a:xfrm>
                <a:off x="3830" y="216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Oval 1953"/>
              <p:cNvSpPr>
                <a:spLocks noChangeArrowheads="1"/>
              </p:cNvSpPr>
              <p:nvPr/>
            </p:nvSpPr>
            <p:spPr bwMode="auto">
              <a:xfrm>
                <a:off x="3830" y="2199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Oval 1954"/>
              <p:cNvSpPr>
                <a:spLocks noChangeArrowheads="1"/>
              </p:cNvSpPr>
              <p:nvPr/>
            </p:nvSpPr>
            <p:spPr bwMode="auto">
              <a:xfrm>
                <a:off x="3830" y="2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Oval 1955"/>
              <p:cNvSpPr>
                <a:spLocks noChangeArrowheads="1"/>
              </p:cNvSpPr>
              <p:nvPr/>
            </p:nvSpPr>
            <p:spPr bwMode="auto">
              <a:xfrm>
                <a:off x="3830" y="2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Oval 1956"/>
              <p:cNvSpPr>
                <a:spLocks noChangeArrowheads="1"/>
              </p:cNvSpPr>
              <p:nvPr/>
            </p:nvSpPr>
            <p:spPr bwMode="auto">
              <a:xfrm>
                <a:off x="3830" y="2310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Oval 1957"/>
              <p:cNvSpPr>
                <a:spLocks noChangeArrowheads="1"/>
              </p:cNvSpPr>
              <p:nvPr/>
            </p:nvSpPr>
            <p:spPr bwMode="auto">
              <a:xfrm>
                <a:off x="3830" y="2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Oval 1958"/>
              <p:cNvSpPr>
                <a:spLocks noChangeArrowheads="1"/>
              </p:cNvSpPr>
              <p:nvPr/>
            </p:nvSpPr>
            <p:spPr bwMode="auto">
              <a:xfrm>
                <a:off x="3830" y="2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Oval 1959"/>
              <p:cNvSpPr>
                <a:spLocks noChangeArrowheads="1"/>
              </p:cNvSpPr>
              <p:nvPr/>
            </p:nvSpPr>
            <p:spPr bwMode="auto">
              <a:xfrm>
                <a:off x="3830" y="2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Oval 1960"/>
              <p:cNvSpPr>
                <a:spLocks noChangeArrowheads="1"/>
              </p:cNvSpPr>
              <p:nvPr/>
            </p:nvSpPr>
            <p:spPr bwMode="auto">
              <a:xfrm>
                <a:off x="3830" y="246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Oval 1961"/>
              <p:cNvSpPr>
                <a:spLocks noChangeArrowheads="1"/>
              </p:cNvSpPr>
              <p:nvPr/>
            </p:nvSpPr>
            <p:spPr bwMode="auto">
              <a:xfrm>
                <a:off x="3830" y="249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Oval 1962"/>
              <p:cNvSpPr>
                <a:spLocks noChangeArrowheads="1"/>
              </p:cNvSpPr>
              <p:nvPr/>
            </p:nvSpPr>
            <p:spPr bwMode="auto">
              <a:xfrm>
                <a:off x="3830" y="2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Oval 1963"/>
              <p:cNvSpPr>
                <a:spLocks noChangeArrowheads="1"/>
              </p:cNvSpPr>
              <p:nvPr/>
            </p:nvSpPr>
            <p:spPr bwMode="auto">
              <a:xfrm>
                <a:off x="3830" y="2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Oval 1964"/>
              <p:cNvSpPr>
                <a:spLocks noChangeArrowheads="1"/>
              </p:cNvSpPr>
              <p:nvPr/>
            </p:nvSpPr>
            <p:spPr bwMode="auto">
              <a:xfrm>
                <a:off x="3830" y="2607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Oval 1965"/>
              <p:cNvSpPr>
                <a:spLocks noChangeArrowheads="1"/>
              </p:cNvSpPr>
              <p:nvPr/>
            </p:nvSpPr>
            <p:spPr bwMode="auto">
              <a:xfrm>
                <a:off x="3830" y="264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Oval 1966"/>
              <p:cNvSpPr>
                <a:spLocks noChangeArrowheads="1"/>
              </p:cNvSpPr>
              <p:nvPr/>
            </p:nvSpPr>
            <p:spPr bwMode="auto">
              <a:xfrm>
                <a:off x="3830" y="268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Oval 1967"/>
              <p:cNvSpPr>
                <a:spLocks noChangeArrowheads="1"/>
              </p:cNvSpPr>
              <p:nvPr/>
            </p:nvSpPr>
            <p:spPr bwMode="auto">
              <a:xfrm>
                <a:off x="3830" y="2718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Oval 1968"/>
              <p:cNvSpPr>
                <a:spLocks noChangeArrowheads="1"/>
              </p:cNvSpPr>
              <p:nvPr/>
            </p:nvSpPr>
            <p:spPr bwMode="auto">
              <a:xfrm>
                <a:off x="3830" y="297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Oval 1969"/>
              <p:cNvSpPr>
                <a:spLocks noChangeArrowheads="1"/>
              </p:cNvSpPr>
              <p:nvPr/>
            </p:nvSpPr>
            <p:spPr bwMode="auto">
              <a:xfrm>
                <a:off x="3795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Oval 1970"/>
              <p:cNvSpPr>
                <a:spLocks noChangeArrowheads="1"/>
              </p:cNvSpPr>
              <p:nvPr/>
            </p:nvSpPr>
            <p:spPr bwMode="auto">
              <a:xfrm>
                <a:off x="3795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Oval 1971"/>
              <p:cNvSpPr>
                <a:spLocks noChangeArrowheads="1"/>
              </p:cNvSpPr>
              <p:nvPr/>
            </p:nvSpPr>
            <p:spPr bwMode="auto">
              <a:xfrm>
                <a:off x="3795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Oval 1972"/>
              <p:cNvSpPr>
                <a:spLocks noChangeArrowheads="1"/>
              </p:cNvSpPr>
              <p:nvPr/>
            </p:nvSpPr>
            <p:spPr bwMode="auto">
              <a:xfrm>
                <a:off x="379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Oval 1973"/>
              <p:cNvSpPr>
                <a:spLocks noChangeArrowheads="1"/>
              </p:cNvSpPr>
              <p:nvPr/>
            </p:nvSpPr>
            <p:spPr bwMode="auto">
              <a:xfrm>
                <a:off x="3795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Oval 1974"/>
              <p:cNvSpPr>
                <a:spLocks noChangeArrowheads="1"/>
              </p:cNvSpPr>
              <p:nvPr/>
            </p:nvSpPr>
            <p:spPr bwMode="auto">
              <a:xfrm>
                <a:off x="3795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Oval 1975"/>
              <p:cNvSpPr>
                <a:spLocks noChangeArrowheads="1"/>
              </p:cNvSpPr>
              <p:nvPr/>
            </p:nvSpPr>
            <p:spPr bwMode="auto">
              <a:xfrm>
                <a:off x="3795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Oval 1976"/>
              <p:cNvSpPr>
                <a:spLocks noChangeArrowheads="1"/>
              </p:cNvSpPr>
              <p:nvPr/>
            </p:nvSpPr>
            <p:spPr bwMode="auto">
              <a:xfrm>
                <a:off x="3795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Oval 1977"/>
              <p:cNvSpPr>
                <a:spLocks noChangeArrowheads="1"/>
              </p:cNvSpPr>
              <p:nvPr/>
            </p:nvSpPr>
            <p:spPr bwMode="auto">
              <a:xfrm>
                <a:off x="3795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Oval 1978"/>
              <p:cNvSpPr>
                <a:spLocks noChangeArrowheads="1"/>
              </p:cNvSpPr>
              <p:nvPr/>
            </p:nvSpPr>
            <p:spPr bwMode="auto">
              <a:xfrm>
                <a:off x="3795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Oval 1979"/>
              <p:cNvSpPr>
                <a:spLocks noChangeArrowheads="1"/>
              </p:cNvSpPr>
              <p:nvPr/>
            </p:nvSpPr>
            <p:spPr bwMode="auto">
              <a:xfrm>
                <a:off x="3795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Oval 1980"/>
              <p:cNvSpPr>
                <a:spLocks noChangeArrowheads="1"/>
              </p:cNvSpPr>
              <p:nvPr/>
            </p:nvSpPr>
            <p:spPr bwMode="auto">
              <a:xfrm>
                <a:off x="3795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Oval 1981"/>
              <p:cNvSpPr>
                <a:spLocks noChangeArrowheads="1"/>
              </p:cNvSpPr>
              <p:nvPr/>
            </p:nvSpPr>
            <p:spPr bwMode="auto">
              <a:xfrm>
                <a:off x="3795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Oval 1982"/>
              <p:cNvSpPr>
                <a:spLocks noChangeArrowheads="1"/>
              </p:cNvSpPr>
              <p:nvPr/>
            </p:nvSpPr>
            <p:spPr bwMode="auto">
              <a:xfrm>
                <a:off x="3795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Oval 1983"/>
              <p:cNvSpPr>
                <a:spLocks noChangeArrowheads="1"/>
              </p:cNvSpPr>
              <p:nvPr/>
            </p:nvSpPr>
            <p:spPr bwMode="auto">
              <a:xfrm>
                <a:off x="3795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Oval 1984"/>
              <p:cNvSpPr>
                <a:spLocks noChangeArrowheads="1"/>
              </p:cNvSpPr>
              <p:nvPr/>
            </p:nvSpPr>
            <p:spPr bwMode="auto">
              <a:xfrm>
                <a:off x="3795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Oval 1985"/>
              <p:cNvSpPr>
                <a:spLocks noChangeArrowheads="1"/>
              </p:cNvSpPr>
              <p:nvPr/>
            </p:nvSpPr>
            <p:spPr bwMode="auto">
              <a:xfrm>
                <a:off x="3795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Oval 1986"/>
              <p:cNvSpPr>
                <a:spLocks noChangeArrowheads="1"/>
              </p:cNvSpPr>
              <p:nvPr/>
            </p:nvSpPr>
            <p:spPr bwMode="auto">
              <a:xfrm>
                <a:off x="3795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Oval 1987"/>
              <p:cNvSpPr>
                <a:spLocks noChangeArrowheads="1"/>
              </p:cNvSpPr>
              <p:nvPr/>
            </p:nvSpPr>
            <p:spPr bwMode="auto">
              <a:xfrm>
                <a:off x="3795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Oval 1988"/>
              <p:cNvSpPr>
                <a:spLocks noChangeArrowheads="1"/>
              </p:cNvSpPr>
              <p:nvPr/>
            </p:nvSpPr>
            <p:spPr bwMode="auto">
              <a:xfrm>
                <a:off x="3795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Oval 1989"/>
              <p:cNvSpPr>
                <a:spLocks noChangeArrowheads="1"/>
              </p:cNvSpPr>
              <p:nvPr/>
            </p:nvSpPr>
            <p:spPr bwMode="auto">
              <a:xfrm>
                <a:off x="3795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Oval 1990"/>
              <p:cNvSpPr>
                <a:spLocks noChangeArrowheads="1"/>
              </p:cNvSpPr>
              <p:nvPr/>
            </p:nvSpPr>
            <p:spPr bwMode="auto">
              <a:xfrm>
                <a:off x="3795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Oval 1991"/>
              <p:cNvSpPr>
                <a:spLocks noChangeArrowheads="1"/>
              </p:cNvSpPr>
              <p:nvPr/>
            </p:nvSpPr>
            <p:spPr bwMode="auto">
              <a:xfrm>
                <a:off x="3795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Oval 1992"/>
              <p:cNvSpPr>
                <a:spLocks noChangeArrowheads="1"/>
              </p:cNvSpPr>
              <p:nvPr/>
            </p:nvSpPr>
            <p:spPr bwMode="auto">
              <a:xfrm>
                <a:off x="3795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Oval 1993"/>
              <p:cNvSpPr>
                <a:spLocks noChangeArrowheads="1"/>
              </p:cNvSpPr>
              <p:nvPr/>
            </p:nvSpPr>
            <p:spPr bwMode="auto">
              <a:xfrm>
                <a:off x="3795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Oval 1994"/>
              <p:cNvSpPr>
                <a:spLocks noChangeArrowheads="1"/>
              </p:cNvSpPr>
              <p:nvPr/>
            </p:nvSpPr>
            <p:spPr bwMode="auto">
              <a:xfrm>
                <a:off x="3795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Oval 1995"/>
              <p:cNvSpPr>
                <a:spLocks noChangeArrowheads="1"/>
              </p:cNvSpPr>
              <p:nvPr/>
            </p:nvSpPr>
            <p:spPr bwMode="auto">
              <a:xfrm>
                <a:off x="3795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Oval 1996"/>
              <p:cNvSpPr>
                <a:spLocks noChangeArrowheads="1"/>
              </p:cNvSpPr>
              <p:nvPr/>
            </p:nvSpPr>
            <p:spPr bwMode="auto">
              <a:xfrm>
                <a:off x="3795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Oval 1997"/>
              <p:cNvSpPr>
                <a:spLocks noChangeArrowheads="1"/>
              </p:cNvSpPr>
              <p:nvPr/>
            </p:nvSpPr>
            <p:spPr bwMode="auto">
              <a:xfrm>
                <a:off x="3795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Oval 1998"/>
              <p:cNvSpPr>
                <a:spLocks noChangeArrowheads="1"/>
              </p:cNvSpPr>
              <p:nvPr/>
            </p:nvSpPr>
            <p:spPr bwMode="auto">
              <a:xfrm>
                <a:off x="3795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Oval 1999"/>
              <p:cNvSpPr>
                <a:spLocks noChangeArrowheads="1"/>
              </p:cNvSpPr>
              <p:nvPr/>
            </p:nvSpPr>
            <p:spPr bwMode="auto">
              <a:xfrm>
                <a:off x="3795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Oval 2000"/>
              <p:cNvSpPr>
                <a:spLocks noChangeArrowheads="1"/>
              </p:cNvSpPr>
              <p:nvPr/>
            </p:nvSpPr>
            <p:spPr bwMode="auto">
              <a:xfrm>
                <a:off x="3795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Oval 2001"/>
              <p:cNvSpPr>
                <a:spLocks noChangeArrowheads="1"/>
              </p:cNvSpPr>
              <p:nvPr/>
            </p:nvSpPr>
            <p:spPr bwMode="auto">
              <a:xfrm>
                <a:off x="3795" y="2718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Oval 2002"/>
              <p:cNvSpPr>
                <a:spLocks noChangeArrowheads="1"/>
              </p:cNvSpPr>
              <p:nvPr/>
            </p:nvSpPr>
            <p:spPr bwMode="auto">
              <a:xfrm>
                <a:off x="3795" y="2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Oval 2003"/>
              <p:cNvSpPr>
                <a:spLocks noChangeArrowheads="1"/>
              </p:cNvSpPr>
              <p:nvPr/>
            </p:nvSpPr>
            <p:spPr bwMode="auto">
              <a:xfrm>
                <a:off x="3795" y="2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Oval 2004"/>
              <p:cNvSpPr>
                <a:spLocks noChangeArrowheads="1"/>
              </p:cNvSpPr>
              <p:nvPr/>
            </p:nvSpPr>
            <p:spPr bwMode="auto">
              <a:xfrm>
                <a:off x="3795" y="286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Oval 2005"/>
              <p:cNvSpPr>
                <a:spLocks noChangeArrowheads="1"/>
              </p:cNvSpPr>
              <p:nvPr/>
            </p:nvSpPr>
            <p:spPr bwMode="auto">
              <a:xfrm>
                <a:off x="3795" y="290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Oval 2006"/>
              <p:cNvSpPr>
                <a:spLocks noChangeArrowheads="1"/>
              </p:cNvSpPr>
              <p:nvPr/>
            </p:nvSpPr>
            <p:spPr bwMode="auto">
              <a:xfrm>
                <a:off x="3795" y="2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Oval 2007"/>
              <p:cNvSpPr>
                <a:spLocks noChangeArrowheads="1"/>
              </p:cNvSpPr>
              <p:nvPr/>
            </p:nvSpPr>
            <p:spPr bwMode="auto">
              <a:xfrm>
                <a:off x="3757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Oval 2008"/>
              <p:cNvSpPr>
                <a:spLocks noChangeArrowheads="1"/>
              </p:cNvSpPr>
              <p:nvPr/>
            </p:nvSpPr>
            <p:spPr bwMode="auto">
              <a:xfrm>
                <a:off x="3757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Oval 2009"/>
              <p:cNvSpPr>
                <a:spLocks noChangeArrowheads="1"/>
              </p:cNvSpPr>
              <p:nvPr/>
            </p:nvSpPr>
            <p:spPr bwMode="auto">
              <a:xfrm>
                <a:off x="3757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Oval 2010"/>
              <p:cNvSpPr>
                <a:spLocks noChangeArrowheads="1"/>
              </p:cNvSpPr>
              <p:nvPr/>
            </p:nvSpPr>
            <p:spPr bwMode="auto">
              <a:xfrm>
                <a:off x="3757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Oval 2011"/>
              <p:cNvSpPr>
                <a:spLocks noChangeArrowheads="1"/>
              </p:cNvSpPr>
              <p:nvPr/>
            </p:nvSpPr>
            <p:spPr bwMode="auto">
              <a:xfrm>
                <a:off x="3757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Oval 2012"/>
              <p:cNvSpPr>
                <a:spLocks noChangeArrowheads="1"/>
              </p:cNvSpPr>
              <p:nvPr/>
            </p:nvSpPr>
            <p:spPr bwMode="auto">
              <a:xfrm>
                <a:off x="3757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Oval 2013"/>
              <p:cNvSpPr>
                <a:spLocks noChangeArrowheads="1"/>
              </p:cNvSpPr>
              <p:nvPr/>
            </p:nvSpPr>
            <p:spPr bwMode="auto">
              <a:xfrm>
                <a:off x="3757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Oval 2014"/>
              <p:cNvSpPr>
                <a:spLocks noChangeArrowheads="1"/>
              </p:cNvSpPr>
              <p:nvPr/>
            </p:nvSpPr>
            <p:spPr bwMode="auto">
              <a:xfrm>
                <a:off x="3757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Oval 2015"/>
              <p:cNvSpPr>
                <a:spLocks noChangeArrowheads="1"/>
              </p:cNvSpPr>
              <p:nvPr/>
            </p:nvSpPr>
            <p:spPr bwMode="auto">
              <a:xfrm>
                <a:off x="3757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Oval 2016"/>
              <p:cNvSpPr>
                <a:spLocks noChangeArrowheads="1"/>
              </p:cNvSpPr>
              <p:nvPr/>
            </p:nvSpPr>
            <p:spPr bwMode="auto">
              <a:xfrm>
                <a:off x="3757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Oval 2017"/>
              <p:cNvSpPr>
                <a:spLocks noChangeArrowheads="1"/>
              </p:cNvSpPr>
              <p:nvPr/>
            </p:nvSpPr>
            <p:spPr bwMode="auto">
              <a:xfrm>
                <a:off x="3757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Oval 2018"/>
              <p:cNvSpPr>
                <a:spLocks noChangeArrowheads="1"/>
              </p:cNvSpPr>
              <p:nvPr/>
            </p:nvSpPr>
            <p:spPr bwMode="auto">
              <a:xfrm>
                <a:off x="3757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Oval 2019"/>
              <p:cNvSpPr>
                <a:spLocks noChangeArrowheads="1"/>
              </p:cNvSpPr>
              <p:nvPr/>
            </p:nvSpPr>
            <p:spPr bwMode="auto">
              <a:xfrm>
                <a:off x="3757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Oval 2020"/>
              <p:cNvSpPr>
                <a:spLocks noChangeArrowheads="1"/>
              </p:cNvSpPr>
              <p:nvPr/>
            </p:nvSpPr>
            <p:spPr bwMode="auto">
              <a:xfrm>
                <a:off x="3757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Oval 2021"/>
              <p:cNvSpPr>
                <a:spLocks noChangeArrowheads="1"/>
              </p:cNvSpPr>
              <p:nvPr/>
            </p:nvSpPr>
            <p:spPr bwMode="auto">
              <a:xfrm>
                <a:off x="3757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Oval 2022"/>
              <p:cNvSpPr>
                <a:spLocks noChangeArrowheads="1"/>
              </p:cNvSpPr>
              <p:nvPr/>
            </p:nvSpPr>
            <p:spPr bwMode="auto">
              <a:xfrm>
                <a:off x="3757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Oval 2023"/>
              <p:cNvSpPr>
                <a:spLocks noChangeArrowheads="1"/>
              </p:cNvSpPr>
              <p:nvPr/>
            </p:nvSpPr>
            <p:spPr bwMode="auto">
              <a:xfrm>
                <a:off x="3757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Oval 2024"/>
              <p:cNvSpPr>
                <a:spLocks noChangeArrowheads="1"/>
              </p:cNvSpPr>
              <p:nvPr/>
            </p:nvSpPr>
            <p:spPr bwMode="auto">
              <a:xfrm>
                <a:off x="3757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Oval 2025"/>
              <p:cNvSpPr>
                <a:spLocks noChangeArrowheads="1"/>
              </p:cNvSpPr>
              <p:nvPr/>
            </p:nvSpPr>
            <p:spPr bwMode="auto">
              <a:xfrm>
                <a:off x="3757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Oval 2026"/>
              <p:cNvSpPr>
                <a:spLocks noChangeArrowheads="1"/>
              </p:cNvSpPr>
              <p:nvPr/>
            </p:nvSpPr>
            <p:spPr bwMode="auto">
              <a:xfrm>
                <a:off x="3757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Oval 2027"/>
              <p:cNvSpPr>
                <a:spLocks noChangeArrowheads="1"/>
              </p:cNvSpPr>
              <p:nvPr/>
            </p:nvSpPr>
            <p:spPr bwMode="auto">
              <a:xfrm>
                <a:off x="3757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Oval 2028"/>
              <p:cNvSpPr>
                <a:spLocks noChangeArrowheads="1"/>
              </p:cNvSpPr>
              <p:nvPr/>
            </p:nvSpPr>
            <p:spPr bwMode="auto">
              <a:xfrm>
                <a:off x="3757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Oval 2029"/>
              <p:cNvSpPr>
                <a:spLocks noChangeArrowheads="1"/>
              </p:cNvSpPr>
              <p:nvPr/>
            </p:nvSpPr>
            <p:spPr bwMode="auto">
              <a:xfrm>
                <a:off x="3757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Oval 2030"/>
              <p:cNvSpPr>
                <a:spLocks noChangeArrowheads="1"/>
              </p:cNvSpPr>
              <p:nvPr/>
            </p:nvSpPr>
            <p:spPr bwMode="auto">
              <a:xfrm>
                <a:off x="3757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Oval 2031"/>
              <p:cNvSpPr>
                <a:spLocks noChangeArrowheads="1"/>
              </p:cNvSpPr>
              <p:nvPr/>
            </p:nvSpPr>
            <p:spPr bwMode="auto">
              <a:xfrm>
                <a:off x="3757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Oval 2032"/>
              <p:cNvSpPr>
                <a:spLocks noChangeArrowheads="1"/>
              </p:cNvSpPr>
              <p:nvPr/>
            </p:nvSpPr>
            <p:spPr bwMode="auto">
              <a:xfrm>
                <a:off x="3757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Oval 2033"/>
              <p:cNvSpPr>
                <a:spLocks noChangeArrowheads="1"/>
              </p:cNvSpPr>
              <p:nvPr/>
            </p:nvSpPr>
            <p:spPr bwMode="auto">
              <a:xfrm>
                <a:off x="3757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Oval 2034"/>
              <p:cNvSpPr>
                <a:spLocks noChangeArrowheads="1"/>
              </p:cNvSpPr>
              <p:nvPr/>
            </p:nvSpPr>
            <p:spPr bwMode="auto">
              <a:xfrm>
                <a:off x="3757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Oval 2035"/>
              <p:cNvSpPr>
                <a:spLocks noChangeArrowheads="1"/>
              </p:cNvSpPr>
              <p:nvPr/>
            </p:nvSpPr>
            <p:spPr bwMode="auto">
              <a:xfrm>
                <a:off x="3757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Oval 2036"/>
              <p:cNvSpPr>
                <a:spLocks noChangeArrowheads="1"/>
              </p:cNvSpPr>
              <p:nvPr/>
            </p:nvSpPr>
            <p:spPr bwMode="auto">
              <a:xfrm>
                <a:off x="3757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Oval 2037"/>
              <p:cNvSpPr>
                <a:spLocks noChangeArrowheads="1"/>
              </p:cNvSpPr>
              <p:nvPr/>
            </p:nvSpPr>
            <p:spPr bwMode="auto">
              <a:xfrm>
                <a:off x="3757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Oval 2038"/>
              <p:cNvSpPr>
                <a:spLocks noChangeArrowheads="1"/>
              </p:cNvSpPr>
              <p:nvPr/>
            </p:nvSpPr>
            <p:spPr bwMode="auto">
              <a:xfrm>
                <a:off x="3757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Oval 2039"/>
              <p:cNvSpPr>
                <a:spLocks noChangeArrowheads="1"/>
              </p:cNvSpPr>
              <p:nvPr/>
            </p:nvSpPr>
            <p:spPr bwMode="auto">
              <a:xfrm>
                <a:off x="3757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Oval 2040"/>
              <p:cNvSpPr>
                <a:spLocks noChangeArrowheads="1"/>
              </p:cNvSpPr>
              <p:nvPr/>
            </p:nvSpPr>
            <p:spPr bwMode="auto">
              <a:xfrm>
                <a:off x="3757" y="2718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Oval 2041"/>
              <p:cNvSpPr>
                <a:spLocks noChangeArrowheads="1"/>
              </p:cNvSpPr>
              <p:nvPr/>
            </p:nvSpPr>
            <p:spPr bwMode="auto">
              <a:xfrm>
                <a:off x="3757" y="2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Oval 2042"/>
              <p:cNvSpPr>
                <a:spLocks noChangeArrowheads="1"/>
              </p:cNvSpPr>
              <p:nvPr/>
            </p:nvSpPr>
            <p:spPr bwMode="auto">
              <a:xfrm>
                <a:off x="3757" y="2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Oval 2043"/>
              <p:cNvSpPr>
                <a:spLocks noChangeArrowheads="1"/>
              </p:cNvSpPr>
              <p:nvPr/>
            </p:nvSpPr>
            <p:spPr bwMode="auto">
              <a:xfrm>
                <a:off x="3757" y="283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Oval 2044"/>
              <p:cNvSpPr>
                <a:spLocks noChangeArrowheads="1"/>
              </p:cNvSpPr>
              <p:nvPr/>
            </p:nvSpPr>
            <p:spPr bwMode="auto">
              <a:xfrm>
                <a:off x="3757" y="286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Oval 2045"/>
              <p:cNvSpPr>
                <a:spLocks noChangeArrowheads="1"/>
              </p:cNvSpPr>
              <p:nvPr/>
            </p:nvSpPr>
            <p:spPr bwMode="auto">
              <a:xfrm>
                <a:off x="3757" y="2905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Oval 2046"/>
              <p:cNvSpPr>
                <a:spLocks noChangeArrowheads="1"/>
              </p:cNvSpPr>
              <p:nvPr/>
            </p:nvSpPr>
            <p:spPr bwMode="auto">
              <a:xfrm>
                <a:off x="3757" y="2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Oval 2047"/>
              <p:cNvSpPr>
                <a:spLocks noChangeArrowheads="1"/>
              </p:cNvSpPr>
              <p:nvPr/>
            </p:nvSpPr>
            <p:spPr bwMode="auto">
              <a:xfrm>
                <a:off x="3722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Oval 2048"/>
              <p:cNvSpPr>
                <a:spLocks noChangeArrowheads="1"/>
              </p:cNvSpPr>
              <p:nvPr/>
            </p:nvSpPr>
            <p:spPr bwMode="auto">
              <a:xfrm>
                <a:off x="3722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Oval 2049"/>
              <p:cNvSpPr>
                <a:spLocks noChangeArrowheads="1"/>
              </p:cNvSpPr>
              <p:nvPr/>
            </p:nvSpPr>
            <p:spPr bwMode="auto">
              <a:xfrm>
                <a:off x="3722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Oval 2050"/>
              <p:cNvSpPr>
                <a:spLocks noChangeArrowheads="1"/>
              </p:cNvSpPr>
              <p:nvPr/>
            </p:nvSpPr>
            <p:spPr bwMode="auto">
              <a:xfrm>
                <a:off x="3722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Oval 2051"/>
              <p:cNvSpPr>
                <a:spLocks noChangeArrowheads="1"/>
              </p:cNvSpPr>
              <p:nvPr/>
            </p:nvSpPr>
            <p:spPr bwMode="auto">
              <a:xfrm>
                <a:off x="3722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Oval 2052"/>
              <p:cNvSpPr>
                <a:spLocks noChangeArrowheads="1"/>
              </p:cNvSpPr>
              <p:nvPr/>
            </p:nvSpPr>
            <p:spPr bwMode="auto">
              <a:xfrm>
                <a:off x="3722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Oval 2053"/>
              <p:cNvSpPr>
                <a:spLocks noChangeArrowheads="1"/>
              </p:cNvSpPr>
              <p:nvPr/>
            </p:nvSpPr>
            <p:spPr bwMode="auto">
              <a:xfrm>
                <a:off x="3722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Oval 2054"/>
              <p:cNvSpPr>
                <a:spLocks noChangeArrowheads="1"/>
              </p:cNvSpPr>
              <p:nvPr/>
            </p:nvSpPr>
            <p:spPr bwMode="auto">
              <a:xfrm>
                <a:off x="3722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Oval 2055"/>
              <p:cNvSpPr>
                <a:spLocks noChangeArrowheads="1"/>
              </p:cNvSpPr>
              <p:nvPr/>
            </p:nvSpPr>
            <p:spPr bwMode="auto">
              <a:xfrm>
                <a:off x="3722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Oval 2056"/>
              <p:cNvSpPr>
                <a:spLocks noChangeArrowheads="1"/>
              </p:cNvSpPr>
              <p:nvPr/>
            </p:nvSpPr>
            <p:spPr bwMode="auto">
              <a:xfrm>
                <a:off x="3722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Oval 2057"/>
              <p:cNvSpPr>
                <a:spLocks noChangeArrowheads="1"/>
              </p:cNvSpPr>
              <p:nvPr/>
            </p:nvSpPr>
            <p:spPr bwMode="auto">
              <a:xfrm>
                <a:off x="3722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Oval 2058"/>
              <p:cNvSpPr>
                <a:spLocks noChangeArrowheads="1"/>
              </p:cNvSpPr>
              <p:nvPr/>
            </p:nvSpPr>
            <p:spPr bwMode="auto">
              <a:xfrm>
                <a:off x="3722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Oval 2059"/>
              <p:cNvSpPr>
                <a:spLocks noChangeArrowheads="1"/>
              </p:cNvSpPr>
              <p:nvPr/>
            </p:nvSpPr>
            <p:spPr bwMode="auto">
              <a:xfrm>
                <a:off x="3722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Oval 2060"/>
              <p:cNvSpPr>
                <a:spLocks noChangeArrowheads="1"/>
              </p:cNvSpPr>
              <p:nvPr/>
            </p:nvSpPr>
            <p:spPr bwMode="auto">
              <a:xfrm>
                <a:off x="3722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Oval 2061"/>
              <p:cNvSpPr>
                <a:spLocks noChangeArrowheads="1"/>
              </p:cNvSpPr>
              <p:nvPr/>
            </p:nvSpPr>
            <p:spPr bwMode="auto">
              <a:xfrm>
                <a:off x="3722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Oval 2062"/>
              <p:cNvSpPr>
                <a:spLocks noChangeArrowheads="1"/>
              </p:cNvSpPr>
              <p:nvPr/>
            </p:nvSpPr>
            <p:spPr bwMode="auto">
              <a:xfrm>
                <a:off x="3722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Oval 2063"/>
              <p:cNvSpPr>
                <a:spLocks noChangeArrowheads="1"/>
              </p:cNvSpPr>
              <p:nvPr/>
            </p:nvSpPr>
            <p:spPr bwMode="auto">
              <a:xfrm>
                <a:off x="3722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Oval 2064"/>
              <p:cNvSpPr>
                <a:spLocks noChangeArrowheads="1"/>
              </p:cNvSpPr>
              <p:nvPr/>
            </p:nvSpPr>
            <p:spPr bwMode="auto">
              <a:xfrm>
                <a:off x="3722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Oval 2065"/>
              <p:cNvSpPr>
                <a:spLocks noChangeArrowheads="1"/>
              </p:cNvSpPr>
              <p:nvPr/>
            </p:nvSpPr>
            <p:spPr bwMode="auto">
              <a:xfrm>
                <a:off x="3722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Oval 2066"/>
              <p:cNvSpPr>
                <a:spLocks noChangeArrowheads="1"/>
              </p:cNvSpPr>
              <p:nvPr/>
            </p:nvSpPr>
            <p:spPr bwMode="auto">
              <a:xfrm>
                <a:off x="3722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Oval 2067"/>
              <p:cNvSpPr>
                <a:spLocks noChangeArrowheads="1"/>
              </p:cNvSpPr>
              <p:nvPr/>
            </p:nvSpPr>
            <p:spPr bwMode="auto">
              <a:xfrm>
                <a:off x="3722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Oval 2068"/>
              <p:cNvSpPr>
                <a:spLocks noChangeArrowheads="1"/>
              </p:cNvSpPr>
              <p:nvPr/>
            </p:nvSpPr>
            <p:spPr bwMode="auto">
              <a:xfrm>
                <a:off x="3722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Oval 2069"/>
              <p:cNvSpPr>
                <a:spLocks noChangeArrowheads="1"/>
              </p:cNvSpPr>
              <p:nvPr/>
            </p:nvSpPr>
            <p:spPr bwMode="auto">
              <a:xfrm>
                <a:off x="3722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Oval 2070"/>
              <p:cNvSpPr>
                <a:spLocks noChangeArrowheads="1"/>
              </p:cNvSpPr>
              <p:nvPr/>
            </p:nvSpPr>
            <p:spPr bwMode="auto">
              <a:xfrm>
                <a:off x="3722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Oval 2071"/>
              <p:cNvSpPr>
                <a:spLocks noChangeArrowheads="1"/>
              </p:cNvSpPr>
              <p:nvPr/>
            </p:nvSpPr>
            <p:spPr bwMode="auto">
              <a:xfrm>
                <a:off x="3722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Oval 2072"/>
              <p:cNvSpPr>
                <a:spLocks noChangeArrowheads="1"/>
              </p:cNvSpPr>
              <p:nvPr/>
            </p:nvSpPr>
            <p:spPr bwMode="auto">
              <a:xfrm>
                <a:off x="3722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Oval 2073"/>
              <p:cNvSpPr>
                <a:spLocks noChangeArrowheads="1"/>
              </p:cNvSpPr>
              <p:nvPr/>
            </p:nvSpPr>
            <p:spPr bwMode="auto">
              <a:xfrm>
                <a:off x="3722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Oval 2074"/>
              <p:cNvSpPr>
                <a:spLocks noChangeArrowheads="1"/>
              </p:cNvSpPr>
              <p:nvPr/>
            </p:nvSpPr>
            <p:spPr bwMode="auto">
              <a:xfrm>
                <a:off x="3722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Oval 2075"/>
              <p:cNvSpPr>
                <a:spLocks noChangeArrowheads="1"/>
              </p:cNvSpPr>
              <p:nvPr/>
            </p:nvSpPr>
            <p:spPr bwMode="auto">
              <a:xfrm>
                <a:off x="3722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Oval 2076"/>
              <p:cNvSpPr>
                <a:spLocks noChangeArrowheads="1"/>
              </p:cNvSpPr>
              <p:nvPr/>
            </p:nvSpPr>
            <p:spPr bwMode="auto">
              <a:xfrm>
                <a:off x="3722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Oval 2077"/>
              <p:cNvSpPr>
                <a:spLocks noChangeArrowheads="1"/>
              </p:cNvSpPr>
              <p:nvPr/>
            </p:nvSpPr>
            <p:spPr bwMode="auto">
              <a:xfrm>
                <a:off x="3722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Oval 2078"/>
              <p:cNvSpPr>
                <a:spLocks noChangeArrowheads="1"/>
              </p:cNvSpPr>
              <p:nvPr/>
            </p:nvSpPr>
            <p:spPr bwMode="auto">
              <a:xfrm>
                <a:off x="3722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Oval 2079"/>
              <p:cNvSpPr>
                <a:spLocks noChangeArrowheads="1"/>
              </p:cNvSpPr>
              <p:nvPr/>
            </p:nvSpPr>
            <p:spPr bwMode="auto">
              <a:xfrm>
                <a:off x="3722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1" name="Group 2281"/>
            <p:cNvGrpSpPr>
              <a:grpSpLocks/>
            </p:cNvGrpSpPr>
            <p:nvPr/>
          </p:nvGrpSpPr>
          <p:grpSpPr bwMode="auto">
            <a:xfrm>
              <a:off x="3461" y="867"/>
              <a:ext cx="287" cy="2027"/>
              <a:chOff x="3461" y="867"/>
              <a:chExt cx="287" cy="2027"/>
            </a:xfrm>
            <a:grpFill/>
          </p:grpSpPr>
          <p:sp>
            <p:nvSpPr>
              <p:cNvPr id="481" name="Oval 2081"/>
              <p:cNvSpPr>
                <a:spLocks noChangeArrowheads="1"/>
              </p:cNvSpPr>
              <p:nvPr/>
            </p:nvSpPr>
            <p:spPr bwMode="auto">
              <a:xfrm>
                <a:off x="3722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Oval 2082"/>
              <p:cNvSpPr>
                <a:spLocks noChangeArrowheads="1"/>
              </p:cNvSpPr>
              <p:nvPr/>
            </p:nvSpPr>
            <p:spPr bwMode="auto">
              <a:xfrm>
                <a:off x="3722" y="2718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Oval 2083"/>
              <p:cNvSpPr>
                <a:spLocks noChangeArrowheads="1"/>
              </p:cNvSpPr>
              <p:nvPr/>
            </p:nvSpPr>
            <p:spPr bwMode="auto">
              <a:xfrm>
                <a:off x="3722" y="2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Oval 2084"/>
              <p:cNvSpPr>
                <a:spLocks noChangeArrowheads="1"/>
              </p:cNvSpPr>
              <p:nvPr/>
            </p:nvSpPr>
            <p:spPr bwMode="auto">
              <a:xfrm>
                <a:off x="3722" y="2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Oval 2085"/>
              <p:cNvSpPr>
                <a:spLocks noChangeArrowheads="1"/>
              </p:cNvSpPr>
              <p:nvPr/>
            </p:nvSpPr>
            <p:spPr bwMode="auto">
              <a:xfrm>
                <a:off x="3722" y="283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Oval 2086"/>
              <p:cNvSpPr>
                <a:spLocks noChangeArrowheads="1"/>
              </p:cNvSpPr>
              <p:nvPr/>
            </p:nvSpPr>
            <p:spPr bwMode="auto">
              <a:xfrm>
                <a:off x="3722" y="286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Oval 2087"/>
              <p:cNvSpPr>
                <a:spLocks noChangeArrowheads="1"/>
              </p:cNvSpPr>
              <p:nvPr/>
            </p:nvSpPr>
            <p:spPr bwMode="auto">
              <a:xfrm>
                <a:off x="3684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Oval 2088"/>
              <p:cNvSpPr>
                <a:spLocks noChangeArrowheads="1"/>
              </p:cNvSpPr>
              <p:nvPr/>
            </p:nvSpPr>
            <p:spPr bwMode="auto">
              <a:xfrm>
                <a:off x="3684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Oval 2089"/>
              <p:cNvSpPr>
                <a:spLocks noChangeArrowheads="1"/>
              </p:cNvSpPr>
              <p:nvPr/>
            </p:nvSpPr>
            <p:spPr bwMode="auto">
              <a:xfrm>
                <a:off x="3684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Oval 2090"/>
              <p:cNvSpPr>
                <a:spLocks noChangeArrowheads="1"/>
              </p:cNvSpPr>
              <p:nvPr/>
            </p:nvSpPr>
            <p:spPr bwMode="auto">
              <a:xfrm>
                <a:off x="3684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Oval 2091"/>
              <p:cNvSpPr>
                <a:spLocks noChangeArrowheads="1"/>
              </p:cNvSpPr>
              <p:nvPr/>
            </p:nvSpPr>
            <p:spPr bwMode="auto">
              <a:xfrm>
                <a:off x="3684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Oval 2092"/>
              <p:cNvSpPr>
                <a:spLocks noChangeArrowheads="1"/>
              </p:cNvSpPr>
              <p:nvPr/>
            </p:nvSpPr>
            <p:spPr bwMode="auto">
              <a:xfrm>
                <a:off x="3684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Oval 2093"/>
              <p:cNvSpPr>
                <a:spLocks noChangeArrowheads="1"/>
              </p:cNvSpPr>
              <p:nvPr/>
            </p:nvSpPr>
            <p:spPr bwMode="auto">
              <a:xfrm>
                <a:off x="3684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Oval 2094"/>
              <p:cNvSpPr>
                <a:spLocks noChangeArrowheads="1"/>
              </p:cNvSpPr>
              <p:nvPr/>
            </p:nvSpPr>
            <p:spPr bwMode="auto">
              <a:xfrm>
                <a:off x="3684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Oval 2095"/>
              <p:cNvSpPr>
                <a:spLocks noChangeArrowheads="1"/>
              </p:cNvSpPr>
              <p:nvPr/>
            </p:nvSpPr>
            <p:spPr bwMode="auto">
              <a:xfrm>
                <a:off x="3684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Oval 2096"/>
              <p:cNvSpPr>
                <a:spLocks noChangeArrowheads="1"/>
              </p:cNvSpPr>
              <p:nvPr/>
            </p:nvSpPr>
            <p:spPr bwMode="auto">
              <a:xfrm>
                <a:off x="3684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Oval 2097"/>
              <p:cNvSpPr>
                <a:spLocks noChangeArrowheads="1"/>
              </p:cNvSpPr>
              <p:nvPr/>
            </p:nvSpPr>
            <p:spPr bwMode="auto">
              <a:xfrm>
                <a:off x="3684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Oval 2098"/>
              <p:cNvSpPr>
                <a:spLocks noChangeArrowheads="1"/>
              </p:cNvSpPr>
              <p:nvPr/>
            </p:nvSpPr>
            <p:spPr bwMode="auto">
              <a:xfrm>
                <a:off x="3684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Oval 2099"/>
              <p:cNvSpPr>
                <a:spLocks noChangeArrowheads="1"/>
              </p:cNvSpPr>
              <p:nvPr/>
            </p:nvSpPr>
            <p:spPr bwMode="auto">
              <a:xfrm>
                <a:off x="3684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Oval 2100"/>
              <p:cNvSpPr>
                <a:spLocks noChangeArrowheads="1"/>
              </p:cNvSpPr>
              <p:nvPr/>
            </p:nvSpPr>
            <p:spPr bwMode="auto">
              <a:xfrm>
                <a:off x="3684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Oval 2101"/>
              <p:cNvSpPr>
                <a:spLocks noChangeArrowheads="1"/>
              </p:cNvSpPr>
              <p:nvPr/>
            </p:nvSpPr>
            <p:spPr bwMode="auto">
              <a:xfrm>
                <a:off x="3684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Oval 2102"/>
              <p:cNvSpPr>
                <a:spLocks noChangeArrowheads="1"/>
              </p:cNvSpPr>
              <p:nvPr/>
            </p:nvSpPr>
            <p:spPr bwMode="auto">
              <a:xfrm>
                <a:off x="3684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Oval 2103"/>
              <p:cNvSpPr>
                <a:spLocks noChangeArrowheads="1"/>
              </p:cNvSpPr>
              <p:nvPr/>
            </p:nvSpPr>
            <p:spPr bwMode="auto">
              <a:xfrm>
                <a:off x="3684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Oval 2104"/>
              <p:cNvSpPr>
                <a:spLocks noChangeArrowheads="1"/>
              </p:cNvSpPr>
              <p:nvPr/>
            </p:nvSpPr>
            <p:spPr bwMode="auto">
              <a:xfrm>
                <a:off x="3684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Oval 2105"/>
              <p:cNvSpPr>
                <a:spLocks noChangeArrowheads="1"/>
              </p:cNvSpPr>
              <p:nvPr/>
            </p:nvSpPr>
            <p:spPr bwMode="auto">
              <a:xfrm>
                <a:off x="3684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Oval 2106"/>
              <p:cNvSpPr>
                <a:spLocks noChangeArrowheads="1"/>
              </p:cNvSpPr>
              <p:nvPr/>
            </p:nvSpPr>
            <p:spPr bwMode="auto">
              <a:xfrm>
                <a:off x="3684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Oval 2107"/>
              <p:cNvSpPr>
                <a:spLocks noChangeArrowheads="1"/>
              </p:cNvSpPr>
              <p:nvPr/>
            </p:nvSpPr>
            <p:spPr bwMode="auto">
              <a:xfrm>
                <a:off x="3684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Oval 2108"/>
              <p:cNvSpPr>
                <a:spLocks noChangeArrowheads="1"/>
              </p:cNvSpPr>
              <p:nvPr/>
            </p:nvSpPr>
            <p:spPr bwMode="auto">
              <a:xfrm>
                <a:off x="3684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Oval 2109"/>
              <p:cNvSpPr>
                <a:spLocks noChangeArrowheads="1"/>
              </p:cNvSpPr>
              <p:nvPr/>
            </p:nvSpPr>
            <p:spPr bwMode="auto">
              <a:xfrm>
                <a:off x="3684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Oval 2110"/>
              <p:cNvSpPr>
                <a:spLocks noChangeArrowheads="1"/>
              </p:cNvSpPr>
              <p:nvPr/>
            </p:nvSpPr>
            <p:spPr bwMode="auto">
              <a:xfrm>
                <a:off x="3684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Oval 2111"/>
              <p:cNvSpPr>
                <a:spLocks noChangeArrowheads="1"/>
              </p:cNvSpPr>
              <p:nvPr/>
            </p:nvSpPr>
            <p:spPr bwMode="auto">
              <a:xfrm>
                <a:off x="3684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Oval 2112"/>
              <p:cNvSpPr>
                <a:spLocks noChangeArrowheads="1"/>
              </p:cNvSpPr>
              <p:nvPr/>
            </p:nvSpPr>
            <p:spPr bwMode="auto">
              <a:xfrm>
                <a:off x="3684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Oval 2113"/>
              <p:cNvSpPr>
                <a:spLocks noChangeArrowheads="1"/>
              </p:cNvSpPr>
              <p:nvPr/>
            </p:nvSpPr>
            <p:spPr bwMode="auto">
              <a:xfrm>
                <a:off x="3684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Oval 2114"/>
              <p:cNvSpPr>
                <a:spLocks noChangeArrowheads="1"/>
              </p:cNvSpPr>
              <p:nvPr/>
            </p:nvSpPr>
            <p:spPr bwMode="auto">
              <a:xfrm>
                <a:off x="3684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Oval 2115"/>
              <p:cNvSpPr>
                <a:spLocks noChangeArrowheads="1"/>
              </p:cNvSpPr>
              <p:nvPr/>
            </p:nvSpPr>
            <p:spPr bwMode="auto">
              <a:xfrm>
                <a:off x="3684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Oval 2116"/>
              <p:cNvSpPr>
                <a:spLocks noChangeArrowheads="1"/>
              </p:cNvSpPr>
              <p:nvPr/>
            </p:nvSpPr>
            <p:spPr bwMode="auto">
              <a:xfrm>
                <a:off x="3684" y="2607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Oval 2117"/>
              <p:cNvSpPr>
                <a:spLocks noChangeArrowheads="1"/>
              </p:cNvSpPr>
              <p:nvPr/>
            </p:nvSpPr>
            <p:spPr bwMode="auto">
              <a:xfrm>
                <a:off x="3684" y="264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Oval 2118"/>
              <p:cNvSpPr>
                <a:spLocks noChangeArrowheads="1"/>
              </p:cNvSpPr>
              <p:nvPr/>
            </p:nvSpPr>
            <p:spPr bwMode="auto">
              <a:xfrm>
                <a:off x="3684" y="268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Oval 2119"/>
              <p:cNvSpPr>
                <a:spLocks noChangeArrowheads="1"/>
              </p:cNvSpPr>
              <p:nvPr/>
            </p:nvSpPr>
            <p:spPr bwMode="auto">
              <a:xfrm>
                <a:off x="3684" y="2718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Oval 2120"/>
              <p:cNvSpPr>
                <a:spLocks noChangeArrowheads="1"/>
              </p:cNvSpPr>
              <p:nvPr/>
            </p:nvSpPr>
            <p:spPr bwMode="auto">
              <a:xfrm>
                <a:off x="3684" y="2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Oval 2121"/>
              <p:cNvSpPr>
                <a:spLocks noChangeArrowheads="1"/>
              </p:cNvSpPr>
              <p:nvPr/>
            </p:nvSpPr>
            <p:spPr bwMode="auto">
              <a:xfrm>
                <a:off x="3684" y="2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Oval 2122"/>
              <p:cNvSpPr>
                <a:spLocks noChangeArrowheads="1"/>
              </p:cNvSpPr>
              <p:nvPr/>
            </p:nvSpPr>
            <p:spPr bwMode="auto">
              <a:xfrm>
                <a:off x="3646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Oval 2123"/>
              <p:cNvSpPr>
                <a:spLocks noChangeArrowheads="1"/>
              </p:cNvSpPr>
              <p:nvPr/>
            </p:nvSpPr>
            <p:spPr bwMode="auto">
              <a:xfrm>
                <a:off x="3646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Oval 2124"/>
              <p:cNvSpPr>
                <a:spLocks noChangeArrowheads="1"/>
              </p:cNvSpPr>
              <p:nvPr/>
            </p:nvSpPr>
            <p:spPr bwMode="auto">
              <a:xfrm>
                <a:off x="3646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Oval 2125"/>
              <p:cNvSpPr>
                <a:spLocks noChangeArrowheads="1"/>
              </p:cNvSpPr>
              <p:nvPr/>
            </p:nvSpPr>
            <p:spPr bwMode="auto">
              <a:xfrm>
                <a:off x="3646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Oval 2126"/>
              <p:cNvSpPr>
                <a:spLocks noChangeArrowheads="1"/>
              </p:cNvSpPr>
              <p:nvPr/>
            </p:nvSpPr>
            <p:spPr bwMode="auto">
              <a:xfrm>
                <a:off x="3646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Oval 2127"/>
              <p:cNvSpPr>
                <a:spLocks noChangeArrowheads="1"/>
              </p:cNvSpPr>
              <p:nvPr/>
            </p:nvSpPr>
            <p:spPr bwMode="auto">
              <a:xfrm>
                <a:off x="364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Oval 2128"/>
              <p:cNvSpPr>
                <a:spLocks noChangeArrowheads="1"/>
              </p:cNvSpPr>
              <p:nvPr/>
            </p:nvSpPr>
            <p:spPr bwMode="auto">
              <a:xfrm>
                <a:off x="3646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Oval 2129"/>
              <p:cNvSpPr>
                <a:spLocks noChangeArrowheads="1"/>
              </p:cNvSpPr>
              <p:nvPr/>
            </p:nvSpPr>
            <p:spPr bwMode="auto">
              <a:xfrm>
                <a:off x="3646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Oval 2130"/>
              <p:cNvSpPr>
                <a:spLocks noChangeArrowheads="1"/>
              </p:cNvSpPr>
              <p:nvPr/>
            </p:nvSpPr>
            <p:spPr bwMode="auto">
              <a:xfrm>
                <a:off x="3646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Oval 2131"/>
              <p:cNvSpPr>
                <a:spLocks noChangeArrowheads="1"/>
              </p:cNvSpPr>
              <p:nvPr/>
            </p:nvSpPr>
            <p:spPr bwMode="auto">
              <a:xfrm>
                <a:off x="3646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Oval 2132"/>
              <p:cNvSpPr>
                <a:spLocks noChangeArrowheads="1"/>
              </p:cNvSpPr>
              <p:nvPr/>
            </p:nvSpPr>
            <p:spPr bwMode="auto">
              <a:xfrm>
                <a:off x="3646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Oval 2133"/>
              <p:cNvSpPr>
                <a:spLocks noChangeArrowheads="1"/>
              </p:cNvSpPr>
              <p:nvPr/>
            </p:nvSpPr>
            <p:spPr bwMode="auto">
              <a:xfrm>
                <a:off x="3646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Oval 2134"/>
              <p:cNvSpPr>
                <a:spLocks noChangeArrowheads="1"/>
              </p:cNvSpPr>
              <p:nvPr/>
            </p:nvSpPr>
            <p:spPr bwMode="auto">
              <a:xfrm>
                <a:off x="3646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Oval 2135"/>
              <p:cNvSpPr>
                <a:spLocks noChangeArrowheads="1"/>
              </p:cNvSpPr>
              <p:nvPr/>
            </p:nvSpPr>
            <p:spPr bwMode="auto">
              <a:xfrm>
                <a:off x="3646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Oval 2136"/>
              <p:cNvSpPr>
                <a:spLocks noChangeArrowheads="1"/>
              </p:cNvSpPr>
              <p:nvPr/>
            </p:nvSpPr>
            <p:spPr bwMode="auto">
              <a:xfrm>
                <a:off x="3646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Oval 2137"/>
              <p:cNvSpPr>
                <a:spLocks noChangeArrowheads="1"/>
              </p:cNvSpPr>
              <p:nvPr/>
            </p:nvSpPr>
            <p:spPr bwMode="auto">
              <a:xfrm>
                <a:off x="3646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Oval 2138"/>
              <p:cNvSpPr>
                <a:spLocks noChangeArrowheads="1"/>
              </p:cNvSpPr>
              <p:nvPr/>
            </p:nvSpPr>
            <p:spPr bwMode="auto">
              <a:xfrm>
                <a:off x="3646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Oval 2139"/>
              <p:cNvSpPr>
                <a:spLocks noChangeArrowheads="1"/>
              </p:cNvSpPr>
              <p:nvPr/>
            </p:nvSpPr>
            <p:spPr bwMode="auto">
              <a:xfrm>
                <a:off x="3646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Oval 2140"/>
              <p:cNvSpPr>
                <a:spLocks noChangeArrowheads="1"/>
              </p:cNvSpPr>
              <p:nvPr/>
            </p:nvSpPr>
            <p:spPr bwMode="auto">
              <a:xfrm>
                <a:off x="3646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Oval 2141"/>
              <p:cNvSpPr>
                <a:spLocks noChangeArrowheads="1"/>
              </p:cNvSpPr>
              <p:nvPr/>
            </p:nvSpPr>
            <p:spPr bwMode="auto">
              <a:xfrm>
                <a:off x="3646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Oval 2142"/>
              <p:cNvSpPr>
                <a:spLocks noChangeArrowheads="1"/>
              </p:cNvSpPr>
              <p:nvPr/>
            </p:nvSpPr>
            <p:spPr bwMode="auto">
              <a:xfrm>
                <a:off x="3646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Oval 2143"/>
              <p:cNvSpPr>
                <a:spLocks noChangeArrowheads="1"/>
              </p:cNvSpPr>
              <p:nvPr/>
            </p:nvSpPr>
            <p:spPr bwMode="auto">
              <a:xfrm>
                <a:off x="3646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Oval 2144"/>
              <p:cNvSpPr>
                <a:spLocks noChangeArrowheads="1"/>
              </p:cNvSpPr>
              <p:nvPr/>
            </p:nvSpPr>
            <p:spPr bwMode="auto">
              <a:xfrm>
                <a:off x="3646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Oval 2145"/>
              <p:cNvSpPr>
                <a:spLocks noChangeArrowheads="1"/>
              </p:cNvSpPr>
              <p:nvPr/>
            </p:nvSpPr>
            <p:spPr bwMode="auto">
              <a:xfrm>
                <a:off x="3646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Oval 2146"/>
              <p:cNvSpPr>
                <a:spLocks noChangeArrowheads="1"/>
              </p:cNvSpPr>
              <p:nvPr/>
            </p:nvSpPr>
            <p:spPr bwMode="auto">
              <a:xfrm>
                <a:off x="3646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Oval 2147"/>
              <p:cNvSpPr>
                <a:spLocks noChangeArrowheads="1"/>
              </p:cNvSpPr>
              <p:nvPr/>
            </p:nvSpPr>
            <p:spPr bwMode="auto">
              <a:xfrm>
                <a:off x="3646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Oval 2148"/>
              <p:cNvSpPr>
                <a:spLocks noChangeArrowheads="1"/>
              </p:cNvSpPr>
              <p:nvPr/>
            </p:nvSpPr>
            <p:spPr bwMode="auto">
              <a:xfrm>
                <a:off x="3646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Oval 2149"/>
              <p:cNvSpPr>
                <a:spLocks noChangeArrowheads="1"/>
              </p:cNvSpPr>
              <p:nvPr/>
            </p:nvSpPr>
            <p:spPr bwMode="auto">
              <a:xfrm>
                <a:off x="3646" y="2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Oval 2150"/>
              <p:cNvSpPr>
                <a:spLocks noChangeArrowheads="1"/>
              </p:cNvSpPr>
              <p:nvPr/>
            </p:nvSpPr>
            <p:spPr bwMode="auto">
              <a:xfrm>
                <a:off x="3646" y="2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Oval 2151"/>
              <p:cNvSpPr>
                <a:spLocks noChangeArrowheads="1"/>
              </p:cNvSpPr>
              <p:nvPr/>
            </p:nvSpPr>
            <p:spPr bwMode="auto">
              <a:xfrm>
                <a:off x="3646" y="246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Oval 2152"/>
              <p:cNvSpPr>
                <a:spLocks noChangeArrowheads="1"/>
              </p:cNvSpPr>
              <p:nvPr/>
            </p:nvSpPr>
            <p:spPr bwMode="auto">
              <a:xfrm>
                <a:off x="3646" y="249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Oval 2153"/>
              <p:cNvSpPr>
                <a:spLocks noChangeArrowheads="1"/>
              </p:cNvSpPr>
              <p:nvPr/>
            </p:nvSpPr>
            <p:spPr bwMode="auto">
              <a:xfrm>
                <a:off x="3646" y="2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Oval 2154"/>
              <p:cNvSpPr>
                <a:spLocks noChangeArrowheads="1"/>
              </p:cNvSpPr>
              <p:nvPr/>
            </p:nvSpPr>
            <p:spPr bwMode="auto">
              <a:xfrm>
                <a:off x="3646" y="2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Oval 2155"/>
              <p:cNvSpPr>
                <a:spLocks noChangeArrowheads="1"/>
              </p:cNvSpPr>
              <p:nvPr/>
            </p:nvSpPr>
            <p:spPr bwMode="auto">
              <a:xfrm>
                <a:off x="3610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Oval 2156"/>
              <p:cNvSpPr>
                <a:spLocks noChangeArrowheads="1"/>
              </p:cNvSpPr>
              <p:nvPr/>
            </p:nvSpPr>
            <p:spPr bwMode="auto">
              <a:xfrm>
                <a:off x="3610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Oval 2157"/>
              <p:cNvSpPr>
                <a:spLocks noChangeArrowheads="1"/>
              </p:cNvSpPr>
              <p:nvPr/>
            </p:nvSpPr>
            <p:spPr bwMode="auto">
              <a:xfrm>
                <a:off x="3610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Oval 2158"/>
              <p:cNvSpPr>
                <a:spLocks noChangeArrowheads="1"/>
              </p:cNvSpPr>
              <p:nvPr/>
            </p:nvSpPr>
            <p:spPr bwMode="auto">
              <a:xfrm>
                <a:off x="3610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Oval 2159"/>
              <p:cNvSpPr>
                <a:spLocks noChangeArrowheads="1"/>
              </p:cNvSpPr>
              <p:nvPr/>
            </p:nvSpPr>
            <p:spPr bwMode="auto">
              <a:xfrm>
                <a:off x="3610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Oval 2160"/>
              <p:cNvSpPr>
                <a:spLocks noChangeArrowheads="1"/>
              </p:cNvSpPr>
              <p:nvPr/>
            </p:nvSpPr>
            <p:spPr bwMode="auto">
              <a:xfrm>
                <a:off x="3610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Oval 2161"/>
              <p:cNvSpPr>
                <a:spLocks noChangeArrowheads="1"/>
              </p:cNvSpPr>
              <p:nvPr/>
            </p:nvSpPr>
            <p:spPr bwMode="auto">
              <a:xfrm>
                <a:off x="3610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Oval 2162"/>
              <p:cNvSpPr>
                <a:spLocks noChangeArrowheads="1"/>
              </p:cNvSpPr>
              <p:nvPr/>
            </p:nvSpPr>
            <p:spPr bwMode="auto">
              <a:xfrm>
                <a:off x="3610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Oval 2163"/>
              <p:cNvSpPr>
                <a:spLocks noChangeArrowheads="1"/>
              </p:cNvSpPr>
              <p:nvPr/>
            </p:nvSpPr>
            <p:spPr bwMode="auto">
              <a:xfrm>
                <a:off x="3610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Oval 2164"/>
              <p:cNvSpPr>
                <a:spLocks noChangeArrowheads="1"/>
              </p:cNvSpPr>
              <p:nvPr/>
            </p:nvSpPr>
            <p:spPr bwMode="auto">
              <a:xfrm>
                <a:off x="3610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Oval 2165"/>
              <p:cNvSpPr>
                <a:spLocks noChangeArrowheads="1"/>
              </p:cNvSpPr>
              <p:nvPr/>
            </p:nvSpPr>
            <p:spPr bwMode="auto">
              <a:xfrm>
                <a:off x="3610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Oval 2166"/>
              <p:cNvSpPr>
                <a:spLocks noChangeArrowheads="1"/>
              </p:cNvSpPr>
              <p:nvPr/>
            </p:nvSpPr>
            <p:spPr bwMode="auto">
              <a:xfrm>
                <a:off x="3610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Oval 2167"/>
              <p:cNvSpPr>
                <a:spLocks noChangeArrowheads="1"/>
              </p:cNvSpPr>
              <p:nvPr/>
            </p:nvSpPr>
            <p:spPr bwMode="auto">
              <a:xfrm>
                <a:off x="3610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Oval 2168"/>
              <p:cNvSpPr>
                <a:spLocks noChangeArrowheads="1"/>
              </p:cNvSpPr>
              <p:nvPr/>
            </p:nvSpPr>
            <p:spPr bwMode="auto">
              <a:xfrm>
                <a:off x="3610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Oval 2169"/>
              <p:cNvSpPr>
                <a:spLocks noChangeArrowheads="1"/>
              </p:cNvSpPr>
              <p:nvPr/>
            </p:nvSpPr>
            <p:spPr bwMode="auto">
              <a:xfrm>
                <a:off x="3610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Oval 2170"/>
              <p:cNvSpPr>
                <a:spLocks noChangeArrowheads="1"/>
              </p:cNvSpPr>
              <p:nvPr/>
            </p:nvSpPr>
            <p:spPr bwMode="auto">
              <a:xfrm>
                <a:off x="3610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Oval 2171"/>
              <p:cNvSpPr>
                <a:spLocks noChangeArrowheads="1"/>
              </p:cNvSpPr>
              <p:nvPr/>
            </p:nvSpPr>
            <p:spPr bwMode="auto">
              <a:xfrm>
                <a:off x="3610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Oval 2172"/>
              <p:cNvSpPr>
                <a:spLocks noChangeArrowheads="1"/>
              </p:cNvSpPr>
              <p:nvPr/>
            </p:nvSpPr>
            <p:spPr bwMode="auto">
              <a:xfrm>
                <a:off x="3610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Oval 2173"/>
              <p:cNvSpPr>
                <a:spLocks noChangeArrowheads="1"/>
              </p:cNvSpPr>
              <p:nvPr/>
            </p:nvSpPr>
            <p:spPr bwMode="auto">
              <a:xfrm>
                <a:off x="3610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Oval 2174"/>
              <p:cNvSpPr>
                <a:spLocks noChangeArrowheads="1"/>
              </p:cNvSpPr>
              <p:nvPr/>
            </p:nvSpPr>
            <p:spPr bwMode="auto">
              <a:xfrm>
                <a:off x="3610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Oval 2175"/>
              <p:cNvSpPr>
                <a:spLocks noChangeArrowheads="1"/>
              </p:cNvSpPr>
              <p:nvPr/>
            </p:nvSpPr>
            <p:spPr bwMode="auto">
              <a:xfrm>
                <a:off x="3610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Oval 2176"/>
              <p:cNvSpPr>
                <a:spLocks noChangeArrowheads="1"/>
              </p:cNvSpPr>
              <p:nvPr/>
            </p:nvSpPr>
            <p:spPr bwMode="auto">
              <a:xfrm>
                <a:off x="3610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Oval 2177"/>
              <p:cNvSpPr>
                <a:spLocks noChangeArrowheads="1"/>
              </p:cNvSpPr>
              <p:nvPr/>
            </p:nvSpPr>
            <p:spPr bwMode="auto">
              <a:xfrm>
                <a:off x="3610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Oval 2178"/>
              <p:cNvSpPr>
                <a:spLocks noChangeArrowheads="1"/>
              </p:cNvSpPr>
              <p:nvPr/>
            </p:nvSpPr>
            <p:spPr bwMode="auto">
              <a:xfrm>
                <a:off x="3610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Oval 2179"/>
              <p:cNvSpPr>
                <a:spLocks noChangeArrowheads="1"/>
              </p:cNvSpPr>
              <p:nvPr/>
            </p:nvSpPr>
            <p:spPr bwMode="auto">
              <a:xfrm>
                <a:off x="3610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Oval 2180"/>
              <p:cNvSpPr>
                <a:spLocks noChangeArrowheads="1"/>
              </p:cNvSpPr>
              <p:nvPr/>
            </p:nvSpPr>
            <p:spPr bwMode="auto">
              <a:xfrm>
                <a:off x="3610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Oval 2181"/>
              <p:cNvSpPr>
                <a:spLocks noChangeArrowheads="1"/>
              </p:cNvSpPr>
              <p:nvPr/>
            </p:nvSpPr>
            <p:spPr bwMode="auto">
              <a:xfrm>
                <a:off x="3610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Oval 2182"/>
              <p:cNvSpPr>
                <a:spLocks noChangeArrowheads="1"/>
              </p:cNvSpPr>
              <p:nvPr/>
            </p:nvSpPr>
            <p:spPr bwMode="auto">
              <a:xfrm>
                <a:off x="3610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Oval 2183"/>
              <p:cNvSpPr>
                <a:spLocks noChangeArrowheads="1"/>
              </p:cNvSpPr>
              <p:nvPr/>
            </p:nvSpPr>
            <p:spPr bwMode="auto">
              <a:xfrm>
                <a:off x="3610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Oval 2184"/>
              <p:cNvSpPr>
                <a:spLocks noChangeArrowheads="1"/>
              </p:cNvSpPr>
              <p:nvPr/>
            </p:nvSpPr>
            <p:spPr bwMode="auto">
              <a:xfrm>
                <a:off x="3610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Oval 2185"/>
              <p:cNvSpPr>
                <a:spLocks noChangeArrowheads="1"/>
              </p:cNvSpPr>
              <p:nvPr/>
            </p:nvSpPr>
            <p:spPr bwMode="auto">
              <a:xfrm>
                <a:off x="3573" y="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Oval 2186"/>
              <p:cNvSpPr>
                <a:spLocks noChangeArrowheads="1"/>
              </p:cNvSpPr>
              <p:nvPr/>
            </p:nvSpPr>
            <p:spPr bwMode="auto">
              <a:xfrm>
                <a:off x="3573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Oval 2187"/>
              <p:cNvSpPr>
                <a:spLocks noChangeArrowheads="1"/>
              </p:cNvSpPr>
              <p:nvPr/>
            </p:nvSpPr>
            <p:spPr bwMode="auto">
              <a:xfrm>
                <a:off x="3573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Oval 2188"/>
              <p:cNvSpPr>
                <a:spLocks noChangeArrowheads="1"/>
              </p:cNvSpPr>
              <p:nvPr/>
            </p:nvSpPr>
            <p:spPr bwMode="auto">
              <a:xfrm>
                <a:off x="3573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Oval 2189"/>
              <p:cNvSpPr>
                <a:spLocks noChangeArrowheads="1"/>
              </p:cNvSpPr>
              <p:nvPr/>
            </p:nvSpPr>
            <p:spPr bwMode="auto">
              <a:xfrm>
                <a:off x="3573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Oval 2190"/>
              <p:cNvSpPr>
                <a:spLocks noChangeArrowheads="1"/>
              </p:cNvSpPr>
              <p:nvPr/>
            </p:nvSpPr>
            <p:spPr bwMode="auto">
              <a:xfrm>
                <a:off x="3573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Oval 2191"/>
              <p:cNvSpPr>
                <a:spLocks noChangeArrowheads="1"/>
              </p:cNvSpPr>
              <p:nvPr/>
            </p:nvSpPr>
            <p:spPr bwMode="auto">
              <a:xfrm>
                <a:off x="3573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Oval 2192"/>
              <p:cNvSpPr>
                <a:spLocks noChangeArrowheads="1"/>
              </p:cNvSpPr>
              <p:nvPr/>
            </p:nvSpPr>
            <p:spPr bwMode="auto">
              <a:xfrm>
                <a:off x="3573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Oval 2193"/>
              <p:cNvSpPr>
                <a:spLocks noChangeArrowheads="1"/>
              </p:cNvSpPr>
              <p:nvPr/>
            </p:nvSpPr>
            <p:spPr bwMode="auto">
              <a:xfrm>
                <a:off x="3573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Oval 2194"/>
              <p:cNvSpPr>
                <a:spLocks noChangeArrowheads="1"/>
              </p:cNvSpPr>
              <p:nvPr/>
            </p:nvSpPr>
            <p:spPr bwMode="auto">
              <a:xfrm>
                <a:off x="3573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Oval 2195"/>
              <p:cNvSpPr>
                <a:spLocks noChangeArrowheads="1"/>
              </p:cNvSpPr>
              <p:nvPr/>
            </p:nvSpPr>
            <p:spPr bwMode="auto">
              <a:xfrm>
                <a:off x="3573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Oval 2196"/>
              <p:cNvSpPr>
                <a:spLocks noChangeArrowheads="1"/>
              </p:cNvSpPr>
              <p:nvPr/>
            </p:nvSpPr>
            <p:spPr bwMode="auto">
              <a:xfrm>
                <a:off x="3573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Oval 2197"/>
              <p:cNvSpPr>
                <a:spLocks noChangeArrowheads="1"/>
              </p:cNvSpPr>
              <p:nvPr/>
            </p:nvSpPr>
            <p:spPr bwMode="auto">
              <a:xfrm>
                <a:off x="3573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Oval 2198"/>
              <p:cNvSpPr>
                <a:spLocks noChangeArrowheads="1"/>
              </p:cNvSpPr>
              <p:nvPr/>
            </p:nvSpPr>
            <p:spPr bwMode="auto">
              <a:xfrm>
                <a:off x="3573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Oval 2199"/>
              <p:cNvSpPr>
                <a:spLocks noChangeArrowheads="1"/>
              </p:cNvSpPr>
              <p:nvPr/>
            </p:nvSpPr>
            <p:spPr bwMode="auto">
              <a:xfrm>
                <a:off x="3573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Oval 2200"/>
              <p:cNvSpPr>
                <a:spLocks noChangeArrowheads="1"/>
              </p:cNvSpPr>
              <p:nvPr/>
            </p:nvSpPr>
            <p:spPr bwMode="auto">
              <a:xfrm>
                <a:off x="3573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Oval 2201"/>
              <p:cNvSpPr>
                <a:spLocks noChangeArrowheads="1"/>
              </p:cNvSpPr>
              <p:nvPr/>
            </p:nvSpPr>
            <p:spPr bwMode="auto">
              <a:xfrm>
                <a:off x="3573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Oval 2202"/>
              <p:cNvSpPr>
                <a:spLocks noChangeArrowheads="1"/>
              </p:cNvSpPr>
              <p:nvPr/>
            </p:nvSpPr>
            <p:spPr bwMode="auto">
              <a:xfrm>
                <a:off x="3573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Oval 2203"/>
              <p:cNvSpPr>
                <a:spLocks noChangeArrowheads="1"/>
              </p:cNvSpPr>
              <p:nvPr/>
            </p:nvSpPr>
            <p:spPr bwMode="auto">
              <a:xfrm>
                <a:off x="3573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Oval 2204"/>
              <p:cNvSpPr>
                <a:spLocks noChangeArrowheads="1"/>
              </p:cNvSpPr>
              <p:nvPr/>
            </p:nvSpPr>
            <p:spPr bwMode="auto">
              <a:xfrm>
                <a:off x="3573" y="1903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Oval 2205"/>
              <p:cNvSpPr>
                <a:spLocks noChangeArrowheads="1"/>
              </p:cNvSpPr>
              <p:nvPr/>
            </p:nvSpPr>
            <p:spPr bwMode="auto">
              <a:xfrm>
                <a:off x="3573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Oval 2206"/>
              <p:cNvSpPr>
                <a:spLocks noChangeArrowheads="1"/>
              </p:cNvSpPr>
              <p:nvPr/>
            </p:nvSpPr>
            <p:spPr bwMode="auto">
              <a:xfrm>
                <a:off x="3573" y="197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Oval 2207"/>
              <p:cNvSpPr>
                <a:spLocks noChangeArrowheads="1"/>
              </p:cNvSpPr>
              <p:nvPr/>
            </p:nvSpPr>
            <p:spPr bwMode="auto">
              <a:xfrm>
                <a:off x="3573" y="2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Oval 2208"/>
              <p:cNvSpPr>
                <a:spLocks noChangeArrowheads="1"/>
              </p:cNvSpPr>
              <p:nvPr/>
            </p:nvSpPr>
            <p:spPr bwMode="auto">
              <a:xfrm>
                <a:off x="3573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Oval 2209"/>
              <p:cNvSpPr>
                <a:spLocks noChangeArrowheads="1"/>
              </p:cNvSpPr>
              <p:nvPr/>
            </p:nvSpPr>
            <p:spPr bwMode="auto">
              <a:xfrm>
                <a:off x="3573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Oval 2210"/>
              <p:cNvSpPr>
                <a:spLocks noChangeArrowheads="1"/>
              </p:cNvSpPr>
              <p:nvPr/>
            </p:nvSpPr>
            <p:spPr bwMode="auto">
              <a:xfrm>
                <a:off x="3573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Oval 2211"/>
              <p:cNvSpPr>
                <a:spLocks noChangeArrowheads="1"/>
              </p:cNvSpPr>
              <p:nvPr/>
            </p:nvSpPr>
            <p:spPr bwMode="auto">
              <a:xfrm>
                <a:off x="3573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Oval 2212"/>
              <p:cNvSpPr>
                <a:spLocks noChangeArrowheads="1"/>
              </p:cNvSpPr>
              <p:nvPr/>
            </p:nvSpPr>
            <p:spPr bwMode="auto">
              <a:xfrm>
                <a:off x="3573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Oval 2213"/>
              <p:cNvSpPr>
                <a:spLocks noChangeArrowheads="1"/>
              </p:cNvSpPr>
              <p:nvPr/>
            </p:nvSpPr>
            <p:spPr bwMode="auto">
              <a:xfrm>
                <a:off x="3573" y="2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Oval 2214"/>
              <p:cNvSpPr>
                <a:spLocks noChangeArrowheads="1"/>
              </p:cNvSpPr>
              <p:nvPr/>
            </p:nvSpPr>
            <p:spPr bwMode="auto">
              <a:xfrm>
                <a:off x="3573" y="2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Oval 2215"/>
              <p:cNvSpPr>
                <a:spLocks noChangeArrowheads="1"/>
              </p:cNvSpPr>
              <p:nvPr/>
            </p:nvSpPr>
            <p:spPr bwMode="auto">
              <a:xfrm>
                <a:off x="3573" y="2310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Oval 2216"/>
              <p:cNvSpPr>
                <a:spLocks noChangeArrowheads="1"/>
              </p:cNvSpPr>
              <p:nvPr/>
            </p:nvSpPr>
            <p:spPr bwMode="auto">
              <a:xfrm>
                <a:off x="3573" y="2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Oval 2217"/>
              <p:cNvSpPr>
                <a:spLocks noChangeArrowheads="1"/>
              </p:cNvSpPr>
              <p:nvPr/>
            </p:nvSpPr>
            <p:spPr bwMode="auto">
              <a:xfrm>
                <a:off x="3535" y="902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Oval 2218"/>
              <p:cNvSpPr>
                <a:spLocks noChangeArrowheads="1"/>
              </p:cNvSpPr>
              <p:nvPr/>
            </p:nvSpPr>
            <p:spPr bwMode="auto">
              <a:xfrm>
                <a:off x="3535" y="940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Oval 2219"/>
              <p:cNvSpPr>
                <a:spLocks noChangeArrowheads="1"/>
              </p:cNvSpPr>
              <p:nvPr/>
            </p:nvSpPr>
            <p:spPr bwMode="auto">
              <a:xfrm>
                <a:off x="3535" y="978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Oval 2220"/>
              <p:cNvSpPr>
                <a:spLocks noChangeArrowheads="1"/>
              </p:cNvSpPr>
              <p:nvPr/>
            </p:nvSpPr>
            <p:spPr bwMode="auto">
              <a:xfrm>
                <a:off x="3535" y="1014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Oval 2221"/>
              <p:cNvSpPr>
                <a:spLocks noChangeArrowheads="1"/>
              </p:cNvSpPr>
              <p:nvPr/>
            </p:nvSpPr>
            <p:spPr bwMode="auto">
              <a:xfrm>
                <a:off x="3535" y="1052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Oval 2222"/>
              <p:cNvSpPr>
                <a:spLocks noChangeArrowheads="1"/>
              </p:cNvSpPr>
              <p:nvPr/>
            </p:nvSpPr>
            <p:spPr bwMode="auto">
              <a:xfrm>
                <a:off x="3535" y="1087"/>
                <a:ext cx="28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Oval 2223"/>
              <p:cNvSpPr>
                <a:spLocks noChangeArrowheads="1"/>
              </p:cNvSpPr>
              <p:nvPr/>
            </p:nvSpPr>
            <p:spPr bwMode="auto">
              <a:xfrm>
                <a:off x="3535" y="1125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Oval 2224"/>
              <p:cNvSpPr>
                <a:spLocks noChangeArrowheads="1"/>
              </p:cNvSpPr>
              <p:nvPr/>
            </p:nvSpPr>
            <p:spPr bwMode="auto">
              <a:xfrm>
                <a:off x="3535" y="1163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Oval 2225"/>
              <p:cNvSpPr>
                <a:spLocks noChangeArrowheads="1"/>
              </p:cNvSpPr>
              <p:nvPr/>
            </p:nvSpPr>
            <p:spPr bwMode="auto">
              <a:xfrm>
                <a:off x="3535" y="1199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Oval 2226"/>
              <p:cNvSpPr>
                <a:spLocks noChangeArrowheads="1"/>
              </p:cNvSpPr>
              <p:nvPr/>
            </p:nvSpPr>
            <p:spPr bwMode="auto">
              <a:xfrm>
                <a:off x="3535" y="1237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Oval 2227"/>
              <p:cNvSpPr>
                <a:spLocks noChangeArrowheads="1"/>
              </p:cNvSpPr>
              <p:nvPr/>
            </p:nvSpPr>
            <p:spPr bwMode="auto">
              <a:xfrm>
                <a:off x="3535" y="1275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Oval 2228"/>
              <p:cNvSpPr>
                <a:spLocks noChangeArrowheads="1"/>
              </p:cNvSpPr>
              <p:nvPr/>
            </p:nvSpPr>
            <p:spPr bwMode="auto">
              <a:xfrm>
                <a:off x="3535" y="1310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Oval 2229"/>
              <p:cNvSpPr>
                <a:spLocks noChangeArrowheads="1"/>
              </p:cNvSpPr>
              <p:nvPr/>
            </p:nvSpPr>
            <p:spPr bwMode="auto">
              <a:xfrm>
                <a:off x="3535" y="1348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Oval 2230"/>
              <p:cNvSpPr>
                <a:spLocks noChangeArrowheads="1"/>
              </p:cNvSpPr>
              <p:nvPr/>
            </p:nvSpPr>
            <p:spPr bwMode="auto">
              <a:xfrm>
                <a:off x="3535" y="1386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Oval 2231"/>
              <p:cNvSpPr>
                <a:spLocks noChangeArrowheads="1"/>
              </p:cNvSpPr>
              <p:nvPr/>
            </p:nvSpPr>
            <p:spPr bwMode="auto">
              <a:xfrm>
                <a:off x="3535" y="1422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Oval 2232"/>
              <p:cNvSpPr>
                <a:spLocks noChangeArrowheads="1"/>
              </p:cNvSpPr>
              <p:nvPr/>
            </p:nvSpPr>
            <p:spPr bwMode="auto">
              <a:xfrm>
                <a:off x="3535" y="1459"/>
                <a:ext cx="28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Oval 2233"/>
              <p:cNvSpPr>
                <a:spLocks noChangeArrowheads="1"/>
              </p:cNvSpPr>
              <p:nvPr/>
            </p:nvSpPr>
            <p:spPr bwMode="auto">
              <a:xfrm>
                <a:off x="3535" y="1495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Oval 2234"/>
              <p:cNvSpPr>
                <a:spLocks noChangeArrowheads="1"/>
              </p:cNvSpPr>
              <p:nvPr/>
            </p:nvSpPr>
            <p:spPr bwMode="auto">
              <a:xfrm>
                <a:off x="3535" y="1533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Oval 2235"/>
              <p:cNvSpPr>
                <a:spLocks noChangeArrowheads="1"/>
              </p:cNvSpPr>
              <p:nvPr/>
            </p:nvSpPr>
            <p:spPr bwMode="auto">
              <a:xfrm>
                <a:off x="3535" y="1718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Oval 2236"/>
              <p:cNvSpPr>
                <a:spLocks noChangeArrowheads="1"/>
              </p:cNvSpPr>
              <p:nvPr/>
            </p:nvSpPr>
            <p:spPr bwMode="auto">
              <a:xfrm>
                <a:off x="3535" y="1941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Oval 2237"/>
              <p:cNvSpPr>
                <a:spLocks noChangeArrowheads="1"/>
              </p:cNvSpPr>
              <p:nvPr/>
            </p:nvSpPr>
            <p:spPr bwMode="auto">
              <a:xfrm>
                <a:off x="3535" y="1979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Oval 2238"/>
              <p:cNvSpPr>
                <a:spLocks noChangeArrowheads="1"/>
              </p:cNvSpPr>
              <p:nvPr/>
            </p:nvSpPr>
            <p:spPr bwMode="auto">
              <a:xfrm>
                <a:off x="3535" y="2014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Oval 2239"/>
              <p:cNvSpPr>
                <a:spLocks noChangeArrowheads="1"/>
              </p:cNvSpPr>
              <p:nvPr/>
            </p:nvSpPr>
            <p:spPr bwMode="auto">
              <a:xfrm>
                <a:off x="3535" y="2052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Oval 2240"/>
              <p:cNvSpPr>
                <a:spLocks noChangeArrowheads="1"/>
              </p:cNvSpPr>
              <p:nvPr/>
            </p:nvSpPr>
            <p:spPr bwMode="auto">
              <a:xfrm>
                <a:off x="3535" y="2090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Oval 2241"/>
              <p:cNvSpPr>
                <a:spLocks noChangeArrowheads="1"/>
              </p:cNvSpPr>
              <p:nvPr/>
            </p:nvSpPr>
            <p:spPr bwMode="auto">
              <a:xfrm>
                <a:off x="3535" y="2126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Oval 2242"/>
              <p:cNvSpPr>
                <a:spLocks noChangeArrowheads="1"/>
              </p:cNvSpPr>
              <p:nvPr/>
            </p:nvSpPr>
            <p:spPr bwMode="auto">
              <a:xfrm>
                <a:off x="3535" y="2164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Oval 2243"/>
              <p:cNvSpPr>
                <a:spLocks noChangeArrowheads="1"/>
              </p:cNvSpPr>
              <p:nvPr/>
            </p:nvSpPr>
            <p:spPr bwMode="auto">
              <a:xfrm>
                <a:off x="3535" y="2199"/>
                <a:ext cx="28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Oval 2244"/>
              <p:cNvSpPr>
                <a:spLocks noChangeArrowheads="1"/>
              </p:cNvSpPr>
              <p:nvPr/>
            </p:nvSpPr>
            <p:spPr bwMode="auto">
              <a:xfrm>
                <a:off x="3535" y="2237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Oval 2245"/>
              <p:cNvSpPr>
                <a:spLocks noChangeArrowheads="1"/>
              </p:cNvSpPr>
              <p:nvPr/>
            </p:nvSpPr>
            <p:spPr bwMode="auto">
              <a:xfrm>
                <a:off x="3535" y="2275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Oval 2246"/>
              <p:cNvSpPr>
                <a:spLocks noChangeArrowheads="1"/>
              </p:cNvSpPr>
              <p:nvPr/>
            </p:nvSpPr>
            <p:spPr bwMode="auto">
              <a:xfrm>
                <a:off x="3499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Oval 2247"/>
              <p:cNvSpPr>
                <a:spLocks noChangeArrowheads="1"/>
              </p:cNvSpPr>
              <p:nvPr/>
            </p:nvSpPr>
            <p:spPr bwMode="auto">
              <a:xfrm>
                <a:off x="3499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Oval 2248"/>
              <p:cNvSpPr>
                <a:spLocks noChangeArrowheads="1"/>
              </p:cNvSpPr>
              <p:nvPr/>
            </p:nvSpPr>
            <p:spPr bwMode="auto">
              <a:xfrm>
                <a:off x="3499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Oval 2249"/>
              <p:cNvSpPr>
                <a:spLocks noChangeArrowheads="1"/>
              </p:cNvSpPr>
              <p:nvPr/>
            </p:nvSpPr>
            <p:spPr bwMode="auto">
              <a:xfrm>
                <a:off x="3499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Oval 2250"/>
              <p:cNvSpPr>
                <a:spLocks noChangeArrowheads="1"/>
              </p:cNvSpPr>
              <p:nvPr/>
            </p:nvSpPr>
            <p:spPr bwMode="auto">
              <a:xfrm>
                <a:off x="3499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Oval 2251"/>
              <p:cNvSpPr>
                <a:spLocks noChangeArrowheads="1"/>
              </p:cNvSpPr>
              <p:nvPr/>
            </p:nvSpPr>
            <p:spPr bwMode="auto">
              <a:xfrm>
                <a:off x="3499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Oval 2252"/>
              <p:cNvSpPr>
                <a:spLocks noChangeArrowheads="1"/>
              </p:cNvSpPr>
              <p:nvPr/>
            </p:nvSpPr>
            <p:spPr bwMode="auto">
              <a:xfrm>
                <a:off x="3499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Oval 2253"/>
              <p:cNvSpPr>
                <a:spLocks noChangeArrowheads="1"/>
              </p:cNvSpPr>
              <p:nvPr/>
            </p:nvSpPr>
            <p:spPr bwMode="auto">
              <a:xfrm>
                <a:off x="3499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Oval 2254"/>
              <p:cNvSpPr>
                <a:spLocks noChangeArrowheads="1"/>
              </p:cNvSpPr>
              <p:nvPr/>
            </p:nvSpPr>
            <p:spPr bwMode="auto">
              <a:xfrm>
                <a:off x="3499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Oval 2255"/>
              <p:cNvSpPr>
                <a:spLocks noChangeArrowheads="1"/>
              </p:cNvSpPr>
              <p:nvPr/>
            </p:nvSpPr>
            <p:spPr bwMode="auto">
              <a:xfrm>
                <a:off x="3499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Oval 2256"/>
              <p:cNvSpPr>
                <a:spLocks noChangeArrowheads="1"/>
              </p:cNvSpPr>
              <p:nvPr/>
            </p:nvSpPr>
            <p:spPr bwMode="auto">
              <a:xfrm>
                <a:off x="3499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Oval 2257"/>
              <p:cNvSpPr>
                <a:spLocks noChangeArrowheads="1"/>
              </p:cNvSpPr>
              <p:nvPr/>
            </p:nvSpPr>
            <p:spPr bwMode="auto">
              <a:xfrm>
                <a:off x="3499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Oval 2258"/>
              <p:cNvSpPr>
                <a:spLocks noChangeArrowheads="1"/>
              </p:cNvSpPr>
              <p:nvPr/>
            </p:nvSpPr>
            <p:spPr bwMode="auto">
              <a:xfrm>
                <a:off x="3499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Oval 2259"/>
              <p:cNvSpPr>
                <a:spLocks noChangeArrowheads="1"/>
              </p:cNvSpPr>
              <p:nvPr/>
            </p:nvSpPr>
            <p:spPr bwMode="auto">
              <a:xfrm>
                <a:off x="3499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Oval 2260"/>
              <p:cNvSpPr>
                <a:spLocks noChangeArrowheads="1"/>
              </p:cNvSpPr>
              <p:nvPr/>
            </p:nvSpPr>
            <p:spPr bwMode="auto">
              <a:xfrm>
                <a:off x="3499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Oval 2261"/>
              <p:cNvSpPr>
                <a:spLocks noChangeArrowheads="1"/>
              </p:cNvSpPr>
              <p:nvPr/>
            </p:nvSpPr>
            <p:spPr bwMode="auto">
              <a:xfrm>
                <a:off x="3499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Oval 2262"/>
              <p:cNvSpPr>
                <a:spLocks noChangeArrowheads="1"/>
              </p:cNvSpPr>
              <p:nvPr/>
            </p:nvSpPr>
            <p:spPr bwMode="auto">
              <a:xfrm>
                <a:off x="3499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Oval 2263"/>
              <p:cNvSpPr>
                <a:spLocks noChangeArrowheads="1"/>
              </p:cNvSpPr>
              <p:nvPr/>
            </p:nvSpPr>
            <p:spPr bwMode="auto">
              <a:xfrm>
                <a:off x="3499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Oval 2264"/>
              <p:cNvSpPr>
                <a:spLocks noChangeArrowheads="1"/>
              </p:cNvSpPr>
              <p:nvPr/>
            </p:nvSpPr>
            <p:spPr bwMode="auto">
              <a:xfrm>
                <a:off x="3499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Oval 2265"/>
              <p:cNvSpPr>
                <a:spLocks noChangeArrowheads="1"/>
              </p:cNvSpPr>
              <p:nvPr/>
            </p:nvSpPr>
            <p:spPr bwMode="auto">
              <a:xfrm>
                <a:off x="3499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Oval 2266"/>
              <p:cNvSpPr>
                <a:spLocks noChangeArrowheads="1"/>
              </p:cNvSpPr>
              <p:nvPr/>
            </p:nvSpPr>
            <p:spPr bwMode="auto">
              <a:xfrm>
                <a:off x="3499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Oval 2267"/>
              <p:cNvSpPr>
                <a:spLocks noChangeArrowheads="1"/>
              </p:cNvSpPr>
              <p:nvPr/>
            </p:nvSpPr>
            <p:spPr bwMode="auto">
              <a:xfrm>
                <a:off x="3499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Oval 2268"/>
              <p:cNvSpPr>
                <a:spLocks noChangeArrowheads="1"/>
              </p:cNvSpPr>
              <p:nvPr/>
            </p:nvSpPr>
            <p:spPr bwMode="auto">
              <a:xfrm>
                <a:off x="3499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Oval 2269"/>
              <p:cNvSpPr>
                <a:spLocks noChangeArrowheads="1"/>
              </p:cNvSpPr>
              <p:nvPr/>
            </p:nvSpPr>
            <p:spPr bwMode="auto">
              <a:xfrm>
                <a:off x="3499" y="2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Oval 2270"/>
              <p:cNvSpPr>
                <a:spLocks noChangeArrowheads="1"/>
              </p:cNvSpPr>
              <p:nvPr/>
            </p:nvSpPr>
            <p:spPr bwMode="auto">
              <a:xfrm>
                <a:off x="3499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Oval 2271"/>
              <p:cNvSpPr>
                <a:spLocks noChangeArrowheads="1"/>
              </p:cNvSpPr>
              <p:nvPr/>
            </p:nvSpPr>
            <p:spPr bwMode="auto">
              <a:xfrm>
                <a:off x="3499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Oval 2272"/>
              <p:cNvSpPr>
                <a:spLocks noChangeArrowheads="1"/>
              </p:cNvSpPr>
              <p:nvPr/>
            </p:nvSpPr>
            <p:spPr bwMode="auto">
              <a:xfrm>
                <a:off x="3499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Oval 2273"/>
              <p:cNvSpPr>
                <a:spLocks noChangeArrowheads="1"/>
              </p:cNvSpPr>
              <p:nvPr/>
            </p:nvSpPr>
            <p:spPr bwMode="auto">
              <a:xfrm>
                <a:off x="3499" y="2199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Oval 2274"/>
              <p:cNvSpPr>
                <a:spLocks noChangeArrowheads="1"/>
              </p:cNvSpPr>
              <p:nvPr/>
            </p:nvSpPr>
            <p:spPr bwMode="auto">
              <a:xfrm>
                <a:off x="3461" y="90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Oval 2275"/>
              <p:cNvSpPr>
                <a:spLocks noChangeArrowheads="1"/>
              </p:cNvSpPr>
              <p:nvPr/>
            </p:nvSpPr>
            <p:spPr bwMode="auto">
              <a:xfrm>
                <a:off x="3461" y="94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Oval 2276"/>
              <p:cNvSpPr>
                <a:spLocks noChangeArrowheads="1"/>
              </p:cNvSpPr>
              <p:nvPr/>
            </p:nvSpPr>
            <p:spPr bwMode="auto">
              <a:xfrm>
                <a:off x="3461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Oval 2277"/>
              <p:cNvSpPr>
                <a:spLocks noChangeArrowheads="1"/>
              </p:cNvSpPr>
              <p:nvPr/>
            </p:nvSpPr>
            <p:spPr bwMode="auto">
              <a:xfrm>
                <a:off x="3461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Oval 2278"/>
              <p:cNvSpPr>
                <a:spLocks noChangeArrowheads="1"/>
              </p:cNvSpPr>
              <p:nvPr/>
            </p:nvSpPr>
            <p:spPr bwMode="auto">
              <a:xfrm>
                <a:off x="3461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Oval 2279"/>
              <p:cNvSpPr>
                <a:spLocks noChangeArrowheads="1"/>
              </p:cNvSpPr>
              <p:nvPr/>
            </p:nvSpPr>
            <p:spPr bwMode="auto">
              <a:xfrm>
                <a:off x="3461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Oval 2280"/>
              <p:cNvSpPr>
                <a:spLocks noChangeArrowheads="1"/>
              </p:cNvSpPr>
              <p:nvPr/>
            </p:nvSpPr>
            <p:spPr bwMode="auto">
              <a:xfrm>
                <a:off x="3461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2" name="Group 2482"/>
            <p:cNvGrpSpPr>
              <a:grpSpLocks/>
            </p:cNvGrpSpPr>
            <p:nvPr/>
          </p:nvGrpSpPr>
          <p:grpSpPr bwMode="auto">
            <a:xfrm>
              <a:off x="3128" y="940"/>
              <a:ext cx="359" cy="1250"/>
              <a:chOff x="3128" y="940"/>
              <a:chExt cx="359" cy="1250"/>
            </a:xfrm>
            <a:grpFill/>
          </p:grpSpPr>
          <p:sp>
            <p:nvSpPr>
              <p:cNvPr id="281" name="Oval 2282"/>
              <p:cNvSpPr>
                <a:spLocks noChangeArrowheads="1"/>
              </p:cNvSpPr>
              <p:nvPr/>
            </p:nvSpPr>
            <p:spPr bwMode="auto">
              <a:xfrm>
                <a:off x="3461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Oval 2283"/>
              <p:cNvSpPr>
                <a:spLocks noChangeArrowheads="1"/>
              </p:cNvSpPr>
              <p:nvPr/>
            </p:nvSpPr>
            <p:spPr bwMode="auto">
              <a:xfrm>
                <a:off x="3461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Oval 2284"/>
              <p:cNvSpPr>
                <a:spLocks noChangeArrowheads="1"/>
              </p:cNvSpPr>
              <p:nvPr/>
            </p:nvSpPr>
            <p:spPr bwMode="auto">
              <a:xfrm>
                <a:off x="3461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Oval 2285"/>
              <p:cNvSpPr>
                <a:spLocks noChangeArrowheads="1"/>
              </p:cNvSpPr>
              <p:nvPr/>
            </p:nvSpPr>
            <p:spPr bwMode="auto">
              <a:xfrm>
                <a:off x="3461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Oval 2286"/>
              <p:cNvSpPr>
                <a:spLocks noChangeArrowheads="1"/>
              </p:cNvSpPr>
              <p:nvPr/>
            </p:nvSpPr>
            <p:spPr bwMode="auto">
              <a:xfrm>
                <a:off x="3461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Oval 2287"/>
              <p:cNvSpPr>
                <a:spLocks noChangeArrowheads="1"/>
              </p:cNvSpPr>
              <p:nvPr/>
            </p:nvSpPr>
            <p:spPr bwMode="auto">
              <a:xfrm>
                <a:off x="3461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Oval 2288"/>
              <p:cNvSpPr>
                <a:spLocks noChangeArrowheads="1"/>
              </p:cNvSpPr>
              <p:nvPr/>
            </p:nvSpPr>
            <p:spPr bwMode="auto">
              <a:xfrm>
                <a:off x="3461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Oval 2289"/>
              <p:cNvSpPr>
                <a:spLocks noChangeArrowheads="1"/>
              </p:cNvSpPr>
              <p:nvPr/>
            </p:nvSpPr>
            <p:spPr bwMode="auto">
              <a:xfrm>
                <a:off x="3461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Oval 2290"/>
              <p:cNvSpPr>
                <a:spLocks noChangeArrowheads="1"/>
              </p:cNvSpPr>
              <p:nvPr/>
            </p:nvSpPr>
            <p:spPr bwMode="auto">
              <a:xfrm>
                <a:off x="3461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Oval 2291"/>
              <p:cNvSpPr>
                <a:spLocks noChangeArrowheads="1"/>
              </p:cNvSpPr>
              <p:nvPr/>
            </p:nvSpPr>
            <p:spPr bwMode="auto">
              <a:xfrm>
                <a:off x="3461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Oval 2292"/>
              <p:cNvSpPr>
                <a:spLocks noChangeArrowheads="1"/>
              </p:cNvSpPr>
              <p:nvPr/>
            </p:nvSpPr>
            <p:spPr bwMode="auto">
              <a:xfrm>
                <a:off x="3461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Oval 2293"/>
              <p:cNvSpPr>
                <a:spLocks noChangeArrowheads="1"/>
              </p:cNvSpPr>
              <p:nvPr/>
            </p:nvSpPr>
            <p:spPr bwMode="auto">
              <a:xfrm>
                <a:off x="3461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Oval 2294"/>
              <p:cNvSpPr>
                <a:spLocks noChangeArrowheads="1"/>
              </p:cNvSpPr>
              <p:nvPr/>
            </p:nvSpPr>
            <p:spPr bwMode="auto">
              <a:xfrm>
                <a:off x="3461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Oval 2295"/>
              <p:cNvSpPr>
                <a:spLocks noChangeArrowheads="1"/>
              </p:cNvSpPr>
              <p:nvPr/>
            </p:nvSpPr>
            <p:spPr bwMode="auto">
              <a:xfrm>
                <a:off x="3461" y="194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Oval 2296"/>
              <p:cNvSpPr>
                <a:spLocks noChangeArrowheads="1"/>
              </p:cNvSpPr>
              <p:nvPr/>
            </p:nvSpPr>
            <p:spPr bwMode="auto">
              <a:xfrm>
                <a:off x="3461" y="209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Oval 2297"/>
              <p:cNvSpPr>
                <a:spLocks noChangeArrowheads="1"/>
              </p:cNvSpPr>
              <p:nvPr/>
            </p:nvSpPr>
            <p:spPr bwMode="auto">
              <a:xfrm>
                <a:off x="3461" y="212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Oval 2298"/>
              <p:cNvSpPr>
                <a:spLocks noChangeArrowheads="1"/>
              </p:cNvSpPr>
              <p:nvPr/>
            </p:nvSpPr>
            <p:spPr bwMode="auto">
              <a:xfrm>
                <a:off x="3461" y="216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Oval 2299"/>
              <p:cNvSpPr>
                <a:spLocks noChangeArrowheads="1"/>
              </p:cNvSpPr>
              <p:nvPr/>
            </p:nvSpPr>
            <p:spPr bwMode="auto">
              <a:xfrm>
                <a:off x="3423" y="94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Oval 2300"/>
              <p:cNvSpPr>
                <a:spLocks noChangeArrowheads="1"/>
              </p:cNvSpPr>
              <p:nvPr/>
            </p:nvSpPr>
            <p:spPr bwMode="auto">
              <a:xfrm>
                <a:off x="3423" y="97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Oval 2301"/>
              <p:cNvSpPr>
                <a:spLocks noChangeArrowheads="1"/>
              </p:cNvSpPr>
              <p:nvPr/>
            </p:nvSpPr>
            <p:spPr bwMode="auto">
              <a:xfrm>
                <a:off x="3423" y="1014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Oval 2302"/>
              <p:cNvSpPr>
                <a:spLocks noChangeArrowheads="1"/>
              </p:cNvSpPr>
              <p:nvPr/>
            </p:nvSpPr>
            <p:spPr bwMode="auto">
              <a:xfrm>
                <a:off x="3423" y="105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Oval 2303"/>
              <p:cNvSpPr>
                <a:spLocks noChangeArrowheads="1"/>
              </p:cNvSpPr>
              <p:nvPr/>
            </p:nvSpPr>
            <p:spPr bwMode="auto">
              <a:xfrm>
                <a:off x="3423" y="1087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Oval 2304"/>
              <p:cNvSpPr>
                <a:spLocks noChangeArrowheads="1"/>
              </p:cNvSpPr>
              <p:nvPr/>
            </p:nvSpPr>
            <p:spPr bwMode="auto">
              <a:xfrm>
                <a:off x="3423" y="112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Oval 2305"/>
              <p:cNvSpPr>
                <a:spLocks noChangeArrowheads="1"/>
              </p:cNvSpPr>
              <p:nvPr/>
            </p:nvSpPr>
            <p:spPr bwMode="auto">
              <a:xfrm>
                <a:off x="3423" y="116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Oval 2306"/>
              <p:cNvSpPr>
                <a:spLocks noChangeArrowheads="1"/>
              </p:cNvSpPr>
              <p:nvPr/>
            </p:nvSpPr>
            <p:spPr bwMode="auto">
              <a:xfrm>
                <a:off x="3423" y="1199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Oval 2307"/>
              <p:cNvSpPr>
                <a:spLocks noChangeArrowheads="1"/>
              </p:cNvSpPr>
              <p:nvPr/>
            </p:nvSpPr>
            <p:spPr bwMode="auto">
              <a:xfrm>
                <a:off x="3423" y="123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Oval 2308"/>
              <p:cNvSpPr>
                <a:spLocks noChangeArrowheads="1"/>
              </p:cNvSpPr>
              <p:nvPr/>
            </p:nvSpPr>
            <p:spPr bwMode="auto">
              <a:xfrm>
                <a:off x="3423" y="1275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Oval 2309"/>
              <p:cNvSpPr>
                <a:spLocks noChangeArrowheads="1"/>
              </p:cNvSpPr>
              <p:nvPr/>
            </p:nvSpPr>
            <p:spPr bwMode="auto">
              <a:xfrm>
                <a:off x="3423" y="1310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Oval 2310"/>
              <p:cNvSpPr>
                <a:spLocks noChangeArrowheads="1"/>
              </p:cNvSpPr>
              <p:nvPr/>
            </p:nvSpPr>
            <p:spPr bwMode="auto">
              <a:xfrm>
                <a:off x="3423" y="1348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Oval 2311"/>
              <p:cNvSpPr>
                <a:spLocks noChangeArrowheads="1"/>
              </p:cNvSpPr>
              <p:nvPr/>
            </p:nvSpPr>
            <p:spPr bwMode="auto">
              <a:xfrm>
                <a:off x="3423" y="1386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Oval 2312"/>
              <p:cNvSpPr>
                <a:spLocks noChangeArrowheads="1"/>
              </p:cNvSpPr>
              <p:nvPr/>
            </p:nvSpPr>
            <p:spPr bwMode="auto">
              <a:xfrm>
                <a:off x="3423" y="1422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Oval 2313"/>
              <p:cNvSpPr>
                <a:spLocks noChangeArrowheads="1"/>
              </p:cNvSpPr>
              <p:nvPr/>
            </p:nvSpPr>
            <p:spPr bwMode="auto">
              <a:xfrm>
                <a:off x="3423" y="1459"/>
                <a:ext cx="29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Oval 2314"/>
              <p:cNvSpPr>
                <a:spLocks noChangeArrowheads="1"/>
              </p:cNvSpPr>
              <p:nvPr/>
            </p:nvSpPr>
            <p:spPr bwMode="auto">
              <a:xfrm>
                <a:off x="3423" y="1495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Oval 2315"/>
              <p:cNvSpPr>
                <a:spLocks noChangeArrowheads="1"/>
              </p:cNvSpPr>
              <p:nvPr/>
            </p:nvSpPr>
            <p:spPr bwMode="auto">
              <a:xfrm>
                <a:off x="3423" y="1533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Oval 2316"/>
              <p:cNvSpPr>
                <a:spLocks noChangeArrowheads="1"/>
              </p:cNvSpPr>
              <p:nvPr/>
            </p:nvSpPr>
            <p:spPr bwMode="auto">
              <a:xfrm>
                <a:off x="3423" y="157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Oval 2317"/>
              <p:cNvSpPr>
                <a:spLocks noChangeArrowheads="1"/>
              </p:cNvSpPr>
              <p:nvPr/>
            </p:nvSpPr>
            <p:spPr bwMode="auto">
              <a:xfrm>
                <a:off x="3423" y="1829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Oval 2318"/>
              <p:cNvSpPr>
                <a:spLocks noChangeArrowheads="1"/>
              </p:cNvSpPr>
              <p:nvPr/>
            </p:nvSpPr>
            <p:spPr bwMode="auto">
              <a:xfrm>
                <a:off x="3423" y="1867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Oval 2319"/>
              <p:cNvSpPr>
                <a:spLocks noChangeArrowheads="1"/>
              </p:cNvSpPr>
              <p:nvPr/>
            </p:nvSpPr>
            <p:spPr bwMode="auto">
              <a:xfrm>
                <a:off x="3423" y="1903"/>
                <a:ext cx="29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Oval 2320"/>
              <p:cNvSpPr>
                <a:spLocks noChangeArrowheads="1"/>
              </p:cNvSpPr>
              <p:nvPr/>
            </p:nvSpPr>
            <p:spPr bwMode="auto">
              <a:xfrm>
                <a:off x="3423" y="1941"/>
                <a:ext cx="29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Oval 2321"/>
              <p:cNvSpPr>
                <a:spLocks noChangeArrowheads="1"/>
              </p:cNvSpPr>
              <p:nvPr/>
            </p:nvSpPr>
            <p:spPr bwMode="auto">
              <a:xfrm>
                <a:off x="3388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Oval 2322"/>
              <p:cNvSpPr>
                <a:spLocks noChangeArrowheads="1"/>
              </p:cNvSpPr>
              <p:nvPr/>
            </p:nvSpPr>
            <p:spPr bwMode="auto">
              <a:xfrm>
                <a:off x="3388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Oval 2323"/>
              <p:cNvSpPr>
                <a:spLocks noChangeArrowheads="1"/>
              </p:cNvSpPr>
              <p:nvPr/>
            </p:nvSpPr>
            <p:spPr bwMode="auto">
              <a:xfrm>
                <a:off x="3388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Oval 2324"/>
              <p:cNvSpPr>
                <a:spLocks noChangeArrowheads="1"/>
              </p:cNvSpPr>
              <p:nvPr/>
            </p:nvSpPr>
            <p:spPr bwMode="auto">
              <a:xfrm>
                <a:off x="3388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Oval 2325"/>
              <p:cNvSpPr>
                <a:spLocks noChangeArrowheads="1"/>
              </p:cNvSpPr>
              <p:nvPr/>
            </p:nvSpPr>
            <p:spPr bwMode="auto">
              <a:xfrm>
                <a:off x="3388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Oval 2326"/>
              <p:cNvSpPr>
                <a:spLocks noChangeArrowheads="1"/>
              </p:cNvSpPr>
              <p:nvPr/>
            </p:nvSpPr>
            <p:spPr bwMode="auto">
              <a:xfrm>
                <a:off x="3388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Oval 2327"/>
              <p:cNvSpPr>
                <a:spLocks noChangeArrowheads="1"/>
              </p:cNvSpPr>
              <p:nvPr/>
            </p:nvSpPr>
            <p:spPr bwMode="auto">
              <a:xfrm>
                <a:off x="3388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Oval 2328"/>
              <p:cNvSpPr>
                <a:spLocks noChangeArrowheads="1"/>
              </p:cNvSpPr>
              <p:nvPr/>
            </p:nvSpPr>
            <p:spPr bwMode="auto">
              <a:xfrm>
                <a:off x="3388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Oval 2329"/>
              <p:cNvSpPr>
                <a:spLocks noChangeArrowheads="1"/>
              </p:cNvSpPr>
              <p:nvPr/>
            </p:nvSpPr>
            <p:spPr bwMode="auto">
              <a:xfrm>
                <a:off x="3388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Oval 2330"/>
              <p:cNvSpPr>
                <a:spLocks noChangeArrowheads="1"/>
              </p:cNvSpPr>
              <p:nvPr/>
            </p:nvSpPr>
            <p:spPr bwMode="auto">
              <a:xfrm>
                <a:off x="3388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Oval 2331"/>
              <p:cNvSpPr>
                <a:spLocks noChangeArrowheads="1"/>
              </p:cNvSpPr>
              <p:nvPr/>
            </p:nvSpPr>
            <p:spPr bwMode="auto">
              <a:xfrm>
                <a:off x="3388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Oval 2332"/>
              <p:cNvSpPr>
                <a:spLocks noChangeArrowheads="1"/>
              </p:cNvSpPr>
              <p:nvPr/>
            </p:nvSpPr>
            <p:spPr bwMode="auto">
              <a:xfrm>
                <a:off x="3388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Oval 2333"/>
              <p:cNvSpPr>
                <a:spLocks noChangeArrowheads="1"/>
              </p:cNvSpPr>
              <p:nvPr/>
            </p:nvSpPr>
            <p:spPr bwMode="auto">
              <a:xfrm>
                <a:off x="3388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Oval 2334"/>
              <p:cNvSpPr>
                <a:spLocks noChangeArrowheads="1"/>
              </p:cNvSpPr>
              <p:nvPr/>
            </p:nvSpPr>
            <p:spPr bwMode="auto">
              <a:xfrm>
                <a:off x="3388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Oval 2335"/>
              <p:cNvSpPr>
                <a:spLocks noChangeArrowheads="1"/>
              </p:cNvSpPr>
              <p:nvPr/>
            </p:nvSpPr>
            <p:spPr bwMode="auto">
              <a:xfrm>
                <a:off x="3388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Oval 2336"/>
              <p:cNvSpPr>
                <a:spLocks noChangeArrowheads="1"/>
              </p:cNvSpPr>
              <p:nvPr/>
            </p:nvSpPr>
            <p:spPr bwMode="auto">
              <a:xfrm>
                <a:off x="3388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Oval 2337"/>
              <p:cNvSpPr>
                <a:spLocks noChangeArrowheads="1"/>
              </p:cNvSpPr>
              <p:nvPr/>
            </p:nvSpPr>
            <p:spPr bwMode="auto">
              <a:xfrm>
                <a:off x="3388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Oval 2338"/>
              <p:cNvSpPr>
                <a:spLocks noChangeArrowheads="1"/>
              </p:cNvSpPr>
              <p:nvPr/>
            </p:nvSpPr>
            <p:spPr bwMode="auto">
              <a:xfrm>
                <a:off x="3388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Oval 2339"/>
              <p:cNvSpPr>
                <a:spLocks noChangeArrowheads="1"/>
              </p:cNvSpPr>
              <p:nvPr/>
            </p:nvSpPr>
            <p:spPr bwMode="auto">
              <a:xfrm>
                <a:off x="3388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Oval 2340"/>
              <p:cNvSpPr>
                <a:spLocks noChangeArrowheads="1"/>
              </p:cNvSpPr>
              <p:nvPr/>
            </p:nvSpPr>
            <p:spPr bwMode="auto">
              <a:xfrm>
                <a:off x="3388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Oval 2341"/>
              <p:cNvSpPr>
                <a:spLocks noChangeArrowheads="1"/>
              </p:cNvSpPr>
              <p:nvPr/>
            </p:nvSpPr>
            <p:spPr bwMode="auto">
              <a:xfrm>
                <a:off x="3388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Oval 2342"/>
              <p:cNvSpPr>
                <a:spLocks noChangeArrowheads="1"/>
              </p:cNvSpPr>
              <p:nvPr/>
            </p:nvSpPr>
            <p:spPr bwMode="auto">
              <a:xfrm>
                <a:off x="3388" y="186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Oval 2343"/>
              <p:cNvSpPr>
                <a:spLocks noChangeArrowheads="1"/>
              </p:cNvSpPr>
              <p:nvPr/>
            </p:nvSpPr>
            <p:spPr bwMode="auto">
              <a:xfrm>
                <a:off x="3350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2344"/>
              <p:cNvSpPr>
                <a:spLocks noChangeArrowheads="1"/>
              </p:cNvSpPr>
              <p:nvPr/>
            </p:nvSpPr>
            <p:spPr bwMode="auto">
              <a:xfrm>
                <a:off x="3350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Oval 2345"/>
              <p:cNvSpPr>
                <a:spLocks noChangeArrowheads="1"/>
              </p:cNvSpPr>
              <p:nvPr/>
            </p:nvSpPr>
            <p:spPr bwMode="auto">
              <a:xfrm>
                <a:off x="3350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Oval 2346"/>
              <p:cNvSpPr>
                <a:spLocks noChangeArrowheads="1"/>
              </p:cNvSpPr>
              <p:nvPr/>
            </p:nvSpPr>
            <p:spPr bwMode="auto">
              <a:xfrm>
                <a:off x="3350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Oval 2347"/>
              <p:cNvSpPr>
                <a:spLocks noChangeArrowheads="1"/>
              </p:cNvSpPr>
              <p:nvPr/>
            </p:nvSpPr>
            <p:spPr bwMode="auto">
              <a:xfrm>
                <a:off x="3350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Oval 2348"/>
              <p:cNvSpPr>
                <a:spLocks noChangeArrowheads="1"/>
              </p:cNvSpPr>
              <p:nvPr/>
            </p:nvSpPr>
            <p:spPr bwMode="auto">
              <a:xfrm>
                <a:off x="3350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2349"/>
              <p:cNvSpPr>
                <a:spLocks noChangeArrowheads="1"/>
              </p:cNvSpPr>
              <p:nvPr/>
            </p:nvSpPr>
            <p:spPr bwMode="auto">
              <a:xfrm>
                <a:off x="3350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2350"/>
              <p:cNvSpPr>
                <a:spLocks noChangeArrowheads="1"/>
              </p:cNvSpPr>
              <p:nvPr/>
            </p:nvSpPr>
            <p:spPr bwMode="auto">
              <a:xfrm>
                <a:off x="3350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2351"/>
              <p:cNvSpPr>
                <a:spLocks noChangeArrowheads="1"/>
              </p:cNvSpPr>
              <p:nvPr/>
            </p:nvSpPr>
            <p:spPr bwMode="auto">
              <a:xfrm>
                <a:off x="3350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Oval 2352"/>
              <p:cNvSpPr>
                <a:spLocks noChangeArrowheads="1"/>
              </p:cNvSpPr>
              <p:nvPr/>
            </p:nvSpPr>
            <p:spPr bwMode="auto">
              <a:xfrm>
                <a:off x="3350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Oval 2353"/>
              <p:cNvSpPr>
                <a:spLocks noChangeArrowheads="1"/>
              </p:cNvSpPr>
              <p:nvPr/>
            </p:nvSpPr>
            <p:spPr bwMode="auto">
              <a:xfrm>
                <a:off x="3350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Oval 2354"/>
              <p:cNvSpPr>
                <a:spLocks noChangeArrowheads="1"/>
              </p:cNvSpPr>
              <p:nvPr/>
            </p:nvSpPr>
            <p:spPr bwMode="auto">
              <a:xfrm>
                <a:off x="3350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Oval 2355"/>
              <p:cNvSpPr>
                <a:spLocks noChangeArrowheads="1"/>
              </p:cNvSpPr>
              <p:nvPr/>
            </p:nvSpPr>
            <p:spPr bwMode="auto">
              <a:xfrm>
                <a:off x="3350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Oval 2356"/>
              <p:cNvSpPr>
                <a:spLocks noChangeArrowheads="1"/>
              </p:cNvSpPr>
              <p:nvPr/>
            </p:nvSpPr>
            <p:spPr bwMode="auto">
              <a:xfrm>
                <a:off x="3350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Oval 2357"/>
              <p:cNvSpPr>
                <a:spLocks noChangeArrowheads="1"/>
              </p:cNvSpPr>
              <p:nvPr/>
            </p:nvSpPr>
            <p:spPr bwMode="auto">
              <a:xfrm>
                <a:off x="3350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Oval 2358"/>
              <p:cNvSpPr>
                <a:spLocks noChangeArrowheads="1"/>
              </p:cNvSpPr>
              <p:nvPr/>
            </p:nvSpPr>
            <p:spPr bwMode="auto">
              <a:xfrm>
                <a:off x="3350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Oval 2359"/>
              <p:cNvSpPr>
                <a:spLocks noChangeArrowheads="1"/>
              </p:cNvSpPr>
              <p:nvPr/>
            </p:nvSpPr>
            <p:spPr bwMode="auto">
              <a:xfrm>
                <a:off x="3350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Oval 2360"/>
              <p:cNvSpPr>
                <a:spLocks noChangeArrowheads="1"/>
              </p:cNvSpPr>
              <p:nvPr/>
            </p:nvSpPr>
            <p:spPr bwMode="auto">
              <a:xfrm>
                <a:off x="3350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Oval 2361"/>
              <p:cNvSpPr>
                <a:spLocks noChangeArrowheads="1"/>
              </p:cNvSpPr>
              <p:nvPr/>
            </p:nvSpPr>
            <p:spPr bwMode="auto">
              <a:xfrm>
                <a:off x="3350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Oval 2362"/>
              <p:cNvSpPr>
                <a:spLocks noChangeArrowheads="1"/>
              </p:cNvSpPr>
              <p:nvPr/>
            </p:nvSpPr>
            <p:spPr bwMode="auto">
              <a:xfrm>
                <a:off x="3350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Oval 2363"/>
              <p:cNvSpPr>
                <a:spLocks noChangeArrowheads="1"/>
              </p:cNvSpPr>
              <p:nvPr/>
            </p:nvSpPr>
            <p:spPr bwMode="auto">
              <a:xfrm>
                <a:off x="3315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Oval 2364"/>
              <p:cNvSpPr>
                <a:spLocks noChangeArrowheads="1"/>
              </p:cNvSpPr>
              <p:nvPr/>
            </p:nvSpPr>
            <p:spPr bwMode="auto">
              <a:xfrm>
                <a:off x="3315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Oval 2365"/>
              <p:cNvSpPr>
                <a:spLocks noChangeArrowheads="1"/>
              </p:cNvSpPr>
              <p:nvPr/>
            </p:nvSpPr>
            <p:spPr bwMode="auto">
              <a:xfrm>
                <a:off x="3315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2366"/>
              <p:cNvSpPr>
                <a:spLocks noChangeArrowheads="1"/>
              </p:cNvSpPr>
              <p:nvPr/>
            </p:nvSpPr>
            <p:spPr bwMode="auto">
              <a:xfrm>
                <a:off x="3315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Oval 2367"/>
              <p:cNvSpPr>
                <a:spLocks noChangeArrowheads="1"/>
              </p:cNvSpPr>
              <p:nvPr/>
            </p:nvSpPr>
            <p:spPr bwMode="auto">
              <a:xfrm>
                <a:off x="3315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Oval 2368"/>
              <p:cNvSpPr>
                <a:spLocks noChangeArrowheads="1"/>
              </p:cNvSpPr>
              <p:nvPr/>
            </p:nvSpPr>
            <p:spPr bwMode="auto">
              <a:xfrm>
                <a:off x="3315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Oval 2369"/>
              <p:cNvSpPr>
                <a:spLocks noChangeArrowheads="1"/>
              </p:cNvSpPr>
              <p:nvPr/>
            </p:nvSpPr>
            <p:spPr bwMode="auto">
              <a:xfrm>
                <a:off x="3315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Oval 2370"/>
              <p:cNvSpPr>
                <a:spLocks noChangeArrowheads="1"/>
              </p:cNvSpPr>
              <p:nvPr/>
            </p:nvSpPr>
            <p:spPr bwMode="auto">
              <a:xfrm>
                <a:off x="3315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Oval 2371"/>
              <p:cNvSpPr>
                <a:spLocks noChangeArrowheads="1"/>
              </p:cNvSpPr>
              <p:nvPr/>
            </p:nvSpPr>
            <p:spPr bwMode="auto">
              <a:xfrm>
                <a:off x="3315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Oval 2372"/>
              <p:cNvSpPr>
                <a:spLocks noChangeArrowheads="1"/>
              </p:cNvSpPr>
              <p:nvPr/>
            </p:nvSpPr>
            <p:spPr bwMode="auto">
              <a:xfrm>
                <a:off x="3315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Oval 2373"/>
              <p:cNvSpPr>
                <a:spLocks noChangeArrowheads="1"/>
              </p:cNvSpPr>
              <p:nvPr/>
            </p:nvSpPr>
            <p:spPr bwMode="auto">
              <a:xfrm>
                <a:off x="3315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Oval 2374"/>
              <p:cNvSpPr>
                <a:spLocks noChangeArrowheads="1"/>
              </p:cNvSpPr>
              <p:nvPr/>
            </p:nvSpPr>
            <p:spPr bwMode="auto">
              <a:xfrm>
                <a:off x="3315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Oval 2375"/>
              <p:cNvSpPr>
                <a:spLocks noChangeArrowheads="1"/>
              </p:cNvSpPr>
              <p:nvPr/>
            </p:nvSpPr>
            <p:spPr bwMode="auto">
              <a:xfrm>
                <a:off x="3315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Oval 2376"/>
              <p:cNvSpPr>
                <a:spLocks noChangeArrowheads="1"/>
              </p:cNvSpPr>
              <p:nvPr/>
            </p:nvSpPr>
            <p:spPr bwMode="auto">
              <a:xfrm>
                <a:off x="3315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Oval 2377"/>
              <p:cNvSpPr>
                <a:spLocks noChangeArrowheads="1"/>
              </p:cNvSpPr>
              <p:nvPr/>
            </p:nvSpPr>
            <p:spPr bwMode="auto">
              <a:xfrm>
                <a:off x="3315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Oval 2378"/>
              <p:cNvSpPr>
                <a:spLocks noChangeArrowheads="1"/>
              </p:cNvSpPr>
              <p:nvPr/>
            </p:nvSpPr>
            <p:spPr bwMode="auto">
              <a:xfrm>
                <a:off x="3315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Oval 2379"/>
              <p:cNvSpPr>
                <a:spLocks noChangeArrowheads="1"/>
              </p:cNvSpPr>
              <p:nvPr/>
            </p:nvSpPr>
            <p:spPr bwMode="auto">
              <a:xfrm>
                <a:off x="3315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Oval 2380"/>
              <p:cNvSpPr>
                <a:spLocks noChangeArrowheads="1"/>
              </p:cNvSpPr>
              <p:nvPr/>
            </p:nvSpPr>
            <p:spPr bwMode="auto">
              <a:xfrm>
                <a:off x="3315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2381"/>
              <p:cNvSpPr>
                <a:spLocks noChangeArrowheads="1"/>
              </p:cNvSpPr>
              <p:nvPr/>
            </p:nvSpPr>
            <p:spPr bwMode="auto">
              <a:xfrm>
                <a:off x="3315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Oval 2382"/>
              <p:cNvSpPr>
                <a:spLocks noChangeArrowheads="1"/>
              </p:cNvSpPr>
              <p:nvPr/>
            </p:nvSpPr>
            <p:spPr bwMode="auto">
              <a:xfrm>
                <a:off x="3315" y="1829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2383"/>
              <p:cNvSpPr>
                <a:spLocks noChangeArrowheads="1"/>
              </p:cNvSpPr>
              <p:nvPr/>
            </p:nvSpPr>
            <p:spPr bwMode="auto">
              <a:xfrm>
                <a:off x="3277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Oval 2384"/>
              <p:cNvSpPr>
                <a:spLocks noChangeArrowheads="1"/>
              </p:cNvSpPr>
              <p:nvPr/>
            </p:nvSpPr>
            <p:spPr bwMode="auto">
              <a:xfrm>
                <a:off x="3277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2385"/>
              <p:cNvSpPr>
                <a:spLocks noChangeArrowheads="1"/>
              </p:cNvSpPr>
              <p:nvPr/>
            </p:nvSpPr>
            <p:spPr bwMode="auto">
              <a:xfrm>
                <a:off x="3277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Oval 2386"/>
              <p:cNvSpPr>
                <a:spLocks noChangeArrowheads="1"/>
              </p:cNvSpPr>
              <p:nvPr/>
            </p:nvSpPr>
            <p:spPr bwMode="auto">
              <a:xfrm>
                <a:off x="3277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Oval 2387"/>
              <p:cNvSpPr>
                <a:spLocks noChangeArrowheads="1"/>
              </p:cNvSpPr>
              <p:nvPr/>
            </p:nvSpPr>
            <p:spPr bwMode="auto">
              <a:xfrm>
                <a:off x="3277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Oval 2388"/>
              <p:cNvSpPr>
                <a:spLocks noChangeArrowheads="1"/>
              </p:cNvSpPr>
              <p:nvPr/>
            </p:nvSpPr>
            <p:spPr bwMode="auto">
              <a:xfrm>
                <a:off x="3277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Oval 2389"/>
              <p:cNvSpPr>
                <a:spLocks noChangeArrowheads="1"/>
              </p:cNvSpPr>
              <p:nvPr/>
            </p:nvSpPr>
            <p:spPr bwMode="auto">
              <a:xfrm>
                <a:off x="3277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Oval 2390"/>
              <p:cNvSpPr>
                <a:spLocks noChangeArrowheads="1"/>
              </p:cNvSpPr>
              <p:nvPr/>
            </p:nvSpPr>
            <p:spPr bwMode="auto">
              <a:xfrm>
                <a:off x="3277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Oval 2391"/>
              <p:cNvSpPr>
                <a:spLocks noChangeArrowheads="1"/>
              </p:cNvSpPr>
              <p:nvPr/>
            </p:nvSpPr>
            <p:spPr bwMode="auto">
              <a:xfrm>
                <a:off x="3277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Oval 2392"/>
              <p:cNvSpPr>
                <a:spLocks noChangeArrowheads="1"/>
              </p:cNvSpPr>
              <p:nvPr/>
            </p:nvSpPr>
            <p:spPr bwMode="auto">
              <a:xfrm>
                <a:off x="3277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Oval 2393"/>
              <p:cNvSpPr>
                <a:spLocks noChangeArrowheads="1"/>
              </p:cNvSpPr>
              <p:nvPr/>
            </p:nvSpPr>
            <p:spPr bwMode="auto">
              <a:xfrm>
                <a:off x="3277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2394"/>
              <p:cNvSpPr>
                <a:spLocks noChangeArrowheads="1"/>
              </p:cNvSpPr>
              <p:nvPr/>
            </p:nvSpPr>
            <p:spPr bwMode="auto">
              <a:xfrm>
                <a:off x="3277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Oval 2395"/>
              <p:cNvSpPr>
                <a:spLocks noChangeArrowheads="1"/>
              </p:cNvSpPr>
              <p:nvPr/>
            </p:nvSpPr>
            <p:spPr bwMode="auto">
              <a:xfrm>
                <a:off x="3277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2396"/>
              <p:cNvSpPr>
                <a:spLocks noChangeArrowheads="1"/>
              </p:cNvSpPr>
              <p:nvPr/>
            </p:nvSpPr>
            <p:spPr bwMode="auto">
              <a:xfrm>
                <a:off x="3277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Oval 2397"/>
              <p:cNvSpPr>
                <a:spLocks noChangeArrowheads="1"/>
              </p:cNvSpPr>
              <p:nvPr/>
            </p:nvSpPr>
            <p:spPr bwMode="auto">
              <a:xfrm>
                <a:off x="3277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Oval 2398"/>
              <p:cNvSpPr>
                <a:spLocks noChangeArrowheads="1"/>
              </p:cNvSpPr>
              <p:nvPr/>
            </p:nvSpPr>
            <p:spPr bwMode="auto">
              <a:xfrm>
                <a:off x="3277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Oval 2399"/>
              <p:cNvSpPr>
                <a:spLocks noChangeArrowheads="1"/>
              </p:cNvSpPr>
              <p:nvPr/>
            </p:nvSpPr>
            <p:spPr bwMode="auto">
              <a:xfrm>
                <a:off x="3277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Oval 2400"/>
              <p:cNvSpPr>
                <a:spLocks noChangeArrowheads="1"/>
              </p:cNvSpPr>
              <p:nvPr/>
            </p:nvSpPr>
            <p:spPr bwMode="auto">
              <a:xfrm>
                <a:off x="3277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Oval 2401"/>
              <p:cNvSpPr>
                <a:spLocks noChangeArrowheads="1"/>
              </p:cNvSpPr>
              <p:nvPr/>
            </p:nvSpPr>
            <p:spPr bwMode="auto">
              <a:xfrm>
                <a:off x="3277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Oval 2402"/>
              <p:cNvSpPr>
                <a:spLocks noChangeArrowheads="1"/>
              </p:cNvSpPr>
              <p:nvPr/>
            </p:nvSpPr>
            <p:spPr bwMode="auto">
              <a:xfrm>
                <a:off x="3277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Oval 2403"/>
              <p:cNvSpPr>
                <a:spLocks noChangeArrowheads="1"/>
              </p:cNvSpPr>
              <p:nvPr/>
            </p:nvSpPr>
            <p:spPr bwMode="auto">
              <a:xfrm>
                <a:off x="3239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Oval 2404"/>
              <p:cNvSpPr>
                <a:spLocks noChangeArrowheads="1"/>
              </p:cNvSpPr>
              <p:nvPr/>
            </p:nvSpPr>
            <p:spPr bwMode="auto">
              <a:xfrm>
                <a:off x="3239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Oval 2405"/>
              <p:cNvSpPr>
                <a:spLocks noChangeArrowheads="1"/>
              </p:cNvSpPr>
              <p:nvPr/>
            </p:nvSpPr>
            <p:spPr bwMode="auto">
              <a:xfrm>
                <a:off x="3239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Oval 2406"/>
              <p:cNvSpPr>
                <a:spLocks noChangeArrowheads="1"/>
              </p:cNvSpPr>
              <p:nvPr/>
            </p:nvSpPr>
            <p:spPr bwMode="auto">
              <a:xfrm>
                <a:off x="3239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Oval 2407"/>
              <p:cNvSpPr>
                <a:spLocks noChangeArrowheads="1"/>
              </p:cNvSpPr>
              <p:nvPr/>
            </p:nvSpPr>
            <p:spPr bwMode="auto">
              <a:xfrm>
                <a:off x="3239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Oval 2408"/>
              <p:cNvSpPr>
                <a:spLocks noChangeArrowheads="1"/>
              </p:cNvSpPr>
              <p:nvPr/>
            </p:nvSpPr>
            <p:spPr bwMode="auto">
              <a:xfrm>
                <a:off x="3239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Oval 2409"/>
              <p:cNvSpPr>
                <a:spLocks noChangeArrowheads="1"/>
              </p:cNvSpPr>
              <p:nvPr/>
            </p:nvSpPr>
            <p:spPr bwMode="auto">
              <a:xfrm>
                <a:off x="3239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Oval 2410"/>
              <p:cNvSpPr>
                <a:spLocks noChangeArrowheads="1"/>
              </p:cNvSpPr>
              <p:nvPr/>
            </p:nvSpPr>
            <p:spPr bwMode="auto">
              <a:xfrm>
                <a:off x="3239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Oval 2411"/>
              <p:cNvSpPr>
                <a:spLocks noChangeArrowheads="1"/>
              </p:cNvSpPr>
              <p:nvPr/>
            </p:nvSpPr>
            <p:spPr bwMode="auto">
              <a:xfrm>
                <a:off x="3239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Oval 2412"/>
              <p:cNvSpPr>
                <a:spLocks noChangeArrowheads="1"/>
              </p:cNvSpPr>
              <p:nvPr/>
            </p:nvSpPr>
            <p:spPr bwMode="auto">
              <a:xfrm>
                <a:off x="3239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Oval 2413"/>
              <p:cNvSpPr>
                <a:spLocks noChangeArrowheads="1"/>
              </p:cNvSpPr>
              <p:nvPr/>
            </p:nvSpPr>
            <p:spPr bwMode="auto">
              <a:xfrm>
                <a:off x="3239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Oval 2414"/>
              <p:cNvSpPr>
                <a:spLocks noChangeArrowheads="1"/>
              </p:cNvSpPr>
              <p:nvPr/>
            </p:nvSpPr>
            <p:spPr bwMode="auto">
              <a:xfrm>
                <a:off x="3239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Oval 2415"/>
              <p:cNvSpPr>
                <a:spLocks noChangeArrowheads="1"/>
              </p:cNvSpPr>
              <p:nvPr/>
            </p:nvSpPr>
            <p:spPr bwMode="auto">
              <a:xfrm>
                <a:off x="3239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Oval 2416"/>
              <p:cNvSpPr>
                <a:spLocks noChangeArrowheads="1"/>
              </p:cNvSpPr>
              <p:nvPr/>
            </p:nvSpPr>
            <p:spPr bwMode="auto">
              <a:xfrm>
                <a:off x="3239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Oval 2417"/>
              <p:cNvSpPr>
                <a:spLocks noChangeArrowheads="1"/>
              </p:cNvSpPr>
              <p:nvPr/>
            </p:nvSpPr>
            <p:spPr bwMode="auto">
              <a:xfrm>
                <a:off x="3239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Oval 2418"/>
              <p:cNvSpPr>
                <a:spLocks noChangeArrowheads="1"/>
              </p:cNvSpPr>
              <p:nvPr/>
            </p:nvSpPr>
            <p:spPr bwMode="auto">
              <a:xfrm>
                <a:off x="3239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Oval 2419"/>
              <p:cNvSpPr>
                <a:spLocks noChangeArrowheads="1"/>
              </p:cNvSpPr>
              <p:nvPr/>
            </p:nvSpPr>
            <p:spPr bwMode="auto">
              <a:xfrm>
                <a:off x="3239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Oval 2420"/>
              <p:cNvSpPr>
                <a:spLocks noChangeArrowheads="1"/>
              </p:cNvSpPr>
              <p:nvPr/>
            </p:nvSpPr>
            <p:spPr bwMode="auto">
              <a:xfrm>
                <a:off x="3239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Oval 2421"/>
              <p:cNvSpPr>
                <a:spLocks noChangeArrowheads="1"/>
              </p:cNvSpPr>
              <p:nvPr/>
            </p:nvSpPr>
            <p:spPr bwMode="auto">
              <a:xfrm>
                <a:off x="3239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Oval 2422"/>
              <p:cNvSpPr>
                <a:spLocks noChangeArrowheads="1"/>
              </p:cNvSpPr>
              <p:nvPr/>
            </p:nvSpPr>
            <p:spPr bwMode="auto">
              <a:xfrm>
                <a:off x="3239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Oval 2423"/>
              <p:cNvSpPr>
                <a:spLocks noChangeArrowheads="1"/>
              </p:cNvSpPr>
              <p:nvPr/>
            </p:nvSpPr>
            <p:spPr bwMode="auto">
              <a:xfrm>
                <a:off x="3239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Oval 2424"/>
              <p:cNvSpPr>
                <a:spLocks noChangeArrowheads="1"/>
              </p:cNvSpPr>
              <p:nvPr/>
            </p:nvSpPr>
            <p:spPr bwMode="auto">
              <a:xfrm>
                <a:off x="3239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Oval 2425"/>
              <p:cNvSpPr>
                <a:spLocks noChangeArrowheads="1"/>
              </p:cNvSpPr>
              <p:nvPr/>
            </p:nvSpPr>
            <p:spPr bwMode="auto">
              <a:xfrm>
                <a:off x="3239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Oval 2426"/>
              <p:cNvSpPr>
                <a:spLocks noChangeArrowheads="1"/>
              </p:cNvSpPr>
              <p:nvPr/>
            </p:nvSpPr>
            <p:spPr bwMode="auto">
              <a:xfrm>
                <a:off x="3203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Oval 2427"/>
              <p:cNvSpPr>
                <a:spLocks noChangeArrowheads="1"/>
              </p:cNvSpPr>
              <p:nvPr/>
            </p:nvSpPr>
            <p:spPr bwMode="auto">
              <a:xfrm>
                <a:off x="3203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Oval 2428"/>
              <p:cNvSpPr>
                <a:spLocks noChangeArrowheads="1"/>
              </p:cNvSpPr>
              <p:nvPr/>
            </p:nvSpPr>
            <p:spPr bwMode="auto">
              <a:xfrm>
                <a:off x="3203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Oval 2429"/>
              <p:cNvSpPr>
                <a:spLocks noChangeArrowheads="1"/>
              </p:cNvSpPr>
              <p:nvPr/>
            </p:nvSpPr>
            <p:spPr bwMode="auto">
              <a:xfrm>
                <a:off x="3203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Oval 2430"/>
              <p:cNvSpPr>
                <a:spLocks noChangeArrowheads="1"/>
              </p:cNvSpPr>
              <p:nvPr/>
            </p:nvSpPr>
            <p:spPr bwMode="auto">
              <a:xfrm>
                <a:off x="3203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Oval 2431"/>
              <p:cNvSpPr>
                <a:spLocks noChangeArrowheads="1"/>
              </p:cNvSpPr>
              <p:nvPr/>
            </p:nvSpPr>
            <p:spPr bwMode="auto">
              <a:xfrm>
                <a:off x="3203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Oval 2432"/>
              <p:cNvSpPr>
                <a:spLocks noChangeArrowheads="1"/>
              </p:cNvSpPr>
              <p:nvPr/>
            </p:nvSpPr>
            <p:spPr bwMode="auto">
              <a:xfrm>
                <a:off x="3203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Oval 2433"/>
              <p:cNvSpPr>
                <a:spLocks noChangeArrowheads="1"/>
              </p:cNvSpPr>
              <p:nvPr/>
            </p:nvSpPr>
            <p:spPr bwMode="auto">
              <a:xfrm>
                <a:off x="3203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Oval 2434"/>
              <p:cNvSpPr>
                <a:spLocks noChangeArrowheads="1"/>
              </p:cNvSpPr>
              <p:nvPr/>
            </p:nvSpPr>
            <p:spPr bwMode="auto">
              <a:xfrm>
                <a:off x="3203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Oval 2435"/>
              <p:cNvSpPr>
                <a:spLocks noChangeArrowheads="1"/>
              </p:cNvSpPr>
              <p:nvPr/>
            </p:nvSpPr>
            <p:spPr bwMode="auto">
              <a:xfrm>
                <a:off x="3203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Oval 2436"/>
              <p:cNvSpPr>
                <a:spLocks noChangeArrowheads="1"/>
              </p:cNvSpPr>
              <p:nvPr/>
            </p:nvSpPr>
            <p:spPr bwMode="auto">
              <a:xfrm>
                <a:off x="3203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Oval 2437"/>
              <p:cNvSpPr>
                <a:spLocks noChangeArrowheads="1"/>
              </p:cNvSpPr>
              <p:nvPr/>
            </p:nvSpPr>
            <p:spPr bwMode="auto">
              <a:xfrm>
                <a:off x="3203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Oval 2438"/>
              <p:cNvSpPr>
                <a:spLocks noChangeArrowheads="1"/>
              </p:cNvSpPr>
              <p:nvPr/>
            </p:nvSpPr>
            <p:spPr bwMode="auto">
              <a:xfrm>
                <a:off x="3203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Oval 2439"/>
              <p:cNvSpPr>
                <a:spLocks noChangeArrowheads="1"/>
              </p:cNvSpPr>
              <p:nvPr/>
            </p:nvSpPr>
            <p:spPr bwMode="auto">
              <a:xfrm>
                <a:off x="3203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Oval 2440"/>
              <p:cNvSpPr>
                <a:spLocks noChangeArrowheads="1"/>
              </p:cNvSpPr>
              <p:nvPr/>
            </p:nvSpPr>
            <p:spPr bwMode="auto">
              <a:xfrm>
                <a:off x="3203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Oval 2441"/>
              <p:cNvSpPr>
                <a:spLocks noChangeArrowheads="1"/>
              </p:cNvSpPr>
              <p:nvPr/>
            </p:nvSpPr>
            <p:spPr bwMode="auto">
              <a:xfrm>
                <a:off x="3203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Oval 2442"/>
              <p:cNvSpPr>
                <a:spLocks noChangeArrowheads="1"/>
              </p:cNvSpPr>
              <p:nvPr/>
            </p:nvSpPr>
            <p:spPr bwMode="auto">
              <a:xfrm>
                <a:off x="3203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Oval 2443"/>
              <p:cNvSpPr>
                <a:spLocks noChangeArrowheads="1"/>
              </p:cNvSpPr>
              <p:nvPr/>
            </p:nvSpPr>
            <p:spPr bwMode="auto">
              <a:xfrm>
                <a:off x="3203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Oval 2444"/>
              <p:cNvSpPr>
                <a:spLocks noChangeArrowheads="1"/>
              </p:cNvSpPr>
              <p:nvPr/>
            </p:nvSpPr>
            <p:spPr bwMode="auto">
              <a:xfrm>
                <a:off x="3203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Oval 2445"/>
              <p:cNvSpPr>
                <a:spLocks noChangeArrowheads="1"/>
              </p:cNvSpPr>
              <p:nvPr/>
            </p:nvSpPr>
            <p:spPr bwMode="auto">
              <a:xfrm>
                <a:off x="3203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Oval 2446"/>
              <p:cNvSpPr>
                <a:spLocks noChangeArrowheads="1"/>
              </p:cNvSpPr>
              <p:nvPr/>
            </p:nvSpPr>
            <p:spPr bwMode="auto">
              <a:xfrm>
                <a:off x="3203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Oval 2447"/>
              <p:cNvSpPr>
                <a:spLocks noChangeArrowheads="1"/>
              </p:cNvSpPr>
              <p:nvPr/>
            </p:nvSpPr>
            <p:spPr bwMode="auto">
              <a:xfrm>
                <a:off x="3203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Oval 2448"/>
              <p:cNvSpPr>
                <a:spLocks noChangeArrowheads="1"/>
              </p:cNvSpPr>
              <p:nvPr/>
            </p:nvSpPr>
            <p:spPr bwMode="auto">
              <a:xfrm>
                <a:off x="3203" y="179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Oval 2449"/>
              <p:cNvSpPr>
                <a:spLocks noChangeArrowheads="1"/>
              </p:cNvSpPr>
              <p:nvPr/>
            </p:nvSpPr>
            <p:spPr bwMode="auto">
              <a:xfrm>
                <a:off x="3166" y="97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Oval 2450"/>
              <p:cNvSpPr>
                <a:spLocks noChangeArrowheads="1"/>
              </p:cNvSpPr>
              <p:nvPr/>
            </p:nvSpPr>
            <p:spPr bwMode="auto">
              <a:xfrm>
                <a:off x="3166" y="101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Oval 2451"/>
              <p:cNvSpPr>
                <a:spLocks noChangeArrowheads="1"/>
              </p:cNvSpPr>
              <p:nvPr/>
            </p:nvSpPr>
            <p:spPr bwMode="auto">
              <a:xfrm>
                <a:off x="3166" y="105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Oval 2452"/>
              <p:cNvSpPr>
                <a:spLocks noChangeArrowheads="1"/>
              </p:cNvSpPr>
              <p:nvPr/>
            </p:nvSpPr>
            <p:spPr bwMode="auto">
              <a:xfrm>
                <a:off x="3166" y="1087"/>
                <a:ext cx="26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Oval 2453"/>
              <p:cNvSpPr>
                <a:spLocks noChangeArrowheads="1"/>
              </p:cNvSpPr>
              <p:nvPr/>
            </p:nvSpPr>
            <p:spPr bwMode="auto">
              <a:xfrm>
                <a:off x="3166" y="112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Oval 2454"/>
              <p:cNvSpPr>
                <a:spLocks noChangeArrowheads="1"/>
              </p:cNvSpPr>
              <p:nvPr/>
            </p:nvSpPr>
            <p:spPr bwMode="auto">
              <a:xfrm>
                <a:off x="3166" y="116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Oval 2455"/>
              <p:cNvSpPr>
                <a:spLocks noChangeArrowheads="1"/>
              </p:cNvSpPr>
              <p:nvPr/>
            </p:nvSpPr>
            <p:spPr bwMode="auto">
              <a:xfrm>
                <a:off x="3166" y="1199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Oval 2456"/>
              <p:cNvSpPr>
                <a:spLocks noChangeArrowheads="1"/>
              </p:cNvSpPr>
              <p:nvPr/>
            </p:nvSpPr>
            <p:spPr bwMode="auto">
              <a:xfrm>
                <a:off x="3166" y="123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Oval 2457"/>
              <p:cNvSpPr>
                <a:spLocks noChangeArrowheads="1"/>
              </p:cNvSpPr>
              <p:nvPr/>
            </p:nvSpPr>
            <p:spPr bwMode="auto">
              <a:xfrm>
                <a:off x="3166" y="1275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Oval 2458"/>
              <p:cNvSpPr>
                <a:spLocks noChangeArrowheads="1"/>
              </p:cNvSpPr>
              <p:nvPr/>
            </p:nvSpPr>
            <p:spPr bwMode="auto">
              <a:xfrm>
                <a:off x="3166" y="1310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Oval 2459"/>
              <p:cNvSpPr>
                <a:spLocks noChangeArrowheads="1"/>
              </p:cNvSpPr>
              <p:nvPr/>
            </p:nvSpPr>
            <p:spPr bwMode="auto">
              <a:xfrm>
                <a:off x="3166" y="134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Oval 2460"/>
              <p:cNvSpPr>
                <a:spLocks noChangeArrowheads="1"/>
              </p:cNvSpPr>
              <p:nvPr/>
            </p:nvSpPr>
            <p:spPr bwMode="auto">
              <a:xfrm>
                <a:off x="3166" y="138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Oval 2461"/>
              <p:cNvSpPr>
                <a:spLocks noChangeArrowheads="1"/>
              </p:cNvSpPr>
              <p:nvPr/>
            </p:nvSpPr>
            <p:spPr bwMode="auto">
              <a:xfrm>
                <a:off x="3166" y="142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Oval 2462"/>
              <p:cNvSpPr>
                <a:spLocks noChangeArrowheads="1"/>
              </p:cNvSpPr>
              <p:nvPr/>
            </p:nvSpPr>
            <p:spPr bwMode="auto">
              <a:xfrm>
                <a:off x="3166" y="1459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Oval 2463"/>
              <p:cNvSpPr>
                <a:spLocks noChangeArrowheads="1"/>
              </p:cNvSpPr>
              <p:nvPr/>
            </p:nvSpPr>
            <p:spPr bwMode="auto">
              <a:xfrm>
                <a:off x="3166" y="1495"/>
                <a:ext cx="26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Oval 2464"/>
              <p:cNvSpPr>
                <a:spLocks noChangeArrowheads="1"/>
              </p:cNvSpPr>
              <p:nvPr/>
            </p:nvSpPr>
            <p:spPr bwMode="auto">
              <a:xfrm>
                <a:off x="3166" y="1533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Oval 2465"/>
              <p:cNvSpPr>
                <a:spLocks noChangeArrowheads="1"/>
              </p:cNvSpPr>
              <p:nvPr/>
            </p:nvSpPr>
            <p:spPr bwMode="auto">
              <a:xfrm>
                <a:off x="3166" y="1571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Oval 2466"/>
              <p:cNvSpPr>
                <a:spLocks noChangeArrowheads="1"/>
              </p:cNvSpPr>
              <p:nvPr/>
            </p:nvSpPr>
            <p:spPr bwMode="auto">
              <a:xfrm>
                <a:off x="3166" y="1606"/>
                <a:ext cx="26" cy="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Oval 2467"/>
              <p:cNvSpPr>
                <a:spLocks noChangeArrowheads="1"/>
              </p:cNvSpPr>
              <p:nvPr/>
            </p:nvSpPr>
            <p:spPr bwMode="auto">
              <a:xfrm>
                <a:off x="3166" y="1644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Oval 2468"/>
              <p:cNvSpPr>
                <a:spLocks noChangeArrowheads="1"/>
              </p:cNvSpPr>
              <p:nvPr/>
            </p:nvSpPr>
            <p:spPr bwMode="auto">
              <a:xfrm>
                <a:off x="3166" y="1682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Oval 2469"/>
              <p:cNvSpPr>
                <a:spLocks noChangeArrowheads="1"/>
              </p:cNvSpPr>
              <p:nvPr/>
            </p:nvSpPr>
            <p:spPr bwMode="auto">
              <a:xfrm>
                <a:off x="3166" y="1718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Oval 2470"/>
              <p:cNvSpPr>
                <a:spLocks noChangeArrowheads="1"/>
              </p:cNvSpPr>
              <p:nvPr/>
            </p:nvSpPr>
            <p:spPr bwMode="auto">
              <a:xfrm>
                <a:off x="3166" y="1756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Oval 2471"/>
              <p:cNvSpPr>
                <a:spLocks noChangeArrowheads="1"/>
              </p:cNvSpPr>
              <p:nvPr/>
            </p:nvSpPr>
            <p:spPr bwMode="auto">
              <a:xfrm>
                <a:off x="3128" y="978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Oval 2472"/>
              <p:cNvSpPr>
                <a:spLocks noChangeArrowheads="1"/>
              </p:cNvSpPr>
              <p:nvPr/>
            </p:nvSpPr>
            <p:spPr bwMode="auto">
              <a:xfrm>
                <a:off x="3128" y="1014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Oval 2473"/>
              <p:cNvSpPr>
                <a:spLocks noChangeArrowheads="1"/>
              </p:cNvSpPr>
              <p:nvPr/>
            </p:nvSpPr>
            <p:spPr bwMode="auto">
              <a:xfrm>
                <a:off x="3128" y="1052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Oval 2474"/>
              <p:cNvSpPr>
                <a:spLocks noChangeArrowheads="1"/>
              </p:cNvSpPr>
              <p:nvPr/>
            </p:nvSpPr>
            <p:spPr bwMode="auto">
              <a:xfrm>
                <a:off x="3128" y="1087"/>
                <a:ext cx="28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Oval 2475"/>
              <p:cNvSpPr>
                <a:spLocks noChangeArrowheads="1"/>
              </p:cNvSpPr>
              <p:nvPr/>
            </p:nvSpPr>
            <p:spPr bwMode="auto">
              <a:xfrm>
                <a:off x="3128" y="1125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Oval 2476"/>
              <p:cNvSpPr>
                <a:spLocks noChangeArrowheads="1"/>
              </p:cNvSpPr>
              <p:nvPr/>
            </p:nvSpPr>
            <p:spPr bwMode="auto">
              <a:xfrm>
                <a:off x="3128" y="1163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Oval 2477"/>
              <p:cNvSpPr>
                <a:spLocks noChangeArrowheads="1"/>
              </p:cNvSpPr>
              <p:nvPr/>
            </p:nvSpPr>
            <p:spPr bwMode="auto">
              <a:xfrm>
                <a:off x="3128" y="1199"/>
                <a:ext cx="28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Oval 2478"/>
              <p:cNvSpPr>
                <a:spLocks noChangeArrowheads="1"/>
              </p:cNvSpPr>
              <p:nvPr/>
            </p:nvSpPr>
            <p:spPr bwMode="auto">
              <a:xfrm>
                <a:off x="3128" y="1237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Oval 2479"/>
              <p:cNvSpPr>
                <a:spLocks noChangeArrowheads="1"/>
              </p:cNvSpPr>
              <p:nvPr/>
            </p:nvSpPr>
            <p:spPr bwMode="auto">
              <a:xfrm>
                <a:off x="3128" y="1275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Oval 2480"/>
              <p:cNvSpPr>
                <a:spLocks noChangeArrowheads="1"/>
              </p:cNvSpPr>
              <p:nvPr/>
            </p:nvSpPr>
            <p:spPr bwMode="auto">
              <a:xfrm>
                <a:off x="3128" y="1310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Oval 2481"/>
              <p:cNvSpPr>
                <a:spLocks noChangeArrowheads="1"/>
              </p:cNvSpPr>
              <p:nvPr/>
            </p:nvSpPr>
            <p:spPr bwMode="auto">
              <a:xfrm>
                <a:off x="3128" y="1348"/>
                <a:ext cx="28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3" name="Oval 2483"/>
            <p:cNvSpPr>
              <a:spLocks noChangeArrowheads="1"/>
            </p:cNvSpPr>
            <p:nvPr/>
          </p:nvSpPr>
          <p:spPr bwMode="auto">
            <a:xfrm>
              <a:off x="3128" y="1386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Oval 2484"/>
            <p:cNvSpPr>
              <a:spLocks noChangeArrowheads="1"/>
            </p:cNvSpPr>
            <p:nvPr/>
          </p:nvSpPr>
          <p:spPr bwMode="auto">
            <a:xfrm>
              <a:off x="3128" y="1422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Oval 2485"/>
            <p:cNvSpPr>
              <a:spLocks noChangeArrowheads="1"/>
            </p:cNvSpPr>
            <p:nvPr/>
          </p:nvSpPr>
          <p:spPr bwMode="auto">
            <a:xfrm>
              <a:off x="3128" y="1459"/>
              <a:ext cx="28" cy="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Oval 2486"/>
            <p:cNvSpPr>
              <a:spLocks noChangeArrowheads="1"/>
            </p:cNvSpPr>
            <p:nvPr/>
          </p:nvSpPr>
          <p:spPr bwMode="auto">
            <a:xfrm>
              <a:off x="3128" y="1495"/>
              <a:ext cx="28" cy="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Oval 2487"/>
            <p:cNvSpPr>
              <a:spLocks noChangeArrowheads="1"/>
            </p:cNvSpPr>
            <p:nvPr/>
          </p:nvSpPr>
          <p:spPr bwMode="auto">
            <a:xfrm>
              <a:off x="3128" y="1533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2488"/>
            <p:cNvSpPr>
              <a:spLocks noChangeArrowheads="1"/>
            </p:cNvSpPr>
            <p:nvPr/>
          </p:nvSpPr>
          <p:spPr bwMode="auto">
            <a:xfrm>
              <a:off x="3128" y="1571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Oval 2489"/>
            <p:cNvSpPr>
              <a:spLocks noChangeArrowheads="1"/>
            </p:cNvSpPr>
            <p:nvPr/>
          </p:nvSpPr>
          <p:spPr bwMode="auto">
            <a:xfrm>
              <a:off x="3128" y="1606"/>
              <a:ext cx="28" cy="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Oval 2490"/>
            <p:cNvSpPr>
              <a:spLocks noChangeArrowheads="1"/>
            </p:cNvSpPr>
            <p:nvPr/>
          </p:nvSpPr>
          <p:spPr bwMode="auto">
            <a:xfrm>
              <a:off x="3128" y="1644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Oval 2491"/>
            <p:cNvSpPr>
              <a:spLocks noChangeArrowheads="1"/>
            </p:cNvSpPr>
            <p:nvPr/>
          </p:nvSpPr>
          <p:spPr bwMode="auto">
            <a:xfrm>
              <a:off x="3092" y="940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Oval 2492"/>
            <p:cNvSpPr>
              <a:spLocks noChangeArrowheads="1"/>
            </p:cNvSpPr>
            <p:nvPr/>
          </p:nvSpPr>
          <p:spPr bwMode="auto">
            <a:xfrm>
              <a:off x="3092" y="978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Oval 2493"/>
            <p:cNvSpPr>
              <a:spLocks noChangeArrowheads="1"/>
            </p:cNvSpPr>
            <p:nvPr/>
          </p:nvSpPr>
          <p:spPr bwMode="auto">
            <a:xfrm>
              <a:off x="3092" y="1014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Oval 2494"/>
            <p:cNvSpPr>
              <a:spLocks noChangeArrowheads="1"/>
            </p:cNvSpPr>
            <p:nvPr/>
          </p:nvSpPr>
          <p:spPr bwMode="auto">
            <a:xfrm>
              <a:off x="3092" y="105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Oval 2495"/>
            <p:cNvSpPr>
              <a:spLocks noChangeArrowheads="1"/>
            </p:cNvSpPr>
            <p:nvPr/>
          </p:nvSpPr>
          <p:spPr bwMode="auto">
            <a:xfrm>
              <a:off x="3092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Oval 2496"/>
            <p:cNvSpPr>
              <a:spLocks noChangeArrowheads="1"/>
            </p:cNvSpPr>
            <p:nvPr/>
          </p:nvSpPr>
          <p:spPr bwMode="auto">
            <a:xfrm>
              <a:off x="3092" y="1125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Oval 2497"/>
            <p:cNvSpPr>
              <a:spLocks noChangeArrowheads="1"/>
            </p:cNvSpPr>
            <p:nvPr/>
          </p:nvSpPr>
          <p:spPr bwMode="auto">
            <a:xfrm>
              <a:off x="3092" y="1163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Oval 2498"/>
            <p:cNvSpPr>
              <a:spLocks noChangeArrowheads="1"/>
            </p:cNvSpPr>
            <p:nvPr/>
          </p:nvSpPr>
          <p:spPr bwMode="auto">
            <a:xfrm>
              <a:off x="3092" y="1199"/>
              <a:ext cx="26" cy="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Oval 2499"/>
            <p:cNvSpPr>
              <a:spLocks noChangeArrowheads="1"/>
            </p:cNvSpPr>
            <p:nvPr/>
          </p:nvSpPr>
          <p:spPr bwMode="auto">
            <a:xfrm>
              <a:off x="3092" y="1237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Oval 2500"/>
            <p:cNvSpPr>
              <a:spLocks noChangeArrowheads="1"/>
            </p:cNvSpPr>
            <p:nvPr/>
          </p:nvSpPr>
          <p:spPr bwMode="auto">
            <a:xfrm>
              <a:off x="3092" y="1275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2501"/>
            <p:cNvSpPr>
              <a:spLocks noChangeArrowheads="1"/>
            </p:cNvSpPr>
            <p:nvPr/>
          </p:nvSpPr>
          <p:spPr bwMode="auto">
            <a:xfrm>
              <a:off x="3092" y="1310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Oval 2502"/>
            <p:cNvSpPr>
              <a:spLocks noChangeArrowheads="1"/>
            </p:cNvSpPr>
            <p:nvPr/>
          </p:nvSpPr>
          <p:spPr bwMode="auto">
            <a:xfrm>
              <a:off x="3092" y="1348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Oval 2503"/>
            <p:cNvSpPr>
              <a:spLocks noChangeArrowheads="1"/>
            </p:cNvSpPr>
            <p:nvPr/>
          </p:nvSpPr>
          <p:spPr bwMode="auto">
            <a:xfrm>
              <a:off x="3092" y="1386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Oval 2504"/>
            <p:cNvSpPr>
              <a:spLocks noChangeArrowheads="1"/>
            </p:cNvSpPr>
            <p:nvPr/>
          </p:nvSpPr>
          <p:spPr bwMode="auto">
            <a:xfrm>
              <a:off x="3092" y="142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Oval 2505"/>
            <p:cNvSpPr>
              <a:spLocks noChangeArrowheads="1"/>
            </p:cNvSpPr>
            <p:nvPr/>
          </p:nvSpPr>
          <p:spPr bwMode="auto">
            <a:xfrm>
              <a:off x="3092" y="1459"/>
              <a:ext cx="26" cy="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2506"/>
            <p:cNvSpPr>
              <a:spLocks noChangeArrowheads="1"/>
            </p:cNvSpPr>
            <p:nvPr/>
          </p:nvSpPr>
          <p:spPr bwMode="auto">
            <a:xfrm>
              <a:off x="3092" y="1495"/>
              <a:ext cx="26" cy="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Oval 2507"/>
            <p:cNvSpPr>
              <a:spLocks noChangeArrowheads="1"/>
            </p:cNvSpPr>
            <p:nvPr/>
          </p:nvSpPr>
          <p:spPr bwMode="auto">
            <a:xfrm>
              <a:off x="3092" y="1533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Oval 2508"/>
            <p:cNvSpPr>
              <a:spLocks noChangeArrowheads="1"/>
            </p:cNvSpPr>
            <p:nvPr/>
          </p:nvSpPr>
          <p:spPr bwMode="auto">
            <a:xfrm>
              <a:off x="3092" y="1571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2509"/>
            <p:cNvSpPr>
              <a:spLocks noChangeArrowheads="1"/>
            </p:cNvSpPr>
            <p:nvPr/>
          </p:nvSpPr>
          <p:spPr bwMode="auto">
            <a:xfrm>
              <a:off x="3092" y="1606"/>
              <a:ext cx="26" cy="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Oval 2510"/>
            <p:cNvSpPr>
              <a:spLocks noChangeArrowheads="1"/>
            </p:cNvSpPr>
            <p:nvPr/>
          </p:nvSpPr>
          <p:spPr bwMode="auto">
            <a:xfrm>
              <a:off x="3092" y="168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Oval 2511"/>
            <p:cNvSpPr>
              <a:spLocks noChangeArrowheads="1"/>
            </p:cNvSpPr>
            <p:nvPr/>
          </p:nvSpPr>
          <p:spPr bwMode="auto">
            <a:xfrm>
              <a:off x="3054" y="940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Oval 2512"/>
            <p:cNvSpPr>
              <a:spLocks noChangeArrowheads="1"/>
            </p:cNvSpPr>
            <p:nvPr/>
          </p:nvSpPr>
          <p:spPr bwMode="auto">
            <a:xfrm>
              <a:off x="3054" y="978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2513"/>
            <p:cNvSpPr>
              <a:spLocks noChangeArrowheads="1"/>
            </p:cNvSpPr>
            <p:nvPr/>
          </p:nvSpPr>
          <p:spPr bwMode="auto">
            <a:xfrm>
              <a:off x="3054" y="1014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Oval 2514"/>
            <p:cNvSpPr>
              <a:spLocks noChangeArrowheads="1"/>
            </p:cNvSpPr>
            <p:nvPr/>
          </p:nvSpPr>
          <p:spPr bwMode="auto">
            <a:xfrm>
              <a:off x="3054" y="105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Oval 2515"/>
            <p:cNvSpPr>
              <a:spLocks noChangeArrowheads="1"/>
            </p:cNvSpPr>
            <p:nvPr/>
          </p:nvSpPr>
          <p:spPr bwMode="auto">
            <a:xfrm>
              <a:off x="3054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2516"/>
            <p:cNvSpPr>
              <a:spLocks noChangeArrowheads="1"/>
            </p:cNvSpPr>
            <p:nvPr/>
          </p:nvSpPr>
          <p:spPr bwMode="auto">
            <a:xfrm>
              <a:off x="3054" y="1125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Oval 2517"/>
            <p:cNvSpPr>
              <a:spLocks noChangeArrowheads="1"/>
            </p:cNvSpPr>
            <p:nvPr/>
          </p:nvSpPr>
          <p:spPr bwMode="auto">
            <a:xfrm>
              <a:off x="3054" y="1163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Oval 2518"/>
            <p:cNvSpPr>
              <a:spLocks noChangeArrowheads="1"/>
            </p:cNvSpPr>
            <p:nvPr/>
          </p:nvSpPr>
          <p:spPr bwMode="auto">
            <a:xfrm>
              <a:off x="3054" y="1199"/>
              <a:ext cx="26" cy="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Oval 2519"/>
            <p:cNvSpPr>
              <a:spLocks noChangeArrowheads="1"/>
            </p:cNvSpPr>
            <p:nvPr/>
          </p:nvSpPr>
          <p:spPr bwMode="auto">
            <a:xfrm>
              <a:off x="3054" y="1237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Oval 2520"/>
            <p:cNvSpPr>
              <a:spLocks noChangeArrowheads="1"/>
            </p:cNvSpPr>
            <p:nvPr/>
          </p:nvSpPr>
          <p:spPr bwMode="auto">
            <a:xfrm>
              <a:off x="3054" y="1348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Oval 2521"/>
            <p:cNvSpPr>
              <a:spLocks noChangeArrowheads="1"/>
            </p:cNvSpPr>
            <p:nvPr/>
          </p:nvSpPr>
          <p:spPr bwMode="auto">
            <a:xfrm>
              <a:off x="3054" y="1386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Oval 2522"/>
            <p:cNvSpPr>
              <a:spLocks noChangeArrowheads="1"/>
            </p:cNvSpPr>
            <p:nvPr/>
          </p:nvSpPr>
          <p:spPr bwMode="auto">
            <a:xfrm>
              <a:off x="3054" y="142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Oval 2523"/>
            <p:cNvSpPr>
              <a:spLocks noChangeArrowheads="1"/>
            </p:cNvSpPr>
            <p:nvPr/>
          </p:nvSpPr>
          <p:spPr bwMode="auto">
            <a:xfrm>
              <a:off x="3054" y="1459"/>
              <a:ext cx="26" cy="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Oval 2524"/>
            <p:cNvSpPr>
              <a:spLocks noChangeArrowheads="1"/>
            </p:cNvSpPr>
            <p:nvPr/>
          </p:nvSpPr>
          <p:spPr bwMode="auto">
            <a:xfrm>
              <a:off x="3054" y="1495"/>
              <a:ext cx="26" cy="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Oval 2525"/>
            <p:cNvSpPr>
              <a:spLocks noChangeArrowheads="1"/>
            </p:cNvSpPr>
            <p:nvPr/>
          </p:nvSpPr>
          <p:spPr bwMode="auto">
            <a:xfrm>
              <a:off x="3054" y="1533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Oval 2526"/>
            <p:cNvSpPr>
              <a:spLocks noChangeArrowheads="1"/>
            </p:cNvSpPr>
            <p:nvPr/>
          </p:nvSpPr>
          <p:spPr bwMode="auto">
            <a:xfrm>
              <a:off x="3054" y="1571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Oval 2527"/>
            <p:cNvSpPr>
              <a:spLocks noChangeArrowheads="1"/>
            </p:cNvSpPr>
            <p:nvPr/>
          </p:nvSpPr>
          <p:spPr bwMode="auto">
            <a:xfrm>
              <a:off x="3054" y="1606"/>
              <a:ext cx="26" cy="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2528"/>
            <p:cNvSpPr>
              <a:spLocks noChangeArrowheads="1"/>
            </p:cNvSpPr>
            <p:nvPr/>
          </p:nvSpPr>
          <p:spPr bwMode="auto">
            <a:xfrm>
              <a:off x="3054" y="1644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Oval 2529"/>
            <p:cNvSpPr>
              <a:spLocks noChangeArrowheads="1"/>
            </p:cNvSpPr>
            <p:nvPr/>
          </p:nvSpPr>
          <p:spPr bwMode="auto">
            <a:xfrm>
              <a:off x="3017" y="978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Oval 2530"/>
            <p:cNvSpPr>
              <a:spLocks noChangeArrowheads="1"/>
            </p:cNvSpPr>
            <p:nvPr/>
          </p:nvSpPr>
          <p:spPr bwMode="auto">
            <a:xfrm>
              <a:off x="3017" y="1014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Oval 2531"/>
            <p:cNvSpPr>
              <a:spLocks noChangeArrowheads="1"/>
            </p:cNvSpPr>
            <p:nvPr/>
          </p:nvSpPr>
          <p:spPr bwMode="auto">
            <a:xfrm>
              <a:off x="3017" y="1052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Oval 2532"/>
            <p:cNvSpPr>
              <a:spLocks noChangeArrowheads="1"/>
            </p:cNvSpPr>
            <p:nvPr/>
          </p:nvSpPr>
          <p:spPr bwMode="auto">
            <a:xfrm>
              <a:off x="3017" y="1087"/>
              <a:ext cx="28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Oval 2533"/>
            <p:cNvSpPr>
              <a:spLocks noChangeArrowheads="1"/>
            </p:cNvSpPr>
            <p:nvPr/>
          </p:nvSpPr>
          <p:spPr bwMode="auto">
            <a:xfrm>
              <a:off x="3017" y="1386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Oval 2534"/>
            <p:cNvSpPr>
              <a:spLocks noChangeArrowheads="1"/>
            </p:cNvSpPr>
            <p:nvPr/>
          </p:nvSpPr>
          <p:spPr bwMode="auto">
            <a:xfrm>
              <a:off x="3017" y="1422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Oval 2535"/>
            <p:cNvSpPr>
              <a:spLocks noChangeArrowheads="1"/>
            </p:cNvSpPr>
            <p:nvPr/>
          </p:nvSpPr>
          <p:spPr bwMode="auto">
            <a:xfrm>
              <a:off x="3017" y="1459"/>
              <a:ext cx="28" cy="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Oval 2536"/>
            <p:cNvSpPr>
              <a:spLocks noChangeArrowheads="1"/>
            </p:cNvSpPr>
            <p:nvPr/>
          </p:nvSpPr>
          <p:spPr bwMode="auto">
            <a:xfrm>
              <a:off x="3017" y="1495"/>
              <a:ext cx="28" cy="2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Oval 2537"/>
            <p:cNvSpPr>
              <a:spLocks noChangeArrowheads="1"/>
            </p:cNvSpPr>
            <p:nvPr/>
          </p:nvSpPr>
          <p:spPr bwMode="auto">
            <a:xfrm>
              <a:off x="3017" y="1533"/>
              <a:ext cx="28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Oval 2538"/>
            <p:cNvSpPr>
              <a:spLocks noChangeArrowheads="1"/>
            </p:cNvSpPr>
            <p:nvPr/>
          </p:nvSpPr>
          <p:spPr bwMode="auto">
            <a:xfrm>
              <a:off x="2981" y="978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Oval 2539"/>
            <p:cNvSpPr>
              <a:spLocks noChangeArrowheads="1"/>
            </p:cNvSpPr>
            <p:nvPr/>
          </p:nvSpPr>
          <p:spPr bwMode="auto">
            <a:xfrm>
              <a:off x="2981" y="1014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Oval 2540"/>
            <p:cNvSpPr>
              <a:spLocks noChangeArrowheads="1"/>
            </p:cNvSpPr>
            <p:nvPr/>
          </p:nvSpPr>
          <p:spPr bwMode="auto">
            <a:xfrm>
              <a:off x="2981" y="105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Oval 2541"/>
            <p:cNvSpPr>
              <a:spLocks noChangeArrowheads="1"/>
            </p:cNvSpPr>
            <p:nvPr/>
          </p:nvSpPr>
          <p:spPr bwMode="auto">
            <a:xfrm>
              <a:off x="2981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Oval 2542"/>
            <p:cNvSpPr>
              <a:spLocks noChangeArrowheads="1"/>
            </p:cNvSpPr>
            <p:nvPr/>
          </p:nvSpPr>
          <p:spPr bwMode="auto">
            <a:xfrm>
              <a:off x="2943" y="978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Oval 2543"/>
            <p:cNvSpPr>
              <a:spLocks noChangeArrowheads="1"/>
            </p:cNvSpPr>
            <p:nvPr/>
          </p:nvSpPr>
          <p:spPr bwMode="auto">
            <a:xfrm>
              <a:off x="2943" y="1014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Oval 2544"/>
            <p:cNvSpPr>
              <a:spLocks noChangeArrowheads="1"/>
            </p:cNvSpPr>
            <p:nvPr/>
          </p:nvSpPr>
          <p:spPr bwMode="auto">
            <a:xfrm>
              <a:off x="2943" y="105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Oval 2545"/>
            <p:cNvSpPr>
              <a:spLocks noChangeArrowheads="1"/>
            </p:cNvSpPr>
            <p:nvPr/>
          </p:nvSpPr>
          <p:spPr bwMode="auto">
            <a:xfrm>
              <a:off x="2943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Oval 2546"/>
            <p:cNvSpPr>
              <a:spLocks noChangeArrowheads="1"/>
            </p:cNvSpPr>
            <p:nvPr/>
          </p:nvSpPr>
          <p:spPr bwMode="auto">
            <a:xfrm>
              <a:off x="2908" y="1014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Oval 2547"/>
            <p:cNvSpPr>
              <a:spLocks noChangeArrowheads="1"/>
            </p:cNvSpPr>
            <p:nvPr/>
          </p:nvSpPr>
          <p:spPr bwMode="auto">
            <a:xfrm>
              <a:off x="2908" y="105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Oval 2548"/>
            <p:cNvSpPr>
              <a:spLocks noChangeArrowheads="1"/>
            </p:cNvSpPr>
            <p:nvPr/>
          </p:nvSpPr>
          <p:spPr bwMode="auto">
            <a:xfrm>
              <a:off x="2908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Oval 2549"/>
            <p:cNvSpPr>
              <a:spLocks noChangeArrowheads="1"/>
            </p:cNvSpPr>
            <p:nvPr/>
          </p:nvSpPr>
          <p:spPr bwMode="auto">
            <a:xfrm>
              <a:off x="2908" y="1125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Oval 2550"/>
            <p:cNvSpPr>
              <a:spLocks noChangeArrowheads="1"/>
            </p:cNvSpPr>
            <p:nvPr/>
          </p:nvSpPr>
          <p:spPr bwMode="auto">
            <a:xfrm>
              <a:off x="2870" y="1014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Oval 2551"/>
            <p:cNvSpPr>
              <a:spLocks noChangeArrowheads="1"/>
            </p:cNvSpPr>
            <p:nvPr/>
          </p:nvSpPr>
          <p:spPr bwMode="auto">
            <a:xfrm>
              <a:off x="2870" y="105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Oval 2552"/>
            <p:cNvSpPr>
              <a:spLocks noChangeArrowheads="1"/>
            </p:cNvSpPr>
            <p:nvPr/>
          </p:nvSpPr>
          <p:spPr bwMode="auto">
            <a:xfrm>
              <a:off x="2870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Oval 2553"/>
            <p:cNvSpPr>
              <a:spLocks noChangeArrowheads="1"/>
            </p:cNvSpPr>
            <p:nvPr/>
          </p:nvSpPr>
          <p:spPr bwMode="auto">
            <a:xfrm>
              <a:off x="2870" y="1125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Oval 2554"/>
            <p:cNvSpPr>
              <a:spLocks noChangeArrowheads="1"/>
            </p:cNvSpPr>
            <p:nvPr/>
          </p:nvSpPr>
          <p:spPr bwMode="auto">
            <a:xfrm>
              <a:off x="2832" y="1052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Oval 2555"/>
            <p:cNvSpPr>
              <a:spLocks noChangeArrowheads="1"/>
            </p:cNvSpPr>
            <p:nvPr/>
          </p:nvSpPr>
          <p:spPr bwMode="auto">
            <a:xfrm>
              <a:off x="2832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Oval 2556"/>
            <p:cNvSpPr>
              <a:spLocks noChangeArrowheads="1"/>
            </p:cNvSpPr>
            <p:nvPr/>
          </p:nvSpPr>
          <p:spPr bwMode="auto">
            <a:xfrm>
              <a:off x="2832" y="1125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Oval 2557"/>
            <p:cNvSpPr>
              <a:spLocks noChangeArrowheads="1"/>
            </p:cNvSpPr>
            <p:nvPr/>
          </p:nvSpPr>
          <p:spPr bwMode="auto">
            <a:xfrm>
              <a:off x="2796" y="1087"/>
              <a:ext cx="26" cy="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Oval 2558"/>
            <p:cNvSpPr>
              <a:spLocks noChangeArrowheads="1"/>
            </p:cNvSpPr>
            <p:nvPr/>
          </p:nvSpPr>
          <p:spPr bwMode="auto">
            <a:xfrm>
              <a:off x="2796" y="1125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Oval 2559"/>
            <p:cNvSpPr>
              <a:spLocks noChangeArrowheads="1"/>
            </p:cNvSpPr>
            <p:nvPr/>
          </p:nvSpPr>
          <p:spPr bwMode="auto">
            <a:xfrm>
              <a:off x="2796" y="1163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Oval 2560"/>
            <p:cNvSpPr>
              <a:spLocks noChangeArrowheads="1"/>
            </p:cNvSpPr>
            <p:nvPr/>
          </p:nvSpPr>
          <p:spPr bwMode="auto">
            <a:xfrm>
              <a:off x="2759" y="1163"/>
              <a:ext cx="26" cy="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81" name="Rectangle 22"/>
          <p:cNvSpPr>
            <a:spLocks noChangeArrowheads="1"/>
          </p:cNvSpPr>
          <p:nvPr/>
        </p:nvSpPr>
        <p:spPr bwMode="auto">
          <a:xfrm>
            <a:off x="2871370" y="630530"/>
            <a:ext cx="649331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4000" b="1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</a:t>
            </a:r>
            <a:r>
              <a:rPr kumimoji="0" lang="id-ID" sz="4000" b="1" i="0" u="none" strike="noStrike" cap="none" normalizeH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Black" panose="020B0A040201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WIDE</a:t>
            </a:r>
            <a:endParaRPr kumimoji="0" lang="en-US" sz="40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 Black" panose="020B0A040201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683" name="Straight Arrow Connector 2682"/>
          <p:cNvCxnSpPr/>
          <p:nvPr/>
        </p:nvCxnSpPr>
        <p:spPr>
          <a:xfrm>
            <a:off x="2419126" y="6071016"/>
            <a:ext cx="7353749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381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705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84060" y="2767280"/>
            <a:ext cx="7423879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T H A N K S</a:t>
            </a:r>
            <a:endParaRPr lang="id-ID" sz="80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Fashion Script Personal Use" panose="02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29045" y="4135689"/>
            <a:ext cx="5733910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200" spc="3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27" name="Rectangle 26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51428659"/>
      </p:ext>
    </p:extLst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3" name="Shape 4883"/>
          <p:cNvSpPr/>
          <p:nvPr/>
        </p:nvSpPr>
        <p:spPr>
          <a:xfrm>
            <a:off x="10226318" y="5116565"/>
            <a:ext cx="271578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11" y="71529"/>
                </a:moveTo>
                <a:lnTo>
                  <a:pt x="106411" y="71529"/>
                </a:lnTo>
                <a:cubicBezTo>
                  <a:pt x="66480" y="116470"/>
                  <a:pt x="66480" y="116470"/>
                  <a:pt x="66480" y="116470"/>
                </a:cubicBezTo>
                <a:cubicBezTo>
                  <a:pt x="65017" y="118117"/>
                  <a:pt x="60627" y="118117"/>
                  <a:pt x="59163" y="116470"/>
                </a:cubicBezTo>
                <a:cubicBezTo>
                  <a:pt x="56236" y="112941"/>
                  <a:pt x="56236" y="109647"/>
                  <a:pt x="59163" y="106352"/>
                </a:cubicBezTo>
                <a:cubicBezTo>
                  <a:pt x="97630" y="63058"/>
                  <a:pt x="97630" y="63058"/>
                  <a:pt x="97630" y="63058"/>
                </a:cubicBezTo>
                <a:lnTo>
                  <a:pt x="97630" y="63058"/>
                </a:lnTo>
                <a:cubicBezTo>
                  <a:pt x="106411" y="53176"/>
                  <a:pt x="106411" y="34823"/>
                  <a:pt x="97630" y="24941"/>
                </a:cubicBezTo>
                <a:cubicBezTo>
                  <a:pt x="88641" y="14823"/>
                  <a:pt x="74006" y="14823"/>
                  <a:pt x="65017" y="24941"/>
                </a:cubicBezTo>
                <a:cubicBezTo>
                  <a:pt x="17770" y="76470"/>
                  <a:pt x="17770" y="76470"/>
                  <a:pt x="17770" y="76470"/>
                </a:cubicBezTo>
                <a:cubicBezTo>
                  <a:pt x="13379" y="83058"/>
                  <a:pt x="13379" y="93176"/>
                  <a:pt x="17770" y="98117"/>
                </a:cubicBezTo>
                <a:cubicBezTo>
                  <a:pt x="23623" y="104705"/>
                  <a:pt x="32613" y="104705"/>
                  <a:pt x="38466" y="98117"/>
                </a:cubicBezTo>
                <a:cubicBezTo>
                  <a:pt x="81324" y="49882"/>
                  <a:pt x="81324" y="49882"/>
                  <a:pt x="81324" y="49882"/>
                </a:cubicBezTo>
                <a:cubicBezTo>
                  <a:pt x="82787" y="48235"/>
                  <a:pt x="82787" y="46588"/>
                  <a:pt x="81324" y="43294"/>
                </a:cubicBezTo>
                <a:cubicBezTo>
                  <a:pt x="79860" y="41411"/>
                  <a:pt x="76933" y="41411"/>
                  <a:pt x="75470" y="43294"/>
                </a:cubicBezTo>
                <a:cubicBezTo>
                  <a:pt x="39930" y="84705"/>
                  <a:pt x="39930" y="84705"/>
                  <a:pt x="39930" y="84705"/>
                </a:cubicBezTo>
                <a:cubicBezTo>
                  <a:pt x="37003" y="88000"/>
                  <a:pt x="32613" y="88000"/>
                  <a:pt x="31149" y="84705"/>
                </a:cubicBezTo>
                <a:cubicBezTo>
                  <a:pt x="28013" y="81411"/>
                  <a:pt x="28013" y="78117"/>
                  <a:pt x="31149" y="74823"/>
                </a:cubicBezTo>
                <a:cubicBezTo>
                  <a:pt x="66480" y="34823"/>
                  <a:pt x="66480" y="34823"/>
                  <a:pt x="66480" y="34823"/>
                </a:cubicBezTo>
                <a:cubicBezTo>
                  <a:pt x="74006" y="28235"/>
                  <a:pt x="82787" y="28235"/>
                  <a:pt x="90104" y="34823"/>
                </a:cubicBezTo>
                <a:cubicBezTo>
                  <a:pt x="96167" y="41411"/>
                  <a:pt x="96167" y="53176"/>
                  <a:pt x="90104" y="59764"/>
                </a:cubicBezTo>
                <a:cubicBezTo>
                  <a:pt x="45783" y="108000"/>
                  <a:pt x="45783" y="108000"/>
                  <a:pt x="45783" y="108000"/>
                </a:cubicBezTo>
                <a:cubicBezTo>
                  <a:pt x="37003" y="119764"/>
                  <a:pt x="20696" y="119764"/>
                  <a:pt x="10452" y="108000"/>
                </a:cubicBezTo>
                <a:cubicBezTo>
                  <a:pt x="0" y="96470"/>
                  <a:pt x="0" y="78117"/>
                  <a:pt x="10452" y="68235"/>
                </a:cubicBezTo>
                <a:lnTo>
                  <a:pt x="10452" y="68235"/>
                </a:lnTo>
                <a:cubicBezTo>
                  <a:pt x="56236" y="14823"/>
                  <a:pt x="56236" y="14823"/>
                  <a:pt x="56236" y="14823"/>
                </a:cubicBezTo>
                <a:lnTo>
                  <a:pt x="56236" y="14823"/>
                </a:lnTo>
                <a:cubicBezTo>
                  <a:pt x="69407" y="0"/>
                  <a:pt x="91567" y="0"/>
                  <a:pt x="106411" y="14823"/>
                </a:cubicBezTo>
                <a:cubicBezTo>
                  <a:pt x="119790" y="31529"/>
                  <a:pt x="119790" y="56470"/>
                  <a:pt x="106411" y="71529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84" name="Shape 4884"/>
          <p:cNvSpPr/>
          <p:nvPr/>
        </p:nvSpPr>
        <p:spPr>
          <a:xfrm>
            <a:off x="9716587" y="5095669"/>
            <a:ext cx="28829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23" y="8472"/>
                </a:moveTo>
                <a:lnTo>
                  <a:pt x="118423" y="8472"/>
                </a:lnTo>
                <a:lnTo>
                  <a:pt x="118423" y="8472"/>
                </a:lnTo>
                <a:cubicBezTo>
                  <a:pt x="78029" y="115665"/>
                  <a:pt x="78029" y="115665"/>
                  <a:pt x="78029" y="115665"/>
                </a:cubicBezTo>
                <a:lnTo>
                  <a:pt x="78029" y="115665"/>
                </a:lnTo>
                <a:cubicBezTo>
                  <a:pt x="76650" y="118423"/>
                  <a:pt x="75270" y="119802"/>
                  <a:pt x="72315" y="119802"/>
                </a:cubicBezTo>
                <a:cubicBezTo>
                  <a:pt x="69556" y="119802"/>
                  <a:pt x="68177" y="117044"/>
                  <a:pt x="66798" y="115665"/>
                </a:cubicBezTo>
                <a:lnTo>
                  <a:pt x="66798" y="115665"/>
                </a:lnTo>
                <a:cubicBezTo>
                  <a:pt x="55763" y="64236"/>
                  <a:pt x="55763" y="64236"/>
                  <a:pt x="55763" y="64236"/>
                </a:cubicBezTo>
                <a:cubicBezTo>
                  <a:pt x="4137" y="53004"/>
                  <a:pt x="4137" y="53004"/>
                  <a:pt x="4137" y="53004"/>
                </a:cubicBezTo>
                <a:lnTo>
                  <a:pt x="4137" y="53004"/>
                </a:lnTo>
                <a:cubicBezTo>
                  <a:pt x="2758" y="51625"/>
                  <a:pt x="0" y="50246"/>
                  <a:pt x="0" y="47487"/>
                </a:cubicBezTo>
                <a:cubicBezTo>
                  <a:pt x="0" y="44729"/>
                  <a:pt x="1379" y="43152"/>
                  <a:pt x="4137" y="41773"/>
                </a:cubicBezTo>
                <a:lnTo>
                  <a:pt x="4137" y="41773"/>
                </a:lnTo>
                <a:cubicBezTo>
                  <a:pt x="111330" y="1576"/>
                  <a:pt x="111330" y="1576"/>
                  <a:pt x="111330" y="1576"/>
                </a:cubicBezTo>
                <a:lnTo>
                  <a:pt x="111330" y="1576"/>
                </a:ln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7093"/>
                  <a:pt x="119802" y="7093"/>
                  <a:pt x="118423" y="8472"/>
                </a:cubicBezTo>
                <a:close/>
                <a:moveTo>
                  <a:pt x="25024" y="46108"/>
                </a:moveTo>
                <a:lnTo>
                  <a:pt x="25024" y="46108"/>
                </a:lnTo>
                <a:cubicBezTo>
                  <a:pt x="61280" y="54384"/>
                  <a:pt x="61280" y="54384"/>
                  <a:pt x="61280" y="54384"/>
                </a:cubicBezTo>
                <a:lnTo>
                  <a:pt x="61280" y="54384"/>
                </a:lnTo>
                <a:cubicBezTo>
                  <a:pt x="62660" y="54384"/>
                  <a:pt x="65418" y="57142"/>
                  <a:pt x="65418" y="58522"/>
                </a:cubicBezTo>
                <a:lnTo>
                  <a:pt x="65418" y="58522"/>
                </a:lnTo>
                <a:cubicBezTo>
                  <a:pt x="73891" y="94778"/>
                  <a:pt x="73891" y="94778"/>
                  <a:pt x="73891" y="94778"/>
                </a:cubicBezTo>
                <a:cubicBezTo>
                  <a:pt x="104433" y="15369"/>
                  <a:pt x="104433" y="15369"/>
                  <a:pt x="104433" y="15369"/>
                </a:cubicBezTo>
                <a:lnTo>
                  <a:pt x="25024" y="4610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85" name="Shape 4885"/>
          <p:cNvSpPr/>
          <p:nvPr/>
        </p:nvSpPr>
        <p:spPr>
          <a:xfrm>
            <a:off x="9219390" y="5095669"/>
            <a:ext cx="28620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5" y="9852"/>
                </a:moveTo>
                <a:lnTo>
                  <a:pt x="118405" y="9852"/>
                </a:lnTo>
                <a:cubicBezTo>
                  <a:pt x="102857" y="25221"/>
                  <a:pt x="102857" y="25221"/>
                  <a:pt x="102857" y="25221"/>
                </a:cubicBezTo>
                <a:cubicBezTo>
                  <a:pt x="102857" y="92019"/>
                  <a:pt x="102857" y="92019"/>
                  <a:pt x="102857" y="92019"/>
                </a:cubicBezTo>
                <a:cubicBezTo>
                  <a:pt x="114019" y="92019"/>
                  <a:pt x="114019" y="92019"/>
                  <a:pt x="114019" y="92019"/>
                </a:cubicBezTo>
                <a:cubicBezTo>
                  <a:pt x="118405" y="92019"/>
                  <a:pt x="119800" y="93399"/>
                  <a:pt x="119800" y="97536"/>
                </a:cubicBezTo>
                <a:cubicBezTo>
                  <a:pt x="119800" y="100295"/>
                  <a:pt x="118405" y="103054"/>
                  <a:pt x="114019" y="103054"/>
                </a:cubicBezTo>
                <a:cubicBezTo>
                  <a:pt x="102857" y="103054"/>
                  <a:pt x="102857" y="103054"/>
                  <a:pt x="102857" y="103054"/>
                </a:cubicBezTo>
                <a:cubicBezTo>
                  <a:pt x="102857" y="114285"/>
                  <a:pt x="102857" y="114285"/>
                  <a:pt x="102857" y="114285"/>
                </a:cubicBezTo>
                <a:lnTo>
                  <a:pt x="102857" y="114285"/>
                </a:lnTo>
                <a:cubicBezTo>
                  <a:pt x="102857" y="117044"/>
                  <a:pt x="101461" y="119802"/>
                  <a:pt x="97076" y="119802"/>
                </a:cubicBezTo>
                <a:cubicBezTo>
                  <a:pt x="94285" y="119802"/>
                  <a:pt x="91495" y="117044"/>
                  <a:pt x="91495" y="114285"/>
                </a:cubicBezTo>
                <a:cubicBezTo>
                  <a:pt x="91495" y="103054"/>
                  <a:pt x="91495" y="103054"/>
                  <a:pt x="91495" y="103054"/>
                </a:cubicBezTo>
                <a:cubicBezTo>
                  <a:pt x="25315" y="103054"/>
                  <a:pt x="25315" y="103054"/>
                  <a:pt x="25315" y="103054"/>
                </a:cubicBezTo>
                <a:cubicBezTo>
                  <a:pt x="23920" y="103054"/>
                  <a:pt x="23920" y="103054"/>
                  <a:pt x="23920" y="103054"/>
                </a:cubicBezTo>
                <a:lnTo>
                  <a:pt x="23920" y="103054"/>
                </a:lnTo>
                <a:lnTo>
                  <a:pt x="23920" y="103054"/>
                </a:lnTo>
                <a:cubicBezTo>
                  <a:pt x="21129" y="103054"/>
                  <a:pt x="21129" y="103054"/>
                  <a:pt x="21129" y="103054"/>
                </a:cubicBezTo>
                <a:cubicBezTo>
                  <a:pt x="18338" y="103054"/>
                  <a:pt x="16943" y="100295"/>
                  <a:pt x="16943" y="97536"/>
                </a:cubicBezTo>
                <a:cubicBezTo>
                  <a:pt x="16943" y="96157"/>
                  <a:pt x="16943" y="96157"/>
                  <a:pt x="16943" y="96157"/>
                </a:cubicBezTo>
                <a:cubicBezTo>
                  <a:pt x="16943" y="94778"/>
                  <a:pt x="16943" y="94778"/>
                  <a:pt x="16943" y="94778"/>
                </a:cubicBezTo>
                <a:lnTo>
                  <a:pt x="16943" y="94778"/>
                </a:lnTo>
                <a:lnTo>
                  <a:pt x="16943" y="94778"/>
                </a:lnTo>
                <a:cubicBezTo>
                  <a:pt x="16943" y="27980"/>
                  <a:pt x="16943" y="27980"/>
                  <a:pt x="16943" y="27980"/>
                </a:cubicBezTo>
                <a:cubicBezTo>
                  <a:pt x="5581" y="27980"/>
                  <a:pt x="5581" y="27980"/>
                  <a:pt x="5581" y="27980"/>
                </a:cubicBezTo>
                <a:cubicBezTo>
                  <a:pt x="2790" y="27980"/>
                  <a:pt x="0" y="26600"/>
                  <a:pt x="0" y="22266"/>
                </a:cubicBezTo>
                <a:cubicBezTo>
                  <a:pt x="0" y="19507"/>
                  <a:pt x="2790" y="16748"/>
                  <a:pt x="5581" y="16748"/>
                </a:cubicBezTo>
                <a:cubicBezTo>
                  <a:pt x="16943" y="16748"/>
                  <a:pt x="16943" y="16748"/>
                  <a:pt x="16943" y="16748"/>
                </a:cubicBezTo>
                <a:cubicBezTo>
                  <a:pt x="16943" y="5714"/>
                  <a:pt x="16943" y="5714"/>
                  <a:pt x="16943" y="5714"/>
                </a:cubicBezTo>
                <a:cubicBezTo>
                  <a:pt x="16943" y="2955"/>
                  <a:pt x="19734" y="0"/>
                  <a:pt x="22524" y="0"/>
                </a:cubicBezTo>
                <a:cubicBezTo>
                  <a:pt x="25315" y="0"/>
                  <a:pt x="28106" y="2955"/>
                  <a:pt x="28106" y="5714"/>
                </a:cubicBezTo>
                <a:cubicBezTo>
                  <a:pt x="28106" y="16748"/>
                  <a:pt x="28106" y="16748"/>
                  <a:pt x="28106" y="16748"/>
                </a:cubicBezTo>
                <a:cubicBezTo>
                  <a:pt x="95681" y="16748"/>
                  <a:pt x="95681" y="16748"/>
                  <a:pt x="95681" y="16748"/>
                </a:cubicBezTo>
                <a:cubicBezTo>
                  <a:pt x="111229" y="2955"/>
                  <a:pt x="111229" y="2955"/>
                  <a:pt x="111229" y="2955"/>
                </a:cubicBezTo>
                <a:lnTo>
                  <a:pt x="111229" y="2955"/>
                </a:lnTo>
                <a:cubicBezTo>
                  <a:pt x="111229" y="1576"/>
                  <a:pt x="112624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7093"/>
                  <a:pt x="119800" y="8472"/>
                  <a:pt x="118405" y="9852"/>
                </a:cubicBezTo>
                <a:close/>
                <a:moveTo>
                  <a:pt x="28106" y="27980"/>
                </a:moveTo>
                <a:lnTo>
                  <a:pt x="28106" y="27980"/>
                </a:lnTo>
                <a:cubicBezTo>
                  <a:pt x="28106" y="83546"/>
                  <a:pt x="28106" y="83546"/>
                  <a:pt x="28106" y="83546"/>
                </a:cubicBezTo>
                <a:cubicBezTo>
                  <a:pt x="84518" y="27980"/>
                  <a:pt x="84518" y="27980"/>
                  <a:pt x="84518" y="27980"/>
                </a:cubicBezTo>
                <a:lnTo>
                  <a:pt x="28106" y="27980"/>
                </a:lnTo>
                <a:close/>
                <a:moveTo>
                  <a:pt x="91495" y="36256"/>
                </a:moveTo>
                <a:lnTo>
                  <a:pt x="91495" y="36256"/>
                </a:lnTo>
                <a:cubicBezTo>
                  <a:pt x="36677" y="92019"/>
                  <a:pt x="36677" y="92019"/>
                  <a:pt x="36677" y="92019"/>
                </a:cubicBezTo>
                <a:cubicBezTo>
                  <a:pt x="91495" y="92019"/>
                  <a:pt x="91495" y="92019"/>
                  <a:pt x="91495" y="92019"/>
                </a:cubicBezTo>
                <a:lnTo>
                  <a:pt x="91495" y="3625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86" name="Shape 4886"/>
          <p:cNvSpPr/>
          <p:nvPr/>
        </p:nvSpPr>
        <p:spPr>
          <a:xfrm>
            <a:off x="8720106" y="5110297"/>
            <a:ext cx="284113" cy="261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782"/>
                </a:moveTo>
                <a:lnTo>
                  <a:pt x="114209" y="119782"/>
                </a:lnTo>
                <a:cubicBezTo>
                  <a:pt x="104425" y="119782"/>
                  <a:pt x="104425" y="119782"/>
                  <a:pt x="104425" y="119782"/>
                </a:cubicBezTo>
                <a:lnTo>
                  <a:pt x="104425" y="119782"/>
                </a:lnTo>
                <a:cubicBezTo>
                  <a:pt x="98635" y="119782"/>
                  <a:pt x="98635" y="119782"/>
                  <a:pt x="98635" y="119782"/>
                </a:cubicBezTo>
                <a:lnTo>
                  <a:pt x="98635" y="119782"/>
                </a:lnTo>
                <a:cubicBezTo>
                  <a:pt x="19767" y="119782"/>
                  <a:pt x="19767" y="119782"/>
                  <a:pt x="19767" y="119782"/>
                </a:cubicBezTo>
                <a:lnTo>
                  <a:pt x="19767" y="119782"/>
                </a:lnTo>
                <a:cubicBezTo>
                  <a:pt x="13976" y="119782"/>
                  <a:pt x="13976" y="119782"/>
                  <a:pt x="13976" y="119782"/>
                </a:cubicBezTo>
                <a:lnTo>
                  <a:pt x="13976" y="119782"/>
                </a:lnTo>
                <a:cubicBezTo>
                  <a:pt x="5590" y="119782"/>
                  <a:pt x="5590" y="119782"/>
                  <a:pt x="5590" y="119782"/>
                </a:cubicBezTo>
                <a:cubicBezTo>
                  <a:pt x="1397" y="119782"/>
                  <a:pt x="0" y="116739"/>
                  <a:pt x="0" y="113695"/>
                </a:cubicBezTo>
                <a:cubicBezTo>
                  <a:pt x="0" y="101304"/>
                  <a:pt x="0" y="101304"/>
                  <a:pt x="0" y="101304"/>
                </a:cubicBezTo>
                <a:cubicBezTo>
                  <a:pt x="0" y="76739"/>
                  <a:pt x="0" y="76739"/>
                  <a:pt x="0" y="76739"/>
                </a:cubicBezTo>
                <a:cubicBezTo>
                  <a:pt x="0" y="36739"/>
                  <a:pt x="0" y="36739"/>
                  <a:pt x="0" y="36739"/>
                </a:cubicBezTo>
                <a:cubicBezTo>
                  <a:pt x="0" y="33695"/>
                  <a:pt x="1397" y="30652"/>
                  <a:pt x="5590" y="30652"/>
                </a:cubicBezTo>
                <a:cubicBezTo>
                  <a:pt x="12579" y="30652"/>
                  <a:pt x="12579" y="30652"/>
                  <a:pt x="12579" y="30652"/>
                </a:cubicBezTo>
                <a:cubicBezTo>
                  <a:pt x="23960" y="30652"/>
                  <a:pt x="23960" y="30652"/>
                  <a:pt x="23960" y="30652"/>
                </a:cubicBezTo>
                <a:cubicBezTo>
                  <a:pt x="30948" y="30652"/>
                  <a:pt x="30948" y="30652"/>
                  <a:pt x="30948" y="30652"/>
                </a:cubicBezTo>
                <a:cubicBezTo>
                  <a:pt x="30948" y="13695"/>
                  <a:pt x="43727" y="0"/>
                  <a:pt x="59301" y="0"/>
                </a:cubicBezTo>
                <a:cubicBezTo>
                  <a:pt x="74675" y="0"/>
                  <a:pt x="87454" y="13695"/>
                  <a:pt x="87454" y="30652"/>
                </a:cubicBezTo>
                <a:cubicBezTo>
                  <a:pt x="97237" y="30652"/>
                  <a:pt x="97237" y="30652"/>
                  <a:pt x="97237" y="30652"/>
                </a:cubicBezTo>
                <a:cubicBezTo>
                  <a:pt x="108618" y="30652"/>
                  <a:pt x="108618" y="30652"/>
                  <a:pt x="108618" y="30652"/>
                </a:cubicBezTo>
                <a:cubicBezTo>
                  <a:pt x="114209" y="30652"/>
                  <a:pt x="114209" y="30652"/>
                  <a:pt x="114209" y="30652"/>
                </a:cubicBezTo>
                <a:cubicBezTo>
                  <a:pt x="117004" y="30652"/>
                  <a:pt x="119800" y="33695"/>
                  <a:pt x="119800" y="36739"/>
                </a:cubicBezTo>
                <a:cubicBezTo>
                  <a:pt x="119800" y="76739"/>
                  <a:pt x="119800" y="76739"/>
                  <a:pt x="119800" y="76739"/>
                </a:cubicBezTo>
                <a:cubicBezTo>
                  <a:pt x="119800" y="101304"/>
                  <a:pt x="119800" y="101304"/>
                  <a:pt x="119800" y="101304"/>
                </a:cubicBezTo>
                <a:cubicBezTo>
                  <a:pt x="119800" y="113695"/>
                  <a:pt x="119800" y="113695"/>
                  <a:pt x="119800" y="113695"/>
                </a:cubicBezTo>
                <a:cubicBezTo>
                  <a:pt x="119800" y="116739"/>
                  <a:pt x="117004" y="119782"/>
                  <a:pt x="114209" y="119782"/>
                </a:cubicBezTo>
                <a:close/>
                <a:moveTo>
                  <a:pt x="59301" y="12173"/>
                </a:moveTo>
                <a:lnTo>
                  <a:pt x="59301" y="12173"/>
                </a:lnTo>
                <a:cubicBezTo>
                  <a:pt x="50715" y="12173"/>
                  <a:pt x="42329" y="21521"/>
                  <a:pt x="42329" y="30652"/>
                </a:cubicBezTo>
                <a:cubicBezTo>
                  <a:pt x="76073" y="30652"/>
                  <a:pt x="76073" y="30652"/>
                  <a:pt x="76073" y="30652"/>
                </a:cubicBezTo>
                <a:cubicBezTo>
                  <a:pt x="76073" y="21521"/>
                  <a:pt x="69084" y="12173"/>
                  <a:pt x="59301" y="12173"/>
                </a:cubicBezTo>
                <a:close/>
                <a:moveTo>
                  <a:pt x="80465" y="67608"/>
                </a:moveTo>
                <a:lnTo>
                  <a:pt x="80465" y="67608"/>
                </a:lnTo>
                <a:cubicBezTo>
                  <a:pt x="64891" y="67608"/>
                  <a:pt x="64891" y="67608"/>
                  <a:pt x="64891" y="67608"/>
                </a:cubicBezTo>
                <a:cubicBezTo>
                  <a:pt x="64891" y="52173"/>
                  <a:pt x="64891" y="52173"/>
                  <a:pt x="64891" y="52173"/>
                </a:cubicBezTo>
                <a:cubicBezTo>
                  <a:pt x="64891" y="47608"/>
                  <a:pt x="63494" y="46086"/>
                  <a:pt x="59301" y="46086"/>
                </a:cubicBezTo>
                <a:cubicBezTo>
                  <a:pt x="56505" y="46086"/>
                  <a:pt x="53510" y="47608"/>
                  <a:pt x="53510" y="52173"/>
                </a:cubicBezTo>
                <a:cubicBezTo>
                  <a:pt x="53510" y="67608"/>
                  <a:pt x="53510" y="67608"/>
                  <a:pt x="53510" y="67608"/>
                </a:cubicBezTo>
                <a:cubicBezTo>
                  <a:pt x="39534" y="67608"/>
                  <a:pt x="39534" y="67608"/>
                  <a:pt x="39534" y="67608"/>
                </a:cubicBezTo>
                <a:cubicBezTo>
                  <a:pt x="35141" y="67608"/>
                  <a:pt x="33743" y="70652"/>
                  <a:pt x="33743" y="73695"/>
                </a:cubicBezTo>
                <a:cubicBezTo>
                  <a:pt x="33743" y="78260"/>
                  <a:pt x="35141" y="79782"/>
                  <a:pt x="39534" y="79782"/>
                </a:cubicBezTo>
                <a:cubicBezTo>
                  <a:pt x="53510" y="79782"/>
                  <a:pt x="53510" y="79782"/>
                  <a:pt x="53510" y="79782"/>
                </a:cubicBezTo>
                <a:cubicBezTo>
                  <a:pt x="53510" y="96739"/>
                  <a:pt x="53510" y="96739"/>
                  <a:pt x="53510" y="96739"/>
                </a:cubicBezTo>
                <a:cubicBezTo>
                  <a:pt x="53510" y="99782"/>
                  <a:pt x="56505" y="102826"/>
                  <a:pt x="59301" y="102826"/>
                </a:cubicBezTo>
                <a:cubicBezTo>
                  <a:pt x="63494" y="102826"/>
                  <a:pt x="64891" y="99782"/>
                  <a:pt x="64891" y="96739"/>
                </a:cubicBezTo>
                <a:cubicBezTo>
                  <a:pt x="64891" y="79782"/>
                  <a:pt x="64891" y="79782"/>
                  <a:pt x="64891" y="79782"/>
                </a:cubicBezTo>
                <a:cubicBezTo>
                  <a:pt x="80465" y="79782"/>
                  <a:pt x="80465" y="79782"/>
                  <a:pt x="80465" y="79782"/>
                </a:cubicBezTo>
                <a:cubicBezTo>
                  <a:pt x="83261" y="79782"/>
                  <a:pt x="86056" y="78260"/>
                  <a:pt x="86056" y="73695"/>
                </a:cubicBezTo>
                <a:cubicBezTo>
                  <a:pt x="86056" y="70652"/>
                  <a:pt x="83261" y="67608"/>
                  <a:pt x="80465" y="6760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87" name="Shape 4887"/>
          <p:cNvSpPr/>
          <p:nvPr/>
        </p:nvSpPr>
        <p:spPr>
          <a:xfrm>
            <a:off x="8216641" y="5095669"/>
            <a:ext cx="28829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63" y="0"/>
                  <a:pt x="5526" y="0"/>
                </a:cubicBezTo>
                <a:cubicBezTo>
                  <a:pt x="114276" y="0"/>
                  <a:pt x="114276" y="0"/>
                  <a:pt x="114276" y="0"/>
                </a:cubicBezTo>
                <a:cubicBezTo>
                  <a:pt x="117039" y="0"/>
                  <a:pt x="119802" y="2955"/>
                  <a:pt x="119802" y="5714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1052" y="11231"/>
                </a:moveTo>
                <a:lnTo>
                  <a:pt x="11052" y="11231"/>
                </a:lnTo>
                <a:cubicBezTo>
                  <a:pt x="11052" y="106009"/>
                  <a:pt x="11052" y="106009"/>
                  <a:pt x="11052" y="106009"/>
                </a:cubicBezTo>
                <a:cubicBezTo>
                  <a:pt x="13815" y="101674"/>
                  <a:pt x="16578" y="96157"/>
                  <a:pt x="22302" y="93399"/>
                </a:cubicBezTo>
                <a:cubicBezTo>
                  <a:pt x="30592" y="89261"/>
                  <a:pt x="26447" y="92019"/>
                  <a:pt x="36118" y="87881"/>
                </a:cubicBezTo>
                <a:cubicBezTo>
                  <a:pt x="45986" y="83546"/>
                  <a:pt x="48750" y="82167"/>
                  <a:pt x="48750" y="82167"/>
                </a:cubicBezTo>
                <a:cubicBezTo>
                  <a:pt x="48750" y="72512"/>
                  <a:pt x="48750" y="72512"/>
                  <a:pt x="48750" y="72512"/>
                </a:cubicBezTo>
                <a:cubicBezTo>
                  <a:pt x="48750" y="72512"/>
                  <a:pt x="45986" y="69753"/>
                  <a:pt x="44605" y="61280"/>
                </a:cubicBezTo>
                <a:cubicBezTo>
                  <a:pt x="41842" y="62857"/>
                  <a:pt x="41842" y="58522"/>
                  <a:pt x="40460" y="57142"/>
                </a:cubicBezTo>
                <a:cubicBezTo>
                  <a:pt x="40460" y="54384"/>
                  <a:pt x="40460" y="47487"/>
                  <a:pt x="43223" y="48866"/>
                </a:cubicBezTo>
                <a:cubicBezTo>
                  <a:pt x="41842" y="44729"/>
                  <a:pt x="41842" y="40394"/>
                  <a:pt x="41842" y="37635"/>
                </a:cubicBezTo>
                <a:cubicBezTo>
                  <a:pt x="41842" y="30738"/>
                  <a:pt x="48750" y="23842"/>
                  <a:pt x="60000" y="22266"/>
                </a:cubicBezTo>
                <a:cubicBezTo>
                  <a:pt x="72434" y="23842"/>
                  <a:pt x="77960" y="30738"/>
                  <a:pt x="77960" y="37635"/>
                </a:cubicBezTo>
                <a:cubicBezTo>
                  <a:pt x="77960" y="40394"/>
                  <a:pt x="77960" y="44729"/>
                  <a:pt x="77960" y="48866"/>
                </a:cubicBezTo>
                <a:cubicBezTo>
                  <a:pt x="80921" y="47487"/>
                  <a:pt x="79539" y="54384"/>
                  <a:pt x="79539" y="57142"/>
                </a:cubicBezTo>
                <a:cubicBezTo>
                  <a:pt x="77960" y="58522"/>
                  <a:pt x="77960" y="61280"/>
                  <a:pt x="75197" y="61280"/>
                </a:cubicBezTo>
                <a:cubicBezTo>
                  <a:pt x="73815" y="69753"/>
                  <a:pt x="71052" y="72512"/>
                  <a:pt x="71052" y="72512"/>
                </a:cubicBezTo>
                <a:cubicBezTo>
                  <a:pt x="71052" y="82167"/>
                  <a:pt x="71052" y="82167"/>
                  <a:pt x="71052" y="82167"/>
                </a:cubicBezTo>
                <a:cubicBezTo>
                  <a:pt x="71052" y="82167"/>
                  <a:pt x="73815" y="83546"/>
                  <a:pt x="83684" y="87881"/>
                </a:cubicBezTo>
                <a:cubicBezTo>
                  <a:pt x="93355" y="92019"/>
                  <a:pt x="89210" y="89261"/>
                  <a:pt x="97500" y="93399"/>
                </a:cubicBezTo>
                <a:cubicBezTo>
                  <a:pt x="103223" y="96157"/>
                  <a:pt x="105986" y="101674"/>
                  <a:pt x="108750" y="106009"/>
                </a:cubicBezTo>
                <a:cubicBezTo>
                  <a:pt x="108750" y="11231"/>
                  <a:pt x="108750" y="11231"/>
                  <a:pt x="108750" y="11231"/>
                </a:cubicBezTo>
                <a:lnTo>
                  <a:pt x="11052" y="1123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88" name="Shape 4888"/>
          <p:cNvSpPr/>
          <p:nvPr/>
        </p:nvSpPr>
        <p:spPr>
          <a:xfrm>
            <a:off x="7719445" y="5095669"/>
            <a:ext cx="28411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91647" y="119802"/>
                  <a:pt x="91647" y="119802"/>
                  <a:pt x="91647" y="119802"/>
                </a:cubicBezTo>
                <a:cubicBezTo>
                  <a:pt x="88851" y="119802"/>
                  <a:pt x="86056" y="117044"/>
                  <a:pt x="86056" y="114285"/>
                </a:cubicBezTo>
                <a:cubicBezTo>
                  <a:pt x="86056" y="110147"/>
                  <a:pt x="88851" y="108768"/>
                  <a:pt x="91647" y="108768"/>
                </a:cubicBezTo>
                <a:cubicBezTo>
                  <a:pt x="108618" y="108768"/>
                  <a:pt x="108618" y="108768"/>
                  <a:pt x="108618" y="108768"/>
                </a:cubicBezTo>
                <a:cubicBezTo>
                  <a:pt x="108618" y="92019"/>
                  <a:pt x="108618" y="92019"/>
                  <a:pt x="108618" y="92019"/>
                </a:cubicBezTo>
                <a:lnTo>
                  <a:pt x="108618" y="92019"/>
                </a:lnTo>
                <a:cubicBezTo>
                  <a:pt x="108618" y="87881"/>
                  <a:pt x="111414" y="86502"/>
                  <a:pt x="114209" y="86502"/>
                </a:cubicBezTo>
                <a:cubicBezTo>
                  <a:pt x="118402" y="86502"/>
                  <a:pt x="119800" y="87881"/>
                  <a:pt x="119800" y="92019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14209" y="44729"/>
                </a:moveTo>
                <a:lnTo>
                  <a:pt x="114209" y="44729"/>
                </a:lnTo>
                <a:cubicBezTo>
                  <a:pt x="118402" y="44729"/>
                  <a:pt x="119800" y="47487"/>
                  <a:pt x="119800" y="50246"/>
                </a:cubicBezTo>
                <a:cubicBezTo>
                  <a:pt x="119800" y="69753"/>
                  <a:pt x="119800" y="69753"/>
                  <a:pt x="119800" y="69753"/>
                </a:cubicBezTo>
                <a:cubicBezTo>
                  <a:pt x="119800" y="72512"/>
                  <a:pt x="118402" y="75270"/>
                  <a:pt x="114209" y="75270"/>
                </a:cubicBezTo>
                <a:cubicBezTo>
                  <a:pt x="111414" y="75270"/>
                  <a:pt x="108618" y="72512"/>
                  <a:pt x="108618" y="69753"/>
                </a:cubicBezTo>
                <a:cubicBezTo>
                  <a:pt x="108618" y="50246"/>
                  <a:pt x="108618" y="50246"/>
                  <a:pt x="108618" y="50246"/>
                </a:cubicBezTo>
                <a:cubicBezTo>
                  <a:pt x="108618" y="47487"/>
                  <a:pt x="111414" y="44729"/>
                  <a:pt x="114209" y="44729"/>
                </a:cubicBezTo>
                <a:close/>
                <a:moveTo>
                  <a:pt x="114209" y="33497"/>
                </a:moveTo>
                <a:lnTo>
                  <a:pt x="114209" y="33497"/>
                </a:lnTo>
                <a:cubicBezTo>
                  <a:pt x="111414" y="33497"/>
                  <a:pt x="108618" y="32118"/>
                  <a:pt x="108618" y="27980"/>
                </a:cubicBezTo>
                <a:lnTo>
                  <a:pt x="108618" y="27980"/>
                </a:lnTo>
                <a:cubicBezTo>
                  <a:pt x="108618" y="11231"/>
                  <a:pt x="108618" y="11231"/>
                  <a:pt x="108618" y="11231"/>
                </a:cubicBezTo>
                <a:cubicBezTo>
                  <a:pt x="91647" y="11231"/>
                  <a:pt x="91647" y="11231"/>
                  <a:pt x="91647" y="11231"/>
                </a:cubicBezTo>
                <a:lnTo>
                  <a:pt x="91647" y="11231"/>
                </a:lnTo>
                <a:cubicBezTo>
                  <a:pt x="88851" y="11231"/>
                  <a:pt x="86056" y="9852"/>
                  <a:pt x="86056" y="5714"/>
                </a:cubicBezTo>
                <a:cubicBezTo>
                  <a:pt x="86056" y="2955"/>
                  <a:pt x="88851" y="0"/>
                  <a:pt x="91647" y="0"/>
                </a:cubicBezTo>
                <a:lnTo>
                  <a:pt x="91647" y="0"/>
                </a:lnTo>
                <a:cubicBezTo>
                  <a:pt x="114209" y="0"/>
                  <a:pt x="114209" y="0"/>
                  <a:pt x="114209" y="0"/>
                </a:cubicBezTo>
                <a:cubicBezTo>
                  <a:pt x="118402" y="0"/>
                  <a:pt x="119800" y="2955"/>
                  <a:pt x="119800" y="5714"/>
                </a:cubicBezTo>
                <a:cubicBezTo>
                  <a:pt x="119800" y="27980"/>
                  <a:pt x="119800" y="27980"/>
                  <a:pt x="119800" y="27980"/>
                </a:cubicBezTo>
                <a:cubicBezTo>
                  <a:pt x="119800" y="32118"/>
                  <a:pt x="118402" y="33497"/>
                  <a:pt x="114209" y="33497"/>
                </a:cubicBezTo>
                <a:close/>
                <a:moveTo>
                  <a:pt x="69084" y="11231"/>
                </a:moveTo>
                <a:lnTo>
                  <a:pt x="69084" y="11231"/>
                </a:lnTo>
                <a:cubicBezTo>
                  <a:pt x="50715" y="11231"/>
                  <a:pt x="50715" y="11231"/>
                  <a:pt x="50715" y="11231"/>
                </a:cubicBezTo>
                <a:cubicBezTo>
                  <a:pt x="47920" y="11231"/>
                  <a:pt x="45124" y="9852"/>
                  <a:pt x="45124" y="5714"/>
                </a:cubicBezTo>
                <a:cubicBezTo>
                  <a:pt x="45124" y="2955"/>
                  <a:pt x="47920" y="0"/>
                  <a:pt x="50715" y="0"/>
                </a:cubicBezTo>
                <a:cubicBezTo>
                  <a:pt x="69084" y="0"/>
                  <a:pt x="69084" y="0"/>
                  <a:pt x="69084" y="0"/>
                </a:cubicBezTo>
                <a:cubicBezTo>
                  <a:pt x="73277" y="0"/>
                  <a:pt x="74675" y="2955"/>
                  <a:pt x="74675" y="5714"/>
                </a:cubicBezTo>
                <a:cubicBezTo>
                  <a:pt x="74675" y="9852"/>
                  <a:pt x="73277" y="11231"/>
                  <a:pt x="69084" y="11231"/>
                </a:cubicBezTo>
                <a:close/>
                <a:moveTo>
                  <a:pt x="62096" y="47487"/>
                </a:moveTo>
                <a:lnTo>
                  <a:pt x="62096" y="47487"/>
                </a:lnTo>
                <a:lnTo>
                  <a:pt x="62096" y="47487"/>
                </a:lnTo>
                <a:cubicBezTo>
                  <a:pt x="60698" y="46108"/>
                  <a:pt x="60698" y="44729"/>
                  <a:pt x="60698" y="43152"/>
                </a:cubicBezTo>
                <a:cubicBezTo>
                  <a:pt x="60698" y="40394"/>
                  <a:pt x="62096" y="37635"/>
                  <a:pt x="66289" y="37635"/>
                </a:cubicBezTo>
                <a:cubicBezTo>
                  <a:pt x="67687" y="37635"/>
                  <a:pt x="69084" y="37635"/>
                  <a:pt x="69084" y="39014"/>
                </a:cubicBezTo>
                <a:lnTo>
                  <a:pt x="69084" y="39014"/>
                </a:lnTo>
                <a:cubicBezTo>
                  <a:pt x="88851" y="55763"/>
                  <a:pt x="88851" y="55763"/>
                  <a:pt x="88851" y="55763"/>
                </a:cubicBezTo>
                <a:lnTo>
                  <a:pt x="88851" y="55763"/>
                </a:lnTo>
                <a:cubicBezTo>
                  <a:pt x="88851" y="57142"/>
                  <a:pt x="90249" y="58522"/>
                  <a:pt x="90249" y="59901"/>
                </a:cubicBezTo>
                <a:cubicBezTo>
                  <a:pt x="90249" y="61280"/>
                  <a:pt x="88851" y="62857"/>
                  <a:pt x="88851" y="64236"/>
                </a:cubicBezTo>
                <a:lnTo>
                  <a:pt x="88851" y="64236"/>
                </a:lnTo>
                <a:cubicBezTo>
                  <a:pt x="69084" y="80788"/>
                  <a:pt x="69084" y="80788"/>
                  <a:pt x="69084" y="80788"/>
                </a:cubicBezTo>
                <a:lnTo>
                  <a:pt x="69084" y="80788"/>
                </a:lnTo>
                <a:cubicBezTo>
                  <a:pt x="69084" y="82167"/>
                  <a:pt x="67687" y="82167"/>
                  <a:pt x="66289" y="82167"/>
                </a:cubicBezTo>
                <a:cubicBezTo>
                  <a:pt x="62096" y="82167"/>
                  <a:pt x="60698" y="79408"/>
                  <a:pt x="60698" y="76650"/>
                </a:cubicBezTo>
                <a:cubicBezTo>
                  <a:pt x="60698" y="75270"/>
                  <a:pt x="60698" y="73891"/>
                  <a:pt x="62096" y="72512"/>
                </a:cubicBezTo>
                <a:lnTo>
                  <a:pt x="62096" y="72512"/>
                </a:lnTo>
                <a:cubicBezTo>
                  <a:pt x="70482" y="65615"/>
                  <a:pt x="70482" y="65615"/>
                  <a:pt x="70482" y="65615"/>
                </a:cubicBezTo>
                <a:cubicBezTo>
                  <a:pt x="35141" y="65615"/>
                  <a:pt x="35141" y="65615"/>
                  <a:pt x="35141" y="65615"/>
                </a:cubicBezTo>
                <a:cubicBezTo>
                  <a:pt x="32346" y="65615"/>
                  <a:pt x="29550" y="62857"/>
                  <a:pt x="29550" y="59901"/>
                </a:cubicBezTo>
                <a:cubicBezTo>
                  <a:pt x="29550" y="57142"/>
                  <a:pt x="32346" y="54384"/>
                  <a:pt x="35141" y="54384"/>
                </a:cubicBezTo>
                <a:cubicBezTo>
                  <a:pt x="70482" y="54384"/>
                  <a:pt x="70482" y="54384"/>
                  <a:pt x="70482" y="54384"/>
                </a:cubicBezTo>
                <a:lnTo>
                  <a:pt x="62096" y="47487"/>
                </a:lnTo>
                <a:close/>
                <a:moveTo>
                  <a:pt x="28153" y="11231"/>
                </a:moveTo>
                <a:lnTo>
                  <a:pt x="28153" y="11231"/>
                </a:lnTo>
                <a:lnTo>
                  <a:pt x="28153" y="11231"/>
                </a:lnTo>
                <a:cubicBezTo>
                  <a:pt x="11181" y="11231"/>
                  <a:pt x="11181" y="11231"/>
                  <a:pt x="11181" y="11231"/>
                </a:cubicBezTo>
                <a:cubicBezTo>
                  <a:pt x="11181" y="27980"/>
                  <a:pt x="11181" y="27980"/>
                  <a:pt x="11181" y="27980"/>
                </a:cubicBezTo>
                <a:cubicBezTo>
                  <a:pt x="11181" y="32118"/>
                  <a:pt x="8386" y="33497"/>
                  <a:pt x="5590" y="33497"/>
                </a:cubicBezTo>
                <a:cubicBezTo>
                  <a:pt x="2795" y="33497"/>
                  <a:pt x="0" y="32118"/>
                  <a:pt x="0" y="27980"/>
                </a:cubicBezTo>
                <a:lnTo>
                  <a:pt x="0" y="27980"/>
                </a:ln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5" y="0"/>
                  <a:pt x="5590" y="0"/>
                </a:cubicBezTo>
                <a:cubicBezTo>
                  <a:pt x="28153" y="0"/>
                  <a:pt x="28153" y="0"/>
                  <a:pt x="28153" y="0"/>
                </a:cubicBezTo>
                <a:lnTo>
                  <a:pt x="28153" y="0"/>
                </a:lnTo>
                <a:cubicBezTo>
                  <a:pt x="30948" y="0"/>
                  <a:pt x="33743" y="2955"/>
                  <a:pt x="33743" y="5714"/>
                </a:cubicBezTo>
                <a:cubicBezTo>
                  <a:pt x="33743" y="9852"/>
                  <a:pt x="30948" y="11231"/>
                  <a:pt x="28153" y="11231"/>
                </a:cubicBezTo>
                <a:close/>
                <a:moveTo>
                  <a:pt x="5590" y="75270"/>
                </a:moveTo>
                <a:lnTo>
                  <a:pt x="5590" y="75270"/>
                </a:lnTo>
                <a:cubicBezTo>
                  <a:pt x="2795" y="75270"/>
                  <a:pt x="0" y="72512"/>
                  <a:pt x="0" y="69753"/>
                </a:cubicBezTo>
                <a:cubicBezTo>
                  <a:pt x="0" y="50246"/>
                  <a:pt x="0" y="50246"/>
                  <a:pt x="0" y="50246"/>
                </a:cubicBezTo>
                <a:cubicBezTo>
                  <a:pt x="0" y="47487"/>
                  <a:pt x="2795" y="44729"/>
                  <a:pt x="5590" y="44729"/>
                </a:cubicBezTo>
                <a:cubicBezTo>
                  <a:pt x="8386" y="44729"/>
                  <a:pt x="11181" y="47487"/>
                  <a:pt x="11181" y="50246"/>
                </a:cubicBezTo>
                <a:cubicBezTo>
                  <a:pt x="11181" y="69753"/>
                  <a:pt x="11181" y="69753"/>
                  <a:pt x="11181" y="69753"/>
                </a:cubicBezTo>
                <a:cubicBezTo>
                  <a:pt x="11181" y="72512"/>
                  <a:pt x="8386" y="75270"/>
                  <a:pt x="5590" y="75270"/>
                </a:cubicBezTo>
                <a:close/>
                <a:moveTo>
                  <a:pt x="5590" y="86502"/>
                </a:moveTo>
                <a:lnTo>
                  <a:pt x="5590" y="86502"/>
                </a:lnTo>
                <a:cubicBezTo>
                  <a:pt x="8386" y="86502"/>
                  <a:pt x="11181" y="87881"/>
                  <a:pt x="11181" y="92019"/>
                </a:cubicBezTo>
                <a:cubicBezTo>
                  <a:pt x="11181" y="108768"/>
                  <a:pt x="11181" y="108768"/>
                  <a:pt x="11181" y="108768"/>
                </a:cubicBezTo>
                <a:cubicBezTo>
                  <a:pt x="28153" y="108768"/>
                  <a:pt x="28153" y="108768"/>
                  <a:pt x="28153" y="108768"/>
                </a:cubicBezTo>
                <a:cubicBezTo>
                  <a:pt x="30948" y="108768"/>
                  <a:pt x="33743" y="110147"/>
                  <a:pt x="33743" y="114285"/>
                </a:cubicBezTo>
                <a:cubicBezTo>
                  <a:pt x="33743" y="117044"/>
                  <a:pt x="30948" y="119802"/>
                  <a:pt x="28153" y="119802"/>
                </a:cubicBez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92019"/>
                  <a:pt x="0" y="92019"/>
                  <a:pt x="0" y="92019"/>
                </a:cubicBezTo>
                <a:lnTo>
                  <a:pt x="0" y="92019"/>
                </a:lnTo>
                <a:cubicBezTo>
                  <a:pt x="0" y="87881"/>
                  <a:pt x="2795" y="86502"/>
                  <a:pt x="5590" y="86502"/>
                </a:cubicBezTo>
                <a:close/>
                <a:moveTo>
                  <a:pt x="50715" y="108768"/>
                </a:moveTo>
                <a:lnTo>
                  <a:pt x="50715" y="108768"/>
                </a:lnTo>
                <a:cubicBezTo>
                  <a:pt x="69084" y="108768"/>
                  <a:pt x="69084" y="108768"/>
                  <a:pt x="69084" y="108768"/>
                </a:cubicBezTo>
                <a:cubicBezTo>
                  <a:pt x="73277" y="108768"/>
                  <a:pt x="74675" y="110147"/>
                  <a:pt x="74675" y="114285"/>
                </a:cubicBezTo>
                <a:cubicBezTo>
                  <a:pt x="74675" y="117044"/>
                  <a:pt x="73277" y="119802"/>
                  <a:pt x="69084" y="119802"/>
                </a:cubicBezTo>
                <a:cubicBezTo>
                  <a:pt x="50715" y="119802"/>
                  <a:pt x="50715" y="119802"/>
                  <a:pt x="50715" y="119802"/>
                </a:cubicBezTo>
                <a:cubicBezTo>
                  <a:pt x="47920" y="119802"/>
                  <a:pt x="45124" y="117044"/>
                  <a:pt x="45124" y="114285"/>
                </a:cubicBezTo>
                <a:cubicBezTo>
                  <a:pt x="45124" y="110147"/>
                  <a:pt x="47920" y="108768"/>
                  <a:pt x="50715" y="10876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89" name="Shape 4889"/>
          <p:cNvSpPr/>
          <p:nvPr/>
        </p:nvSpPr>
        <p:spPr>
          <a:xfrm>
            <a:off x="7153309" y="5087311"/>
            <a:ext cx="28411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91647" y="119802"/>
                  <a:pt x="91647" y="119802"/>
                  <a:pt x="91647" y="119802"/>
                </a:cubicBezTo>
                <a:cubicBezTo>
                  <a:pt x="88851" y="119802"/>
                  <a:pt x="86056" y="117044"/>
                  <a:pt x="86056" y="114285"/>
                </a:cubicBezTo>
                <a:cubicBezTo>
                  <a:pt x="86056" y="110147"/>
                  <a:pt x="88851" y="108768"/>
                  <a:pt x="91647" y="108768"/>
                </a:cubicBezTo>
                <a:cubicBezTo>
                  <a:pt x="108618" y="108768"/>
                  <a:pt x="108618" y="108768"/>
                  <a:pt x="108618" y="108768"/>
                </a:cubicBezTo>
                <a:cubicBezTo>
                  <a:pt x="108618" y="92019"/>
                  <a:pt x="108618" y="92019"/>
                  <a:pt x="108618" y="92019"/>
                </a:cubicBezTo>
                <a:lnTo>
                  <a:pt x="108618" y="92019"/>
                </a:lnTo>
                <a:cubicBezTo>
                  <a:pt x="108618" y="87881"/>
                  <a:pt x="111414" y="86502"/>
                  <a:pt x="114209" y="86502"/>
                </a:cubicBezTo>
                <a:cubicBezTo>
                  <a:pt x="117004" y="86502"/>
                  <a:pt x="119800" y="87881"/>
                  <a:pt x="119800" y="92019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14209" y="44729"/>
                </a:moveTo>
                <a:lnTo>
                  <a:pt x="114209" y="44729"/>
                </a:lnTo>
                <a:cubicBezTo>
                  <a:pt x="117004" y="44729"/>
                  <a:pt x="119800" y="47487"/>
                  <a:pt x="119800" y="50246"/>
                </a:cubicBezTo>
                <a:cubicBezTo>
                  <a:pt x="119800" y="69753"/>
                  <a:pt x="119800" y="69753"/>
                  <a:pt x="119800" y="69753"/>
                </a:cubicBezTo>
                <a:cubicBezTo>
                  <a:pt x="119800" y="72512"/>
                  <a:pt x="117004" y="75270"/>
                  <a:pt x="114209" y="75270"/>
                </a:cubicBezTo>
                <a:cubicBezTo>
                  <a:pt x="111414" y="75270"/>
                  <a:pt x="108618" y="72512"/>
                  <a:pt x="108618" y="69753"/>
                </a:cubicBezTo>
                <a:cubicBezTo>
                  <a:pt x="108618" y="50246"/>
                  <a:pt x="108618" y="50246"/>
                  <a:pt x="108618" y="50246"/>
                </a:cubicBezTo>
                <a:cubicBezTo>
                  <a:pt x="108618" y="47487"/>
                  <a:pt x="111414" y="44729"/>
                  <a:pt x="114209" y="44729"/>
                </a:cubicBezTo>
                <a:close/>
                <a:moveTo>
                  <a:pt x="114209" y="33497"/>
                </a:moveTo>
                <a:lnTo>
                  <a:pt x="114209" y="33497"/>
                </a:lnTo>
                <a:cubicBezTo>
                  <a:pt x="111414" y="33497"/>
                  <a:pt x="108618" y="32118"/>
                  <a:pt x="108618" y="27980"/>
                </a:cubicBezTo>
                <a:lnTo>
                  <a:pt x="108618" y="27980"/>
                </a:lnTo>
                <a:cubicBezTo>
                  <a:pt x="108618" y="11231"/>
                  <a:pt x="108618" y="11231"/>
                  <a:pt x="108618" y="11231"/>
                </a:cubicBezTo>
                <a:cubicBezTo>
                  <a:pt x="91647" y="11231"/>
                  <a:pt x="91647" y="11231"/>
                  <a:pt x="91647" y="11231"/>
                </a:cubicBezTo>
                <a:lnTo>
                  <a:pt x="91647" y="11231"/>
                </a:lnTo>
                <a:cubicBezTo>
                  <a:pt x="88851" y="11231"/>
                  <a:pt x="86056" y="9852"/>
                  <a:pt x="86056" y="5714"/>
                </a:cubicBezTo>
                <a:cubicBezTo>
                  <a:pt x="86056" y="2955"/>
                  <a:pt x="88851" y="0"/>
                  <a:pt x="91647" y="0"/>
                </a:cubicBezTo>
                <a:lnTo>
                  <a:pt x="91647" y="0"/>
                </a:lnTo>
                <a:cubicBezTo>
                  <a:pt x="114209" y="0"/>
                  <a:pt x="114209" y="0"/>
                  <a:pt x="114209" y="0"/>
                </a:cubicBezTo>
                <a:cubicBezTo>
                  <a:pt x="117004" y="0"/>
                  <a:pt x="119800" y="2955"/>
                  <a:pt x="119800" y="5714"/>
                </a:cubicBezTo>
                <a:cubicBezTo>
                  <a:pt x="119800" y="27980"/>
                  <a:pt x="119800" y="27980"/>
                  <a:pt x="119800" y="27980"/>
                </a:cubicBezTo>
                <a:cubicBezTo>
                  <a:pt x="119800" y="32118"/>
                  <a:pt x="117004" y="33497"/>
                  <a:pt x="114209" y="33497"/>
                </a:cubicBezTo>
                <a:close/>
                <a:moveTo>
                  <a:pt x="90249" y="59901"/>
                </a:moveTo>
                <a:lnTo>
                  <a:pt x="90249" y="59901"/>
                </a:lnTo>
                <a:cubicBezTo>
                  <a:pt x="90249" y="62857"/>
                  <a:pt x="87454" y="65615"/>
                  <a:pt x="84658" y="65615"/>
                </a:cubicBezTo>
                <a:cubicBezTo>
                  <a:pt x="49317" y="65615"/>
                  <a:pt x="49317" y="65615"/>
                  <a:pt x="49317" y="65615"/>
                </a:cubicBezTo>
                <a:cubicBezTo>
                  <a:pt x="57703" y="72512"/>
                  <a:pt x="57703" y="72512"/>
                  <a:pt x="57703" y="72512"/>
                </a:cubicBezTo>
                <a:lnTo>
                  <a:pt x="57703" y="72512"/>
                </a:lnTo>
                <a:cubicBezTo>
                  <a:pt x="59101" y="73891"/>
                  <a:pt x="59101" y="75270"/>
                  <a:pt x="59101" y="76650"/>
                </a:cubicBezTo>
                <a:cubicBezTo>
                  <a:pt x="59101" y="79408"/>
                  <a:pt x="57703" y="82167"/>
                  <a:pt x="53510" y="82167"/>
                </a:cubicBezTo>
                <a:cubicBezTo>
                  <a:pt x="52113" y="82167"/>
                  <a:pt x="50715" y="82167"/>
                  <a:pt x="50715" y="80788"/>
                </a:cubicBezTo>
                <a:lnTo>
                  <a:pt x="50715" y="80788"/>
                </a:lnTo>
                <a:cubicBezTo>
                  <a:pt x="30948" y="64236"/>
                  <a:pt x="30948" y="64236"/>
                  <a:pt x="30948" y="64236"/>
                </a:cubicBezTo>
                <a:lnTo>
                  <a:pt x="30948" y="64236"/>
                </a:lnTo>
                <a:cubicBezTo>
                  <a:pt x="30948" y="62857"/>
                  <a:pt x="29550" y="61280"/>
                  <a:pt x="29550" y="59901"/>
                </a:cubicBezTo>
                <a:cubicBezTo>
                  <a:pt x="29550" y="58522"/>
                  <a:pt x="30948" y="57142"/>
                  <a:pt x="30948" y="55763"/>
                </a:cubicBezTo>
                <a:lnTo>
                  <a:pt x="30948" y="55763"/>
                </a:lnTo>
                <a:cubicBezTo>
                  <a:pt x="50715" y="39014"/>
                  <a:pt x="50715" y="39014"/>
                  <a:pt x="50715" y="39014"/>
                </a:cubicBezTo>
                <a:lnTo>
                  <a:pt x="50715" y="39014"/>
                </a:lnTo>
                <a:cubicBezTo>
                  <a:pt x="50715" y="37635"/>
                  <a:pt x="52113" y="37635"/>
                  <a:pt x="53510" y="37635"/>
                </a:cubicBezTo>
                <a:cubicBezTo>
                  <a:pt x="57703" y="37635"/>
                  <a:pt x="59101" y="40394"/>
                  <a:pt x="59101" y="43152"/>
                </a:cubicBezTo>
                <a:cubicBezTo>
                  <a:pt x="59101" y="44729"/>
                  <a:pt x="59101" y="46108"/>
                  <a:pt x="57703" y="47487"/>
                </a:cubicBezTo>
                <a:lnTo>
                  <a:pt x="57703" y="47487"/>
                </a:lnTo>
                <a:cubicBezTo>
                  <a:pt x="49317" y="54384"/>
                  <a:pt x="49317" y="54384"/>
                  <a:pt x="49317" y="54384"/>
                </a:cubicBezTo>
                <a:cubicBezTo>
                  <a:pt x="84658" y="54384"/>
                  <a:pt x="84658" y="54384"/>
                  <a:pt x="84658" y="54384"/>
                </a:cubicBezTo>
                <a:cubicBezTo>
                  <a:pt x="87454" y="54384"/>
                  <a:pt x="90249" y="57142"/>
                  <a:pt x="90249" y="59901"/>
                </a:cubicBezTo>
                <a:close/>
                <a:moveTo>
                  <a:pt x="69084" y="11231"/>
                </a:moveTo>
                <a:lnTo>
                  <a:pt x="69084" y="11231"/>
                </a:lnTo>
                <a:cubicBezTo>
                  <a:pt x="50715" y="11231"/>
                  <a:pt x="50715" y="11231"/>
                  <a:pt x="50715" y="11231"/>
                </a:cubicBezTo>
                <a:cubicBezTo>
                  <a:pt x="46522" y="11231"/>
                  <a:pt x="45124" y="9852"/>
                  <a:pt x="45124" y="5714"/>
                </a:cubicBezTo>
                <a:cubicBezTo>
                  <a:pt x="45124" y="2955"/>
                  <a:pt x="46522" y="0"/>
                  <a:pt x="50715" y="0"/>
                </a:cubicBezTo>
                <a:cubicBezTo>
                  <a:pt x="69084" y="0"/>
                  <a:pt x="69084" y="0"/>
                  <a:pt x="69084" y="0"/>
                </a:cubicBezTo>
                <a:cubicBezTo>
                  <a:pt x="71880" y="0"/>
                  <a:pt x="74675" y="2955"/>
                  <a:pt x="74675" y="5714"/>
                </a:cubicBezTo>
                <a:cubicBezTo>
                  <a:pt x="74675" y="9852"/>
                  <a:pt x="71880" y="11231"/>
                  <a:pt x="69084" y="11231"/>
                </a:cubicBezTo>
                <a:close/>
                <a:moveTo>
                  <a:pt x="28153" y="11231"/>
                </a:moveTo>
                <a:lnTo>
                  <a:pt x="28153" y="11231"/>
                </a:lnTo>
                <a:lnTo>
                  <a:pt x="28153" y="11231"/>
                </a:lnTo>
                <a:cubicBezTo>
                  <a:pt x="11181" y="11231"/>
                  <a:pt x="11181" y="11231"/>
                  <a:pt x="11181" y="11231"/>
                </a:cubicBezTo>
                <a:cubicBezTo>
                  <a:pt x="11181" y="27980"/>
                  <a:pt x="11181" y="27980"/>
                  <a:pt x="11181" y="27980"/>
                </a:cubicBezTo>
                <a:cubicBezTo>
                  <a:pt x="11181" y="32118"/>
                  <a:pt x="8386" y="33497"/>
                  <a:pt x="5590" y="33497"/>
                </a:cubicBezTo>
                <a:cubicBezTo>
                  <a:pt x="1397" y="33497"/>
                  <a:pt x="0" y="32118"/>
                  <a:pt x="0" y="27980"/>
                </a:cubicBezTo>
                <a:lnTo>
                  <a:pt x="0" y="27980"/>
                </a:ln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1397" y="0"/>
                  <a:pt x="5590" y="0"/>
                </a:cubicBezTo>
                <a:cubicBezTo>
                  <a:pt x="28153" y="0"/>
                  <a:pt x="28153" y="0"/>
                  <a:pt x="28153" y="0"/>
                </a:cubicBezTo>
                <a:lnTo>
                  <a:pt x="28153" y="0"/>
                </a:lnTo>
                <a:cubicBezTo>
                  <a:pt x="30948" y="0"/>
                  <a:pt x="33743" y="2955"/>
                  <a:pt x="33743" y="5714"/>
                </a:cubicBezTo>
                <a:cubicBezTo>
                  <a:pt x="33743" y="9852"/>
                  <a:pt x="30948" y="11231"/>
                  <a:pt x="28153" y="11231"/>
                </a:cubicBezTo>
                <a:close/>
                <a:moveTo>
                  <a:pt x="5590" y="75270"/>
                </a:moveTo>
                <a:lnTo>
                  <a:pt x="5590" y="75270"/>
                </a:lnTo>
                <a:cubicBezTo>
                  <a:pt x="1397" y="75270"/>
                  <a:pt x="0" y="72512"/>
                  <a:pt x="0" y="69753"/>
                </a:cubicBezTo>
                <a:cubicBezTo>
                  <a:pt x="0" y="50246"/>
                  <a:pt x="0" y="50246"/>
                  <a:pt x="0" y="50246"/>
                </a:cubicBezTo>
                <a:cubicBezTo>
                  <a:pt x="0" y="47487"/>
                  <a:pt x="1397" y="44729"/>
                  <a:pt x="5590" y="44729"/>
                </a:cubicBezTo>
                <a:cubicBezTo>
                  <a:pt x="8386" y="44729"/>
                  <a:pt x="11181" y="47487"/>
                  <a:pt x="11181" y="50246"/>
                </a:cubicBezTo>
                <a:cubicBezTo>
                  <a:pt x="11181" y="69753"/>
                  <a:pt x="11181" y="69753"/>
                  <a:pt x="11181" y="69753"/>
                </a:cubicBezTo>
                <a:cubicBezTo>
                  <a:pt x="11181" y="72512"/>
                  <a:pt x="8386" y="75270"/>
                  <a:pt x="5590" y="75270"/>
                </a:cubicBezTo>
                <a:close/>
                <a:moveTo>
                  <a:pt x="5590" y="86502"/>
                </a:moveTo>
                <a:lnTo>
                  <a:pt x="5590" y="86502"/>
                </a:lnTo>
                <a:cubicBezTo>
                  <a:pt x="8386" y="86502"/>
                  <a:pt x="11181" y="87881"/>
                  <a:pt x="11181" y="92019"/>
                </a:cubicBezTo>
                <a:cubicBezTo>
                  <a:pt x="11181" y="108768"/>
                  <a:pt x="11181" y="108768"/>
                  <a:pt x="11181" y="108768"/>
                </a:cubicBezTo>
                <a:cubicBezTo>
                  <a:pt x="28153" y="108768"/>
                  <a:pt x="28153" y="108768"/>
                  <a:pt x="28153" y="108768"/>
                </a:cubicBezTo>
                <a:cubicBezTo>
                  <a:pt x="30948" y="108768"/>
                  <a:pt x="33743" y="110147"/>
                  <a:pt x="33743" y="114285"/>
                </a:cubicBezTo>
                <a:cubicBezTo>
                  <a:pt x="33743" y="117044"/>
                  <a:pt x="30948" y="119802"/>
                  <a:pt x="28153" y="119802"/>
                </a:cubicBez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92019"/>
                  <a:pt x="0" y="92019"/>
                  <a:pt x="0" y="92019"/>
                </a:cubicBezTo>
                <a:lnTo>
                  <a:pt x="0" y="92019"/>
                </a:lnTo>
                <a:cubicBezTo>
                  <a:pt x="0" y="87881"/>
                  <a:pt x="1397" y="86502"/>
                  <a:pt x="5590" y="86502"/>
                </a:cubicBezTo>
                <a:close/>
                <a:moveTo>
                  <a:pt x="50715" y="108768"/>
                </a:moveTo>
                <a:lnTo>
                  <a:pt x="50715" y="108768"/>
                </a:lnTo>
                <a:cubicBezTo>
                  <a:pt x="69084" y="108768"/>
                  <a:pt x="69084" y="108768"/>
                  <a:pt x="69084" y="108768"/>
                </a:cubicBezTo>
                <a:cubicBezTo>
                  <a:pt x="71880" y="108768"/>
                  <a:pt x="74675" y="110147"/>
                  <a:pt x="74675" y="114285"/>
                </a:cubicBezTo>
                <a:cubicBezTo>
                  <a:pt x="74675" y="117044"/>
                  <a:pt x="71880" y="119802"/>
                  <a:pt x="69084" y="119802"/>
                </a:cubicBezTo>
                <a:cubicBezTo>
                  <a:pt x="50715" y="119802"/>
                  <a:pt x="50715" y="119802"/>
                  <a:pt x="50715" y="119802"/>
                </a:cubicBezTo>
                <a:cubicBezTo>
                  <a:pt x="46522" y="119802"/>
                  <a:pt x="45124" y="117044"/>
                  <a:pt x="45124" y="114285"/>
                </a:cubicBezTo>
                <a:cubicBezTo>
                  <a:pt x="45124" y="110147"/>
                  <a:pt x="46522" y="108768"/>
                  <a:pt x="50715" y="10876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0" name="Shape 4890"/>
          <p:cNvSpPr/>
          <p:nvPr/>
        </p:nvSpPr>
        <p:spPr>
          <a:xfrm>
            <a:off x="6649845" y="5087311"/>
            <a:ext cx="28829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119802"/>
                </a:moveTo>
                <a:lnTo>
                  <a:pt x="114285" y="119802"/>
                </a:lnTo>
                <a:cubicBezTo>
                  <a:pt x="92019" y="119802"/>
                  <a:pt x="92019" y="119802"/>
                  <a:pt x="92019" y="119802"/>
                </a:cubicBezTo>
                <a:cubicBezTo>
                  <a:pt x="87881" y="119802"/>
                  <a:pt x="86502" y="117044"/>
                  <a:pt x="86502" y="114285"/>
                </a:cubicBezTo>
                <a:cubicBezTo>
                  <a:pt x="86502" y="110147"/>
                  <a:pt x="87881" y="108768"/>
                  <a:pt x="92019" y="108768"/>
                </a:cubicBezTo>
                <a:cubicBezTo>
                  <a:pt x="108768" y="108768"/>
                  <a:pt x="108768" y="108768"/>
                  <a:pt x="108768" y="108768"/>
                </a:cubicBezTo>
                <a:cubicBezTo>
                  <a:pt x="108768" y="92019"/>
                  <a:pt x="108768" y="92019"/>
                  <a:pt x="108768" y="92019"/>
                </a:cubicBezTo>
                <a:lnTo>
                  <a:pt x="108768" y="92019"/>
                </a:lnTo>
                <a:cubicBezTo>
                  <a:pt x="108768" y="87881"/>
                  <a:pt x="110147" y="86502"/>
                  <a:pt x="114285" y="86502"/>
                </a:cubicBezTo>
                <a:cubicBezTo>
                  <a:pt x="117044" y="86502"/>
                  <a:pt x="119802" y="87881"/>
                  <a:pt x="119802" y="92019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44" y="119802"/>
                  <a:pt x="114285" y="119802"/>
                </a:cubicBezTo>
                <a:close/>
                <a:moveTo>
                  <a:pt x="114285" y="44729"/>
                </a:moveTo>
                <a:lnTo>
                  <a:pt x="114285" y="44729"/>
                </a:lnTo>
                <a:cubicBezTo>
                  <a:pt x="117044" y="44729"/>
                  <a:pt x="119802" y="47487"/>
                  <a:pt x="119802" y="50246"/>
                </a:cubicBezTo>
                <a:cubicBezTo>
                  <a:pt x="119802" y="69753"/>
                  <a:pt x="119802" y="69753"/>
                  <a:pt x="119802" y="69753"/>
                </a:cubicBezTo>
                <a:cubicBezTo>
                  <a:pt x="119802" y="72512"/>
                  <a:pt x="117044" y="75270"/>
                  <a:pt x="114285" y="75270"/>
                </a:cubicBezTo>
                <a:cubicBezTo>
                  <a:pt x="110147" y="75270"/>
                  <a:pt x="108768" y="72512"/>
                  <a:pt x="108768" y="69753"/>
                </a:cubicBezTo>
                <a:cubicBezTo>
                  <a:pt x="108768" y="50246"/>
                  <a:pt x="108768" y="50246"/>
                  <a:pt x="108768" y="50246"/>
                </a:cubicBezTo>
                <a:cubicBezTo>
                  <a:pt x="108768" y="47487"/>
                  <a:pt x="110147" y="44729"/>
                  <a:pt x="114285" y="44729"/>
                </a:cubicBezTo>
                <a:close/>
                <a:moveTo>
                  <a:pt x="114285" y="33497"/>
                </a:moveTo>
                <a:lnTo>
                  <a:pt x="114285" y="33497"/>
                </a:lnTo>
                <a:cubicBezTo>
                  <a:pt x="110147" y="33497"/>
                  <a:pt x="108768" y="32118"/>
                  <a:pt x="108768" y="27980"/>
                </a:cubicBezTo>
                <a:lnTo>
                  <a:pt x="108768" y="27980"/>
                </a:lnTo>
                <a:cubicBezTo>
                  <a:pt x="108768" y="11231"/>
                  <a:pt x="108768" y="11231"/>
                  <a:pt x="108768" y="11231"/>
                </a:cubicBezTo>
                <a:cubicBezTo>
                  <a:pt x="92019" y="11231"/>
                  <a:pt x="92019" y="11231"/>
                  <a:pt x="92019" y="11231"/>
                </a:cubicBezTo>
                <a:lnTo>
                  <a:pt x="92019" y="11231"/>
                </a:lnTo>
                <a:cubicBezTo>
                  <a:pt x="87881" y="11231"/>
                  <a:pt x="86502" y="9852"/>
                  <a:pt x="86502" y="5714"/>
                </a:cubicBezTo>
                <a:cubicBezTo>
                  <a:pt x="86502" y="2955"/>
                  <a:pt x="87881" y="0"/>
                  <a:pt x="92019" y="0"/>
                </a:cubicBezTo>
                <a:lnTo>
                  <a:pt x="92019" y="0"/>
                </a:ln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27980"/>
                  <a:pt x="119802" y="27980"/>
                  <a:pt x="119802" y="27980"/>
                </a:cubicBezTo>
                <a:cubicBezTo>
                  <a:pt x="119802" y="32118"/>
                  <a:pt x="117044" y="33497"/>
                  <a:pt x="114285" y="33497"/>
                </a:cubicBezTo>
                <a:close/>
                <a:moveTo>
                  <a:pt x="76650" y="59901"/>
                </a:moveTo>
                <a:lnTo>
                  <a:pt x="76650" y="59901"/>
                </a:lnTo>
                <a:cubicBezTo>
                  <a:pt x="75270" y="59901"/>
                  <a:pt x="73891" y="58522"/>
                  <a:pt x="72512" y="58522"/>
                </a:cubicBezTo>
                <a:lnTo>
                  <a:pt x="72512" y="58522"/>
                </a:lnTo>
                <a:cubicBezTo>
                  <a:pt x="65615" y="50246"/>
                  <a:pt x="65615" y="50246"/>
                  <a:pt x="65615" y="50246"/>
                </a:cubicBezTo>
                <a:cubicBezTo>
                  <a:pt x="65615" y="83546"/>
                  <a:pt x="65615" y="83546"/>
                  <a:pt x="65615" y="83546"/>
                </a:cubicBezTo>
                <a:cubicBezTo>
                  <a:pt x="65615" y="87881"/>
                  <a:pt x="62660" y="89261"/>
                  <a:pt x="59901" y="89261"/>
                </a:cubicBezTo>
                <a:cubicBezTo>
                  <a:pt x="57142" y="89261"/>
                  <a:pt x="54384" y="87881"/>
                  <a:pt x="54384" y="83546"/>
                </a:cubicBezTo>
                <a:cubicBezTo>
                  <a:pt x="54384" y="50246"/>
                  <a:pt x="54384" y="50246"/>
                  <a:pt x="54384" y="50246"/>
                </a:cubicBezTo>
                <a:cubicBezTo>
                  <a:pt x="47487" y="58522"/>
                  <a:pt x="47487" y="58522"/>
                  <a:pt x="47487" y="58522"/>
                </a:cubicBezTo>
                <a:lnTo>
                  <a:pt x="47487" y="58522"/>
                </a:lnTo>
                <a:cubicBezTo>
                  <a:pt x="46108" y="58522"/>
                  <a:pt x="44532" y="59901"/>
                  <a:pt x="43152" y="59901"/>
                </a:cubicBezTo>
                <a:cubicBezTo>
                  <a:pt x="40394" y="59901"/>
                  <a:pt x="37635" y="57142"/>
                  <a:pt x="37635" y="54384"/>
                </a:cubicBezTo>
                <a:cubicBezTo>
                  <a:pt x="37635" y="53004"/>
                  <a:pt x="37635" y="51625"/>
                  <a:pt x="39014" y="50246"/>
                </a:cubicBezTo>
                <a:lnTo>
                  <a:pt x="39014" y="50246"/>
                </a:lnTo>
                <a:cubicBezTo>
                  <a:pt x="55763" y="32118"/>
                  <a:pt x="55763" y="32118"/>
                  <a:pt x="55763" y="32118"/>
                </a:cubicBezTo>
                <a:lnTo>
                  <a:pt x="55763" y="32118"/>
                </a:lnTo>
                <a:cubicBezTo>
                  <a:pt x="57142" y="30738"/>
                  <a:pt x="58522" y="30738"/>
                  <a:pt x="59901" y="30738"/>
                </a:cubicBezTo>
                <a:cubicBezTo>
                  <a:pt x="61280" y="30738"/>
                  <a:pt x="62660" y="30738"/>
                  <a:pt x="64236" y="32118"/>
                </a:cubicBezTo>
                <a:lnTo>
                  <a:pt x="64236" y="32118"/>
                </a:lnTo>
                <a:cubicBezTo>
                  <a:pt x="80788" y="50246"/>
                  <a:pt x="80788" y="50246"/>
                  <a:pt x="80788" y="50246"/>
                </a:cubicBezTo>
                <a:lnTo>
                  <a:pt x="80788" y="50246"/>
                </a:lnTo>
                <a:cubicBezTo>
                  <a:pt x="82167" y="51625"/>
                  <a:pt x="82167" y="53004"/>
                  <a:pt x="82167" y="54384"/>
                </a:cubicBezTo>
                <a:cubicBezTo>
                  <a:pt x="82167" y="57142"/>
                  <a:pt x="79408" y="59901"/>
                  <a:pt x="76650" y="59901"/>
                </a:cubicBezTo>
                <a:close/>
                <a:moveTo>
                  <a:pt x="69753" y="11231"/>
                </a:moveTo>
                <a:lnTo>
                  <a:pt x="69753" y="11231"/>
                </a:lnTo>
                <a:cubicBezTo>
                  <a:pt x="50246" y="11231"/>
                  <a:pt x="50246" y="11231"/>
                  <a:pt x="50246" y="11231"/>
                </a:cubicBezTo>
                <a:cubicBezTo>
                  <a:pt x="47487" y="11231"/>
                  <a:pt x="44532" y="9852"/>
                  <a:pt x="44532" y="5714"/>
                </a:cubicBezTo>
                <a:cubicBezTo>
                  <a:pt x="44532" y="2955"/>
                  <a:pt x="47487" y="0"/>
                  <a:pt x="50246" y="0"/>
                </a:cubicBezTo>
                <a:cubicBezTo>
                  <a:pt x="69753" y="0"/>
                  <a:pt x="69753" y="0"/>
                  <a:pt x="69753" y="0"/>
                </a:cubicBezTo>
                <a:cubicBezTo>
                  <a:pt x="72512" y="0"/>
                  <a:pt x="75270" y="2955"/>
                  <a:pt x="75270" y="5714"/>
                </a:cubicBezTo>
                <a:cubicBezTo>
                  <a:pt x="75270" y="9852"/>
                  <a:pt x="72512" y="11231"/>
                  <a:pt x="69753" y="11231"/>
                </a:cubicBezTo>
                <a:close/>
                <a:moveTo>
                  <a:pt x="27980" y="119802"/>
                </a:moveTo>
                <a:lnTo>
                  <a:pt x="27980" y="119802"/>
                </a:lnTo>
                <a:cubicBezTo>
                  <a:pt x="5714" y="119802"/>
                  <a:pt x="5714" y="119802"/>
                  <a:pt x="5714" y="119802"/>
                </a:cubicBezTo>
                <a:cubicBezTo>
                  <a:pt x="2955" y="119802"/>
                  <a:pt x="0" y="117044"/>
                  <a:pt x="0" y="114285"/>
                </a:cubicBezTo>
                <a:cubicBezTo>
                  <a:pt x="0" y="92019"/>
                  <a:pt x="0" y="92019"/>
                  <a:pt x="0" y="92019"/>
                </a:cubicBezTo>
                <a:lnTo>
                  <a:pt x="0" y="92019"/>
                </a:lnTo>
                <a:cubicBezTo>
                  <a:pt x="0" y="87881"/>
                  <a:pt x="2955" y="86502"/>
                  <a:pt x="5714" y="86502"/>
                </a:cubicBezTo>
                <a:cubicBezTo>
                  <a:pt x="9852" y="86502"/>
                  <a:pt x="11231" y="87881"/>
                  <a:pt x="11231" y="92019"/>
                </a:cubicBezTo>
                <a:cubicBezTo>
                  <a:pt x="11231" y="108768"/>
                  <a:pt x="11231" y="108768"/>
                  <a:pt x="11231" y="108768"/>
                </a:cubicBezTo>
                <a:cubicBezTo>
                  <a:pt x="27980" y="108768"/>
                  <a:pt x="27980" y="108768"/>
                  <a:pt x="27980" y="108768"/>
                </a:cubicBezTo>
                <a:cubicBezTo>
                  <a:pt x="32118" y="108768"/>
                  <a:pt x="33497" y="110147"/>
                  <a:pt x="33497" y="114285"/>
                </a:cubicBezTo>
                <a:cubicBezTo>
                  <a:pt x="33497" y="117044"/>
                  <a:pt x="32118" y="119802"/>
                  <a:pt x="27980" y="119802"/>
                </a:cubicBezTo>
                <a:close/>
                <a:moveTo>
                  <a:pt x="11231" y="50246"/>
                </a:moveTo>
                <a:lnTo>
                  <a:pt x="11231" y="50246"/>
                </a:lnTo>
                <a:cubicBezTo>
                  <a:pt x="11231" y="69753"/>
                  <a:pt x="11231" y="69753"/>
                  <a:pt x="11231" y="69753"/>
                </a:cubicBezTo>
                <a:cubicBezTo>
                  <a:pt x="11231" y="72512"/>
                  <a:pt x="9852" y="75270"/>
                  <a:pt x="5714" y="75270"/>
                </a:cubicBezTo>
                <a:cubicBezTo>
                  <a:pt x="2955" y="75270"/>
                  <a:pt x="0" y="72512"/>
                  <a:pt x="0" y="69753"/>
                </a:cubicBezTo>
                <a:cubicBezTo>
                  <a:pt x="0" y="50246"/>
                  <a:pt x="0" y="50246"/>
                  <a:pt x="0" y="50246"/>
                </a:cubicBezTo>
                <a:cubicBezTo>
                  <a:pt x="0" y="47487"/>
                  <a:pt x="2955" y="44729"/>
                  <a:pt x="5714" y="44729"/>
                </a:cubicBezTo>
                <a:cubicBezTo>
                  <a:pt x="9852" y="44729"/>
                  <a:pt x="11231" y="47487"/>
                  <a:pt x="11231" y="50246"/>
                </a:cubicBezTo>
                <a:close/>
                <a:moveTo>
                  <a:pt x="27980" y="11231"/>
                </a:moveTo>
                <a:lnTo>
                  <a:pt x="27980" y="11231"/>
                </a:lnTo>
                <a:lnTo>
                  <a:pt x="27980" y="11231"/>
                </a:lnTo>
                <a:cubicBezTo>
                  <a:pt x="11231" y="11231"/>
                  <a:pt x="11231" y="11231"/>
                  <a:pt x="11231" y="11231"/>
                </a:cubicBezTo>
                <a:cubicBezTo>
                  <a:pt x="11231" y="27980"/>
                  <a:pt x="11231" y="27980"/>
                  <a:pt x="11231" y="27980"/>
                </a:cubicBezTo>
                <a:cubicBezTo>
                  <a:pt x="11231" y="32118"/>
                  <a:pt x="9852" y="33497"/>
                  <a:pt x="5714" y="33497"/>
                </a:cubicBezTo>
                <a:cubicBezTo>
                  <a:pt x="2955" y="33497"/>
                  <a:pt x="0" y="32118"/>
                  <a:pt x="0" y="27980"/>
                </a:cubicBezTo>
                <a:lnTo>
                  <a:pt x="0" y="27980"/>
                </a:ln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955" y="0"/>
                  <a:pt x="5714" y="0"/>
                </a:cubicBezTo>
                <a:cubicBezTo>
                  <a:pt x="27980" y="0"/>
                  <a:pt x="27980" y="0"/>
                  <a:pt x="27980" y="0"/>
                </a:cubicBezTo>
                <a:lnTo>
                  <a:pt x="27980" y="0"/>
                </a:lnTo>
                <a:cubicBezTo>
                  <a:pt x="32118" y="0"/>
                  <a:pt x="33497" y="2955"/>
                  <a:pt x="33497" y="5714"/>
                </a:cubicBezTo>
                <a:cubicBezTo>
                  <a:pt x="33497" y="9852"/>
                  <a:pt x="32118" y="11231"/>
                  <a:pt x="27980" y="11231"/>
                </a:cubicBezTo>
                <a:close/>
                <a:moveTo>
                  <a:pt x="50246" y="108768"/>
                </a:moveTo>
                <a:lnTo>
                  <a:pt x="50246" y="108768"/>
                </a:lnTo>
                <a:cubicBezTo>
                  <a:pt x="69753" y="108768"/>
                  <a:pt x="69753" y="108768"/>
                  <a:pt x="69753" y="108768"/>
                </a:cubicBezTo>
                <a:cubicBezTo>
                  <a:pt x="72512" y="108768"/>
                  <a:pt x="75270" y="110147"/>
                  <a:pt x="75270" y="114285"/>
                </a:cubicBezTo>
                <a:cubicBezTo>
                  <a:pt x="75270" y="117044"/>
                  <a:pt x="72512" y="119802"/>
                  <a:pt x="69753" y="119802"/>
                </a:cubicBezTo>
                <a:cubicBezTo>
                  <a:pt x="50246" y="119802"/>
                  <a:pt x="50246" y="119802"/>
                  <a:pt x="50246" y="119802"/>
                </a:cubicBezTo>
                <a:cubicBezTo>
                  <a:pt x="47487" y="119802"/>
                  <a:pt x="44532" y="117044"/>
                  <a:pt x="44532" y="114285"/>
                </a:cubicBezTo>
                <a:cubicBezTo>
                  <a:pt x="44532" y="110147"/>
                  <a:pt x="47487" y="108768"/>
                  <a:pt x="50246" y="10876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1" name="Shape 4891"/>
          <p:cNvSpPr/>
          <p:nvPr/>
        </p:nvSpPr>
        <p:spPr>
          <a:xfrm>
            <a:off x="6152648" y="5087311"/>
            <a:ext cx="28620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2"/>
                </a:moveTo>
                <a:lnTo>
                  <a:pt x="114219" y="119802"/>
                </a:lnTo>
                <a:cubicBezTo>
                  <a:pt x="91694" y="119802"/>
                  <a:pt x="91694" y="119802"/>
                  <a:pt x="91694" y="119802"/>
                </a:cubicBezTo>
                <a:cubicBezTo>
                  <a:pt x="88903" y="119802"/>
                  <a:pt x="85913" y="117044"/>
                  <a:pt x="85913" y="114285"/>
                </a:cubicBezTo>
                <a:cubicBezTo>
                  <a:pt x="85913" y="110147"/>
                  <a:pt x="88903" y="108768"/>
                  <a:pt x="91694" y="108768"/>
                </a:cubicBezTo>
                <a:cubicBezTo>
                  <a:pt x="108438" y="108768"/>
                  <a:pt x="108438" y="108768"/>
                  <a:pt x="108438" y="108768"/>
                </a:cubicBezTo>
                <a:cubicBezTo>
                  <a:pt x="108438" y="92019"/>
                  <a:pt x="108438" y="92019"/>
                  <a:pt x="108438" y="92019"/>
                </a:cubicBezTo>
                <a:lnTo>
                  <a:pt x="108438" y="92019"/>
                </a:lnTo>
                <a:cubicBezTo>
                  <a:pt x="108438" y="87881"/>
                  <a:pt x="111428" y="86502"/>
                  <a:pt x="114219" y="86502"/>
                </a:cubicBezTo>
                <a:cubicBezTo>
                  <a:pt x="118405" y="86502"/>
                  <a:pt x="119800" y="87881"/>
                  <a:pt x="119800" y="92019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5" y="119802"/>
                  <a:pt x="114219" y="119802"/>
                </a:cubicBezTo>
                <a:close/>
                <a:moveTo>
                  <a:pt x="114219" y="44729"/>
                </a:moveTo>
                <a:lnTo>
                  <a:pt x="114219" y="44729"/>
                </a:lnTo>
                <a:cubicBezTo>
                  <a:pt x="118405" y="44729"/>
                  <a:pt x="119800" y="47487"/>
                  <a:pt x="119800" y="50246"/>
                </a:cubicBezTo>
                <a:cubicBezTo>
                  <a:pt x="119800" y="69753"/>
                  <a:pt x="119800" y="69753"/>
                  <a:pt x="119800" y="69753"/>
                </a:cubicBezTo>
                <a:cubicBezTo>
                  <a:pt x="119800" y="72512"/>
                  <a:pt x="118405" y="75270"/>
                  <a:pt x="114219" y="75270"/>
                </a:cubicBezTo>
                <a:cubicBezTo>
                  <a:pt x="111428" y="75270"/>
                  <a:pt x="108438" y="72512"/>
                  <a:pt x="108438" y="69753"/>
                </a:cubicBezTo>
                <a:cubicBezTo>
                  <a:pt x="108438" y="50246"/>
                  <a:pt x="108438" y="50246"/>
                  <a:pt x="108438" y="50246"/>
                </a:cubicBezTo>
                <a:cubicBezTo>
                  <a:pt x="108438" y="47487"/>
                  <a:pt x="111428" y="44729"/>
                  <a:pt x="114219" y="44729"/>
                </a:cubicBezTo>
                <a:close/>
                <a:moveTo>
                  <a:pt x="114219" y="33497"/>
                </a:moveTo>
                <a:lnTo>
                  <a:pt x="114219" y="33497"/>
                </a:lnTo>
                <a:cubicBezTo>
                  <a:pt x="111428" y="33497"/>
                  <a:pt x="108438" y="32118"/>
                  <a:pt x="108438" y="27980"/>
                </a:cubicBezTo>
                <a:lnTo>
                  <a:pt x="108438" y="27980"/>
                </a:lnTo>
                <a:cubicBezTo>
                  <a:pt x="108438" y="11231"/>
                  <a:pt x="108438" y="11231"/>
                  <a:pt x="108438" y="11231"/>
                </a:cubicBezTo>
                <a:cubicBezTo>
                  <a:pt x="91694" y="11231"/>
                  <a:pt x="91694" y="11231"/>
                  <a:pt x="91694" y="11231"/>
                </a:cubicBezTo>
                <a:lnTo>
                  <a:pt x="91694" y="11231"/>
                </a:lnTo>
                <a:cubicBezTo>
                  <a:pt x="88903" y="11231"/>
                  <a:pt x="85913" y="9852"/>
                  <a:pt x="85913" y="5714"/>
                </a:cubicBezTo>
                <a:cubicBezTo>
                  <a:pt x="85913" y="2955"/>
                  <a:pt x="88903" y="0"/>
                  <a:pt x="91694" y="0"/>
                </a:cubicBezTo>
                <a:lnTo>
                  <a:pt x="91694" y="0"/>
                </a:ln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27980"/>
                  <a:pt x="119800" y="27980"/>
                  <a:pt x="119800" y="27980"/>
                </a:cubicBezTo>
                <a:cubicBezTo>
                  <a:pt x="119800" y="32118"/>
                  <a:pt x="118405" y="33497"/>
                  <a:pt x="114219" y="33497"/>
                </a:cubicBezTo>
                <a:close/>
                <a:moveTo>
                  <a:pt x="81727" y="69753"/>
                </a:moveTo>
                <a:lnTo>
                  <a:pt x="81727" y="69753"/>
                </a:lnTo>
                <a:cubicBezTo>
                  <a:pt x="64784" y="87881"/>
                  <a:pt x="64784" y="87881"/>
                  <a:pt x="64784" y="87881"/>
                </a:cubicBezTo>
                <a:lnTo>
                  <a:pt x="64784" y="87881"/>
                </a:lnTo>
                <a:cubicBezTo>
                  <a:pt x="63388" y="89261"/>
                  <a:pt x="61993" y="89261"/>
                  <a:pt x="60598" y="89261"/>
                </a:cubicBezTo>
                <a:cubicBezTo>
                  <a:pt x="57807" y="89261"/>
                  <a:pt x="56411" y="89261"/>
                  <a:pt x="56411" y="87881"/>
                </a:cubicBezTo>
                <a:lnTo>
                  <a:pt x="56411" y="87881"/>
                </a:lnTo>
                <a:cubicBezTo>
                  <a:pt x="39468" y="69753"/>
                  <a:pt x="39468" y="69753"/>
                  <a:pt x="39468" y="69753"/>
                </a:cubicBezTo>
                <a:lnTo>
                  <a:pt x="39468" y="69753"/>
                </a:lnTo>
                <a:cubicBezTo>
                  <a:pt x="38073" y="68374"/>
                  <a:pt x="38073" y="66995"/>
                  <a:pt x="38073" y="65615"/>
                </a:cubicBezTo>
                <a:cubicBezTo>
                  <a:pt x="38073" y="62857"/>
                  <a:pt x="39468" y="59901"/>
                  <a:pt x="43654" y="59901"/>
                </a:cubicBezTo>
                <a:cubicBezTo>
                  <a:pt x="45049" y="59901"/>
                  <a:pt x="46445" y="61280"/>
                  <a:pt x="48039" y="61280"/>
                </a:cubicBezTo>
                <a:lnTo>
                  <a:pt x="48039" y="61280"/>
                </a:lnTo>
                <a:cubicBezTo>
                  <a:pt x="55016" y="69753"/>
                  <a:pt x="55016" y="69753"/>
                  <a:pt x="55016" y="69753"/>
                </a:cubicBezTo>
                <a:cubicBezTo>
                  <a:pt x="55016" y="36256"/>
                  <a:pt x="55016" y="36256"/>
                  <a:pt x="55016" y="36256"/>
                </a:cubicBezTo>
                <a:cubicBezTo>
                  <a:pt x="55016" y="32118"/>
                  <a:pt x="56411" y="30738"/>
                  <a:pt x="60598" y="30738"/>
                </a:cubicBezTo>
                <a:cubicBezTo>
                  <a:pt x="63388" y="30738"/>
                  <a:pt x="66378" y="32118"/>
                  <a:pt x="66378" y="36256"/>
                </a:cubicBezTo>
                <a:cubicBezTo>
                  <a:pt x="66378" y="69753"/>
                  <a:pt x="66378" y="69753"/>
                  <a:pt x="66378" y="69753"/>
                </a:cubicBezTo>
                <a:cubicBezTo>
                  <a:pt x="73355" y="61280"/>
                  <a:pt x="73355" y="61280"/>
                  <a:pt x="73355" y="61280"/>
                </a:cubicBezTo>
                <a:lnTo>
                  <a:pt x="73355" y="61280"/>
                </a:lnTo>
                <a:cubicBezTo>
                  <a:pt x="73355" y="61280"/>
                  <a:pt x="74750" y="59901"/>
                  <a:pt x="77541" y="59901"/>
                </a:cubicBezTo>
                <a:cubicBezTo>
                  <a:pt x="80332" y="59901"/>
                  <a:pt x="83122" y="62857"/>
                  <a:pt x="83122" y="65615"/>
                </a:cubicBezTo>
                <a:cubicBezTo>
                  <a:pt x="83122" y="66995"/>
                  <a:pt x="81727" y="68374"/>
                  <a:pt x="81727" y="69753"/>
                </a:cubicBezTo>
                <a:close/>
                <a:moveTo>
                  <a:pt x="69169" y="11231"/>
                </a:moveTo>
                <a:lnTo>
                  <a:pt x="69169" y="11231"/>
                </a:lnTo>
                <a:cubicBezTo>
                  <a:pt x="50830" y="11231"/>
                  <a:pt x="50830" y="11231"/>
                  <a:pt x="50830" y="11231"/>
                </a:cubicBezTo>
                <a:cubicBezTo>
                  <a:pt x="48039" y="11231"/>
                  <a:pt x="45049" y="9852"/>
                  <a:pt x="45049" y="5714"/>
                </a:cubicBezTo>
                <a:cubicBezTo>
                  <a:pt x="45049" y="2955"/>
                  <a:pt x="48039" y="0"/>
                  <a:pt x="50830" y="0"/>
                </a:cubicBezTo>
                <a:cubicBezTo>
                  <a:pt x="69169" y="0"/>
                  <a:pt x="69169" y="0"/>
                  <a:pt x="69169" y="0"/>
                </a:cubicBezTo>
                <a:cubicBezTo>
                  <a:pt x="73355" y="0"/>
                  <a:pt x="74750" y="2955"/>
                  <a:pt x="74750" y="5714"/>
                </a:cubicBezTo>
                <a:cubicBezTo>
                  <a:pt x="74750" y="9852"/>
                  <a:pt x="73355" y="11231"/>
                  <a:pt x="69169" y="11231"/>
                </a:cubicBezTo>
                <a:close/>
                <a:moveTo>
                  <a:pt x="28305" y="119802"/>
                </a:moveTo>
                <a:lnTo>
                  <a:pt x="28305" y="119802"/>
                </a:lnTo>
                <a:cubicBezTo>
                  <a:pt x="5780" y="119802"/>
                  <a:pt x="5780" y="119802"/>
                  <a:pt x="5780" y="119802"/>
                </a:cubicBezTo>
                <a:cubicBezTo>
                  <a:pt x="2990" y="119802"/>
                  <a:pt x="0" y="117044"/>
                  <a:pt x="0" y="114285"/>
                </a:cubicBezTo>
                <a:cubicBezTo>
                  <a:pt x="0" y="92019"/>
                  <a:pt x="0" y="92019"/>
                  <a:pt x="0" y="92019"/>
                </a:cubicBezTo>
                <a:lnTo>
                  <a:pt x="0" y="92019"/>
                </a:lnTo>
                <a:cubicBezTo>
                  <a:pt x="0" y="87881"/>
                  <a:pt x="2990" y="86502"/>
                  <a:pt x="5780" y="86502"/>
                </a:cubicBezTo>
                <a:cubicBezTo>
                  <a:pt x="8571" y="86502"/>
                  <a:pt x="11362" y="87881"/>
                  <a:pt x="11362" y="92019"/>
                </a:cubicBezTo>
                <a:cubicBezTo>
                  <a:pt x="11362" y="108768"/>
                  <a:pt x="11362" y="108768"/>
                  <a:pt x="11362" y="108768"/>
                </a:cubicBezTo>
                <a:cubicBezTo>
                  <a:pt x="28305" y="108768"/>
                  <a:pt x="28305" y="108768"/>
                  <a:pt x="28305" y="108768"/>
                </a:cubicBezTo>
                <a:cubicBezTo>
                  <a:pt x="31096" y="108768"/>
                  <a:pt x="33887" y="110147"/>
                  <a:pt x="33887" y="114285"/>
                </a:cubicBezTo>
                <a:cubicBezTo>
                  <a:pt x="33887" y="117044"/>
                  <a:pt x="31096" y="119802"/>
                  <a:pt x="28305" y="119802"/>
                </a:cubicBezTo>
                <a:close/>
                <a:moveTo>
                  <a:pt x="11362" y="50246"/>
                </a:moveTo>
                <a:lnTo>
                  <a:pt x="11362" y="50246"/>
                </a:lnTo>
                <a:cubicBezTo>
                  <a:pt x="11362" y="69753"/>
                  <a:pt x="11362" y="69753"/>
                  <a:pt x="11362" y="69753"/>
                </a:cubicBezTo>
                <a:cubicBezTo>
                  <a:pt x="11362" y="72512"/>
                  <a:pt x="8571" y="75270"/>
                  <a:pt x="5780" y="75270"/>
                </a:cubicBezTo>
                <a:cubicBezTo>
                  <a:pt x="2990" y="75270"/>
                  <a:pt x="0" y="72512"/>
                  <a:pt x="0" y="69753"/>
                </a:cubicBezTo>
                <a:cubicBezTo>
                  <a:pt x="0" y="50246"/>
                  <a:pt x="0" y="50246"/>
                  <a:pt x="0" y="50246"/>
                </a:cubicBezTo>
                <a:cubicBezTo>
                  <a:pt x="0" y="47487"/>
                  <a:pt x="2990" y="44729"/>
                  <a:pt x="5780" y="44729"/>
                </a:cubicBezTo>
                <a:cubicBezTo>
                  <a:pt x="8571" y="44729"/>
                  <a:pt x="11362" y="47487"/>
                  <a:pt x="11362" y="50246"/>
                </a:cubicBezTo>
                <a:close/>
                <a:moveTo>
                  <a:pt x="28305" y="11231"/>
                </a:moveTo>
                <a:lnTo>
                  <a:pt x="28305" y="11231"/>
                </a:lnTo>
                <a:lnTo>
                  <a:pt x="28305" y="11231"/>
                </a:lnTo>
                <a:cubicBezTo>
                  <a:pt x="11362" y="11231"/>
                  <a:pt x="11362" y="11231"/>
                  <a:pt x="11362" y="11231"/>
                </a:cubicBezTo>
                <a:cubicBezTo>
                  <a:pt x="11362" y="27980"/>
                  <a:pt x="11362" y="27980"/>
                  <a:pt x="11362" y="27980"/>
                </a:cubicBezTo>
                <a:cubicBezTo>
                  <a:pt x="11362" y="32118"/>
                  <a:pt x="8571" y="33497"/>
                  <a:pt x="5780" y="33497"/>
                </a:cubicBezTo>
                <a:cubicBezTo>
                  <a:pt x="2990" y="33497"/>
                  <a:pt x="0" y="32118"/>
                  <a:pt x="0" y="27980"/>
                </a:cubicBezTo>
                <a:lnTo>
                  <a:pt x="0" y="27980"/>
                </a:ln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990" y="0"/>
                  <a:pt x="5780" y="0"/>
                </a:cubicBezTo>
                <a:cubicBezTo>
                  <a:pt x="28305" y="0"/>
                  <a:pt x="28305" y="0"/>
                  <a:pt x="28305" y="0"/>
                </a:cubicBezTo>
                <a:lnTo>
                  <a:pt x="28305" y="0"/>
                </a:lnTo>
                <a:cubicBezTo>
                  <a:pt x="31096" y="0"/>
                  <a:pt x="33887" y="2955"/>
                  <a:pt x="33887" y="5714"/>
                </a:cubicBezTo>
                <a:cubicBezTo>
                  <a:pt x="33887" y="9852"/>
                  <a:pt x="31096" y="11231"/>
                  <a:pt x="28305" y="11231"/>
                </a:cubicBezTo>
                <a:close/>
                <a:moveTo>
                  <a:pt x="50830" y="108768"/>
                </a:moveTo>
                <a:lnTo>
                  <a:pt x="50830" y="108768"/>
                </a:lnTo>
                <a:cubicBezTo>
                  <a:pt x="69169" y="108768"/>
                  <a:pt x="69169" y="108768"/>
                  <a:pt x="69169" y="108768"/>
                </a:cubicBezTo>
                <a:cubicBezTo>
                  <a:pt x="73355" y="108768"/>
                  <a:pt x="74750" y="110147"/>
                  <a:pt x="74750" y="114285"/>
                </a:cubicBezTo>
                <a:cubicBezTo>
                  <a:pt x="74750" y="117044"/>
                  <a:pt x="73355" y="119802"/>
                  <a:pt x="69169" y="119802"/>
                </a:cubicBezTo>
                <a:cubicBezTo>
                  <a:pt x="50830" y="119802"/>
                  <a:pt x="50830" y="119802"/>
                  <a:pt x="50830" y="119802"/>
                </a:cubicBezTo>
                <a:cubicBezTo>
                  <a:pt x="48039" y="119802"/>
                  <a:pt x="45049" y="117044"/>
                  <a:pt x="45049" y="114285"/>
                </a:cubicBezTo>
                <a:cubicBezTo>
                  <a:pt x="45049" y="110147"/>
                  <a:pt x="48039" y="108768"/>
                  <a:pt x="50830" y="10876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2" name="Shape 4892"/>
          <p:cNvSpPr/>
          <p:nvPr/>
        </p:nvSpPr>
        <p:spPr>
          <a:xfrm>
            <a:off x="5653362" y="5087311"/>
            <a:ext cx="28620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2"/>
                </a:moveTo>
                <a:lnTo>
                  <a:pt x="114219" y="119802"/>
                </a:lnTo>
                <a:cubicBezTo>
                  <a:pt x="91694" y="119802"/>
                  <a:pt x="91694" y="119802"/>
                  <a:pt x="91694" y="119802"/>
                </a:cubicBezTo>
                <a:cubicBezTo>
                  <a:pt x="88903" y="119802"/>
                  <a:pt x="85913" y="117044"/>
                  <a:pt x="85913" y="114285"/>
                </a:cubicBezTo>
                <a:cubicBezTo>
                  <a:pt x="85913" y="110147"/>
                  <a:pt x="88903" y="108768"/>
                  <a:pt x="91694" y="108768"/>
                </a:cubicBezTo>
                <a:cubicBezTo>
                  <a:pt x="108438" y="108768"/>
                  <a:pt x="108438" y="108768"/>
                  <a:pt x="108438" y="108768"/>
                </a:cubicBezTo>
                <a:cubicBezTo>
                  <a:pt x="108438" y="92019"/>
                  <a:pt x="108438" y="92019"/>
                  <a:pt x="108438" y="92019"/>
                </a:cubicBezTo>
                <a:lnTo>
                  <a:pt x="108438" y="92019"/>
                </a:lnTo>
                <a:cubicBezTo>
                  <a:pt x="108438" y="87881"/>
                  <a:pt x="111428" y="86502"/>
                  <a:pt x="114219" y="86502"/>
                </a:cubicBezTo>
                <a:cubicBezTo>
                  <a:pt x="117009" y="86502"/>
                  <a:pt x="119800" y="87881"/>
                  <a:pt x="119800" y="92019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9" y="119802"/>
                  <a:pt x="114219" y="119802"/>
                </a:cubicBezTo>
                <a:close/>
                <a:moveTo>
                  <a:pt x="114219" y="44729"/>
                </a:moveTo>
                <a:lnTo>
                  <a:pt x="114219" y="44729"/>
                </a:lnTo>
                <a:cubicBezTo>
                  <a:pt x="117009" y="44729"/>
                  <a:pt x="119800" y="47487"/>
                  <a:pt x="119800" y="50246"/>
                </a:cubicBezTo>
                <a:cubicBezTo>
                  <a:pt x="119800" y="69753"/>
                  <a:pt x="119800" y="69753"/>
                  <a:pt x="119800" y="69753"/>
                </a:cubicBezTo>
                <a:cubicBezTo>
                  <a:pt x="119800" y="72512"/>
                  <a:pt x="117009" y="75270"/>
                  <a:pt x="114219" y="75270"/>
                </a:cubicBezTo>
                <a:cubicBezTo>
                  <a:pt x="111428" y="75270"/>
                  <a:pt x="108438" y="72512"/>
                  <a:pt x="108438" y="69753"/>
                </a:cubicBezTo>
                <a:cubicBezTo>
                  <a:pt x="108438" y="50246"/>
                  <a:pt x="108438" y="50246"/>
                  <a:pt x="108438" y="50246"/>
                </a:cubicBezTo>
                <a:cubicBezTo>
                  <a:pt x="108438" y="47487"/>
                  <a:pt x="111428" y="44729"/>
                  <a:pt x="114219" y="44729"/>
                </a:cubicBezTo>
                <a:close/>
                <a:moveTo>
                  <a:pt x="114219" y="33497"/>
                </a:moveTo>
                <a:lnTo>
                  <a:pt x="114219" y="33497"/>
                </a:lnTo>
                <a:cubicBezTo>
                  <a:pt x="111428" y="33497"/>
                  <a:pt x="108438" y="32118"/>
                  <a:pt x="108438" y="27980"/>
                </a:cubicBezTo>
                <a:lnTo>
                  <a:pt x="108438" y="27980"/>
                </a:lnTo>
                <a:cubicBezTo>
                  <a:pt x="108438" y="11231"/>
                  <a:pt x="108438" y="11231"/>
                  <a:pt x="108438" y="11231"/>
                </a:cubicBezTo>
                <a:cubicBezTo>
                  <a:pt x="91694" y="11231"/>
                  <a:pt x="91694" y="11231"/>
                  <a:pt x="91694" y="11231"/>
                </a:cubicBezTo>
                <a:lnTo>
                  <a:pt x="91694" y="11231"/>
                </a:lnTo>
                <a:cubicBezTo>
                  <a:pt x="88903" y="11231"/>
                  <a:pt x="85913" y="9852"/>
                  <a:pt x="85913" y="5714"/>
                </a:cubicBezTo>
                <a:cubicBezTo>
                  <a:pt x="85913" y="2955"/>
                  <a:pt x="88903" y="0"/>
                  <a:pt x="91694" y="0"/>
                </a:cubicBezTo>
                <a:lnTo>
                  <a:pt x="91694" y="0"/>
                </a:ln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2955"/>
                  <a:pt x="119800" y="5714"/>
                </a:cubicBezTo>
                <a:cubicBezTo>
                  <a:pt x="119800" y="27980"/>
                  <a:pt x="119800" y="27980"/>
                  <a:pt x="119800" y="27980"/>
                </a:cubicBezTo>
                <a:cubicBezTo>
                  <a:pt x="119800" y="32118"/>
                  <a:pt x="117009" y="33497"/>
                  <a:pt x="114219" y="33497"/>
                </a:cubicBezTo>
                <a:close/>
                <a:moveTo>
                  <a:pt x="69169" y="119802"/>
                </a:moveTo>
                <a:lnTo>
                  <a:pt x="69169" y="119802"/>
                </a:lnTo>
                <a:cubicBezTo>
                  <a:pt x="50830" y="119802"/>
                  <a:pt x="50830" y="119802"/>
                  <a:pt x="50830" y="119802"/>
                </a:cubicBezTo>
                <a:cubicBezTo>
                  <a:pt x="46445" y="119802"/>
                  <a:pt x="45049" y="117044"/>
                  <a:pt x="45049" y="114285"/>
                </a:cubicBezTo>
                <a:cubicBezTo>
                  <a:pt x="45049" y="110147"/>
                  <a:pt x="46445" y="108768"/>
                  <a:pt x="50830" y="108768"/>
                </a:cubicBezTo>
                <a:cubicBezTo>
                  <a:pt x="69169" y="108768"/>
                  <a:pt x="69169" y="108768"/>
                  <a:pt x="69169" y="108768"/>
                </a:cubicBezTo>
                <a:cubicBezTo>
                  <a:pt x="71960" y="108768"/>
                  <a:pt x="74750" y="110147"/>
                  <a:pt x="74750" y="114285"/>
                </a:cubicBezTo>
                <a:cubicBezTo>
                  <a:pt x="74750" y="117044"/>
                  <a:pt x="71960" y="119802"/>
                  <a:pt x="69169" y="119802"/>
                </a:cubicBezTo>
                <a:close/>
                <a:moveTo>
                  <a:pt x="69169" y="11231"/>
                </a:moveTo>
                <a:lnTo>
                  <a:pt x="69169" y="11231"/>
                </a:lnTo>
                <a:cubicBezTo>
                  <a:pt x="50830" y="11231"/>
                  <a:pt x="50830" y="11231"/>
                  <a:pt x="50830" y="11231"/>
                </a:cubicBezTo>
                <a:cubicBezTo>
                  <a:pt x="46445" y="11231"/>
                  <a:pt x="45049" y="9852"/>
                  <a:pt x="45049" y="5714"/>
                </a:cubicBezTo>
                <a:cubicBezTo>
                  <a:pt x="45049" y="2955"/>
                  <a:pt x="46445" y="0"/>
                  <a:pt x="50830" y="0"/>
                </a:cubicBezTo>
                <a:cubicBezTo>
                  <a:pt x="69169" y="0"/>
                  <a:pt x="69169" y="0"/>
                  <a:pt x="69169" y="0"/>
                </a:cubicBezTo>
                <a:cubicBezTo>
                  <a:pt x="71960" y="0"/>
                  <a:pt x="74750" y="2955"/>
                  <a:pt x="74750" y="5714"/>
                </a:cubicBezTo>
                <a:cubicBezTo>
                  <a:pt x="74750" y="9852"/>
                  <a:pt x="71960" y="11231"/>
                  <a:pt x="69169" y="11231"/>
                </a:cubicBezTo>
                <a:close/>
                <a:moveTo>
                  <a:pt x="28305" y="119802"/>
                </a:moveTo>
                <a:lnTo>
                  <a:pt x="28305" y="119802"/>
                </a:lnTo>
                <a:cubicBezTo>
                  <a:pt x="5780" y="119802"/>
                  <a:pt x="5780" y="119802"/>
                  <a:pt x="5780" y="119802"/>
                </a:cubicBezTo>
                <a:cubicBezTo>
                  <a:pt x="1395" y="119802"/>
                  <a:pt x="0" y="117044"/>
                  <a:pt x="0" y="114285"/>
                </a:cubicBezTo>
                <a:cubicBezTo>
                  <a:pt x="0" y="92019"/>
                  <a:pt x="0" y="92019"/>
                  <a:pt x="0" y="92019"/>
                </a:cubicBezTo>
                <a:lnTo>
                  <a:pt x="0" y="92019"/>
                </a:lnTo>
                <a:cubicBezTo>
                  <a:pt x="0" y="87881"/>
                  <a:pt x="1395" y="86502"/>
                  <a:pt x="5780" y="86502"/>
                </a:cubicBezTo>
                <a:cubicBezTo>
                  <a:pt x="8571" y="86502"/>
                  <a:pt x="11362" y="87881"/>
                  <a:pt x="11362" y="92019"/>
                </a:cubicBezTo>
                <a:cubicBezTo>
                  <a:pt x="11362" y="108768"/>
                  <a:pt x="11362" y="108768"/>
                  <a:pt x="11362" y="108768"/>
                </a:cubicBezTo>
                <a:cubicBezTo>
                  <a:pt x="28305" y="108768"/>
                  <a:pt x="28305" y="108768"/>
                  <a:pt x="28305" y="108768"/>
                </a:cubicBezTo>
                <a:cubicBezTo>
                  <a:pt x="31096" y="108768"/>
                  <a:pt x="33887" y="110147"/>
                  <a:pt x="33887" y="114285"/>
                </a:cubicBezTo>
                <a:cubicBezTo>
                  <a:pt x="33887" y="117044"/>
                  <a:pt x="31096" y="119802"/>
                  <a:pt x="28305" y="119802"/>
                </a:cubicBezTo>
                <a:close/>
                <a:moveTo>
                  <a:pt x="11362" y="50246"/>
                </a:moveTo>
                <a:lnTo>
                  <a:pt x="11362" y="50246"/>
                </a:lnTo>
                <a:cubicBezTo>
                  <a:pt x="11362" y="69753"/>
                  <a:pt x="11362" y="69753"/>
                  <a:pt x="11362" y="69753"/>
                </a:cubicBezTo>
                <a:cubicBezTo>
                  <a:pt x="11362" y="72512"/>
                  <a:pt x="8571" y="75270"/>
                  <a:pt x="5780" y="75270"/>
                </a:cubicBezTo>
                <a:cubicBezTo>
                  <a:pt x="1395" y="75270"/>
                  <a:pt x="0" y="72512"/>
                  <a:pt x="0" y="69753"/>
                </a:cubicBezTo>
                <a:cubicBezTo>
                  <a:pt x="0" y="50246"/>
                  <a:pt x="0" y="50246"/>
                  <a:pt x="0" y="50246"/>
                </a:cubicBezTo>
                <a:cubicBezTo>
                  <a:pt x="0" y="47487"/>
                  <a:pt x="1395" y="44729"/>
                  <a:pt x="5780" y="44729"/>
                </a:cubicBezTo>
                <a:cubicBezTo>
                  <a:pt x="8571" y="44729"/>
                  <a:pt x="11362" y="47487"/>
                  <a:pt x="11362" y="50246"/>
                </a:cubicBezTo>
                <a:close/>
                <a:moveTo>
                  <a:pt x="28305" y="11231"/>
                </a:moveTo>
                <a:lnTo>
                  <a:pt x="28305" y="11231"/>
                </a:lnTo>
                <a:lnTo>
                  <a:pt x="28305" y="11231"/>
                </a:lnTo>
                <a:cubicBezTo>
                  <a:pt x="11362" y="11231"/>
                  <a:pt x="11362" y="11231"/>
                  <a:pt x="11362" y="11231"/>
                </a:cubicBezTo>
                <a:cubicBezTo>
                  <a:pt x="11362" y="27980"/>
                  <a:pt x="11362" y="27980"/>
                  <a:pt x="11362" y="27980"/>
                </a:cubicBezTo>
                <a:cubicBezTo>
                  <a:pt x="11362" y="32118"/>
                  <a:pt x="8571" y="33497"/>
                  <a:pt x="5780" y="33497"/>
                </a:cubicBezTo>
                <a:cubicBezTo>
                  <a:pt x="1395" y="33497"/>
                  <a:pt x="0" y="32118"/>
                  <a:pt x="0" y="27980"/>
                </a:cubicBezTo>
                <a:lnTo>
                  <a:pt x="0" y="27980"/>
                </a:ln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1395" y="0"/>
                  <a:pt x="5780" y="0"/>
                </a:cubicBezTo>
                <a:cubicBezTo>
                  <a:pt x="28305" y="0"/>
                  <a:pt x="28305" y="0"/>
                  <a:pt x="28305" y="0"/>
                </a:cubicBezTo>
                <a:lnTo>
                  <a:pt x="28305" y="0"/>
                </a:lnTo>
                <a:cubicBezTo>
                  <a:pt x="31096" y="0"/>
                  <a:pt x="33887" y="2955"/>
                  <a:pt x="33887" y="5714"/>
                </a:cubicBezTo>
                <a:cubicBezTo>
                  <a:pt x="33887" y="9852"/>
                  <a:pt x="31096" y="11231"/>
                  <a:pt x="28305" y="1123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3" name="Shape 4893"/>
          <p:cNvSpPr/>
          <p:nvPr/>
        </p:nvSpPr>
        <p:spPr>
          <a:xfrm>
            <a:off x="5151989" y="5095669"/>
            <a:ext cx="288291" cy="2758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5793"/>
                  <a:pt x="0" y="5793"/>
                  <a:pt x="0" y="5793"/>
                </a:cubicBezTo>
                <a:cubicBezTo>
                  <a:pt x="0" y="1448"/>
                  <a:pt x="2758" y="0"/>
                  <a:pt x="5517" y="0"/>
                </a:cubicBezTo>
                <a:cubicBezTo>
                  <a:pt x="11231" y="0"/>
                  <a:pt x="11231" y="0"/>
                  <a:pt x="11231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22266" y="5793"/>
                  <a:pt x="22266" y="5793"/>
                  <a:pt x="22266" y="5793"/>
                </a:cubicBezTo>
                <a:cubicBezTo>
                  <a:pt x="22266" y="7241"/>
                  <a:pt x="22266" y="7241"/>
                  <a:pt x="22266" y="7241"/>
                </a:cubicBezTo>
                <a:lnTo>
                  <a:pt x="22266" y="7241"/>
                </a:lnTo>
                <a:cubicBezTo>
                  <a:pt x="22266" y="29172"/>
                  <a:pt x="22266" y="29172"/>
                  <a:pt x="22266" y="29172"/>
                </a:cubicBezTo>
                <a:lnTo>
                  <a:pt x="22266" y="29172"/>
                </a:lnTo>
                <a:cubicBezTo>
                  <a:pt x="22266" y="34965"/>
                  <a:pt x="22266" y="34965"/>
                  <a:pt x="22266" y="34965"/>
                </a:cubicBezTo>
                <a:cubicBezTo>
                  <a:pt x="22266" y="46758"/>
                  <a:pt x="22266" y="46758"/>
                  <a:pt x="22266" y="46758"/>
                </a:cubicBezTo>
                <a:cubicBezTo>
                  <a:pt x="22266" y="52551"/>
                  <a:pt x="27783" y="58344"/>
                  <a:pt x="33497" y="58344"/>
                </a:cubicBezTo>
                <a:cubicBezTo>
                  <a:pt x="82167" y="58344"/>
                  <a:pt x="82167" y="58344"/>
                  <a:pt x="82167" y="58344"/>
                </a:cubicBezTo>
                <a:cubicBezTo>
                  <a:pt x="89064" y="58344"/>
                  <a:pt x="93399" y="52551"/>
                  <a:pt x="93399" y="46758"/>
                </a:cubicBezTo>
                <a:cubicBezTo>
                  <a:pt x="93399" y="34965"/>
                  <a:pt x="93399" y="34965"/>
                  <a:pt x="93399" y="34965"/>
                </a:cubicBezTo>
                <a:cubicBezTo>
                  <a:pt x="93399" y="29172"/>
                  <a:pt x="93399" y="29172"/>
                  <a:pt x="93399" y="29172"/>
                </a:cubicBezTo>
                <a:lnTo>
                  <a:pt x="93399" y="29172"/>
                </a:lnTo>
                <a:cubicBezTo>
                  <a:pt x="93399" y="11586"/>
                  <a:pt x="93399" y="11586"/>
                  <a:pt x="93399" y="11586"/>
                </a:cubicBezTo>
                <a:cubicBezTo>
                  <a:pt x="93399" y="7241"/>
                  <a:pt x="93399" y="7241"/>
                  <a:pt x="93399" y="7241"/>
                </a:cubicBezTo>
                <a:lnTo>
                  <a:pt x="93399" y="7241"/>
                </a:lnTo>
                <a:cubicBezTo>
                  <a:pt x="93399" y="5793"/>
                  <a:pt x="93399" y="5793"/>
                  <a:pt x="93399" y="5793"/>
                </a:cubicBezTo>
                <a:cubicBezTo>
                  <a:pt x="93399" y="0"/>
                  <a:pt x="93399" y="0"/>
                  <a:pt x="93399" y="0"/>
                </a:cubicBezTo>
                <a:cubicBezTo>
                  <a:pt x="94778" y="0"/>
                  <a:pt x="94778" y="0"/>
                  <a:pt x="94778" y="0"/>
                </a:cubicBezTo>
                <a:cubicBezTo>
                  <a:pt x="97536" y="0"/>
                  <a:pt x="97536" y="0"/>
                  <a:pt x="97536" y="0"/>
                </a:cubicBezTo>
                <a:lnTo>
                  <a:pt x="97536" y="0"/>
                </a:lnTo>
                <a:cubicBezTo>
                  <a:pt x="98916" y="0"/>
                  <a:pt x="100295" y="0"/>
                  <a:pt x="100295" y="1448"/>
                </a:cubicBezTo>
                <a:lnTo>
                  <a:pt x="100295" y="1448"/>
                </a:lnTo>
                <a:cubicBezTo>
                  <a:pt x="117044" y="18827"/>
                  <a:pt x="117044" y="18827"/>
                  <a:pt x="117044" y="18827"/>
                </a:cubicBezTo>
                <a:lnTo>
                  <a:pt x="117044" y="18827"/>
                </a:lnTo>
                <a:cubicBezTo>
                  <a:pt x="118423" y="20275"/>
                  <a:pt x="119802" y="21931"/>
                  <a:pt x="119802" y="23379"/>
                </a:cubicBezTo>
                <a:lnTo>
                  <a:pt x="119802" y="114000"/>
                </a:lnTo>
                <a:close/>
                <a:moveTo>
                  <a:pt x="87684" y="46758"/>
                </a:moveTo>
                <a:lnTo>
                  <a:pt x="87684" y="46758"/>
                </a:lnTo>
                <a:cubicBezTo>
                  <a:pt x="87684" y="49655"/>
                  <a:pt x="84926" y="52551"/>
                  <a:pt x="82167" y="52551"/>
                </a:cubicBezTo>
                <a:cubicBezTo>
                  <a:pt x="75270" y="52551"/>
                  <a:pt x="75270" y="52551"/>
                  <a:pt x="75270" y="52551"/>
                </a:cubicBezTo>
                <a:lnTo>
                  <a:pt x="75270" y="52551"/>
                </a:lnTo>
                <a:cubicBezTo>
                  <a:pt x="41773" y="52551"/>
                  <a:pt x="41773" y="52551"/>
                  <a:pt x="41773" y="52551"/>
                </a:cubicBezTo>
                <a:lnTo>
                  <a:pt x="41773" y="52551"/>
                </a:lnTo>
                <a:cubicBezTo>
                  <a:pt x="33497" y="52551"/>
                  <a:pt x="33497" y="52551"/>
                  <a:pt x="33497" y="52551"/>
                </a:cubicBezTo>
                <a:cubicBezTo>
                  <a:pt x="30738" y="52551"/>
                  <a:pt x="27783" y="49655"/>
                  <a:pt x="27783" y="46758"/>
                </a:cubicBezTo>
                <a:cubicBezTo>
                  <a:pt x="27783" y="34965"/>
                  <a:pt x="27783" y="34965"/>
                  <a:pt x="27783" y="34965"/>
                </a:cubicBezTo>
                <a:lnTo>
                  <a:pt x="27783" y="34965"/>
                </a:lnTo>
                <a:cubicBezTo>
                  <a:pt x="27783" y="0"/>
                  <a:pt x="27783" y="0"/>
                  <a:pt x="27783" y="0"/>
                </a:cubicBezTo>
                <a:cubicBezTo>
                  <a:pt x="87684" y="0"/>
                  <a:pt x="87684" y="0"/>
                  <a:pt x="87684" y="0"/>
                </a:cubicBezTo>
                <a:cubicBezTo>
                  <a:pt x="87684" y="34965"/>
                  <a:pt x="87684" y="34965"/>
                  <a:pt x="87684" y="34965"/>
                </a:cubicBezTo>
                <a:lnTo>
                  <a:pt x="87684" y="34965"/>
                </a:lnTo>
                <a:lnTo>
                  <a:pt x="87684" y="46758"/>
                </a:lnTo>
                <a:close/>
                <a:moveTo>
                  <a:pt x="76650" y="7241"/>
                </a:moveTo>
                <a:lnTo>
                  <a:pt x="76650" y="7241"/>
                </a:lnTo>
                <a:cubicBezTo>
                  <a:pt x="59901" y="7241"/>
                  <a:pt x="59901" y="7241"/>
                  <a:pt x="59901" y="7241"/>
                </a:cubicBezTo>
                <a:cubicBezTo>
                  <a:pt x="59901" y="43862"/>
                  <a:pt x="59901" y="43862"/>
                  <a:pt x="59901" y="43862"/>
                </a:cubicBezTo>
                <a:cubicBezTo>
                  <a:pt x="76650" y="43862"/>
                  <a:pt x="76650" y="43862"/>
                  <a:pt x="76650" y="43862"/>
                </a:cubicBezTo>
                <a:lnTo>
                  <a:pt x="76650" y="724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4" name="Shape 4894"/>
          <p:cNvSpPr/>
          <p:nvPr/>
        </p:nvSpPr>
        <p:spPr>
          <a:xfrm>
            <a:off x="4652702" y="5129103"/>
            <a:ext cx="286203" cy="2089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26"/>
                </a:moveTo>
                <a:lnTo>
                  <a:pt x="114019" y="119726"/>
                </a:lnTo>
                <a:cubicBezTo>
                  <a:pt x="108438" y="119726"/>
                  <a:pt x="108438" y="119726"/>
                  <a:pt x="108438" y="119726"/>
                </a:cubicBezTo>
                <a:cubicBezTo>
                  <a:pt x="107043" y="119726"/>
                  <a:pt x="107043" y="119726"/>
                  <a:pt x="107043" y="119726"/>
                </a:cubicBezTo>
                <a:cubicBezTo>
                  <a:pt x="98671" y="119726"/>
                  <a:pt x="98671" y="119726"/>
                  <a:pt x="98671" y="119726"/>
                </a:cubicBezTo>
                <a:cubicBezTo>
                  <a:pt x="90099" y="88838"/>
                  <a:pt x="90099" y="88838"/>
                  <a:pt x="90099" y="88838"/>
                </a:cubicBezTo>
                <a:lnTo>
                  <a:pt x="90099" y="88838"/>
                </a:lnTo>
                <a:cubicBezTo>
                  <a:pt x="88704" y="85011"/>
                  <a:pt x="87308" y="83097"/>
                  <a:pt x="84518" y="83097"/>
                </a:cubicBezTo>
                <a:cubicBezTo>
                  <a:pt x="35282" y="83097"/>
                  <a:pt x="35282" y="83097"/>
                  <a:pt x="35282" y="83097"/>
                </a:cubicBezTo>
                <a:cubicBezTo>
                  <a:pt x="33887" y="83097"/>
                  <a:pt x="31096" y="85011"/>
                  <a:pt x="31096" y="88838"/>
                </a:cubicBezTo>
                <a:lnTo>
                  <a:pt x="31096" y="88838"/>
                </a:lnTo>
                <a:cubicBezTo>
                  <a:pt x="21129" y="119726"/>
                  <a:pt x="21129" y="119726"/>
                  <a:pt x="21129" y="119726"/>
                </a:cubicBezTo>
                <a:cubicBezTo>
                  <a:pt x="12757" y="119726"/>
                  <a:pt x="12757" y="119726"/>
                  <a:pt x="12757" y="119726"/>
                </a:cubicBezTo>
                <a:cubicBezTo>
                  <a:pt x="11362" y="119726"/>
                  <a:pt x="11362" y="119726"/>
                  <a:pt x="11362" y="119726"/>
                </a:cubicBezTo>
                <a:cubicBezTo>
                  <a:pt x="5581" y="119726"/>
                  <a:pt x="5581" y="119726"/>
                  <a:pt x="5581" y="119726"/>
                </a:cubicBezTo>
                <a:cubicBezTo>
                  <a:pt x="2790" y="119726"/>
                  <a:pt x="0" y="115899"/>
                  <a:pt x="0" y="112072"/>
                </a:cubicBezTo>
                <a:cubicBezTo>
                  <a:pt x="0" y="7653"/>
                  <a:pt x="0" y="7653"/>
                  <a:pt x="0" y="7653"/>
                </a:cubicBezTo>
                <a:cubicBezTo>
                  <a:pt x="0" y="3826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3826"/>
                  <a:pt x="119800" y="7653"/>
                </a:cubicBezTo>
                <a:cubicBezTo>
                  <a:pt x="119800" y="112072"/>
                  <a:pt x="119800" y="112072"/>
                  <a:pt x="119800" y="112072"/>
                </a:cubicBezTo>
                <a:cubicBezTo>
                  <a:pt x="119800" y="115899"/>
                  <a:pt x="118405" y="119726"/>
                  <a:pt x="114019" y="119726"/>
                </a:cubicBezTo>
                <a:close/>
                <a:moveTo>
                  <a:pt x="29501" y="38815"/>
                </a:moveTo>
                <a:lnTo>
                  <a:pt x="29501" y="38815"/>
                </a:lnTo>
                <a:cubicBezTo>
                  <a:pt x="25315" y="38815"/>
                  <a:pt x="22524" y="44555"/>
                  <a:pt x="22524" y="50296"/>
                </a:cubicBezTo>
                <a:cubicBezTo>
                  <a:pt x="22524" y="56036"/>
                  <a:pt x="25315" y="59863"/>
                  <a:pt x="29501" y="59863"/>
                </a:cubicBezTo>
                <a:cubicBezTo>
                  <a:pt x="33887" y="59863"/>
                  <a:pt x="38073" y="56036"/>
                  <a:pt x="38073" y="50296"/>
                </a:cubicBezTo>
                <a:cubicBezTo>
                  <a:pt x="38073" y="44555"/>
                  <a:pt x="33887" y="38815"/>
                  <a:pt x="29501" y="38815"/>
                </a:cubicBezTo>
                <a:close/>
                <a:moveTo>
                  <a:pt x="74750" y="38815"/>
                </a:moveTo>
                <a:lnTo>
                  <a:pt x="74750" y="38815"/>
                </a:lnTo>
                <a:cubicBezTo>
                  <a:pt x="45049" y="38815"/>
                  <a:pt x="45049" y="38815"/>
                  <a:pt x="45049" y="38815"/>
                </a:cubicBezTo>
                <a:cubicBezTo>
                  <a:pt x="45049" y="59863"/>
                  <a:pt x="45049" y="59863"/>
                  <a:pt x="45049" y="59863"/>
                </a:cubicBezTo>
                <a:cubicBezTo>
                  <a:pt x="74750" y="59863"/>
                  <a:pt x="74750" y="59863"/>
                  <a:pt x="74750" y="59863"/>
                </a:cubicBezTo>
                <a:lnTo>
                  <a:pt x="74750" y="38815"/>
                </a:lnTo>
                <a:close/>
                <a:moveTo>
                  <a:pt x="90099" y="38815"/>
                </a:moveTo>
                <a:lnTo>
                  <a:pt x="90099" y="38815"/>
                </a:lnTo>
                <a:cubicBezTo>
                  <a:pt x="85913" y="38815"/>
                  <a:pt x="83122" y="44555"/>
                  <a:pt x="83122" y="50296"/>
                </a:cubicBezTo>
                <a:cubicBezTo>
                  <a:pt x="83122" y="56036"/>
                  <a:pt x="85913" y="59863"/>
                  <a:pt x="90099" y="59863"/>
                </a:cubicBezTo>
                <a:cubicBezTo>
                  <a:pt x="94485" y="59863"/>
                  <a:pt x="97275" y="56036"/>
                  <a:pt x="97275" y="50296"/>
                </a:cubicBezTo>
                <a:cubicBezTo>
                  <a:pt x="97275" y="44555"/>
                  <a:pt x="94485" y="38815"/>
                  <a:pt x="90099" y="38815"/>
                </a:cubicBezTo>
                <a:close/>
                <a:moveTo>
                  <a:pt x="33887" y="96765"/>
                </a:moveTo>
                <a:lnTo>
                  <a:pt x="33887" y="96765"/>
                </a:lnTo>
                <a:cubicBezTo>
                  <a:pt x="35282" y="92665"/>
                  <a:pt x="36677" y="90751"/>
                  <a:pt x="39468" y="90751"/>
                </a:cubicBezTo>
                <a:cubicBezTo>
                  <a:pt x="80332" y="90751"/>
                  <a:pt x="80332" y="90751"/>
                  <a:pt x="80332" y="90751"/>
                </a:cubicBezTo>
                <a:cubicBezTo>
                  <a:pt x="83122" y="90751"/>
                  <a:pt x="85913" y="92665"/>
                  <a:pt x="85913" y="96765"/>
                </a:cubicBezTo>
                <a:lnTo>
                  <a:pt x="85913" y="96765"/>
                </a:lnTo>
                <a:cubicBezTo>
                  <a:pt x="91495" y="119726"/>
                  <a:pt x="91495" y="119726"/>
                  <a:pt x="91495" y="119726"/>
                </a:cubicBezTo>
                <a:cubicBezTo>
                  <a:pt x="80332" y="119726"/>
                  <a:pt x="80332" y="119726"/>
                  <a:pt x="80332" y="119726"/>
                </a:cubicBezTo>
                <a:lnTo>
                  <a:pt x="80332" y="119726"/>
                </a:lnTo>
                <a:cubicBezTo>
                  <a:pt x="39468" y="119726"/>
                  <a:pt x="39468" y="119726"/>
                  <a:pt x="39468" y="119726"/>
                </a:cubicBezTo>
                <a:lnTo>
                  <a:pt x="39468" y="119726"/>
                </a:lnTo>
                <a:cubicBezTo>
                  <a:pt x="28106" y="119726"/>
                  <a:pt x="28106" y="119726"/>
                  <a:pt x="28106" y="119726"/>
                </a:cubicBezTo>
                <a:cubicBezTo>
                  <a:pt x="33887" y="96765"/>
                  <a:pt x="33887" y="96765"/>
                  <a:pt x="33887" y="9676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5" name="Shape 4895"/>
          <p:cNvSpPr/>
          <p:nvPr/>
        </p:nvSpPr>
        <p:spPr>
          <a:xfrm>
            <a:off x="10220052" y="4598343"/>
            <a:ext cx="286201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0598"/>
                </a:moveTo>
                <a:lnTo>
                  <a:pt x="119800" y="60598"/>
                </a:lnTo>
                <a:cubicBezTo>
                  <a:pt x="119800" y="114219"/>
                  <a:pt x="119800" y="114219"/>
                  <a:pt x="119800" y="114219"/>
                </a:cubicBezTo>
                <a:cubicBezTo>
                  <a:pt x="119800" y="118405"/>
                  <a:pt x="117009" y="119800"/>
                  <a:pt x="114219" y="119800"/>
                </a:cubicBezTo>
                <a:cubicBezTo>
                  <a:pt x="59202" y="119800"/>
                  <a:pt x="59202" y="119800"/>
                  <a:pt x="59202" y="119800"/>
                </a:cubicBezTo>
                <a:lnTo>
                  <a:pt x="59202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60598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438"/>
                  <a:pt x="59202" y="108438"/>
                </a:cubicBezTo>
                <a:lnTo>
                  <a:pt x="59202" y="108438"/>
                </a:lnTo>
                <a:lnTo>
                  <a:pt x="59202" y="108438"/>
                </a:lnTo>
                <a:cubicBezTo>
                  <a:pt x="85913" y="108438"/>
                  <a:pt x="108438" y="87508"/>
                  <a:pt x="108438" y="60598"/>
                </a:cubicBezTo>
                <a:lnTo>
                  <a:pt x="108438" y="60598"/>
                </a:lnTo>
                <a:lnTo>
                  <a:pt x="108438" y="60598"/>
                </a:ln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84518" y="66378"/>
                </a:moveTo>
                <a:lnTo>
                  <a:pt x="84518" y="66378"/>
                </a:lnTo>
                <a:cubicBezTo>
                  <a:pt x="80332" y="66378"/>
                  <a:pt x="80332" y="66378"/>
                  <a:pt x="80332" y="66378"/>
                </a:cubicBezTo>
                <a:lnTo>
                  <a:pt x="80332" y="66378"/>
                </a:lnTo>
                <a:cubicBezTo>
                  <a:pt x="45049" y="66378"/>
                  <a:pt x="45049" y="66378"/>
                  <a:pt x="45049" y="66378"/>
                </a:cubicBezTo>
                <a:lnTo>
                  <a:pt x="45049" y="66378"/>
                </a:lnTo>
                <a:cubicBezTo>
                  <a:pt x="35282" y="66378"/>
                  <a:pt x="35282" y="66378"/>
                  <a:pt x="35282" y="66378"/>
                </a:cubicBezTo>
                <a:cubicBezTo>
                  <a:pt x="32491" y="66378"/>
                  <a:pt x="29501" y="63388"/>
                  <a:pt x="29501" y="60598"/>
                </a:cubicBezTo>
                <a:cubicBezTo>
                  <a:pt x="29501" y="56411"/>
                  <a:pt x="32491" y="55016"/>
                  <a:pt x="35282" y="55016"/>
                </a:cubicBezTo>
                <a:cubicBezTo>
                  <a:pt x="53621" y="55016"/>
                  <a:pt x="53621" y="55016"/>
                  <a:pt x="53621" y="55016"/>
                </a:cubicBezTo>
                <a:lnTo>
                  <a:pt x="53621" y="55016"/>
                </a:lnTo>
                <a:cubicBezTo>
                  <a:pt x="64784" y="55016"/>
                  <a:pt x="64784" y="55016"/>
                  <a:pt x="64784" y="55016"/>
                </a:cubicBezTo>
                <a:lnTo>
                  <a:pt x="64784" y="55016"/>
                </a:lnTo>
                <a:cubicBezTo>
                  <a:pt x="84518" y="55016"/>
                  <a:pt x="84518" y="55016"/>
                  <a:pt x="84518" y="55016"/>
                </a:cubicBezTo>
                <a:cubicBezTo>
                  <a:pt x="87308" y="55016"/>
                  <a:pt x="90099" y="56411"/>
                  <a:pt x="90099" y="60598"/>
                </a:cubicBezTo>
                <a:cubicBezTo>
                  <a:pt x="90099" y="63388"/>
                  <a:pt x="87308" y="66378"/>
                  <a:pt x="84518" y="6637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6" name="Shape 4896"/>
          <p:cNvSpPr/>
          <p:nvPr/>
        </p:nvSpPr>
        <p:spPr>
          <a:xfrm>
            <a:off x="9716587" y="4598343"/>
            <a:ext cx="288291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60598"/>
                </a:moveTo>
                <a:lnTo>
                  <a:pt x="119802" y="60598"/>
                </a:ln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8405"/>
                  <a:pt x="117044" y="119800"/>
                  <a:pt x="114088" y="119800"/>
                </a:cubicBezTo>
                <a:cubicBezTo>
                  <a:pt x="59901" y="119800"/>
                  <a:pt x="59901" y="119800"/>
                  <a:pt x="59901" y="119800"/>
                </a:cubicBez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201" y="0"/>
                  <a:pt x="119802" y="26910"/>
                  <a:pt x="119802" y="60598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300" y="11362"/>
                  <a:pt x="11034" y="33887"/>
                  <a:pt x="11034" y="60598"/>
                </a:cubicBezTo>
                <a:cubicBezTo>
                  <a:pt x="11034" y="87508"/>
                  <a:pt x="33300" y="108438"/>
                  <a:pt x="59901" y="108438"/>
                </a:cubicBezTo>
                <a:lnTo>
                  <a:pt x="59901" y="108438"/>
                </a:lnTo>
                <a:lnTo>
                  <a:pt x="59901" y="108438"/>
                </a:lnTo>
                <a:cubicBezTo>
                  <a:pt x="86305" y="108438"/>
                  <a:pt x="108571" y="87508"/>
                  <a:pt x="108571" y="60598"/>
                </a:cubicBezTo>
                <a:lnTo>
                  <a:pt x="108571" y="60598"/>
                </a:lnTo>
                <a:lnTo>
                  <a:pt x="108571" y="60598"/>
                </a:ln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83546" y="66378"/>
                </a:moveTo>
                <a:lnTo>
                  <a:pt x="83546" y="66378"/>
                </a:lnTo>
                <a:cubicBezTo>
                  <a:pt x="65418" y="66378"/>
                  <a:pt x="65418" y="66378"/>
                  <a:pt x="65418" y="66378"/>
                </a:cubicBezTo>
                <a:cubicBezTo>
                  <a:pt x="65418" y="84518"/>
                  <a:pt x="65418" y="84518"/>
                  <a:pt x="65418" y="84518"/>
                </a:cubicBezTo>
                <a:cubicBezTo>
                  <a:pt x="65418" y="87508"/>
                  <a:pt x="62660" y="90299"/>
                  <a:pt x="59901" y="90299"/>
                </a:cubicBezTo>
                <a:cubicBezTo>
                  <a:pt x="57142" y="90299"/>
                  <a:pt x="54384" y="87508"/>
                  <a:pt x="54384" y="84518"/>
                </a:cubicBezTo>
                <a:cubicBezTo>
                  <a:pt x="54384" y="66378"/>
                  <a:pt x="54384" y="66378"/>
                  <a:pt x="54384" y="66378"/>
                </a:cubicBezTo>
                <a:cubicBezTo>
                  <a:pt x="36256" y="66378"/>
                  <a:pt x="36256" y="66378"/>
                  <a:pt x="36256" y="66378"/>
                </a:cubicBezTo>
                <a:cubicBezTo>
                  <a:pt x="31921" y="66378"/>
                  <a:pt x="30541" y="63388"/>
                  <a:pt x="30541" y="60598"/>
                </a:cubicBezTo>
                <a:cubicBezTo>
                  <a:pt x="30541" y="56411"/>
                  <a:pt x="31921" y="55016"/>
                  <a:pt x="36256" y="55016"/>
                </a:cubicBezTo>
                <a:cubicBezTo>
                  <a:pt x="54384" y="55016"/>
                  <a:pt x="54384" y="55016"/>
                  <a:pt x="54384" y="55016"/>
                </a:cubicBezTo>
                <a:cubicBezTo>
                  <a:pt x="54384" y="35282"/>
                  <a:pt x="54384" y="35282"/>
                  <a:pt x="54384" y="35282"/>
                </a:cubicBezTo>
                <a:cubicBezTo>
                  <a:pt x="54384" y="32491"/>
                  <a:pt x="57142" y="29700"/>
                  <a:pt x="59901" y="29700"/>
                </a:cubicBezTo>
                <a:cubicBezTo>
                  <a:pt x="62660" y="29700"/>
                  <a:pt x="65418" y="32491"/>
                  <a:pt x="65418" y="35282"/>
                </a:cubicBezTo>
                <a:cubicBezTo>
                  <a:pt x="65418" y="55016"/>
                  <a:pt x="65418" y="55016"/>
                  <a:pt x="65418" y="55016"/>
                </a:cubicBezTo>
                <a:cubicBezTo>
                  <a:pt x="83546" y="55016"/>
                  <a:pt x="83546" y="55016"/>
                  <a:pt x="83546" y="55016"/>
                </a:cubicBezTo>
                <a:cubicBezTo>
                  <a:pt x="87684" y="55016"/>
                  <a:pt x="89064" y="56411"/>
                  <a:pt x="89064" y="60598"/>
                </a:cubicBezTo>
                <a:cubicBezTo>
                  <a:pt x="89064" y="63388"/>
                  <a:pt x="87684" y="66378"/>
                  <a:pt x="83546" y="6637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7" name="Shape 4897"/>
          <p:cNvSpPr/>
          <p:nvPr/>
        </p:nvSpPr>
        <p:spPr>
          <a:xfrm>
            <a:off x="9219390" y="4627597"/>
            <a:ext cx="286203" cy="223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01"/>
                </a:moveTo>
                <a:lnTo>
                  <a:pt x="114019" y="68101"/>
                </a:lnTo>
                <a:cubicBezTo>
                  <a:pt x="80332" y="68101"/>
                  <a:pt x="80332" y="68101"/>
                  <a:pt x="80332" y="68101"/>
                </a:cubicBezTo>
                <a:cubicBezTo>
                  <a:pt x="77541" y="68101"/>
                  <a:pt x="74551" y="64303"/>
                  <a:pt x="74551" y="60759"/>
                </a:cubicBezTo>
                <a:cubicBezTo>
                  <a:pt x="74551" y="55443"/>
                  <a:pt x="77541" y="53670"/>
                  <a:pt x="80332" y="53670"/>
                </a:cubicBezTo>
                <a:cubicBezTo>
                  <a:pt x="114019" y="53670"/>
                  <a:pt x="114019" y="53670"/>
                  <a:pt x="114019" y="53670"/>
                </a:cubicBezTo>
                <a:cubicBezTo>
                  <a:pt x="118405" y="53670"/>
                  <a:pt x="119800" y="55443"/>
                  <a:pt x="119800" y="60759"/>
                </a:cubicBezTo>
                <a:cubicBezTo>
                  <a:pt x="119800" y="64303"/>
                  <a:pt x="118405" y="68101"/>
                  <a:pt x="114019" y="68101"/>
                </a:cubicBezTo>
                <a:close/>
                <a:moveTo>
                  <a:pt x="74551" y="112658"/>
                </a:moveTo>
                <a:lnTo>
                  <a:pt x="74551" y="112658"/>
                </a:lnTo>
                <a:cubicBezTo>
                  <a:pt x="74551" y="116202"/>
                  <a:pt x="73156" y="119746"/>
                  <a:pt x="68970" y="119746"/>
                </a:cubicBezTo>
                <a:cubicBezTo>
                  <a:pt x="67574" y="119746"/>
                  <a:pt x="64784" y="117974"/>
                  <a:pt x="64784" y="114430"/>
                </a:cubicBezTo>
                <a:lnTo>
                  <a:pt x="64784" y="114430"/>
                </a:lnTo>
                <a:cubicBezTo>
                  <a:pt x="56411" y="91139"/>
                  <a:pt x="56411" y="91139"/>
                  <a:pt x="56411" y="91139"/>
                </a:cubicBezTo>
                <a:cubicBezTo>
                  <a:pt x="18338" y="91139"/>
                  <a:pt x="18338" y="91139"/>
                  <a:pt x="18338" y="91139"/>
                </a:cubicBezTo>
                <a:cubicBezTo>
                  <a:pt x="11162" y="114430"/>
                  <a:pt x="11162" y="114430"/>
                  <a:pt x="11162" y="114430"/>
                </a:cubicBezTo>
                <a:lnTo>
                  <a:pt x="11162" y="114430"/>
                </a:lnTo>
                <a:cubicBezTo>
                  <a:pt x="9767" y="117974"/>
                  <a:pt x="8372" y="119746"/>
                  <a:pt x="5581" y="119746"/>
                </a:cubicBezTo>
                <a:cubicBezTo>
                  <a:pt x="2790" y="119746"/>
                  <a:pt x="0" y="116202"/>
                  <a:pt x="0" y="112658"/>
                </a:cubicBezTo>
                <a:cubicBezTo>
                  <a:pt x="0" y="110886"/>
                  <a:pt x="0" y="110886"/>
                  <a:pt x="0" y="110886"/>
                </a:cubicBezTo>
                <a:lnTo>
                  <a:pt x="0" y="110886"/>
                </a:lnTo>
                <a:cubicBezTo>
                  <a:pt x="32292" y="5316"/>
                  <a:pt x="32292" y="5316"/>
                  <a:pt x="32292" y="5316"/>
                </a:cubicBezTo>
                <a:lnTo>
                  <a:pt x="32292" y="5316"/>
                </a:lnTo>
                <a:cubicBezTo>
                  <a:pt x="33687" y="1772"/>
                  <a:pt x="35083" y="0"/>
                  <a:pt x="38073" y="0"/>
                </a:cubicBezTo>
                <a:cubicBezTo>
                  <a:pt x="39468" y="0"/>
                  <a:pt x="42259" y="1772"/>
                  <a:pt x="42259" y="5316"/>
                </a:cubicBezTo>
                <a:lnTo>
                  <a:pt x="42259" y="5316"/>
                </a:lnTo>
                <a:cubicBezTo>
                  <a:pt x="74551" y="110886"/>
                  <a:pt x="74551" y="110886"/>
                  <a:pt x="74551" y="110886"/>
                </a:cubicBezTo>
                <a:lnTo>
                  <a:pt x="74551" y="110886"/>
                </a:lnTo>
                <a:cubicBezTo>
                  <a:pt x="74551" y="110886"/>
                  <a:pt x="74551" y="110886"/>
                  <a:pt x="74551" y="112658"/>
                </a:cubicBezTo>
                <a:close/>
                <a:moveTo>
                  <a:pt x="38073" y="26835"/>
                </a:moveTo>
                <a:lnTo>
                  <a:pt x="38073" y="26835"/>
                </a:lnTo>
                <a:cubicBezTo>
                  <a:pt x="22524" y="76962"/>
                  <a:pt x="22524" y="76962"/>
                  <a:pt x="22524" y="76962"/>
                </a:cubicBezTo>
                <a:cubicBezTo>
                  <a:pt x="52026" y="76962"/>
                  <a:pt x="52026" y="76962"/>
                  <a:pt x="52026" y="76962"/>
                </a:cubicBezTo>
                <a:lnTo>
                  <a:pt x="38073" y="2683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8" name="Shape 4898"/>
          <p:cNvSpPr/>
          <p:nvPr/>
        </p:nvSpPr>
        <p:spPr>
          <a:xfrm>
            <a:off x="8720106" y="4627597"/>
            <a:ext cx="284113" cy="223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8101"/>
                </a:moveTo>
                <a:lnTo>
                  <a:pt x="114209" y="68101"/>
                </a:lnTo>
                <a:cubicBezTo>
                  <a:pt x="103028" y="68101"/>
                  <a:pt x="103028" y="68101"/>
                  <a:pt x="103028" y="68101"/>
                </a:cubicBezTo>
                <a:cubicBezTo>
                  <a:pt x="103028" y="82278"/>
                  <a:pt x="103028" y="82278"/>
                  <a:pt x="103028" y="82278"/>
                </a:cubicBezTo>
                <a:cubicBezTo>
                  <a:pt x="103028" y="85822"/>
                  <a:pt x="100232" y="89367"/>
                  <a:pt x="97237" y="89367"/>
                </a:cubicBezTo>
                <a:cubicBezTo>
                  <a:pt x="94442" y="89367"/>
                  <a:pt x="91647" y="85822"/>
                  <a:pt x="91647" y="82278"/>
                </a:cubicBezTo>
                <a:cubicBezTo>
                  <a:pt x="91647" y="68101"/>
                  <a:pt x="91647" y="68101"/>
                  <a:pt x="91647" y="68101"/>
                </a:cubicBezTo>
                <a:cubicBezTo>
                  <a:pt x="80465" y="68101"/>
                  <a:pt x="80465" y="68101"/>
                  <a:pt x="80465" y="68101"/>
                </a:cubicBezTo>
                <a:cubicBezTo>
                  <a:pt x="77670" y="68101"/>
                  <a:pt x="74675" y="64303"/>
                  <a:pt x="74675" y="60759"/>
                </a:cubicBezTo>
                <a:cubicBezTo>
                  <a:pt x="74675" y="55443"/>
                  <a:pt x="77670" y="53670"/>
                  <a:pt x="80465" y="53670"/>
                </a:cubicBezTo>
                <a:cubicBezTo>
                  <a:pt x="91647" y="53670"/>
                  <a:pt x="91647" y="53670"/>
                  <a:pt x="91647" y="53670"/>
                </a:cubicBezTo>
                <a:cubicBezTo>
                  <a:pt x="91647" y="39240"/>
                  <a:pt x="91647" y="39240"/>
                  <a:pt x="91647" y="39240"/>
                </a:cubicBezTo>
                <a:cubicBezTo>
                  <a:pt x="91647" y="33924"/>
                  <a:pt x="94442" y="32151"/>
                  <a:pt x="97237" y="32151"/>
                </a:cubicBezTo>
                <a:cubicBezTo>
                  <a:pt x="100232" y="32151"/>
                  <a:pt x="103028" y="33924"/>
                  <a:pt x="103028" y="39240"/>
                </a:cubicBezTo>
                <a:cubicBezTo>
                  <a:pt x="103028" y="53670"/>
                  <a:pt x="103028" y="53670"/>
                  <a:pt x="103028" y="53670"/>
                </a:cubicBezTo>
                <a:cubicBezTo>
                  <a:pt x="114209" y="53670"/>
                  <a:pt x="114209" y="53670"/>
                  <a:pt x="114209" y="53670"/>
                </a:cubicBezTo>
                <a:cubicBezTo>
                  <a:pt x="117004" y="53670"/>
                  <a:pt x="119800" y="55443"/>
                  <a:pt x="119800" y="60759"/>
                </a:cubicBezTo>
                <a:cubicBezTo>
                  <a:pt x="119800" y="64303"/>
                  <a:pt x="117004" y="68101"/>
                  <a:pt x="114209" y="68101"/>
                </a:cubicBezTo>
                <a:close/>
                <a:moveTo>
                  <a:pt x="74675" y="112658"/>
                </a:moveTo>
                <a:lnTo>
                  <a:pt x="74675" y="112658"/>
                </a:lnTo>
                <a:cubicBezTo>
                  <a:pt x="74675" y="116202"/>
                  <a:pt x="71880" y="119746"/>
                  <a:pt x="69084" y="119746"/>
                </a:cubicBezTo>
                <a:cubicBezTo>
                  <a:pt x="66289" y="119746"/>
                  <a:pt x="64891" y="117974"/>
                  <a:pt x="63494" y="114430"/>
                </a:cubicBezTo>
                <a:lnTo>
                  <a:pt x="63494" y="114430"/>
                </a:lnTo>
                <a:cubicBezTo>
                  <a:pt x="56505" y="91139"/>
                  <a:pt x="56505" y="91139"/>
                  <a:pt x="56505" y="91139"/>
                </a:cubicBezTo>
                <a:cubicBezTo>
                  <a:pt x="18369" y="91139"/>
                  <a:pt x="18369" y="91139"/>
                  <a:pt x="18369" y="91139"/>
                </a:cubicBezTo>
                <a:cubicBezTo>
                  <a:pt x="9783" y="114430"/>
                  <a:pt x="9783" y="114430"/>
                  <a:pt x="9783" y="114430"/>
                </a:cubicBezTo>
                <a:lnTo>
                  <a:pt x="9783" y="114430"/>
                </a:lnTo>
                <a:cubicBezTo>
                  <a:pt x="9783" y="117974"/>
                  <a:pt x="6988" y="119746"/>
                  <a:pt x="5590" y="119746"/>
                </a:cubicBezTo>
                <a:cubicBezTo>
                  <a:pt x="1397" y="119746"/>
                  <a:pt x="0" y="116202"/>
                  <a:pt x="0" y="112658"/>
                </a:cubicBezTo>
                <a:cubicBezTo>
                  <a:pt x="0" y="110886"/>
                  <a:pt x="0" y="110886"/>
                  <a:pt x="0" y="110886"/>
                </a:cubicBezTo>
                <a:lnTo>
                  <a:pt x="0" y="110886"/>
                </a:lnTo>
                <a:cubicBezTo>
                  <a:pt x="32346" y="5316"/>
                  <a:pt x="32346" y="5316"/>
                  <a:pt x="32346" y="5316"/>
                </a:cubicBezTo>
                <a:lnTo>
                  <a:pt x="32346" y="5316"/>
                </a:lnTo>
                <a:cubicBezTo>
                  <a:pt x="32346" y="1772"/>
                  <a:pt x="35141" y="0"/>
                  <a:pt x="36539" y="0"/>
                </a:cubicBezTo>
                <a:cubicBezTo>
                  <a:pt x="39534" y="0"/>
                  <a:pt x="40931" y="1772"/>
                  <a:pt x="42329" y="5316"/>
                </a:cubicBezTo>
                <a:lnTo>
                  <a:pt x="42329" y="5316"/>
                </a:lnTo>
                <a:cubicBezTo>
                  <a:pt x="74675" y="110886"/>
                  <a:pt x="74675" y="110886"/>
                  <a:pt x="74675" y="110886"/>
                </a:cubicBezTo>
                <a:lnTo>
                  <a:pt x="74675" y="110886"/>
                </a:lnTo>
                <a:cubicBezTo>
                  <a:pt x="74675" y="110886"/>
                  <a:pt x="74675" y="110886"/>
                  <a:pt x="74675" y="112658"/>
                </a:cubicBezTo>
                <a:close/>
                <a:moveTo>
                  <a:pt x="36539" y="26835"/>
                </a:moveTo>
                <a:lnTo>
                  <a:pt x="36539" y="26835"/>
                </a:lnTo>
                <a:cubicBezTo>
                  <a:pt x="22562" y="76962"/>
                  <a:pt x="22562" y="76962"/>
                  <a:pt x="22562" y="76962"/>
                </a:cubicBezTo>
                <a:cubicBezTo>
                  <a:pt x="52113" y="76962"/>
                  <a:pt x="52113" y="76962"/>
                  <a:pt x="52113" y="76962"/>
                </a:cubicBezTo>
                <a:lnTo>
                  <a:pt x="36539" y="2683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99" name="Shape 4899"/>
          <p:cNvSpPr/>
          <p:nvPr/>
        </p:nvSpPr>
        <p:spPr>
          <a:xfrm>
            <a:off x="8281402" y="4598343"/>
            <a:ext cx="160858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176" y="38073"/>
                </a:moveTo>
                <a:lnTo>
                  <a:pt x="117176" y="38073"/>
                </a:lnTo>
                <a:lnTo>
                  <a:pt x="117176" y="38073"/>
                </a:lnTo>
                <a:cubicBezTo>
                  <a:pt x="77294" y="60598"/>
                  <a:pt x="77294" y="60598"/>
                  <a:pt x="77294" y="60598"/>
                </a:cubicBezTo>
                <a:cubicBezTo>
                  <a:pt x="117176" y="83122"/>
                  <a:pt x="117176" y="83122"/>
                  <a:pt x="117176" y="83122"/>
                </a:cubicBezTo>
                <a:lnTo>
                  <a:pt x="117176" y="83122"/>
                </a:lnTo>
                <a:cubicBezTo>
                  <a:pt x="119647" y="83122"/>
                  <a:pt x="119647" y="84518"/>
                  <a:pt x="119647" y="85913"/>
                </a:cubicBezTo>
                <a:cubicBezTo>
                  <a:pt x="119647" y="87508"/>
                  <a:pt x="119647" y="88903"/>
                  <a:pt x="117176" y="90299"/>
                </a:cubicBezTo>
                <a:lnTo>
                  <a:pt x="117176" y="90299"/>
                </a:lnTo>
                <a:cubicBezTo>
                  <a:pt x="67411" y="118405"/>
                  <a:pt x="67411" y="118405"/>
                  <a:pt x="67411" y="118405"/>
                </a:cubicBezTo>
                <a:lnTo>
                  <a:pt x="67411" y="118405"/>
                </a:lnTo>
                <a:cubicBezTo>
                  <a:pt x="64941" y="119800"/>
                  <a:pt x="62470" y="119800"/>
                  <a:pt x="60000" y="119800"/>
                </a:cubicBezTo>
                <a:cubicBezTo>
                  <a:pt x="55058" y="119800"/>
                  <a:pt x="49764" y="118405"/>
                  <a:pt x="49764" y="114219"/>
                </a:cubicBezTo>
                <a:cubicBezTo>
                  <a:pt x="49764" y="76146"/>
                  <a:pt x="49764" y="76146"/>
                  <a:pt x="49764" y="76146"/>
                </a:cubicBezTo>
                <a:cubicBezTo>
                  <a:pt x="17294" y="94485"/>
                  <a:pt x="17294" y="94485"/>
                  <a:pt x="17294" y="94485"/>
                </a:cubicBezTo>
                <a:lnTo>
                  <a:pt x="17294" y="94485"/>
                </a:lnTo>
                <a:cubicBezTo>
                  <a:pt x="14823" y="95880"/>
                  <a:pt x="12352" y="95880"/>
                  <a:pt x="9882" y="95880"/>
                </a:cubicBezTo>
                <a:cubicBezTo>
                  <a:pt x="4941" y="95880"/>
                  <a:pt x="0" y="93089"/>
                  <a:pt x="0" y="90299"/>
                </a:cubicBezTo>
                <a:cubicBezTo>
                  <a:pt x="0" y="88903"/>
                  <a:pt x="0" y="87508"/>
                  <a:pt x="2470" y="85913"/>
                </a:cubicBezTo>
                <a:lnTo>
                  <a:pt x="2470" y="85913"/>
                </a:lnTo>
                <a:cubicBezTo>
                  <a:pt x="49764" y="60598"/>
                  <a:pt x="49764" y="60598"/>
                  <a:pt x="49764" y="60598"/>
                </a:cubicBezTo>
                <a:cubicBezTo>
                  <a:pt x="2470" y="33887"/>
                  <a:pt x="2470" y="33887"/>
                  <a:pt x="2470" y="33887"/>
                </a:cubicBezTo>
                <a:lnTo>
                  <a:pt x="2470" y="33887"/>
                </a:lnTo>
                <a:cubicBezTo>
                  <a:pt x="0" y="32491"/>
                  <a:pt x="0" y="31096"/>
                  <a:pt x="0" y="29700"/>
                </a:cubicBezTo>
                <a:cubicBezTo>
                  <a:pt x="0" y="26910"/>
                  <a:pt x="4941" y="23920"/>
                  <a:pt x="9882" y="23920"/>
                </a:cubicBezTo>
                <a:cubicBezTo>
                  <a:pt x="12352" y="23920"/>
                  <a:pt x="14823" y="25514"/>
                  <a:pt x="17294" y="26910"/>
                </a:cubicBezTo>
                <a:lnTo>
                  <a:pt x="17294" y="26910"/>
                </a:lnTo>
                <a:cubicBezTo>
                  <a:pt x="49764" y="45049"/>
                  <a:pt x="49764" y="45049"/>
                  <a:pt x="49764" y="45049"/>
                </a:cubicBezTo>
                <a:cubicBezTo>
                  <a:pt x="49764" y="5780"/>
                  <a:pt x="49764" y="5780"/>
                  <a:pt x="49764" y="5780"/>
                </a:cubicBezTo>
                <a:cubicBezTo>
                  <a:pt x="49764" y="2990"/>
                  <a:pt x="55058" y="0"/>
                  <a:pt x="60000" y="0"/>
                </a:cubicBezTo>
                <a:cubicBezTo>
                  <a:pt x="62470" y="0"/>
                  <a:pt x="64941" y="0"/>
                  <a:pt x="67411" y="1395"/>
                </a:cubicBezTo>
                <a:lnTo>
                  <a:pt x="67411" y="1395"/>
                </a:lnTo>
                <a:cubicBezTo>
                  <a:pt x="117176" y="29700"/>
                  <a:pt x="117176" y="29700"/>
                  <a:pt x="117176" y="29700"/>
                </a:cubicBezTo>
                <a:lnTo>
                  <a:pt x="117176" y="29700"/>
                </a:lnTo>
                <a:cubicBezTo>
                  <a:pt x="119647" y="31096"/>
                  <a:pt x="119647" y="32491"/>
                  <a:pt x="119647" y="33887"/>
                </a:cubicBezTo>
                <a:cubicBezTo>
                  <a:pt x="119647" y="35282"/>
                  <a:pt x="119647" y="36677"/>
                  <a:pt x="117176" y="38073"/>
                </a:cubicBezTo>
                <a:close/>
                <a:moveTo>
                  <a:pt x="69882" y="101461"/>
                </a:moveTo>
                <a:lnTo>
                  <a:pt x="69882" y="101461"/>
                </a:lnTo>
                <a:cubicBezTo>
                  <a:pt x="94941" y="85913"/>
                  <a:pt x="94941" y="85913"/>
                  <a:pt x="94941" y="85913"/>
                </a:cubicBezTo>
                <a:cubicBezTo>
                  <a:pt x="69882" y="71960"/>
                  <a:pt x="69882" y="71960"/>
                  <a:pt x="69882" y="71960"/>
                </a:cubicBezTo>
                <a:lnTo>
                  <a:pt x="69882" y="101461"/>
                </a:lnTo>
                <a:close/>
                <a:moveTo>
                  <a:pt x="69882" y="19734"/>
                </a:moveTo>
                <a:lnTo>
                  <a:pt x="69882" y="19734"/>
                </a:lnTo>
                <a:cubicBezTo>
                  <a:pt x="69882" y="48039"/>
                  <a:pt x="69882" y="48039"/>
                  <a:pt x="69882" y="48039"/>
                </a:cubicBezTo>
                <a:cubicBezTo>
                  <a:pt x="94941" y="33887"/>
                  <a:pt x="94941" y="33887"/>
                  <a:pt x="94941" y="33887"/>
                </a:cubicBezTo>
                <a:lnTo>
                  <a:pt x="69882" y="19734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0" name="Shape 4900"/>
          <p:cNvSpPr/>
          <p:nvPr/>
        </p:nvSpPr>
        <p:spPr>
          <a:xfrm>
            <a:off x="7754960" y="4633867"/>
            <a:ext cx="215172" cy="2152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568" y="87947"/>
                </a:moveTo>
                <a:lnTo>
                  <a:pt x="93568" y="87947"/>
                </a:lnTo>
                <a:cubicBezTo>
                  <a:pt x="78502" y="103046"/>
                  <a:pt x="54185" y="104900"/>
                  <a:pt x="37533" y="91655"/>
                </a:cubicBezTo>
                <a:cubicBezTo>
                  <a:pt x="13215" y="116026"/>
                  <a:pt x="13215" y="116026"/>
                  <a:pt x="13215" y="116026"/>
                </a:cubicBezTo>
                <a:cubicBezTo>
                  <a:pt x="9515" y="119735"/>
                  <a:pt x="5814" y="119735"/>
                  <a:pt x="1850" y="116026"/>
                </a:cubicBezTo>
                <a:cubicBezTo>
                  <a:pt x="0" y="114172"/>
                  <a:pt x="0" y="108609"/>
                  <a:pt x="1850" y="104900"/>
                </a:cubicBezTo>
                <a:cubicBezTo>
                  <a:pt x="28017" y="80529"/>
                  <a:pt x="28017" y="80529"/>
                  <a:pt x="28017" y="80529"/>
                </a:cubicBezTo>
                <a:cubicBezTo>
                  <a:pt x="15066" y="63576"/>
                  <a:pt x="15066" y="39205"/>
                  <a:pt x="31718" y="24370"/>
                </a:cubicBezTo>
                <a:cubicBezTo>
                  <a:pt x="46784" y="9271"/>
                  <a:pt x="46784" y="9271"/>
                  <a:pt x="46784" y="9271"/>
                </a:cubicBezTo>
                <a:cubicBezTo>
                  <a:pt x="56035" y="20662"/>
                  <a:pt x="56035" y="20662"/>
                  <a:pt x="56035" y="20662"/>
                </a:cubicBezTo>
                <a:cubicBezTo>
                  <a:pt x="74801" y="1854"/>
                  <a:pt x="74801" y="1854"/>
                  <a:pt x="74801" y="1854"/>
                </a:cubicBezTo>
                <a:cubicBezTo>
                  <a:pt x="76651" y="0"/>
                  <a:pt x="82202" y="0"/>
                  <a:pt x="84052" y="1854"/>
                </a:cubicBezTo>
                <a:cubicBezTo>
                  <a:pt x="88017" y="5562"/>
                  <a:pt x="88017" y="9271"/>
                  <a:pt x="84052" y="13245"/>
                </a:cubicBezTo>
                <a:cubicBezTo>
                  <a:pt x="67400" y="29933"/>
                  <a:pt x="67400" y="29933"/>
                  <a:pt x="67400" y="29933"/>
                </a:cubicBezTo>
                <a:cubicBezTo>
                  <a:pt x="88017" y="50596"/>
                  <a:pt x="88017" y="50596"/>
                  <a:pt x="88017" y="50596"/>
                </a:cubicBezTo>
                <a:cubicBezTo>
                  <a:pt x="104669" y="33642"/>
                  <a:pt x="104669" y="33642"/>
                  <a:pt x="104669" y="33642"/>
                </a:cubicBezTo>
                <a:cubicBezTo>
                  <a:pt x="108370" y="31788"/>
                  <a:pt x="113920" y="31788"/>
                  <a:pt x="115770" y="33642"/>
                </a:cubicBezTo>
                <a:cubicBezTo>
                  <a:pt x="119735" y="37350"/>
                  <a:pt x="119735" y="41059"/>
                  <a:pt x="115770" y="45033"/>
                </a:cubicBezTo>
                <a:cubicBezTo>
                  <a:pt x="99118" y="61721"/>
                  <a:pt x="99118" y="61721"/>
                  <a:pt x="99118" y="61721"/>
                </a:cubicBezTo>
                <a:cubicBezTo>
                  <a:pt x="108370" y="73112"/>
                  <a:pt x="108370" y="73112"/>
                  <a:pt x="108370" y="73112"/>
                </a:cubicBezTo>
                <a:lnTo>
                  <a:pt x="93568" y="87947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1" name="Shape 4901"/>
          <p:cNvSpPr/>
          <p:nvPr/>
        </p:nvSpPr>
        <p:spPr>
          <a:xfrm>
            <a:off x="4165951" y="5601354"/>
            <a:ext cx="265311" cy="2653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026" y="106046"/>
                </a:moveTo>
                <a:lnTo>
                  <a:pt x="15026" y="106046"/>
                </a:lnTo>
                <a:cubicBezTo>
                  <a:pt x="13524" y="104543"/>
                  <a:pt x="13524" y="104543"/>
                  <a:pt x="13524" y="104543"/>
                </a:cubicBezTo>
                <a:cubicBezTo>
                  <a:pt x="0" y="91019"/>
                  <a:pt x="0" y="68264"/>
                  <a:pt x="13524" y="54525"/>
                </a:cubicBezTo>
                <a:cubicBezTo>
                  <a:pt x="54525" y="13524"/>
                  <a:pt x="54525" y="13524"/>
                  <a:pt x="54525" y="13524"/>
                </a:cubicBezTo>
                <a:cubicBezTo>
                  <a:pt x="68264" y="0"/>
                  <a:pt x="91019" y="0"/>
                  <a:pt x="104543" y="13524"/>
                </a:cubicBezTo>
                <a:cubicBezTo>
                  <a:pt x="106046" y="15026"/>
                  <a:pt x="106046" y="15026"/>
                  <a:pt x="106046" y="15026"/>
                </a:cubicBezTo>
                <a:cubicBezTo>
                  <a:pt x="119785" y="28765"/>
                  <a:pt x="119785" y="51520"/>
                  <a:pt x="106046" y="65044"/>
                </a:cubicBezTo>
                <a:cubicBezTo>
                  <a:pt x="65259" y="106046"/>
                  <a:pt x="65259" y="106046"/>
                  <a:pt x="65259" y="106046"/>
                </a:cubicBezTo>
                <a:cubicBezTo>
                  <a:pt x="51520" y="119785"/>
                  <a:pt x="28765" y="119785"/>
                  <a:pt x="15026" y="106046"/>
                </a:cubicBezTo>
                <a:close/>
                <a:moveTo>
                  <a:pt x="77280" y="77280"/>
                </a:moveTo>
                <a:lnTo>
                  <a:pt x="77280" y="77280"/>
                </a:lnTo>
                <a:cubicBezTo>
                  <a:pt x="42504" y="42289"/>
                  <a:pt x="42504" y="42289"/>
                  <a:pt x="42504" y="42289"/>
                </a:cubicBezTo>
                <a:cubicBezTo>
                  <a:pt x="21252" y="63542"/>
                  <a:pt x="21252" y="63542"/>
                  <a:pt x="21252" y="63542"/>
                </a:cubicBezTo>
                <a:cubicBezTo>
                  <a:pt x="12021" y="72772"/>
                  <a:pt x="12021" y="87799"/>
                  <a:pt x="21252" y="97030"/>
                </a:cubicBezTo>
                <a:cubicBezTo>
                  <a:pt x="22754" y="98533"/>
                  <a:pt x="22754" y="98533"/>
                  <a:pt x="22754" y="98533"/>
                </a:cubicBezTo>
                <a:cubicBezTo>
                  <a:pt x="31771" y="107549"/>
                  <a:pt x="47012" y="107549"/>
                  <a:pt x="56028" y="98533"/>
                </a:cubicBezTo>
                <a:lnTo>
                  <a:pt x="77280" y="7728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2" name="Shape 4902"/>
          <p:cNvSpPr/>
          <p:nvPr/>
        </p:nvSpPr>
        <p:spPr>
          <a:xfrm>
            <a:off x="3706358" y="5607623"/>
            <a:ext cx="181747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43" y="119774"/>
                </a:moveTo>
                <a:lnTo>
                  <a:pt x="59843" y="119774"/>
                </a:lnTo>
                <a:cubicBezTo>
                  <a:pt x="28825" y="119774"/>
                  <a:pt x="0" y="100564"/>
                  <a:pt x="0" y="76610"/>
                </a:cubicBezTo>
                <a:cubicBezTo>
                  <a:pt x="0" y="54237"/>
                  <a:pt x="57650" y="0"/>
                  <a:pt x="57650" y="0"/>
                </a:cubicBezTo>
                <a:cubicBezTo>
                  <a:pt x="57650" y="0"/>
                  <a:pt x="119686" y="52655"/>
                  <a:pt x="119686" y="76610"/>
                </a:cubicBezTo>
                <a:cubicBezTo>
                  <a:pt x="119686" y="100564"/>
                  <a:pt x="90861" y="119774"/>
                  <a:pt x="59843" y="119774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3" name="Shape 4903"/>
          <p:cNvSpPr/>
          <p:nvPr/>
        </p:nvSpPr>
        <p:spPr>
          <a:xfrm>
            <a:off x="3154845" y="5607623"/>
            <a:ext cx="286201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4" name="Shape 4904"/>
          <p:cNvSpPr/>
          <p:nvPr/>
        </p:nvSpPr>
        <p:spPr>
          <a:xfrm>
            <a:off x="2655559" y="5590906"/>
            <a:ext cx="286203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438"/>
                  <a:pt x="59202" y="108438"/>
                </a:cubicBezTo>
                <a:cubicBezTo>
                  <a:pt x="85913" y="108438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59202" y="95880"/>
                </a:moveTo>
                <a:lnTo>
                  <a:pt x="59202" y="95880"/>
                </a:lnTo>
                <a:cubicBezTo>
                  <a:pt x="39468" y="95880"/>
                  <a:pt x="23920" y="80332"/>
                  <a:pt x="23920" y="60598"/>
                </a:cubicBezTo>
                <a:cubicBezTo>
                  <a:pt x="23920" y="40863"/>
                  <a:pt x="39468" y="23920"/>
                  <a:pt x="59202" y="23920"/>
                </a:cubicBezTo>
                <a:cubicBezTo>
                  <a:pt x="78936" y="23920"/>
                  <a:pt x="95880" y="40863"/>
                  <a:pt x="95880" y="60598"/>
                </a:cubicBezTo>
                <a:cubicBezTo>
                  <a:pt x="95880" y="80332"/>
                  <a:pt x="78936" y="95880"/>
                  <a:pt x="59202" y="95880"/>
                </a:cubicBezTo>
                <a:close/>
                <a:moveTo>
                  <a:pt x="59202" y="35282"/>
                </a:moveTo>
                <a:lnTo>
                  <a:pt x="59202" y="35282"/>
                </a:lnTo>
                <a:cubicBezTo>
                  <a:pt x="46445" y="35282"/>
                  <a:pt x="35282" y="46445"/>
                  <a:pt x="35282" y="60598"/>
                </a:cubicBezTo>
                <a:cubicBezTo>
                  <a:pt x="35282" y="73355"/>
                  <a:pt x="46445" y="84518"/>
                  <a:pt x="59202" y="84518"/>
                </a:cubicBezTo>
                <a:cubicBezTo>
                  <a:pt x="73355" y="84518"/>
                  <a:pt x="84518" y="73355"/>
                  <a:pt x="84518" y="60598"/>
                </a:cubicBezTo>
                <a:cubicBezTo>
                  <a:pt x="84518" y="46445"/>
                  <a:pt x="73355" y="35282"/>
                  <a:pt x="59202" y="35282"/>
                </a:cubicBezTo>
                <a:close/>
                <a:moveTo>
                  <a:pt x="59202" y="71960"/>
                </a:moveTo>
                <a:lnTo>
                  <a:pt x="59202" y="71960"/>
                </a:lnTo>
                <a:cubicBezTo>
                  <a:pt x="53621" y="71960"/>
                  <a:pt x="47840" y="66378"/>
                  <a:pt x="47840" y="60598"/>
                </a:cubicBezTo>
                <a:cubicBezTo>
                  <a:pt x="47840" y="53621"/>
                  <a:pt x="53621" y="49435"/>
                  <a:pt x="59202" y="49435"/>
                </a:cubicBezTo>
                <a:cubicBezTo>
                  <a:pt x="66179" y="49435"/>
                  <a:pt x="70564" y="53621"/>
                  <a:pt x="70564" y="60598"/>
                </a:cubicBezTo>
                <a:cubicBezTo>
                  <a:pt x="70564" y="66378"/>
                  <a:pt x="66179" y="71960"/>
                  <a:pt x="59202" y="7196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5" name="Shape 4905"/>
          <p:cNvSpPr/>
          <p:nvPr/>
        </p:nvSpPr>
        <p:spPr>
          <a:xfrm>
            <a:off x="2154184" y="5590906"/>
            <a:ext cx="288291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66378"/>
                </a:moveTo>
                <a:lnTo>
                  <a:pt x="114285" y="66378"/>
                </a:lnTo>
                <a:cubicBezTo>
                  <a:pt x="98916" y="66378"/>
                  <a:pt x="98916" y="66378"/>
                  <a:pt x="98916" y="66378"/>
                </a:cubicBezTo>
                <a:cubicBezTo>
                  <a:pt x="96157" y="66378"/>
                  <a:pt x="93399" y="63388"/>
                  <a:pt x="93399" y="60598"/>
                </a:cubicBezTo>
                <a:cubicBezTo>
                  <a:pt x="93399" y="56411"/>
                  <a:pt x="96157" y="55016"/>
                  <a:pt x="98916" y="55016"/>
                </a:cubicBezTo>
                <a:cubicBezTo>
                  <a:pt x="114285" y="55016"/>
                  <a:pt x="114285" y="55016"/>
                  <a:pt x="114285" y="55016"/>
                </a:cubicBezTo>
                <a:cubicBezTo>
                  <a:pt x="117044" y="55016"/>
                  <a:pt x="119802" y="56411"/>
                  <a:pt x="119802" y="60598"/>
                </a:cubicBezTo>
                <a:cubicBezTo>
                  <a:pt x="119802" y="63388"/>
                  <a:pt x="117044" y="66378"/>
                  <a:pt x="114285" y="66378"/>
                </a:cubicBezTo>
                <a:close/>
                <a:moveTo>
                  <a:pt x="103054" y="23920"/>
                </a:moveTo>
                <a:lnTo>
                  <a:pt x="103054" y="23920"/>
                </a:lnTo>
                <a:cubicBezTo>
                  <a:pt x="92019" y="35282"/>
                  <a:pt x="92019" y="35282"/>
                  <a:pt x="92019" y="35282"/>
                </a:cubicBezTo>
                <a:lnTo>
                  <a:pt x="92019" y="35282"/>
                </a:lnTo>
                <a:cubicBezTo>
                  <a:pt x="90443" y="36677"/>
                  <a:pt x="89064" y="38073"/>
                  <a:pt x="87684" y="38073"/>
                </a:cubicBezTo>
                <a:cubicBezTo>
                  <a:pt x="84926" y="38073"/>
                  <a:pt x="82167" y="35282"/>
                  <a:pt x="82167" y="32491"/>
                </a:cubicBezTo>
                <a:cubicBezTo>
                  <a:pt x="82167" y="31096"/>
                  <a:pt x="82167" y="29700"/>
                  <a:pt x="83546" y="28305"/>
                </a:cubicBezTo>
                <a:lnTo>
                  <a:pt x="83546" y="28305"/>
                </a:lnTo>
                <a:cubicBezTo>
                  <a:pt x="94778" y="16943"/>
                  <a:pt x="94778" y="16943"/>
                  <a:pt x="94778" y="16943"/>
                </a:cubicBezTo>
                <a:lnTo>
                  <a:pt x="94778" y="16943"/>
                </a:lnTo>
                <a:cubicBezTo>
                  <a:pt x="96157" y="15548"/>
                  <a:pt x="97536" y="15548"/>
                  <a:pt x="98916" y="15548"/>
                </a:cubicBezTo>
                <a:cubicBezTo>
                  <a:pt x="101674" y="15548"/>
                  <a:pt x="104433" y="16943"/>
                  <a:pt x="104433" y="21129"/>
                </a:cubicBezTo>
                <a:cubicBezTo>
                  <a:pt x="104433" y="22524"/>
                  <a:pt x="104433" y="23920"/>
                  <a:pt x="103054" y="23920"/>
                </a:cubicBezTo>
                <a:close/>
                <a:moveTo>
                  <a:pt x="59901" y="119800"/>
                </a:moveTo>
                <a:lnTo>
                  <a:pt x="59901" y="119800"/>
                </a:lnTo>
                <a:cubicBezTo>
                  <a:pt x="57142" y="119800"/>
                  <a:pt x="54384" y="118405"/>
                  <a:pt x="54384" y="114219"/>
                </a:cubicBezTo>
                <a:cubicBezTo>
                  <a:pt x="54384" y="100066"/>
                  <a:pt x="54384" y="100066"/>
                  <a:pt x="54384" y="100066"/>
                </a:cubicBezTo>
                <a:cubicBezTo>
                  <a:pt x="54384" y="95880"/>
                  <a:pt x="57142" y="94485"/>
                  <a:pt x="59901" y="94485"/>
                </a:cubicBezTo>
                <a:cubicBezTo>
                  <a:pt x="62660" y="94485"/>
                  <a:pt x="65418" y="95880"/>
                  <a:pt x="65418" y="100066"/>
                </a:cubicBezTo>
                <a:cubicBezTo>
                  <a:pt x="65418" y="114219"/>
                  <a:pt x="65418" y="114219"/>
                  <a:pt x="65418" y="114219"/>
                </a:cubicBezTo>
                <a:cubicBezTo>
                  <a:pt x="65418" y="118405"/>
                  <a:pt x="62660" y="119800"/>
                  <a:pt x="59901" y="119800"/>
                </a:cubicBezTo>
                <a:close/>
                <a:moveTo>
                  <a:pt x="59901" y="26910"/>
                </a:moveTo>
                <a:lnTo>
                  <a:pt x="59901" y="26910"/>
                </a:lnTo>
                <a:cubicBezTo>
                  <a:pt x="57142" y="26910"/>
                  <a:pt x="54384" y="23920"/>
                  <a:pt x="54384" y="21129"/>
                </a:cubicBezTo>
                <a:cubicBezTo>
                  <a:pt x="54384" y="5780"/>
                  <a:pt x="54384" y="5780"/>
                  <a:pt x="54384" y="5780"/>
                </a:cubicBezTo>
                <a:cubicBezTo>
                  <a:pt x="54384" y="2990"/>
                  <a:pt x="57142" y="0"/>
                  <a:pt x="59901" y="0"/>
                </a:cubicBezTo>
                <a:cubicBezTo>
                  <a:pt x="62660" y="0"/>
                  <a:pt x="65418" y="2990"/>
                  <a:pt x="65418" y="5780"/>
                </a:cubicBezTo>
                <a:cubicBezTo>
                  <a:pt x="65418" y="21129"/>
                  <a:pt x="65418" y="21129"/>
                  <a:pt x="65418" y="21129"/>
                </a:cubicBezTo>
                <a:cubicBezTo>
                  <a:pt x="65418" y="23920"/>
                  <a:pt x="62660" y="26910"/>
                  <a:pt x="59901" y="26910"/>
                </a:cubicBezTo>
                <a:close/>
                <a:moveTo>
                  <a:pt x="36256" y="91694"/>
                </a:moveTo>
                <a:lnTo>
                  <a:pt x="36256" y="91694"/>
                </a:lnTo>
                <a:cubicBezTo>
                  <a:pt x="25024" y="102857"/>
                  <a:pt x="25024" y="102857"/>
                  <a:pt x="25024" y="102857"/>
                </a:cubicBezTo>
                <a:lnTo>
                  <a:pt x="25024" y="102857"/>
                </a:lnTo>
                <a:cubicBezTo>
                  <a:pt x="23645" y="104252"/>
                  <a:pt x="22266" y="105647"/>
                  <a:pt x="20886" y="105647"/>
                </a:cubicBezTo>
                <a:cubicBezTo>
                  <a:pt x="18128" y="105647"/>
                  <a:pt x="15369" y="102857"/>
                  <a:pt x="15369" y="100066"/>
                </a:cubicBezTo>
                <a:cubicBezTo>
                  <a:pt x="15369" y="98671"/>
                  <a:pt x="15369" y="97275"/>
                  <a:pt x="16748" y="95880"/>
                </a:cubicBezTo>
                <a:lnTo>
                  <a:pt x="16748" y="95880"/>
                </a:lnTo>
                <a:cubicBezTo>
                  <a:pt x="27783" y="84518"/>
                  <a:pt x="27783" y="84518"/>
                  <a:pt x="27783" y="84518"/>
                </a:cubicBezTo>
                <a:lnTo>
                  <a:pt x="27783" y="84518"/>
                </a:lnTo>
                <a:cubicBezTo>
                  <a:pt x="29359" y="83122"/>
                  <a:pt x="30738" y="83122"/>
                  <a:pt x="32118" y="83122"/>
                </a:cubicBezTo>
                <a:cubicBezTo>
                  <a:pt x="34876" y="83122"/>
                  <a:pt x="37635" y="84518"/>
                  <a:pt x="37635" y="88903"/>
                </a:cubicBezTo>
                <a:cubicBezTo>
                  <a:pt x="37635" y="90299"/>
                  <a:pt x="37635" y="91694"/>
                  <a:pt x="36256" y="91694"/>
                </a:cubicBezTo>
                <a:close/>
                <a:moveTo>
                  <a:pt x="32118" y="38073"/>
                </a:moveTo>
                <a:lnTo>
                  <a:pt x="32118" y="38073"/>
                </a:lnTo>
                <a:cubicBezTo>
                  <a:pt x="30738" y="38073"/>
                  <a:pt x="29359" y="36677"/>
                  <a:pt x="27783" y="35282"/>
                </a:cubicBezTo>
                <a:lnTo>
                  <a:pt x="27783" y="35282"/>
                </a:lnTo>
                <a:cubicBezTo>
                  <a:pt x="16748" y="23920"/>
                  <a:pt x="16748" y="23920"/>
                  <a:pt x="16748" y="23920"/>
                </a:cubicBezTo>
                <a:lnTo>
                  <a:pt x="16748" y="23920"/>
                </a:lnTo>
                <a:cubicBezTo>
                  <a:pt x="15369" y="23920"/>
                  <a:pt x="15369" y="22524"/>
                  <a:pt x="15369" y="21129"/>
                </a:cubicBezTo>
                <a:cubicBezTo>
                  <a:pt x="15369" y="16943"/>
                  <a:pt x="18128" y="15548"/>
                  <a:pt x="20886" y="15548"/>
                </a:cubicBezTo>
                <a:cubicBezTo>
                  <a:pt x="22266" y="15548"/>
                  <a:pt x="23645" y="15548"/>
                  <a:pt x="25024" y="16943"/>
                </a:cubicBezTo>
                <a:lnTo>
                  <a:pt x="25024" y="16943"/>
                </a:lnTo>
                <a:cubicBezTo>
                  <a:pt x="36256" y="28305"/>
                  <a:pt x="36256" y="28305"/>
                  <a:pt x="36256" y="28305"/>
                </a:cubicBezTo>
                <a:lnTo>
                  <a:pt x="36256" y="28305"/>
                </a:lnTo>
                <a:cubicBezTo>
                  <a:pt x="37635" y="29700"/>
                  <a:pt x="37635" y="31096"/>
                  <a:pt x="37635" y="32491"/>
                </a:cubicBezTo>
                <a:cubicBezTo>
                  <a:pt x="37635" y="35282"/>
                  <a:pt x="34876" y="38073"/>
                  <a:pt x="32118" y="38073"/>
                </a:cubicBezTo>
                <a:close/>
                <a:moveTo>
                  <a:pt x="26403" y="60598"/>
                </a:moveTo>
                <a:lnTo>
                  <a:pt x="26403" y="60598"/>
                </a:lnTo>
                <a:cubicBezTo>
                  <a:pt x="26403" y="63388"/>
                  <a:pt x="23645" y="66378"/>
                  <a:pt x="20886" y="66378"/>
                </a:cubicBezTo>
                <a:cubicBezTo>
                  <a:pt x="5517" y="66378"/>
                  <a:pt x="5517" y="66378"/>
                  <a:pt x="5517" y="66378"/>
                </a:cubicBezTo>
                <a:cubicBezTo>
                  <a:pt x="2758" y="66378"/>
                  <a:pt x="0" y="63388"/>
                  <a:pt x="0" y="60598"/>
                </a:cubicBezTo>
                <a:cubicBezTo>
                  <a:pt x="0" y="56411"/>
                  <a:pt x="2758" y="55016"/>
                  <a:pt x="5517" y="55016"/>
                </a:cubicBezTo>
                <a:cubicBezTo>
                  <a:pt x="20886" y="55016"/>
                  <a:pt x="20886" y="55016"/>
                  <a:pt x="20886" y="55016"/>
                </a:cubicBezTo>
                <a:cubicBezTo>
                  <a:pt x="23645" y="55016"/>
                  <a:pt x="26403" y="56411"/>
                  <a:pt x="26403" y="60598"/>
                </a:cubicBezTo>
                <a:close/>
                <a:moveTo>
                  <a:pt x="87684" y="83122"/>
                </a:moveTo>
                <a:lnTo>
                  <a:pt x="87684" y="83122"/>
                </a:lnTo>
                <a:cubicBezTo>
                  <a:pt x="89064" y="83122"/>
                  <a:pt x="90443" y="83122"/>
                  <a:pt x="92019" y="84518"/>
                </a:cubicBezTo>
                <a:lnTo>
                  <a:pt x="92019" y="84518"/>
                </a:lnTo>
                <a:cubicBezTo>
                  <a:pt x="103054" y="95880"/>
                  <a:pt x="103054" y="95880"/>
                  <a:pt x="103054" y="95880"/>
                </a:cubicBezTo>
                <a:lnTo>
                  <a:pt x="103054" y="95880"/>
                </a:lnTo>
                <a:cubicBezTo>
                  <a:pt x="104433" y="97275"/>
                  <a:pt x="104433" y="98671"/>
                  <a:pt x="104433" y="100066"/>
                </a:cubicBezTo>
                <a:cubicBezTo>
                  <a:pt x="104433" y="102857"/>
                  <a:pt x="101674" y="105647"/>
                  <a:pt x="98916" y="105647"/>
                </a:cubicBezTo>
                <a:cubicBezTo>
                  <a:pt x="97536" y="105647"/>
                  <a:pt x="96157" y="104252"/>
                  <a:pt x="94778" y="102857"/>
                </a:cubicBezTo>
                <a:lnTo>
                  <a:pt x="94778" y="102857"/>
                </a:lnTo>
                <a:cubicBezTo>
                  <a:pt x="83546" y="91694"/>
                  <a:pt x="83546" y="91694"/>
                  <a:pt x="83546" y="91694"/>
                </a:cubicBezTo>
                <a:lnTo>
                  <a:pt x="83546" y="91694"/>
                </a:lnTo>
                <a:cubicBezTo>
                  <a:pt x="82167" y="91694"/>
                  <a:pt x="82167" y="90299"/>
                  <a:pt x="82167" y="88903"/>
                </a:cubicBezTo>
                <a:cubicBezTo>
                  <a:pt x="82167" y="84518"/>
                  <a:pt x="84926" y="83122"/>
                  <a:pt x="87684" y="8312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6" name="Shape 4906"/>
          <p:cNvSpPr/>
          <p:nvPr/>
        </p:nvSpPr>
        <p:spPr>
          <a:xfrm>
            <a:off x="1654899" y="5590906"/>
            <a:ext cx="286201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438"/>
                  <a:pt x="60598" y="108438"/>
                </a:cubicBezTo>
                <a:cubicBezTo>
                  <a:pt x="87308" y="108438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60598" y="85913"/>
                </a:moveTo>
                <a:lnTo>
                  <a:pt x="60598" y="85913"/>
                </a:lnTo>
                <a:cubicBezTo>
                  <a:pt x="45049" y="85913"/>
                  <a:pt x="49235" y="70564"/>
                  <a:pt x="49235" y="70564"/>
                </a:cubicBezTo>
                <a:cubicBezTo>
                  <a:pt x="60598" y="29700"/>
                  <a:pt x="60598" y="29700"/>
                  <a:pt x="60598" y="29700"/>
                </a:cubicBezTo>
                <a:cubicBezTo>
                  <a:pt x="70365" y="70564"/>
                  <a:pt x="70365" y="70564"/>
                  <a:pt x="70365" y="70564"/>
                </a:cubicBezTo>
                <a:cubicBezTo>
                  <a:pt x="74750" y="85913"/>
                  <a:pt x="60598" y="85913"/>
                  <a:pt x="60598" y="8591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7" name="Shape 4907"/>
          <p:cNvSpPr/>
          <p:nvPr/>
        </p:nvSpPr>
        <p:spPr>
          <a:xfrm>
            <a:off x="10220052" y="4098928"/>
            <a:ext cx="286201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671" y="119800"/>
                </a:moveTo>
                <a:lnTo>
                  <a:pt x="98671" y="119800"/>
                </a:lnTo>
                <a:cubicBezTo>
                  <a:pt x="98671" y="64784"/>
                  <a:pt x="55016" y="19734"/>
                  <a:pt x="0" y="19734"/>
                </a:cubicBezTo>
                <a:cubicBezTo>
                  <a:pt x="0" y="0"/>
                  <a:pt x="0" y="0"/>
                  <a:pt x="0" y="0"/>
                </a:cubicBezTo>
                <a:cubicBezTo>
                  <a:pt x="66179" y="0"/>
                  <a:pt x="119800" y="53621"/>
                  <a:pt x="119800" y="119800"/>
                </a:cubicBezTo>
                <a:lnTo>
                  <a:pt x="98671" y="119800"/>
                </a:lnTo>
                <a:close/>
                <a:moveTo>
                  <a:pt x="76146" y="119800"/>
                </a:moveTo>
                <a:lnTo>
                  <a:pt x="76146" y="119800"/>
                </a:lnTo>
                <a:cubicBezTo>
                  <a:pt x="56411" y="119800"/>
                  <a:pt x="56411" y="119800"/>
                  <a:pt x="56411" y="119800"/>
                </a:cubicBezTo>
                <a:cubicBezTo>
                  <a:pt x="56411" y="88903"/>
                  <a:pt x="30897" y="63388"/>
                  <a:pt x="0" y="63388"/>
                </a:cubicBezTo>
                <a:cubicBezTo>
                  <a:pt x="0" y="42259"/>
                  <a:pt x="0" y="42259"/>
                  <a:pt x="0" y="42259"/>
                </a:cubicBezTo>
                <a:cubicBezTo>
                  <a:pt x="42259" y="42259"/>
                  <a:pt x="76146" y="77541"/>
                  <a:pt x="76146" y="119800"/>
                </a:cubicBezTo>
                <a:close/>
                <a:moveTo>
                  <a:pt x="14152" y="90299"/>
                </a:moveTo>
                <a:lnTo>
                  <a:pt x="14152" y="90299"/>
                </a:lnTo>
                <a:cubicBezTo>
                  <a:pt x="22524" y="90299"/>
                  <a:pt x="29501" y="95880"/>
                  <a:pt x="29501" y="104252"/>
                </a:cubicBezTo>
                <a:cubicBezTo>
                  <a:pt x="29501" y="112823"/>
                  <a:pt x="22524" y="119800"/>
                  <a:pt x="14152" y="119800"/>
                </a:cubicBezTo>
                <a:cubicBezTo>
                  <a:pt x="5581" y="119800"/>
                  <a:pt x="0" y="112823"/>
                  <a:pt x="0" y="104252"/>
                </a:cubicBezTo>
                <a:cubicBezTo>
                  <a:pt x="0" y="95880"/>
                  <a:pt x="5581" y="90299"/>
                  <a:pt x="14152" y="9029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8" name="Shape 4908"/>
          <p:cNvSpPr/>
          <p:nvPr/>
        </p:nvSpPr>
        <p:spPr>
          <a:xfrm>
            <a:off x="9731211" y="4111465"/>
            <a:ext cx="261132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95" y="43516"/>
                </a:moveTo>
                <a:lnTo>
                  <a:pt x="113695" y="43516"/>
                </a:lnTo>
                <a:cubicBezTo>
                  <a:pt x="92173" y="43516"/>
                  <a:pt x="92173" y="43516"/>
                  <a:pt x="92173" y="43516"/>
                </a:cubicBezTo>
                <a:cubicBezTo>
                  <a:pt x="84565" y="76263"/>
                  <a:pt x="84565" y="76263"/>
                  <a:pt x="84565" y="76263"/>
                </a:cubicBezTo>
                <a:cubicBezTo>
                  <a:pt x="101521" y="76263"/>
                  <a:pt x="101521" y="76263"/>
                  <a:pt x="101521" y="76263"/>
                </a:cubicBezTo>
                <a:cubicBezTo>
                  <a:pt x="104565" y="76263"/>
                  <a:pt x="107608" y="79340"/>
                  <a:pt x="107608" y="82417"/>
                </a:cubicBezTo>
                <a:cubicBezTo>
                  <a:pt x="107608" y="85494"/>
                  <a:pt x="104565" y="88571"/>
                  <a:pt x="101521" y="88571"/>
                </a:cubicBezTo>
                <a:cubicBezTo>
                  <a:pt x="81521" y="88571"/>
                  <a:pt x="81521" y="88571"/>
                  <a:pt x="81521" y="88571"/>
                </a:cubicBezTo>
                <a:cubicBezTo>
                  <a:pt x="76956" y="114945"/>
                  <a:pt x="76956" y="114945"/>
                  <a:pt x="76956" y="114945"/>
                </a:cubicBezTo>
                <a:lnTo>
                  <a:pt x="76956" y="114945"/>
                </a:lnTo>
                <a:cubicBezTo>
                  <a:pt x="75434" y="118241"/>
                  <a:pt x="73695" y="119780"/>
                  <a:pt x="70652" y="119780"/>
                </a:cubicBezTo>
                <a:cubicBezTo>
                  <a:pt x="66086" y="119780"/>
                  <a:pt x="64565" y="116703"/>
                  <a:pt x="64565" y="113406"/>
                </a:cubicBezTo>
                <a:lnTo>
                  <a:pt x="64565" y="111868"/>
                </a:lnTo>
                <a:lnTo>
                  <a:pt x="64565" y="111868"/>
                </a:lnTo>
                <a:cubicBezTo>
                  <a:pt x="69130" y="88571"/>
                  <a:pt x="69130" y="88571"/>
                  <a:pt x="69130" y="88571"/>
                </a:cubicBezTo>
                <a:cubicBezTo>
                  <a:pt x="36956" y="88571"/>
                  <a:pt x="36956" y="88571"/>
                  <a:pt x="36956" y="88571"/>
                </a:cubicBezTo>
                <a:cubicBezTo>
                  <a:pt x="30652" y="114945"/>
                  <a:pt x="30652" y="114945"/>
                  <a:pt x="30652" y="114945"/>
                </a:cubicBezTo>
                <a:lnTo>
                  <a:pt x="30652" y="114945"/>
                </a:lnTo>
                <a:cubicBezTo>
                  <a:pt x="30652" y="118241"/>
                  <a:pt x="27608" y="119780"/>
                  <a:pt x="24565" y="119780"/>
                </a:cubicBezTo>
                <a:cubicBezTo>
                  <a:pt x="21521" y="119780"/>
                  <a:pt x="18478" y="116703"/>
                  <a:pt x="18478" y="113406"/>
                </a:cubicBezTo>
                <a:lnTo>
                  <a:pt x="18478" y="111868"/>
                </a:lnTo>
                <a:lnTo>
                  <a:pt x="18478" y="111868"/>
                </a:lnTo>
                <a:cubicBezTo>
                  <a:pt x="24565" y="88571"/>
                  <a:pt x="24565" y="88571"/>
                  <a:pt x="24565" y="88571"/>
                </a:cubicBezTo>
                <a:cubicBezTo>
                  <a:pt x="6086" y="88571"/>
                  <a:pt x="6086" y="88571"/>
                  <a:pt x="6086" y="88571"/>
                </a:cubicBezTo>
                <a:cubicBezTo>
                  <a:pt x="3043" y="88571"/>
                  <a:pt x="0" y="85494"/>
                  <a:pt x="0" y="82417"/>
                </a:cubicBezTo>
                <a:cubicBezTo>
                  <a:pt x="0" y="79340"/>
                  <a:pt x="3043" y="76263"/>
                  <a:pt x="6086" y="76263"/>
                </a:cubicBezTo>
                <a:cubicBezTo>
                  <a:pt x="27608" y="76263"/>
                  <a:pt x="27608" y="76263"/>
                  <a:pt x="27608" y="76263"/>
                </a:cubicBezTo>
                <a:cubicBezTo>
                  <a:pt x="35434" y="43516"/>
                  <a:pt x="35434" y="43516"/>
                  <a:pt x="35434" y="43516"/>
                </a:cubicBezTo>
                <a:cubicBezTo>
                  <a:pt x="18478" y="43516"/>
                  <a:pt x="18478" y="43516"/>
                  <a:pt x="18478" y="43516"/>
                </a:cubicBezTo>
                <a:cubicBezTo>
                  <a:pt x="15434" y="43516"/>
                  <a:pt x="12391" y="40439"/>
                  <a:pt x="12391" y="37362"/>
                </a:cubicBezTo>
                <a:cubicBezTo>
                  <a:pt x="12391" y="32747"/>
                  <a:pt x="15434" y="31208"/>
                  <a:pt x="18478" y="31208"/>
                </a:cubicBezTo>
                <a:cubicBezTo>
                  <a:pt x="38478" y="31208"/>
                  <a:pt x="38478" y="31208"/>
                  <a:pt x="38478" y="31208"/>
                </a:cubicBezTo>
                <a:cubicBezTo>
                  <a:pt x="43043" y="4835"/>
                  <a:pt x="43043" y="4835"/>
                  <a:pt x="43043" y="4835"/>
                </a:cubicBezTo>
                <a:lnTo>
                  <a:pt x="43043" y="4835"/>
                </a:lnTo>
                <a:cubicBezTo>
                  <a:pt x="44565" y="1538"/>
                  <a:pt x="46086" y="0"/>
                  <a:pt x="49130" y="0"/>
                </a:cubicBezTo>
                <a:cubicBezTo>
                  <a:pt x="53913" y="0"/>
                  <a:pt x="55434" y="1538"/>
                  <a:pt x="55434" y="6373"/>
                </a:cubicBezTo>
                <a:cubicBezTo>
                  <a:pt x="55434" y="6373"/>
                  <a:pt x="55434" y="6373"/>
                  <a:pt x="55434" y="7912"/>
                </a:cubicBezTo>
                <a:lnTo>
                  <a:pt x="55434" y="7912"/>
                </a:lnTo>
                <a:cubicBezTo>
                  <a:pt x="50869" y="31208"/>
                  <a:pt x="50869" y="31208"/>
                  <a:pt x="50869" y="31208"/>
                </a:cubicBezTo>
                <a:cubicBezTo>
                  <a:pt x="83043" y="31208"/>
                  <a:pt x="83043" y="31208"/>
                  <a:pt x="83043" y="31208"/>
                </a:cubicBezTo>
                <a:cubicBezTo>
                  <a:pt x="89130" y="4835"/>
                  <a:pt x="89130" y="4835"/>
                  <a:pt x="89130" y="4835"/>
                </a:cubicBezTo>
                <a:lnTo>
                  <a:pt x="89130" y="4835"/>
                </a:lnTo>
                <a:cubicBezTo>
                  <a:pt x="89130" y="1538"/>
                  <a:pt x="92173" y="0"/>
                  <a:pt x="95217" y="0"/>
                </a:cubicBezTo>
                <a:cubicBezTo>
                  <a:pt x="98260" y="0"/>
                  <a:pt x="101521" y="1538"/>
                  <a:pt x="101521" y="6373"/>
                </a:cubicBezTo>
                <a:cubicBezTo>
                  <a:pt x="101521" y="6373"/>
                  <a:pt x="101521" y="6373"/>
                  <a:pt x="101521" y="7912"/>
                </a:cubicBezTo>
                <a:lnTo>
                  <a:pt x="101521" y="7912"/>
                </a:lnTo>
                <a:cubicBezTo>
                  <a:pt x="95217" y="31208"/>
                  <a:pt x="95217" y="31208"/>
                  <a:pt x="95217" y="31208"/>
                </a:cubicBezTo>
                <a:cubicBezTo>
                  <a:pt x="113695" y="31208"/>
                  <a:pt x="113695" y="31208"/>
                  <a:pt x="113695" y="31208"/>
                </a:cubicBezTo>
                <a:cubicBezTo>
                  <a:pt x="116739" y="31208"/>
                  <a:pt x="119782" y="32747"/>
                  <a:pt x="119782" y="37362"/>
                </a:cubicBezTo>
                <a:cubicBezTo>
                  <a:pt x="119782" y="40439"/>
                  <a:pt x="116739" y="43516"/>
                  <a:pt x="113695" y="43516"/>
                </a:cubicBezTo>
                <a:close/>
                <a:moveTo>
                  <a:pt x="47608" y="43516"/>
                </a:moveTo>
                <a:lnTo>
                  <a:pt x="47608" y="43516"/>
                </a:lnTo>
                <a:cubicBezTo>
                  <a:pt x="40000" y="76263"/>
                  <a:pt x="40000" y="76263"/>
                  <a:pt x="40000" y="76263"/>
                </a:cubicBezTo>
                <a:cubicBezTo>
                  <a:pt x="72173" y="76263"/>
                  <a:pt x="72173" y="76263"/>
                  <a:pt x="72173" y="76263"/>
                </a:cubicBezTo>
                <a:cubicBezTo>
                  <a:pt x="80000" y="43516"/>
                  <a:pt x="80000" y="43516"/>
                  <a:pt x="80000" y="43516"/>
                </a:cubicBezTo>
                <a:lnTo>
                  <a:pt x="47608" y="4351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09" name="Shape 4909"/>
          <p:cNvSpPr/>
          <p:nvPr/>
        </p:nvSpPr>
        <p:spPr>
          <a:xfrm>
            <a:off x="9219390" y="4126092"/>
            <a:ext cx="286203" cy="2319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54"/>
                </a:moveTo>
                <a:lnTo>
                  <a:pt x="114019" y="119754"/>
                </a:lnTo>
                <a:cubicBezTo>
                  <a:pt x="5581" y="119754"/>
                  <a:pt x="5581" y="119754"/>
                  <a:pt x="5581" y="119754"/>
                </a:cubicBezTo>
                <a:cubicBezTo>
                  <a:pt x="2790" y="119754"/>
                  <a:pt x="0" y="116311"/>
                  <a:pt x="0" y="112868"/>
                </a:cubicBezTo>
                <a:cubicBezTo>
                  <a:pt x="0" y="6885"/>
                  <a:pt x="0" y="6885"/>
                  <a:pt x="0" y="6885"/>
                </a:cubicBezTo>
                <a:cubicBezTo>
                  <a:pt x="0" y="1721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1721"/>
                  <a:pt x="119800" y="6885"/>
                </a:cubicBezTo>
                <a:cubicBezTo>
                  <a:pt x="119800" y="112868"/>
                  <a:pt x="119800" y="112868"/>
                  <a:pt x="119800" y="112868"/>
                </a:cubicBezTo>
                <a:cubicBezTo>
                  <a:pt x="119800" y="116311"/>
                  <a:pt x="118405" y="119754"/>
                  <a:pt x="114019" y="119754"/>
                </a:cubicBezTo>
                <a:close/>
                <a:moveTo>
                  <a:pt x="39468" y="13770"/>
                </a:moveTo>
                <a:lnTo>
                  <a:pt x="39468" y="13770"/>
                </a:lnTo>
                <a:cubicBezTo>
                  <a:pt x="11162" y="13770"/>
                  <a:pt x="11162" y="13770"/>
                  <a:pt x="11162" y="13770"/>
                </a:cubicBezTo>
                <a:cubicBezTo>
                  <a:pt x="11162" y="105983"/>
                  <a:pt x="11162" y="105983"/>
                  <a:pt x="11162" y="105983"/>
                </a:cubicBezTo>
                <a:cubicBezTo>
                  <a:pt x="39468" y="105983"/>
                  <a:pt x="39468" y="105983"/>
                  <a:pt x="39468" y="105983"/>
                </a:cubicBezTo>
                <a:lnTo>
                  <a:pt x="39468" y="13770"/>
                </a:lnTo>
                <a:close/>
                <a:moveTo>
                  <a:pt x="45049" y="13770"/>
                </a:moveTo>
                <a:lnTo>
                  <a:pt x="45049" y="13770"/>
                </a:lnTo>
                <a:cubicBezTo>
                  <a:pt x="45049" y="105983"/>
                  <a:pt x="45049" y="105983"/>
                  <a:pt x="45049" y="105983"/>
                </a:cubicBezTo>
                <a:cubicBezTo>
                  <a:pt x="74551" y="105983"/>
                  <a:pt x="74551" y="105983"/>
                  <a:pt x="74551" y="105983"/>
                </a:cubicBezTo>
                <a:cubicBezTo>
                  <a:pt x="74551" y="13770"/>
                  <a:pt x="74551" y="13770"/>
                  <a:pt x="74551" y="13770"/>
                </a:cubicBezTo>
                <a:lnTo>
                  <a:pt x="45049" y="13770"/>
                </a:lnTo>
                <a:close/>
                <a:moveTo>
                  <a:pt x="108438" y="13770"/>
                </a:moveTo>
                <a:lnTo>
                  <a:pt x="108438" y="13770"/>
                </a:lnTo>
                <a:cubicBezTo>
                  <a:pt x="80332" y="13770"/>
                  <a:pt x="80332" y="13770"/>
                  <a:pt x="80332" y="13770"/>
                </a:cubicBezTo>
                <a:cubicBezTo>
                  <a:pt x="80332" y="105983"/>
                  <a:pt x="80332" y="105983"/>
                  <a:pt x="80332" y="105983"/>
                </a:cubicBezTo>
                <a:cubicBezTo>
                  <a:pt x="108438" y="105983"/>
                  <a:pt x="108438" y="105983"/>
                  <a:pt x="108438" y="105983"/>
                </a:cubicBezTo>
                <a:lnTo>
                  <a:pt x="108438" y="1377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0" name="Shape 4910"/>
          <p:cNvSpPr/>
          <p:nvPr/>
        </p:nvSpPr>
        <p:spPr>
          <a:xfrm>
            <a:off x="8726372" y="4105196"/>
            <a:ext cx="275755" cy="2758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44" y="19001"/>
                </a:moveTo>
                <a:lnTo>
                  <a:pt x="118344" y="19001"/>
                </a:lnTo>
                <a:cubicBezTo>
                  <a:pt x="105310" y="30774"/>
                  <a:pt x="105310" y="30774"/>
                  <a:pt x="105310" y="30774"/>
                </a:cubicBezTo>
                <a:cubicBezTo>
                  <a:pt x="89172" y="14664"/>
                  <a:pt x="89172" y="14664"/>
                  <a:pt x="89172" y="14664"/>
                </a:cubicBezTo>
                <a:cubicBezTo>
                  <a:pt x="100965" y="1445"/>
                  <a:pt x="100965" y="1445"/>
                  <a:pt x="100965" y="1445"/>
                </a:cubicBezTo>
                <a:cubicBezTo>
                  <a:pt x="103862" y="0"/>
                  <a:pt x="106758" y="0"/>
                  <a:pt x="109655" y="1445"/>
                </a:cubicBezTo>
                <a:cubicBezTo>
                  <a:pt x="118344" y="10327"/>
                  <a:pt x="118344" y="10327"/>
                  <a:pt x="118344" y="10327"/>
                </a:cubicBezTo>
                <a:cubicBezTo>
                  <a:pt x="119793" y="13218"/>
                  <a:pt x="119793" y="16110"/>
                  <a:pt x="118344" y="19001"/>
                </a:cubicBezTo>
                <a:close/>
                <a:moveTo>
                  <a:pt x="30620" y="71669"/>
                </a:moveTo>
                <a:lnTo>
                  <a:pt x="30620" y="71669"/>
                </a:lnTo>
                <a:cubicBezTo>
                  <a:pt x="48206" y="87573"/>
                  <a:pt x="48206" y="87573"/>
                  <a:pt x="48206" y="87573"/>
                </a:cubicBezTo>
                <a:cubicBezTo>
                  <a:pt x="26275" y="93562"/>
                  <a:pt x="26275" y="93562"/>
                  <a:pt x="26275" y="93562"/>
                </a:cubicBezTo>
                <a:lnTo>
                  <a:pt x="30620" y="71669"/>
                </a:lnTo>
                <a:close/>
                <a:moveTo>
                  <a:pt x="100965" y="35111"/>
                </a:moveTo>
                <a:lnTo>
                  <a:pt x="100965" y="35111"/>
                </a:lnTo>
                <a:cubicBezTo>
                  <a:pt x="52551" y="84681"/>
                  <a:pt x="52551" y="84681"/>
                  <a:pt x="52551" y="84681"/>
                </a:cubicBezTo>
                <a:cubicBezTo>
                  <a:pt x="34965" y="67125"/>
                  <a:pt x="34965" y="67125"/>
                  <a:pt x="34965" y="67125"/>
                </a:cubicBezTo>
                <a:cubicBezTo>
                  <a:pt x="84827" y="19001"/>
                  <a:pt x="84827" y="19001"/>
                  <a:pt x="84827" y="19001"/>
                </a:cubicBezTo>
                <a:lnTo>
                  <a:pt x="100965" y="35111"/>
                </a:lnTo>
                <a:close/>
                <a:moveTo>
                  <a:pt x="11586" y="17555"/>
                </a:moveTo>
                <a:lnTo>
                  <a:pt x="11586" y="17555"/>
                </a:lnTo>
                <a:cubicBezTo>
                  <a:pt x="11586" y="108020"/>
                  <a:pt x="11586" y="108020"/>
                  <a:pt x="11586" y="108020"/>
                </a:cubicBezTo>
                <a:cubicBezTo>
                  <a:pt x="102413" y="108020"/>
                  <a:pt x="102413" y="108020"/>
                  <a:pt x="102413" y="108020"/>
                </a:cubicBezTo>
                <a:cubicBezTo>
                  <a:pt x="102413" y="42340"/>
                  <a:pt x="102413" y="42340"/>
                  <a:pt x="102413" y="42340"/>
                </a:cubicBezTo>
                <a:cubicBezTo>
                  <a:pt x="114000" y="30774"/>
                  <a:pt x="114000" y="30774"/>
                  <a:pt x="114000" y="30774"/>
                </a:cubicBezTo>
                <a:cubicBezTo>
                  <a:pt x="114000" y="114010"/>
                  <a:pt x="114000" y="114010"/>
                  <a:pt x="114000" y="114010"/>
                </a:cubicBezTo>
                <a:cubicBezTo>
                  <a:pt x="114000" y="116901"/>
                  <a:pt x="111103" y="119793"/>
                  <a:pt x="108206" y="119793"/>
                </a:cubicBezTo>
                <a:cubicBezTo>
                  <a:pt x="5793" y="119793"/>
                  <a:pt x="5793" y="119793"/>
                  <a:pt x="5793" y="119793"/>
                </a:cubicBezTo>
                <a:cubicBezTo>
                  <a:pt x="2896" y="119793"/>
                  <a:pt x="0" y="116901"/>
                  <a:pt x="0" y="114010"/>
                </a:cubicBezTo>
                <a:cubicBezTo>
                  <a:pt x="0" y="11772"/>
                  <a:pt x="0" y="11772"/>
                  <a:pt x="0" y="11772"/>
                </a:cubicBezTo>
                <a:cubicBezTo>
                  <a:pt x="0" y="8881"/>
                  <a:pt x="2896" y="5783"/>
                  <a:pt x="5793" y="5783"/>
                </a:cubicBezTo>
                <a:cubicBezTo>
                  <a:pt x="89172" y="5783"/>
                  <a:pt x="89172" y="5783"/>
                  <a:pt x="89172" y="5783"/>
                </a:cubicBezTo>
                <a:cubicBezTo>
                  <a:pt x="77586" y="17555"/>
                  <a:pt x="77586" y="17555"/>
                  <a:pt x="77586" y="17555"/>
                </a:cubicBezTo>
                <a:lnTo>
                  <a:pt x="11586" y="1755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1" name="Shape 4911"/>
          <p:cNvSpPr/>
          <p:nvPr/>
        </p:nvSpPr>
        <p:spPr>
          <a:xfrm>
            <a:off x="8216641" y="4105196"/>
            <a:ext cx="288291" cy="26956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88"/>
                </a:moveTo>
                <a:lnTo>
                  <a:pt x="114276" y="119788"/>
                </a:lnTo>
                <a:cubicBezTo>
                  <a:pt x="5526" y="119788"/>
                  <a:pt x="5526" y="119788"/>
                  <a:pt x="5526" y="119788"/>
                </a:cubicBezTo>
                <a:cubicBezTo>
                  <a:pt x="2763" y="119788"/>
                  <a:pt x="0" y="118306"/>
                  <a:pt x="0" y="113650"/>
                </a:cubicBezTo>
                <a:cubicBezTo>
                  <a:pt x="0" y="110687"/>
                  <a:pt x="2763" y="107724"/>
                  <a:pt x="5526" y="107724"/>
                </a:cubicBezTo>
                <a:cubicBezTo>
                  <a:pt x="114276" y="107724"/>
                  <a:pt x="114276" y="107724"/>
                  <a:pt x="114276" y="107724"/>
                </a:cubicBezTo>
                <a:cubicBezTo>
                  <a:pt x="117039" y="107724"/>
                  <a:pt x="119802" y="110687"/>
                  <a:pt x="119802" y="113650"/>
                </a:cubicBezTo>
                <a:cubicBezTo>
                  <a:pt x="119802" y="118306"/>
                  <a:pt x="117039" y="119788"/>
                  <a:pt x="114276" y="119788"/>
                </a:cubicBezTo>
                <a:close/>
                <a:moveTo>
                  <a:pt x="90592" y="31534"/>
                </a:moveTo>
                <a:lnTo>
                  <a:pt x="90592" y="31534"/>
                </a:lnTo>
                <a:cubicBezTo>
                  <a:pt x="75197" y="15026"/>
                  <a:pt x="75197" y="15026"/>
                  <a:pt x="75197" y="15026"/>
                </a:cubicBezTo>
                <a:cubicBezTo>
                  <a:pt x="87828" y="1481"/>
                  <a:pt x="87828" y="1481"/>
                  <a:pt x="87828" y="1481"/>
                </a:cubicBezTo>
                <a:cubicBezTo>
                  <a:pt x="89210" y="0"/>
                  <a:pt x="93355" y="0"/>
                  <a:pt x="94736" y="1481"/>
                </a:cubicBezTo>
                <a:cubicBezTo>
                  <a:pt x="103223" y="10582"/>
                  <a:pt x="103223" y="10582"/>
                  <a:pt x="103223" y="10582"/>
                </a:cubicBezTo>
                <a:cubicBezTo>
                  <a:pt x="104605" y="13544"/>
                  <a:pt x="104605" y="16507"/>
                  <a:pt x="103223" y="19470"/>
                </a:cubicBezTo>
                <a:lnTo>
                  <a:pt x="90592" y="31534"/>
                </a:lnTo>
                <a:close/>
                <a:moveTo>
                  <a:pt x="40460" y="86772"/>
                </a:moveTo>
                <a:lnTo>
                  <a:pt x="40460" y="86772"/>
                </a:lnTo>
                <a:cubicBezTo>
                  <a:pt x="25065" y="68783"/>
                  <a:pt x="25065" y="68783"/>
                  <a:pt x="25065" y="68783"/>
                </a:cubicBezTo>
                <a:cubicBezTo>
                  <a:pt x="71052" y="19470"/>
                  <a:pt x="71052" y="19470"/>
                  <a:pt x="71052" y="19470"/>
                </a:cubicBezTo>
                <a:cubicBezTo>
                  <a:pt x="87828" y="35978"/>
                  <a:pt x="87828" y="35978"/>
                  <a:pt x="87828" y="35978"/>
                </a:cubicBezTo>
                <a:lnTo>
                  <a:pt x="40460" y="86772"/>
                </a:lnTo>
                <a:close/>
                <a:moveTo>
                  <a:pt x="15197" y="95873"/>
                </a:moveTo>
                <a:lnTo>
                  <a:pt x="15197" y="95873"/>
                </a:lnTo>
                <a:cubicBezTo>
                  <a:pt x="20921" y="73439"/>
                  <a:pt x="20921" y="73439"/>
                  <a:pt x="20921" y="73439"/>
                </a:cubicBezTo>
                <a:cubicBezTo>
                  <a:pt x="36118" y="89735"/>
                  <a:pt x="36118" y="89735"/>
                  <a:pt x="36118" y="89735"/>
                </a:cubicBezTo>
                <a:lnTo>
                  <a:pt x="15197" y="9587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2" name="Shape 4912"/>
          <p:cNvSpPr/>
          <p:nvPr/>
        </p:nvSpPr>
        <p:spPr>
          <a:xfrm>
            <a:off x="7754960" y="4132362"/>
            <a:ext cx="215172" cy="2152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5" y="86092"/>
                </a:moveTo>
                <a:lnTo>
                  <a:pt x="11365" y="86092"/>
                </a:lnTo>
                <a:cubicBezTo>
                  <a:pt x="74801" y="24370"/>
                  <a:pt x="74801" y="24370"/>
                  <a:pt x="74801" y="24370"/>
                </a:cubicBezTo>
                <a:cubicBezTo>
                  <a:pt x="95418" y="44768"/>
                  <a:pt x="95418" y="44768"/>
                  <a:pt x="95418" y="44768"/>
                </a:cubicBezTo>
                <a:cubicBezTo>
                  <a:pt x="33568" y="108609"/>
                  <a:pt x="33568" y="108609"/>
                  <a:pt x="33568" y="108609"/>
                </a:cubicBezTo>
                <a:lnTo>
                  <a:pt x="11365" y="86092"/>
                </a:lnTo>
                <a:close/>
                <a:moveTo>
                  <a:pt x="95418" y="1854"/>
                </a:moveTo>
                <a:lnTo>
                  <a:pt x="95418" y="1854"/>
                </a:lnTo>
                <a:cubicBezTo>
                  <a:pt x="99118" y="0"/>
                  <a:pt x="102819" y="0"/>
                  <a:pt x="106519" y="1854"/>
                </a:cubicBezTo>
                <a:cubicBezTo>
                  <a:pt x="117885" y="12980"/>
                  <a:pt x="117885" y="12980"/>
                  <a:pt x="117885" y="12980"/>
                </a:cubicBezTo>
                <a:cubicBezTo>
                  <a:pt x="119735" y="16953"/>
                  <a:pt x="119735" y="20662"/>
                  <a:pt x="117885" y="24370"/>
                </a:cubicBezTo>
                <a:cubicBezTo>
                  <a:pt x="100969" y="39205"/>
                  <a:pt x="100969" y="39205"/>
                  <a:pt x="100969" y="39205"/>
                </a:cubicBezTo>
                <a:cubicBezTo>
                  <a:pt x="80352" y="18807"/>
                  <a:pt x="80352" y="18807"/>
                  <a:pt x="80352" y="18807"/>
                </a:cubicBezTo>
                <a:lnTo>
                  <a:pt x="95418" y="1854"/>
                </a:lnTo>
                <a:close/>
                <a:moveTo>
                  <a:pt x="0" y="119735"/>
                </a:moveTo>
                <a:lnTo>
                  <a:pt x="0" y="119735"/>
                </a:lnTo>
                <a:cubicBezTo>
                  <a:pt x="5814" y="91655"/>
                  <a:pt x="5814" y="91655"/>
                  <a:pt x="5814" y="91655"/>
                </a:cubicBezTo>
                <a:cubicBezTo>
                  <a:pt x="28017" y="112317"/>
                  <a:pt x="28017" y="112317"/>
                  <a:pt x="28017" y="112317"/>
                </a:cubicBezTo>
                <a:lnTo>
                  <a:pt x="0" y="11973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3" name="Shape 4913"/>
          <p:cNvSpPr/>
          <p:nvPr/>
        </p:nvSpPr>
        <p:spPr>
          <a:xfrm>
            <a:off x="4155505" y="5091490"/>
            <a:ext cx="284113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8372"/>
                </a:moveTo>
                <a:lnTo>
                  <a:pt x="118402" y="8372"/>
                </a:lnTo>
                <a:cubicBezTo>
                  <a:pt x="100033" y="28305"/>
                  <a:pt x="100033" y="28305"/>
                  <a:pt x="100033" y="28305"/>
                </a:cubicBezTo>
                <a:cubicBezTo>
                  <a:pt x="108618" y="28305"/>
                  <a:pt x="108618" y="28305"/>
                  <a:pt x="108618" y="28305"/>
                </a:cubicBezTo>
                <a:cubicBezTo>
                  <a:pt x="111414" y="28305"/>
                  <a:pt x="114209" y="29700"/>
                  <a:pt x="114209" y="33887"/>
                </a:cubicBezTo>
                <a:cubicBezTo>
                  <a:pt x="114209" y="36677"/>
                  <a:pt x="111414" y="39468"/>
                  <a:pt x="108618" y="39468"/>
                </a:cubicBezTo>
                <a:cubicBezTo>
                  <a:pt x="86056" y="39468"/>
                  <a:pt x="86056" y="39468"/>
                  <a:pt x="86056" y="39468"/>
                </a:cubicBezTo>
                <a:cubicBezTo>
                  <a:pt x="83261" y="39468"/>
                  <a:pt x="80266" y="36677"/>
                  <a:pt x="80266" y="33887"/>
                </a:cubicBezTo>
                <a:cubicBezTo>
                  <a:pt x="80266" y="11362"/>
                  <a:pt x="80266" y="11362"/>
                  <a:pt x="80266" y="11362"/>
                </a:cubicBezTo>
                <a:cubicBezTo>
                  <a:pt x="80266" y="6976"/>
                  <a:pt x="83261" y="5581"/>
                  <a:pt x="86056" y="5581"/>
                </a:cubicBezTo>
                <a:cubicBezTo>
                  <a:pt x="88851" y="5581"/>
                  <a:pt x="91647" y="6976"/>
                  <a:pt x="91647" y="11362"/>
                </a:cubicBezTo>
                <a:cubicBezTo>
                  <a:pt x="91647" y="19734"/>
                  <a:pt x="91647" y="19734"/>
                  <a:pt x="91647" y="19734"/>
                </a:cubicBezTo>
                <a:cubicBezTo>
                  <a:pt x="110016" y="1395"/>
                  <a:pt x="110016" y="1395"/>
                  <a:pt x="110016" y="1395"/>
                </a:cubicBezTo>
                <a:cubicBezTo>
                  <a:pt x="111414" y="0"/>
                  <a:pt x="112811" y="0"/>
                  <a:pt x="114209" y="0"/>
                </a:cubicBezTo>
                <a:cubicBezTo>
                  <a:pt x="117004" y="0"/>
                  <a:pt x="119800" y="1395"/>
                  <a:pt x="119800" y="5581"/>
                </a:cubicBezTo>
                <a:cubicBezTo>
                  <a:pt x="119800" y="6976"/>
                  <a:pt x="119800" y="8372"/>
                  <a:pt x="118402" y="8372"/>
                </a:cubicBezTo>
                <a:close/>
                <a:moveTo>
                  <a:pt x="59101" y="76146"/>
                </a:moveTo>
                <a:lnTo>
                  <a:pt x="59101" y="76146"/>
                </a:lnTo>
                <a:cubicBezTo>
                  <a:pt x="50715" y="76146"/>
                  <a:pt x="42129" y="68970"/>
                  <a:pt x="42129" y="59202"/>
                </a:cubicBezTo>
                <a:cubicBezTo>
                  <a:pt x="42129" y="50830"/>
                  <a:pt x="50715" y="42259"/>
                  <a:pt x="59101" y="42259"/>
                </a:cubicBezTo>
                <a:cubicBezTo>
                  <a:pt x="69084" y="42259"/>
                  <a:pt x="76073" y="50830"/>
                  <a:pt x="76073" y="59202"/>
                </a:cubicBezTo>
                <a:cubicBezTo>
                  <a:pt x="76073" y="68970"/>
                  <a:pt x="69084" y="76146"/>
                  <a:pt x="59101" y="76146"/>
                </a:cubicBezTo>
                <a:close/>
                <a:moveTo>
                  <a:pt x="33743" y="114219"/>
                </a:moveTo>
                <a:lnTo>
                  <a:pt x="33743" y="114219"/>
                </a:lnTo>
                <a:cubicBezTo>
                  <a:pt x="29550" y="114219"/>
                  <a:pt x="28153" y="111428"/>
                  <a:pt x="28153" y="108438"/>
                </a:cubicBezTo>
                <a:cubicBezTo>
                  <a:pt x="28153" y="100066"/>
                  <a:pt x="28153" y="100066"/>
                  <a:pt x="28153" y="100066"/>
                </a:cubicBezTo>
                <a:cubicBezTo>
                  <a:pt x="8386" y="118405"/>
                  <a:pt x="8386" y="118405"/>
                  <a:pt x="8386" y="118405"/>
                </a:cubicBezTo>
                <a:cubicBezTo>
                  <a:pt x="8386" y="119800"/>
                  <a:pt x="6988" y="119800"/>
                  <a:pt x="5590" y="119800"/>
                </a:cubicBezTo>
                <a:cubicBezTo>
                  <a:pt x="1397" y="119800"/>
                  <a:pt x="0" y="117009"/>
                  <a:pt x="0" y="114219"/>
                </a:cubicBezTo>
                <a:cubicBezTo>
                  <a:pt x="0" y="112823"/>
                  <a:pt x="0" y="111428"/>
                  <a:pt x="1397" y="109833"/>
                </a:cubicBezTo>
                <a:cubicBezTo>
                  <a:pt x="19567" y="91694"/>
                  <a:pt x="19567" y="91694"/>
                  <a:pt x="19567" y="91694"/>
                </a:cubicBezTo>
                <a:cubicBezTo>
                  <a:pt x="11181" y="91694"/>
                  <a:pt x="11181" y="91694"/>
                  <a:pt x="11181" y="91694"/>
                </a:cubicBezTo>
                <a:cubicBezTo>
                  <a:pt x="6988" y="91694"/>
                  <a:pt x="5590" y="88903"/>
                  <a:pt x="5590" y="85913"/>
                </a:cubicBezTo>
                <a:cubicBezTo>
                  <a:pt x="5590" y="83122"/>
                  <a:pt x="6988" y="80332"/>
                  <a:pt x="11181" y="80332"/>
                </a:cubicBezTo>
                <a:cubicBezTo>
                  <a:pt x="33743" y="80332"/>
                  <a:pt x="33743" y="80332"/>
                  <a:pt x="33743" y="80332"/>
                </a:cubicBezTo>
                <a:cubicBezTo>
                  <a:pt x="36539" y="80332"/>
                  <a:pt x="39334" y="83122"/>
                  <a:pt x="39334" y="85913"/>
                </a:cubicBezTo>
                <a:cubicBezTo>
                  <a:pt x="39334" y="108438"/>
                  <a:pt x="39334" y="108438"/>
                  <a:pt x="39334" y="108438"/>
                </a:cubicBezTo>
                <a:cubicBezTo>
                  <a:pt x="39334" y="111428"/>
                  <a:pt x="36539" y="114219"/>
                  <a:pt x="33743" y="11421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4" name="Shape 4914"/>
          <p:cNvSpPr/>
          <p:nvPr/>
        </p:nvSpPr>
        <p:spPr>
          <a:xfrm>
            <a:off x="3652042" y="5091490"/>
            <a:ext cx="288291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33887"/>
                </a:moveTo>
                <a:lnTo>
                  <a:pt x="114285" y="33887"/>
                </a:lnTo>
                <a:cubicBezTo>
                  <a:pt x="110147" y="33887"/>
                  <a:pt x="108768" y="31096"/>
                  <a:pt x="108768" y="28305"/>
                </a:cubicBezTo>
                <a:cubicBezTo>
                  <a:pt x="108768" y="18338"/>
                  <a:pt x="108768" y="18338"/>
                  <a:pt x="108768" y="18338"/>
                </a:cubicBezTo>
                <a:cubicBezTo>
                  <a:pt x="89261" y="36677"/>
                  <a:pt x="89261" y="36677"/>
                  <a:pt x="89261" y="36677"/>
                </a:cubicBezTo>
                <a:cubicBezTo>
                  <a:pt x="89261" y="38073"/>
                  <a:pt x="87881" y="39468"/>
                  <a:pt x="86502" y="39468"/>
                </a:cubicBezTo>
                <a:cubicBezTo>
                  <a:pt x="82167" y="39468"/>
                  <a:pt x="80788" y="36677"/>
                  <a:pt x="80788" y="33887"/>
                </a:cubicBezTo>
                <a:cubicBezTo>
                  <a:pt x="80788" y="32491"/>
                  <a:pt x="80788" y="31096"/>
                  <a:pt x="82167" y="29700"/>
                </a:cubicBezTo>
                <a:cubicBezTo>
                  <a:pt x="100295" y="11362"/>
                  <a:pt x="100295" y="11362"/>
                  <a:pt x="100295" y="11362"/>
                </a:cubicBezTo>
                <a:cubicBezTo>
                  <a:pt x="92019" y="11362"/>
                  <a:pt x="92019" y="11362"/>
                  <a:pt x="92019" y="11362"/>
                </a:cubicBezTo>
                <a:cubicBezTo>
                  <a:pt x="87881" y="11362"/>
                  <a:pt x="86502" y="8372"/>
                  <a:pt x="86502" y="5581"/>
                </a:cubicBezTo>
                <a:cubicBezTo>
                  <a:pt x="86502" y="1395"/>
                  <a:pt x="87881" y="0"/>
                  <a:pt x="92019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28305"/>
                  <a:pt x="119802" y="28305"/>
                  <a:pt x="119802" y="28305"/>
                </a:cubicBezTo>
                <a:cubicBezTo>
                  <a:pt x="119802" y="31096"/>
                  <a:pt x="117044" y="33887"/>
                  <a:pt x="114285" y="33887"/>
                </a:cubicBezTo>
                <a:close/>
                <a:moveTo>
                  <a:pt x="59901" y="76146"/>
                </a:moveTo>
                <a:lnTo>
                  <a:pt x="59901" y="76146"/>
                </a:lnTo>
                <a:cubicBezTo>
                  <a:pt x="50246" y="76146"/>
                  <a:pt x="43152" y="68970"/>
                  <a:pt x="43152" y="59202"/>
                </a:cubicBezTo>
                <a:cubicBezTo>
                  <a:pt x="43152" y="50830"/>
                  <a:pt x="50246" y="42259"/>
                  <a:pt x="59901" y="42259"/>
                </a:cubicBezTo>
                <a:cubicBezTo>
                  <a:pt x="69753" y="42259"/>
                  <a:pt x="76650" y="50830"/>
                  <a:pt x="76650" y="59202"/>
                </a:cubicBezTo>
                <a:cubicBezTo>
                  <a:pt x="76650" y="68970"/>
                  <a:pt x="69753" y="76146"/>
                  <a:pt x="59901" y="76146"/>
                </a:cubicBezTo>
                <a:close/>
                <a:moveTo>
                  <a:pt x="19507" y="108438"/>
                </a:moveTo>
                <a:lnTo>
                  <a:pt x="19507" y="108438"/>
                </a:lnTo>
                <a:cubicBezTo>
                  <a:pt x="27980" y="108438"/>
                  <a:pt x="27980" y="108438"/>
                  <a:pt x="27980" y="108438"/>
                </a:cubicBezTo>
                <a:cubicBezTo>
                  <a:pt x="32118" y="108438"/>
                  <a:pt x="33497" y="111428"/>
                  <a:pt x="33497" y="114219"/>
                </a:cubicBezTo>
                <a:cubicBezTo>
                  <a:pt x="33497" y="117009"/>
                  <a:pt x="32118" y="119800"/>
                  <a:pt x="27980" y="119800"/>
                </a:cubicBezTo>
                <a:cubicBezTo>
                  <a:pt x="5714" y="119800"/>
                  <a:pt x="5714" y="119800"/>
                  <a:pt x="5714" y="119800"/>
                </a:cubicBezTo>
                <a:cubicBezTo>
                  <a:pt x="2955" y="119800"/>
                  <a:pt x="0" y="117009"/>
                  <a:pt x="0" y="114219"/>
                </a:cubicBezTo>
                <a:cubicBezTo>
                  <a:pt x="0" y="91694"/>
                  <a:pt x="0" y="91694"/>
                  <a:pt x="0" y="91694"/>
                </a:cubicBezTo>
                <a:cubicBezTo>
                  <a:pt x="0" y="88903"/>
                  <a:pt x="2955" y="85913"/>
                  <a:pt x="5714" y="85913"/>
                </a:cubicBezTo>
                <a:cubicBezTo>
                  <a:pt x="9852" y="85913"/>
                  <a:pt x="11231" y="88903"/>
                  <a:pt x="11231" y="91694"/>
                </a:cubicBezTo>
                <a:cubicBezTo>
                  <a:pt x="11231" y="100066"/>
                  <a:pt x="11231" y="100066"/>
                  <a:pt x="11231" y="100066"/>
                </a:cubicBezTo>
                <a:cubicBezTo>
                  <a:pt x="30738" y="81727"/>
                  <a:pt x="30738" y="81727"/>
                  <a:pt x="30738" y="81727"/>
                </a:cubicBezTo>
                <a:cubicBezTo>
                  <a:pt x="30738" y="80332"/>
                  <a:pt x="32118" y="80332"/>
                  <a:pt x="33497" y="80332"/>
                </a:cubicBezTo>
                <a:cubicBezTo>
                  <a:pt x="37635" y="80332"/>
                  <a:pt x="39014" y="83122"/>
                  <a:pt x="39014" y="85913"/>
                </a:cubicBezTo>
                <a:cubicBezTo>
                  <a:pt x="39014" y="87308"/>
                  <a:pt x="39014" y="88903"/>
                  <a:pt x="37635" y="90299"/>
                </a:cubicBezTo>
                <a:lnTo>
                  <a:pt x="19507" y="10843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5" name="Shape 4915"/>
          <p:cNvSpPr/>
          <p:nvPr/>
        </p:nvSpPr>
        <p:spPr>
          <a:xfrm>
            <a:off x="3167379" y="5104028"/>
            <a:ext cx="259043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238" y="9450"/>
                </a:moveTo>
                <a:lnTo>
                  <a:pt x="118238" y="9450"/>
                </a:lnTo>
                <a:cubicBezTo>
                  <a:pt x="86972" y="40439"/>
                  <a:pt x="86972" y="40439"/>
                  <a:pt x="86972" y="40439"/>
                </a:cubicBezTo>
                <a:cubicBezTo>
                  <a:pt x="97981" y="40439"/>
                  <a:pt x="97981" y="40439"/>
                  <a:pt x="97981" y="40439"/>
                </a:cubicBezTo>
                <a:cubicBezTo>
                  <a:pt x="101064" y="40439"/>
                  <a:pt x="104146" y="43516"/>
                  <a:pt x="104146" y="46593"/>
                </a:cubicBezTo>
                <a:cubicBezTo>
                  <a:pt x="104146" y="51428"/>
                  <a:pt x="101064" y="52967"/>
                  <a:pt x="97981" y="52967"/>
                </a:cubicBezTo>
                <a:cubicBezTo>
                  <a:pt x="73100" y="52967"/>
                  <a:pt x="73100" y="52967"/>
                  <a:pt x="73100" y="52967"/>
                </a:cubicBezTo>
                <a:cubicBezTo>
                  <a:pt x="68477" y="52967"/>
                  <a:pt x="66935" y="51428"/>
                  <a:pt x="66935" y="46593"/>
                </a:cubicBezTo>
                <a:cubicBezTo>
                  <a:pt x="66935" y="21758"/>
                  <a:pt x="66935" y="21758"/>
                  <a:pt x="66935" y="21758"/>
                </a:cubicBezTo>
                <a:cubicBezTo>
                  <a:pt x="66935" y="18681"/>
                  <a:pt x="68477" y="15604"/>
                  <a:pt x="73100" y="15604"/>
                </a:cubicBezTo>
                <a:cubicBezTo>
                  <a:pt x="76183" y="15604"/>
                  <a:pt x="79266" y="18681"/>
                  <a:pt x="79266" y="21758"/>
                </a:cubicBezTo>
                <a:cubicBezTo>
                  <a:pt x="79266" y="32747"/>
                  <a:pt x="79266" y="32747"/>
                  <a:pt x="79266" y="32747"/>
                </a:cubicBezTo>
                <a:cubicBezTo>
                  <a:pt x="110311" y="1538"/>
                  <a:pt x="110311" y="1538"/>
                  <a:pt x="110311" y="1538"/>
                </a:cubicBezTo>
                <a:cubicBezTo>
                  <a:pt x="110311" y="0"/>
                  <a:pt x="111853" y="0"/>
                  <a:pt x="113394" y="0"/>
                </a:cubicBezTo>
                <a:cubicBezTo>
                  <a:pt x="118238" y="0"/>
                  <a:pt x="119779" y="1538"/>
                  <a:pt x="119779" y="6373"/>
                </a:cubicBezTo>
                <a:cubicBezTo>
                  <a:pt x="119779" y="7912"/>
                  <a:pt x="119779" y="9450"/>
                  <a:pt x="118238" y="9450"/>
                </a:cubicBezTo>
                <a:close/>
                <a:moveTo>
                  <a:pt x="48220" y="102637"/>
                </a:moveTo>
                <a:lnTo>
                  <a:pt x="48220" y="102637"/>
                </a:lnTo>
                <a:cubicBezTo>
                  <a:pt x="43376" y="102637"/>
                  <a:pt x="41834" y="101098"/>
                  <a:pt x="41834" y="96483"/>
                </a:cubicBezTo>
                <a:cubicBezTo>
                  <a:pt x="41834" y="87032"/>
                  <a:pt x="41834" y="87032"/>
                  <a:pt x="41834" y="87032"/>
                </a:cubicBezTo>
                <a:cubicBezTo>
                  <a:pt x="10788" y="118241"/>
                  <a:pt x="10788" y="118241"/>
                  <a:pt x="10788" y="118241"/>
                </a:cubicBezTo>
                <a:cubicBezTo>
                  <a:pt x="9247" y="119780"/>
                  <a:pt x="7706" y="119780"/>
                  <a:pt x="6165" y="119780"/>
                </a:cubicBezTo>
                <a:cubicBezTo>
                  <a:pt x="3082" y="119780"/>
                  <a:pt x="0" y="116703"/>
                  <a:pt x="0" y="113406"/>
                </a:cubicBezTo>
                <a:cubicBezTo>
                  <a:pt x="0" y="111868"/>
                  <a:pt x="0" y="110329"/>
                  <a:pt x="1541" y="108791"/>
                </a:cubicBezTo>
                <a:cubicBezTo>
                  <a:pt x="32587" y="77802"/>
                  <a:pt x="32587" y="77802"/>
                  <a:pt x="32587" y="77802"/>
                </a:cubicBezTo>
                <a:cubicBezTo>
                  <a:pt x="23339" y="77802"/>
                  <a:pt x="23339" y="77802"/>
                  <a:pt x="23339" y="77802"/>
                </a:cubicBezTo>
                <a:cubicBezTo>
                  <a:pt x="18495" y="77802"/>
                  <a:pt x="16954" y="76263"/>
                  <a:pt x="16954" y="71428"/>
                </a:cubicBezTo>
                <a:cubicBezTo>
                  <a:pt x="16954" y="68351"/>
                  <a:pt x="18495" y="65274"/>
                  <a:pt x="23339" y="65274"/>
                </a:cubicBezTo>
                <a:cubicBezTo>
                  <a:pt x="48220" y="65274"/>
                  <a:pt x="48220" y="65274"/>
                  <a:pt x="48220" y="65274"/>
                </a:cubicBezTo>
                <a:cubicBezTo>
                  <a:pt x="51302" y="65274"/>
                  <a:pt x="54385" y="68351"/>
                  <a:pt x="54385" y="71428"/>
                </a:cubicBezTo>
                <a:cubicBezTo>
                  <a:pt x="54385" y="96483"/>
                  <a:pt x="54385" y="96483"/>
                  <a:pt x="54385" y="96483"/>
                </a:cubicBezTo>
                <a:cubicBezTo>
                  <a:pt x="54385" y="101098"/>
                  <a:pt x="51302" y="102637"/>
                  <a:pt x="48220" y="10263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6" name="Shape 4916"/>
          <p:cNvSpPr/>
          <p:nvPr/>
        </p:nvSpPr>
        <p:spPr>
          <a:xfrm>
            <a:off x="2668093" y="5104028"/>
            <a:ext cx="259043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9" y="31208"/>
                </a:moveTo>
                <a:lnTo>
                  <a:pt x="119779" y="31208"/>
                </a:lnTo>
                <a:lnTo>
                  <a:pt x="119779" y="31208"/>
                </a:lnTo>
                <a:cubicBezTo>
                  <a:pt x="119779" y="34285"/>
                  <a:pt x="116697" y="37362"/>
                  <a:pt x="113394" y="37362"/>
                </a:cubicBezTo>
                <a:cubicBezTo>
                  <a:pt x="110311" y="37362"/>
                  <a:pt x="107229" y="34285"/>
                  <a:pt x="107229" y="31208"/>
                </a:cubicBezTo>
                <a:lnTo>
                  <a:pt x="107229" y="31208"/>
                </a:lnTo>
                <a:cubicBezTo>
                  <a:pt x="107229" y="20219"/>
                  <a:pt x="107229" y="20219"/>
                  <a:pt x="107229" y="20219"/>
                </a:cubicBezTo>
                <a:cubicBezTo>
                  <a:pt x="76183" y="51428"/>
                  <a:pt x="76183" y="51428"/>
                  <a:pt x="76183" y="51428"/>
                </a:cubicBezTo>
                <a:cubicBezTo>
                  <a:pt x="74642" y="52967"/>
                  <a:pt x="73100" y="52967"/>
                  <a:pt x="71559" y="52967"/>
                </a:cubicBezTo>
                <a:cubicBezTo>
                  <a:pt x="68477" y="52967"/>
                  <a:pt x="65174" y="51428"/>
                  <a:pt x="65174" y="46593"/>
                </a:cubicBezTo>
                <a:cubicBezTo>
                  <a:pt x="65174" y="45054"/>
                  <a:pt x="66715" y="43516"/>
                  <a:pt x="68477" y="43516"/>
                </a:cubicBezTo>
                <a:lnTo>
                  <a:pt x="68477" y="43516"/>
                </a:lnTo>
                <a:cubicBezTo>
                  <a:pt x="97981" y="12527"/>
                  <a:pt x="97981" y="12527"/>
                  <a:pt x="97981" y="12527"/>
                </a:cubicBezTo>
                <a:cubicBezTo>
                  <a:pt x="88513" y="12527"/>
                  <a:pt x="88513" y="12527"/>
                  <a:pt x="88513" y="12527"/>
                </a:cubicBezTo>
                <a:lnTo>
                  <a:pt x="88513" y="12527"/>
                </a:lnTo>
                <a:cubicBezTo>
                  <a:pt x="85431" y="12527"/>
                  <a:pt x="82348" y="9450"/>
                  <a:pt x="82348" y="6373"/>
                </a:cubicBezTo>
                <a:cubicBezTo>
                  <a:pt x="82348" y="1538"/>
                  <a:pt x="85431" y="0"/>
                  <a:pt x="88513" y="0"/>
                </a:cubicBezTo>
                <a:lnTo>
                  <a:pt x="88513" y="0"/>
                </a:lnTo>
                <a:cubicBezTo>
                  <a:pt x="113394" y="0"/>
                  <a:pt x="113394" y="0"/>
                  <a:pt x="113394" y="0"/>
                </a:cubicBezTo>
                <a:lnTo>
                  <a:pt x="113394" y="0"/>
                </a:lnTo>
                <a:cubicBezTo>
                  <a:pt x="116697" y="0"/>
                  <a:pt x="119779" y="1538"/>
                  <a:pt x="119779" y="6373"/>
                </a:cubicBezTo>
                <a:lnTo>
                  <a:pt x="119779" y="6373"/>
                </a:lnTo>
                <a:lnTo>
                  <a:pt x="119779" y="31208"/>
                </a:lnTo>
                <a:close/>
                <a:moveTo>
                  <a:pt x="51302" y="76263"/>
                </a:moveTo>
                <a:lnTo>
                  <a:pt x="51302" y="76263"/>
                </a:lnTo>
                <a:cubicBezTo>
                  <a:pt x="20036" y="107252"/>
                  <a:pt x="20036" y="107252"/>
                  <a:pt x="20036" y="107252"/>
                </a:cubicBezTo>
                <a:cubicBezTo>
                  <a:pt x="31045" y="107252"/>
                  <a:pt x="31045" y="107252"/>
                  <a:pt x="31045" y="107252"/>
                </a:cubicBezTo>
                <a:lnTo>
                  <a:pt x="31045" y="107252"/>
                </a:lnTo>
                <a:cubicBezTo>
                  <a:pt x="34128" y="107252"/>
                  <a:pt x="37211" y="110329"/>
                  <a:pt x="37211" y="113406"/>
                </a:cubicBezTo>
                <a:cubicBezTo>
                  <a:pt x="37211" y="116703"/>
                  <a:pt x="34128" y="119780"/>
                  <a:pt x="31045" y="119780"/>
                </a:cubicBezTo>
                <a:lnTo>
                  <a:pt x="31045" y="119780"/>
                </a:lnTo>
                <a:cubicBezTo>
                  <a:pt x="6165" y="119780"/>
                  <a:pt x="6165" y="119780"/>
                  <a:pt x="6165" y="119780"/>
                </a:cubicBezTo>
                <a:lnTo>
                  <a:pt x="6165" y="119780"/>
                </a:lnTo>
                <a:cubicBezTo>
                  <a:pt x="1541" y="119780"/>
                  <a:pt x="0" y="116703"/>
                  <a:pt x="0" y="113406"/>
                </a:cubicBezTo>
                <a:lnTo>
                  <a:pt x="0" y="113406"/>
                </a:lnTo>
                <a:cubicBezTo>
                  <a:pt x="0" y="88571"/>
                  <a:pt x="0" y="88571"/>
                  <a:pt x="0" y="88571"/>
                </a:cubicBezTo>
                <a:lnTo>
                  <a:pt x="0" y="88571"/>
                </a:lnTo>
                <a:cubicBezTo>
                  <a:pt x="0" y="85494"/>
                  <a:pt x="1541" y="82417"/>
                  <a:pt x="6165" y="82417"/>
                </a:cubicBezTo>
                <a:cubicBezTo>
                  <a:pt x="9247" y="82417"/>
                  <a:pt x="12330" y="85494"/>
                  <a:pt x="12330" y="88571"/>
                </a:cubicBezTo>
                <a:lnTo>
                  <a:pt x="12330" y="88571"/>
                </a:lnTo>
                <a:cubicBezTo>
                  <a:pt x="12330" y="98021"/>
                  <a:pt x="12330" y="98021"/>
                  <a:pt x="12330" y="98021"/>
                </a:cubicBezTo>
                <a:cubicBezTo>
                  <a:pt x="43376" y="68351"/>
                  <a:pt x="43376" y="68351"/>
                  <a:pt x="43376" y="68351"/>
                </a:cubicBezTo>
                <a:cubicBezTo>
                  <a:pt x="43376" y="66813"/>
                  <a:pt x="44917" y="65274"/>
                  <a:pt x="46458" y="65274"/>
                </a:cubicBezTo>
                <a:cubicBezTo>
                  <a:pt x="51302" y="65274"/>
                  <a:pt x="52844" y="68351"/>
                  <a:pt x="52844" y="71428"/>
                </a:cubicBezTo>
                <a:cubicBezTo>
                  <a:pt x="52844" y="73186"/>
                  <a:pt x="52844" y="74725"/>
                  <a:pt x="51302" y="7626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7" name="Shape 4917"/>
          <p:cNvSpPr/>
          <p:nvPr/>
        </p:nvSpPr>
        <p:spPr>
          <a:xfrm>
            <a:off x="2154184" y="5091490"/>
            <a:ext cx="288291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054" y="71960"/>
                </a:moveTo>
                <a:lnTo>
                  <a:pt x="103054" y="71960"/>
                </a:lnTo>
                <a:cubicBezTo>
                  <a:pt x="103054" y="76146"/>
                  <a:pt x="101674" y="78936"/>
                  <a:pt x="98916" y="81727"/>
                </a:cubicBezTo>
                <a:cubicBezTo>
                  <a:pt x="98916" y="83122"/>
                  <a:pt x="108571" y="94485"/>
                  <a:pt x="103054" y="100066"/>
                </a:cubicBezTo>
                <a:cubicBezTo>
                  <a:pt x="100295" y="104252"/>
                  <a:pt x="100295" y="104252"/>
                  <a:pt x="100295" y="104252"/>
                </a:cubicBezTo>
                <a:cubicBezTo>
                  <a:pt x="96157" y="108438"/>
                  <a:pt x="84926" y="101461"/>
                  <a:pt x="82167" y="98671"/>
                </a:cubicBezTo>
                <a:cubicBezTo>
                  <a:pt x="79408" y="101461"/>
                  <a:pt x="75270" y="102857"/>
                  <a:pt x="71133" y="104252"/>
                </a:cubicBezTo>
                <a:cubicBezTo>
                  <a:pt x="72512" y="104252"/>
                  <a:pt x="72512" y="104252"/>
                  <a:pt x="72512" y="104252"/>
                </a:cubicBezTo>
                <a:cubicBezTo>
                  <a:pt x="72512" y="104252"/>
                  <a:pt x="69753" y="119800"/>
                  <a:pt x="61280" y="119800"/>
                </a:cubicBezTo>
                <a:cubicBezTo>
                  <a:pt x="58522" y="119800"/>
                  <a:pt x="58522" y="119800"/>
                  <a:pt x="58522" y="119800"/>
                </a:cubicBezTo>
                <a:cubicBezTo>
                  <a:pt x="51625" y="119800"/>
                  <a:pt x="48669" y="105647"/>
                  <a:pt x="47290" y="102857"/>
                </a:cubicBezTo>
                <a:cubicBezTo>
                  <a:pt x="44532" y="102857"/>
                  <a:pt x="40394" y="101461"/>
                  <a:pt x="37635" y="98671"/>
                </a:cubicBezTo>
                <a:cubicBezTo>
                  <a:pt x="37635" y="100066"/>
                  <a:pt x="37635" y="100066"/>
                  <a:pt x="37635" y="100066"/>
                </a:cubicBezTo>
                <a:cubicBezTo>
                  <a:pt x="37635" y="100066"/>
                  <a:pt x="25024" y="109833"/>
                  <a:pt x="19507" y="102857"/>
                </a:cubicBezTo>
                <a:cubicBezTo>
                  <a:pt x="16748" y="101461"/>
                  <a:pt x="16748" y="101461"/>
                  <a:pt x="16748" y="101461"/>
                </a:cubicBezTo>
                <a:cubicBezTo>
                  <a:pt x="12610" y="95880"/>
                  <a:pt x="19507" y="84518"/>
                  <a:pt x="20886" y="81727"/>
                </a:cubicBezTo>
                <a:cubicBezTo>
                  <a:pt x="19507" y="78936"/>
                  <a:pt x="18128" y="76146"/>
                  <a:pt x="16748" y="71960"/>
                </a:cubicBezTo>
                <a:cubicBezTo>
                  <a:pt x="13990" y="71960"/>
                  <a:pt x="0" y="67574"/>
                  <a:pt x="0" y="60598"/>
                </a:cubicBezTo>
                <a:cubicBezTo>
                  <a:pt x="0" y="57807"/>
                  <a:pt x="0" y="57807"/>
                  <a:pt x="0" y="57807"/>
                </a:cubicBezTo>
                <a:cubicBezTo>
                  <a:pt x="0" y="50830"/>
                  <a:pt x="13990" y="47840"/>
                  <a:pt x="16748" y="47840"/>
                </a:cubicBezTo>
                <a:cubicBezTo>
                  <a:pt x="18128" y="43654"/>
                  <a:pt x="19507" y="40863"/>
                  <a:pt x="20886" y="36677"/>
                </a:cubicBezTo>
                <a:cubicBezTo>
                  <a:pt x="19507" y="35282"/>
                  <a:pt x="11231" y="22524"/>
                  <a:pt x="16748" y="18338"/>
                </a:cubicBezTo>
                <a:cubicBezTo>
                  <a:pt x="19507" y="15548"/>
                  <a:pt x="19507" y="15548"/>
                  <a:pt x="19507" y="15548"/>
                </a:cubicBezTo>
                <a:cubicBezTo>
                  <a:pt x="23645" y="9966"/>
                  <a:pt x="34876" y="18338"/>
                  <a:pt x="37635" y="19734"/>
                </a:cubicBezTo>
                <a:cubicBezTo>
                  <a:pt x="40394" y="18338"/>
                  <a:pt x="44532" y="16943"/>
                  <a:pt x="47290" y="15548"/>
                </a:cubicBezTo>
                <a:cubicBezTo>
                  <a:pt x="48669" y="12757"/>
                  <a:pt x="53004" y="0"/>
                  <a:pt x="58522" y="0"/>
                </a:cubicBezTo>
                <a:cubicBezTo>
                  <a:pt x="61280" y="0"/>
                  <a:pt x="61280" y="0"/>
                  <a:pt x="61280" y="0"/>
                </a:cubicBezTo>
                <a:cubicBezTo>
                  <a:pt x="68177" y="0"/>
                  <a:pt x="71133" y="11362"/>
                  <a:pt x="72512" y="15548"/>
                </a:cubicBezTo>
                <a:cubicBezTo>
                  <a:pt x="75270" y="16943"/>
                  <a:pt x="79408" y="18338"/>
                  <a:pt x="82167" y="19734"/>
                </a:cubicBezTo>
                <a:cubicBezTo>
                  <a:pt x="84926" y="18338"/>
                  <a:pt x="96157" y="11362"/>
                  <a:pt x="100295" y="15548"/>
                </a:cubicBezTo>
                <a:cubicBezTo>
                  <a:pt x="103054" y="18338"/>
                  <a:pt x="103054" y="18338"/>
                  <a:pt x="103054" y="18338"/>
                </a:cubicBezTo>
                <a:cubicBezTo>
                  <a:pt x="108571" y="23920"/>
                  <a:pt x="101674" y="33887"/>
                  <a:pt x="98916" y="36677"/>
                </a:cubicBezTo>
                <a:cubicBezTo>
                  <a:pt x="101674" y="40863"/>
                  <a:pt x="103054" y="43654"/>
                  <a:pt x="103054" y="47840"/>
                </a:cubicBezTo>
                <a:cubicBezTo>
                  <a:pt x="104433" y="47840"/>
                  <a:pt x="119802" y="49435"/>
                  <a:pt x="119802" y="57807"/>
                </a:cubicBezTo>
                <a:cubicBezTo>
                  <a:pt x="119802" y="60598"/>
                  <a:pt x="119802" y="60598"/>
                  <a:pt x="119802" y="60598"/>
                </a:cubicBezTo>
                <a:cubicBezTo>
                  <a:pt x="119802" y="67574"/>
                  <a:pt x="107192" y="70365"/>
                  <a:pt x="103054" y="71960"/>
                </a:cubicBezTo>
                <a:close/>
                <a:moveTo>
                  <a:pt x="59901" y="25315"/>
                </a:moveTo>
                <a:lnTo>
                  <a:pt x="59901" y="25315"/>
                </a:lnTo>
                <a:cubicBezTo>
                  <a:pt x="41773" y="25315"/>
                  <a:pt x="26403" y="40863"/>
                  <a:pt x="26403" y="59202"/>
                </a:cubicBezTo>
                <a:cubicBezTo>
                  <a:pt x="26403" y="78936"/>
                  <a:pt x="41773" y="93089"/>
                  <a:pt x="59901" y="93089"/>
                </a:cubicBezTo>
                <a:cubicBezTo>
                  <a:pt x="78029" y="93089"/>
                  <a:pt x="93399" y="78936"/>
                  <a:pt x="93399" y="59202"/>
                </a:cubicBezTo>
                <a:cubicBezTo>
                  <a:pt x="93399" y="40863"/>
                  <a:pt x="78029" y="25315"/>
                  <a:pt x="59901" y="25315"/>
                </a:cubicBezTo>
                <a:close/>
                <a:moveTo>
                  <a:pt x="59901" y="81727"/>
                </a:moveTo>
                <a:lnTo>
                  <a:pt x="59901" y="81727"/>
                </a:lnTo>
                <a:cubicBezTo>
                  <a:pt x="47290" y="81727"/>
                  <a:pt x="37635" y="71960"/>
                  <a:pt x="37635" y="59202"/>
                </a:cubicBezTo>
                <a:cubicBezTo>
                  <a:pt x="37635" y="46445"/>
                  <a:pt x="47290" y="36677"/>
                  <a:pt x="59901" y="36677"/>
                </a:cubicBezTo>
                <a:cubicBezTo>
                  <a:pt x="72512" y="36677"/>
                  <a:pt x="82167" y="46445"/>
                  <a:pt x="82167" y="59202"/>
                </a:cubicBezTo>
                <a:cubicBezTo>
                  <a:pt x="82167" y="71960"/>
                  <a:pt x="72512" y="81727"/>
                  <a:pt x="59901" y="81727"/>
                </a:cubicBezTo>
                <a:close/>
                <a:moveTo>
                  <a:pt x="59901" y="47840"/>
                </a:moveTo>
                <a:lnTo>
                  <a:pt x="59901" y="47840"/>
                </a:lnTo>
                <a:cubicBezTo>
                  <a:pt x="54384" y="47840"/>
                  <a:pt x="48669" y="53621"/>
                  <a:pt x="48669" y="59202"/>
                </a:cubicBezTo>
                <a:cubicBezTo>
                  <a:pt x="48669" y="66179"/>
                  <a:pt x="54384" y="70365"/>
                  <a:pt x="59901" y="70365"/>
                </a:cubicBezTo>
                <a:cubicBezTo>
                  <a:pt x="65418" y="70365"/>
                  <a:pt x="71133" y="66179"/>
                  <a:pt x="71133" y="59202"/>
                </a:cubicBezTo>
                <a:cubicBezTo>
                  <a:pt x="71133" y="53621"/>
                  <a:pt x="65418" y="47840"/>
                  <a:pt x="59901" y="4784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8" name="Shape 4918"/>
          <p:cNvSpPr/>
          <p:nvPr/>
        </p:nvSpPr>
        <p:spPr>
          <a:xfrm>
            <a:off x="1654899" y="5118655"/>
            <a:ext cx="286201" cy="23403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2969"/>
                </a:moveTo>
                <a:lnTo>
                  <a:pt x="119800" y="112969"/>
                </a:lnTo>
                <a:cubicBezTo>
                  <a:pt x="119800" y="118060"/>
                  <a:pt x="118405" y="119757"/>
                  <a:pt x="114019" y="119757"/>
                </a:cubicBezTo>
                <a:lnTo>
                  <a:pt x="114019" y="119757"/>
                </a:lnTo>
                <a:cubicBezTo>
                  <a:pt x="5581" y="119757"/>
                  <a:pt x="5581" y="119757"/>
                  <a:pt x="5581" y="119757"/>
                </a:cubicBezTo>
                <a:lnTo>
                  <a:pt x="5581" y="119757"/>
                </a:lnTo>
                <a:lnTo>
                  <a:pt x="5581" y="119757"/>
                </a:lnTo>
                <a:cubicBezTo>
                  <a:pt x="2790" y="119757"/>
                  <a:pt x="0" y="118060"/>
                  <a:pt x="0" y="112969"/>
                </a:cubicBezTo>
                <a:cubicBezTo>
                  <a:pt x="0" y="112969"/>
                  <a:pt x="0" y="111272"/>
                  <a:pt x="1395" y="109575"/>
                </a:cubicBezTo>
                <a:lnTo>
                  <a:pt x="1395" y="109575"/>
                </a:lnTo>
                <a:cubicBezTo>
                  <a:pt x="55016" y="1696"/>
                  <a:pt x="55016" y="1696"/>
                  <a:pt x="55016" y="1696"/>
                </a:cubicBezTo>
                <a:lnTo>
                  <a:pt x="55016" y="1696"/>
                </a:lnTo>
                <a:cubicBezTo>
                  <a:pt x="56411" y="0"/>
                  <a:pt x="57807" y="0"/>
                  <a:pt x="60598" y="0"/>
                </a:cubicBezTo>
                <a:cubicBezTo>
                  <a:pt x="61993" y="0"/>
                  <a:pt x="63388" y="0"/>
                  <a:pt x="64784" y="3393"/>
                </a:cubicBezTo>
                <a:lnTo>
                  <a:pt x="64784" y="3393"/>
                </a:lnTo>
                <a:cubicBezTo>
                  <a:pt x="119800" y="109575"/>
                  <a:pt x="119800" y="109575"/>
                  <a:pt x="119800" y="109575"/>
                </a:cubicBezTo>
                <a:lnTo>
                  <a:pt x="119800" y="109575"/>
                </a:lnTo>
                <a:cubicBezTo>
                  <a:pt x="119800" y="111272"/>
                  <a:pt x="119800" y="112969"/>
                  <a:pt x="119800" y="112969"/>
                </a:cubicBezTo>
                <a:close/>
                <a:moveTo>
                  <a:pt x="67574" y="37575"/>
                </a:moveTo>
                <a:lnTo>
                  <a:pt x="67574" y="37575"/>
                </a:lnTo>
                <a:cubicBezTo>
                  <a:pt x="67574" y="32484"/>
                  <a:pt x="64784" y="29090"/>
                  <a:pt x="60598" y="29090"/>
                </a:cubicBezTo>
                <a:cubicBezTo>
                  <a:pt x="56411" y="29090"/>
                  <a:pt x="52026" y="32484"/>
                  <a:pt x="52026" y="37575"/>
                </a:cubicBezTo>
                <a:cubicBezTo>
                  <a:pt x="52026" y="71757"/>
                  <a:pt x="52026" y="71757"/>
                  <a:pt x="52026" y="71757"/>
                </a:cubicBezTo>
                <a:cubicBezTo>
                  <a:pt x="52026" y="77090"/>
                  <a:pt x="56411" y="82181"/>
                  <a:pt x="60598" y="82181"/>
                </a:cubicBezTo>
                <a:cubicBezTo>
                  <a:pt x="64784" y="82181"/>
                  <a:pt x="67574" y="77090"/>
                  <a:pt x="67574" y="71757"/>
                </a:cubicBezTo>
                <a:lnTo>
                  <a:pt x="67574" y="37575"/>
                </a:lnTo>
                <a:close/>
                <a:moveTo>
                  <a:pt x="60598" y="88969"/>
                </a:moveTo>
                <a:lnTo>
                  <a:pt x="60598" y="88969"/>
                </a:lnTo>
                <a:cubicBezTo>
                  <a:pt x="56411" y="88969"/>
                  <a:pt x="52026" y="92363"/>
                  <a:pt x="52026" y="97696"/>
                </a:cubicBezTo>
                <a:cubicBezTo>
                  <a:pt x="52026" y="102787"/>
                  <a:pt x="56411" y="106181"/>
                  <a:pt x="60598" y="106181"/>
                </a:cubicBezTo>
                <a:cubicBezTo>
                  <a:pt x="64784" y="106181"/>
                  <a:pt x="67574" y="102787"/>
                  <a:pt x="67574" y="97696"/>
                </a:cubicBezTo>
                <a:cubicBezTo>
                  <a:pt x="67574" y="92363"/>
                  <a:pt x="64784" y="88969"/>
                  <a:pt x="60598" y="8896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19" name="Shape 4919"/>
          <p:cNvSpPr/>
          <p:nvPr/>
        </p:nvSpPr>
        <p:spPr>
          <a:xfrm>
            <a:off x="7155398" y="4587896"/>
            <a:ext cx="28620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43152"/>
                </a:moveTo>
                <a:lnTo>
                  <a:pt x="114219" y="43152"/>
                </a:lnTo>
                <a:cubicBezTo>
                  <a:pt x="108438" y="43152"/>
                  <a:pt x="108438" y="43152"/>
                  <a:pt x="108438" y="43152"/>
                </a:cubicBezTo>
                <a:cubicBezTo>
                  <a:pt x="105647" y="43152"/>
                  <a:pt x="105647" y="43152"/>
                  <a:pt x="105647" y="43152"/>
                </a:cubicBezTo>
                <a:cubicBezTo>
                  <a:pt x="90099" y="43152"/>
                  <a:pt x="90099" y="43152"/>
                  <a:pt x="90099" y="43152"/>
                </a:cubicBezTo>
                <a:cubicBezTo>
                  <a:pt x="85913" y="43152"/>
                  <a:pt x="84518" y="40394"/>
                  <a:pt x="84518" y="37635"/>
                </a:cubicBezTo>
                <a:cubicBezTo>
                  <a:pt x="84518" y="34876"/>
                  <a:pt x="85913" y="31921"/>
                  <a:pt x="90099" y="31921"/>
                </a:cubicBezTo>
                <a:cubicBezTo>
                  <a:pt x="100066" y="31921"/>
                  <a:pt x="100066" y="31921"/>
                  <a:pt x="100066" y="31921"/>
                </a:cubicBezTo>
                <a:cubicBezTo>
                  <a:pt x="90099" y="19507"/>
                  <a:pt x="76146" y="11034"/>
                  <a:pt x="59202" y="11034"/>
                </a:cubicBezTo>
                <a:cubicBezTo>
                  <a:pt x="32491" y="11034"/>
                  <a:pt x="11362" y="33300"/>
                  <a:pt x="11362" y="59901"/>
                </a:cubicBezTo>
                <a:cubicBezTo>
                  <a:pt x="11362" y="62660"/>
                  <a:pt x="8372" y="65418"/>
                  <a:pt x="5581" y="65418"/>
                </a:cubicBezTo>
                <a:cubicBezTo>
                  <a:pt x="1395" y="65418"/>
                  <a:pt x="0" y="62660"/>
                  <a:pt x="0" y="59901"/>
                </a:cubicBezTo>
                <a:lnTo>
                  <a:pt x="0" y="59901"/>
                </a:lnTo>
                <a:cubicBezTo>
                  <a:pt x="0" y="26403"/>
                  <a:pt x="26710" y="0"/>
                  <a:pt x="59202" y="0"/>
                </a:cubicBezTo>
                <a:cubicBezTo>
                  <a:pt x="80332" y="0"/>
                  <a:pt x="97275" y="9655"/>
                  <a:pt x="108438" y="25024"/>
                </a:cubicBezTo>
                <a:cubicBezTo>
                  <a:pt x="108438" y="15369"/>
                  <a:pt x="108438" y="15369"/>
                  <a:pt x="108438" y="15369"/>
                </a:cubicBezTo>
                <a:cubicBezTo>
                  <a:pt x="108438" y="12610"/>
                  <a:pt x="111229" y="9655"/>
                  <a:pt x="114219" y="9655"/>
                </a:cubicBezTo>
                <a:cubicBezTo>
                  <a:pt x="117009" y="9655"/>
                  <a:pt x="119800" y="12610"/>
                  <a:pt x="119800" y="15369"/>
                </a:cubicBezTo>
                <a:cubicBezTo>
                  <a:pt x="119800" y="37635"/>
                  <a:pt x="119800" y="37635"/>
                  <a:pt x="119800" y="37635"/>
                </a:cubicBezTo>
                <a:cubicBezTo>
                  <a:pt x="119800" y="40394"/>
                  <a:pt x="117009" y="43152"/>
                  <a:pt x="114219" y="43152"/>
                </a:cubicBezTo>
                <a:close/>
                <a:moveTo>
                  <a:pt x="5581" y="76650"/>
                </a:moveTo>
                <a:lnTo>
                  <a:pt x="5581" y="76650"/>
                </a:lnTo>
                <a:cubicBezTo>
                  <a:pt x="29501" y="76650"/>
                  <a:pt x="29501" y="76650"/>
                  <a:pt x="29501" y="76650"/>
                </a:cubicBezTo>
                <a:cubicBezTo>
                  <a:pt x="32491" y="76650"/>
                  <a:pt x="35282" y="79408"/>
                  <a:pt x="35282" y="82167"/>
                </a:cubicBezTo>
                <a:cubicBezTo>
                  <a:pt x="35282" y="84926"/>
                  <a:pt x="32491" y="87684"/>
                  <a:pt x="29501" y="87684"/>
                </a:cubicBezTo>
                <a:cubicBezTo>
                  <a:pt x="19734" y="87684"/>
                  <a:pt x="19734" y="87684"/>
                  <a:pt x="19734" y="87684"/>
                </a:cubicBezTo>
                <a:cubicBezTo>
                  <a:pt x="28106" y="100295"/>
                  <a:pt x="43654" y="108571"/>
                  <a:pt x="59202" y="108571"/>
                </a:cubicBezTo>
                <a:cubicBezTo>
                  <a:pt x="85913" y="108571"/>
                  <a:pt x="108438" y="86305"/>
                  <a:pt x="108438" y="59901"/>
                </a:cubicBezTo>
                <a:cubicBezTo>
                  <a:pt x="108438" y="57142"/>
                  <a:pt x="111229" y="54384"/>
                  <a:pt x="114219" y="54384"/>
                </a:cubicBezTo>
                <a:cubicBezTo>
                  <a:pt x="117009" y="54384"/>
                  <a:pt x="119800" y="57142"/>
                  <a:pt x="119800" y="59901"/>
                </a:cubicBezTo>
                <a:lnTo>
                  <a:pt x="119800" y="59901"/>
                </a:lnTo>
                <a:cubicBezTo>
                  <a:pt x="119800" y="93201"/>
                  <a:pt x="92890" y="119802"/>
                  <a:pt x="59202" y="119802"/>
                </a:cubicBezTo>
                <a:cubicBezTo>
                  <a:pt x="39468" y="119802"/>
                  <a:pt x="21129" y="109950"/>
                  <a:pt x="11362" y="94581"/>
                </a:cubicBezTo>
                <a:cubicBezTo>
                  <a:pt x="11362" y="104433"/>
                  <a:pt x="11362" y="104433"/>
                  <a:pt x="11362" y="104433"/>
                </a:cubicBezTo>
                <a:cubicBezTo>
                  <a:pt x="11362" y="107192"/>
                  <a:pt x="8372" y="109950"/>
                  <a:pt x="5581" y="109950"/>
                </a:cubicBezTo>
                <a:cubicBezTo>
                  <a:pt x="1395" y="109950"/>
                  <a:pt x="0" y="107192"/>
                  <a:pt x="0" y="104433"/>
                </a:cubicBezTo>
                <a:cubicBezTo>
                  <a:pt x="0" y="82167"/>
                  <a:pt x="0" y="82167"/>
                  <a:pt x="0" y="82167"/>
                </a:cubicBezTo>
                <a:cubicBezTo>
                  <a:pt x="0" y="79408"/>
                  <a:pt x="1395" y="76650"/>
                  <a:pt x="5581" y="7665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0" name="Shape 4920"/>
          <p:cNvSpPr/>
          <p:nvPr/>
        </p:nvSpPr>
        <p:spPr>
          <a:xfrm>
            <a:off x="6651935" y="4587896"/>
            <a:ext cx="28829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43152"/>
                </a:moveTo>
                <a:lnTo>
                  <a:pt x="114088" y="43152"/>
                </a:lnTo>
                <a:cubicBezTo>
                  <a:pt x="89064" y="43152"/>
                  <a:pt x="89064" y="43152"/>
                  <a:pt x="89064" y="43152"/>
                </a:cubicBezTo>
                <a:cubicBezTo>
                  <a:pt x="86305" y="43152"/>
                  <a:pt x="83546" y="40394"/>
                  <a:pt x="83546" y="37635"/>
                </a:cubicBezTo>
                <a:cubicBezTo>
                  <a:pt x="83546" y="34876"/>
                  <a:pt x="86305" y="31921"/>
                  <a:pt x="89064" y="31921"/>
                </a:cubicBezTo>
                <a:cubicBezTo>
                  <a:pt x="98916" y="31921"/>
                  <a:pt x="98916" y="31921"/>
                  <a:pt x="98916" y="31921"/>
                </a:cubicBezTo>
                <a:cubicBezTo>
                  <a:pt x="90443" y="19507"/>
                  <a:pt x="76650" y="11034"/>
                  <a:pt x="59901" y="11034"/>
                </a:cubicBezTo>
                <a:cubicBezTo>
                  <a:pt x="33300" y="11034"/>
                  <a:pt x="11034" y="33300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57142"/>
                  <a:pt x="109950" y="54384"/>
                  <a:pt x="114088" y="54384"/>
                </a:cubicBezTo>
                <a:cubicBezTo>
                  <a:pt x="117044" y="54384"/>
                  <a:pt x="119802" y="57142"/>
                  <a:pt x="119802" y="59901"/>
                </a:cubicBezTo>
                <a:cubicBezTo>
                  <a:pt x="119802" y="93201"/>
                  <a:pt x="93201" y="119802"/>
                  <a:pt x="59901" y="119802"/>
                </a:cubicBezTo>
                <a:cubicBezTo>
                  <a:pt x="26403" y="119802"/>
                  <a:pt x="0" y="93201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79408" y="0"/>
                  <a:pt x="97536" y="9655"/>
                  <a:pt x="108571" y="25024"/>
                </a:cubicBezTo>
                <a:cubicBezTo>
                  <a:pt x="108571" y="15369"/>
                  <a:pt x="108571" y="15369"/>
                  <a:pt x="108571" y="15369"/>
                </a:cubicBezTo>
                <a:cubicBezTo>
                  <a:pt x="108571" y="12610"/>
                  <a:pt x="109950" y="9655"/>
                  <a:pt x="114088" y="9655"/>
                </a:cubicBezTo>
                <a:cubicBezTo>
                  <a:pt x="117044" y="9655"/>
                  <a:pt x="119802" y="12610"/>
                  <a:pt x="119802" y="15369"/>
                </a:cubicBezTo>
                <a:cubicBezTo>
                  <a:pt x="119802" y="37635"/>
                  <a:pt x="119802" y="37635"/>
                  <a:pt x="119802" y="37635"/>
                </a:cubicBezTo>
                <a:cubicBezTo>
                  <a:pt x="119802" y="40394"/>
                  <a:pt x="117044" y="43152"/>
                  <a:pt x="114088" y="43152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1" name="Shape 4921"/>
          <p:cNvSpPr/>
          <p:nvPr/>
        </p:nvSpPr>
        <p:spPr>
          <a:xfrm>
            <a:off x="6154737" y="4615060"/>
            <a:ext cx="286201" cy="20060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47" y="51952"/>
                </a:moveTo>
                <a:lnTo>
                  <a:pt x="105647" y="51952"/>
                </a:lnTo>
                <a:cubicBezTo>
                  <a:pt x="104252" y="53929"/>
                  <a:pt x="102857" y="53929"/>
                  <a:pt x="101461" y="53929"/>
                </a:cubicBezTo>
                <a:cubicBezTo>
                  <a:pt x="98671" y="53929"/>
                  <a:pt x="95681" y="49976"/>
                  <a:pt x="95681" y="46023"/>
                </a:cubicBezTo>
                <a:cubicBezTo>
                  <a:pt x="95681" y="44047"/>
                  <a:pt x="95681" y="42070"/>
                  <a:pt x="97076" y="40094"/>
                </a:cubicBezTo>
                <a:cubicBezTo>
                  <a:pt x="101461" y="36141"/>
                  <a:pt x="101461" y="36141"/>
                  <a:pt x="101461" y="36141"/>
                </a:cubicBezTo>
                <a:cubicBezTo>
                  <a:pt x="97076" y="36141"/>
                  <a:pt x="97076" y="36141"/>
                  <a:pt x="97076" y="36141"/>
                </a:cubicBezTo>
                <a:lnTo>
                  <a:pt x="97076" y="36141"/>
                </a:lnTo>
                <a:cubicBezTo>
                  <a:pt x="91495" y="36141"/>
                  <a:pt x="91495" y="36141"/>
                  <a:pt x="91495" y="36141"/>
                </a:cubicBezTo>
                <a:lnTo>
                  <a:pt x="91495" y="36141"/>
                </a:lnTo>
                <a:cubicBezTo>
                  <a:pt x="87308" y="36141"/>
                  <a:pt x="87308" y="36141"/>
                  <a:pt x="87308" y="36141"/>
                </a:cubicBezTo>
                <a:cubicBezTo>
                  <a:pt x="28106" y="117741"/>
                  <a:pt x="28106" y="117741"/>
                  <a:pt x="28106" y="117741"/>
                </a:cubicBezTo>
                <a:cubicBezTo>
                  <a:pt x="26710" y="119717"/>
                  <a:pt x="25315" y="119717"/>
                  <a:pt x="23920" y="119717"/>
                </a:cubicBezTo>
                <a:lnTo>
                  <a:pt x="23920" y="119717"/>
                </a:lnTo>
                <a:cubicBezTo>
                  <a:pt x="16943" y="119717"/>
                  <a:pt x="16943" y="119717"/>
                  <a:pt x="16943" y="119717"/>
                </a:cubicBezTo>
                <a:lnTo>
                  <a:pt x="16943" y="119717"/>
                </a:lnTo>
                <a:cubicBezTo>
                  <a:pt x="5581" y="119717"/>
                  <a:pt x="5581" y="119717"/>
                  <a:pt x="5581" y="119717"/>
                </a:cubicBezTo>
                <a:cubicBezTo>
                  <a:pt x="2790" y="119717"/>
                  <a:pt x="0" y="117741"/>
                  <a:pt x="0" y="111811"/>
                </a:cubicBezTo>
                <a:cubicBezTo>
                  <a:pt x="0" y="107858"/>
                  <a:pt x="2790" y="103905"/>
                  <a:pt x="5581" y="103905"/>
                </a:cubicBezTo>
                <a:cubicBezTo>
                  <a:pt x="16943" y="103905"/>
                  <a:pt x="16943" y="103905"/>
                  <a:pt x="16943" y="103905"/>
                </a:cubicBezTo>
                <a:lnTo>
                  <a:pt x="16943" y="103905"/>
                </a:lnTo>
                <a:cubicBezTo>
                  <a:pt x="22524" y="103905"/>
                  <a:pt x="22524" y="103905"/>
                  <a:pt x="22524" y="103905"/>
                </a:cubicBezTo>
                <a:cubicBezTo>
                  <a:pt x="80332" y="22023"/>
                  <a:pt x="80332" y="22023"/>
                  <a:pt x="80332" y="22023"/>
                </a:cubicBezTo>
                <a:lnTo>
                  <a:pt x="80332" y="22023"/>
                </a:lnTo>
                <a:cubicBezTo>
                  <a:pt x="81727" y="20047"/>
                  <a:pt x="83122" y="20047"/>
                  <a:pt x="84518" y="20047"/>
                </a:cubicBezTo>
                <a:lnTo>
                  <a:pt x="84518" y="20047"/>
                </a:lnTo>
                <a:cubicBezTo>
                  <a:pt x="94285" y="20047"/>
                  <a:pt x="94285" y="20047"/>
                  <a:pt x="94285" y="20047"/>
                </a:cubicBezTo>
                <a:lnTo>
                  <a:pt x="94285" y="20047"/>
                </a:lnTo>
                <a:cubicBezTo>
                  <a:pt x="101461" y="20047"/>
                  <a:pt x="101461" y="20047"/>
                  <a:pt x="101461" y="20047"/>
                </a:cubicBezTo>
                <a:cubicBezTo>
                  <a:pt x="97076" y="14117"/>
                  <a:pt x="97076" y="14117"/>
                  <a:pt x="97076" y="14117"/>
                </a:cubicBezTo>
                <a:cubicBezTo>
                  <a:pt x="95681" y="12141"/>
                  <a:pt x="95681" y="10164"/>
                  <a:pt x="95681" y="8188"/>
                </a:cubicBezTo>
                <a:cubicBezTo>
                  <a:pt x="95681" y="4235"/>
                  <a:pt x="98671" y="0"/>
                  <a:pt x="101461" y="0"/>
                </a:cubicBezTo>
                <a:cubicBezTo>
                  <a:pt x="102857" y="0"/>
                  <a:pt x="104252" y="2258"/>
                  <a:pt x="105647" y="4235"/>
                </a:cubicBezTo>
                <a:cubicBezTo>
                  <a:pt x="118405" y="22023"/>
                  <a:pt x="118405" y="22023"/>
                  <a:pt x="118405" y="22023"/>
                </a:cubicBezTo>
                <a:cubicBezTo>
                  <a:pt x="119800" y="24000"/>
                  <a:pt x="119800" y="25976"/>
                  <a:pt x="119800" y="27952"/>
                </a:cubicBezTo>
                <a:cubicBezTo>
                  <a:pt x="119800" y="29929"/>
                  <a:pt x="119800" y="31905"/>
                  <a:pt x="118405" y="34164"/>
                </a:cubicBezTo>
                <a:lnTo>
                  <a:pt x="105647" y="51952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2" name="Shape 4922"/>
          <p:cNvSpPr/>
          <p:nvPr/>
        </p:nvSpPr>
        <p:spPr>
          <a:xfrm>
            <a:off x="5655452" y="4648494"/>
            <a:ext cx="284113" cy="20060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425" y="67764"/>
                </a:moveTo>
                <a:lnTo>
                  <a:pt x="104425" y="67764"/>
                </a:lnTo>
                <a:cubicBezTo>
                  <a:pt x="104425" y="65788"/>
                  <a:pt x="103028" y="65788"/>
                  <a:pt x="101630" y="65788"/>
                </a:cubicBezTo>
                <a:cubicBezTo>
                  <a:pt x="97237" y="65788"/>
                  <a:pt x="95840" y="70023"/>
                  <a:pt x="95840" y="73976"/>
                </a:cubicBezTo>
                <a:cubicBezTo>
                  <a:pt x="95840" y="75952"/>
                  <a:pt x="95840" y="77929"/>
                  <a:pt x="97237" y="79905"/>
                </a:cubicBezTo>
                <a:cubicBezTo>
                  <a:pt x="100232" y="83858"/>
                  <a:pt x="100232" y="83858"/>
                  <a:pt x="100232" y="83858"/>
                </a:cubicBezTo>
                <a:cubicBezTo>
                  <a:pt x="97237" y="83858"/>
                  <a:pt x="97237" y="83858"/>
                  <a:pt x="97237" y="83858"/>
                </a:cubicBezTo>
                <a:lnTo>
                  <a:pt x="97237" y="83858"/>
                </a:lnTo>
                <a:cubicBezTo>
                  <a:pt x="91647" y="83858"/>
                  <a:pt x="91647" y="83858"/>
                  <a:pt x="91647" y="83858"/>
                </a:cubicBezTo>
                <a:lnTo>
                  <a:pt x="91647" y="83858"/>
                </a:lnTo>
                <a:cubicBezTo>
                  <a:pt x="86056" y="83858"/>
                  <a:pt x="86056" y="83858"/>
                  <a:pt x="86056" y="83858"/>
                </a:cubicBezTo>
                <a:cubicBezTo>
                  <a:pt x="28153" y="1976"/>
                  <a:pt x="28153" y="1976"/>
                  <a:pt x="28153" y="1976"/>
                </a:cubicBezTo>
                <a:cubicBezTo>
                  <a:pt x="26755" y="0"/>
                  <a:pt x="25357" y="0"/>
                  <a:pt x="23960" y="0"/>
                </a:cubicBezTo>
                <a:lnTo>
                  <a:pt x="23960" y="0"/>
                </a:lnTo>
                <a:cubicBezTo>
                  <a:pt x="16971" y="0"/>
                  <a:pt x="16971" y="0"/>
                  <a:pt x="16971" y="0"/>
                </a:cubicBezTo>
                <a:lnTo>
                  <a:pt x="16971" y="0"/>
                </a:lnTo>
                <a:cubicBezTo>
                  <a:pt x="5590" y="0"/>
                  <a:pt x="5590" y="0"/>
                  <a:pt x="5590" y="0"/>
                </a:cubicBezTo>
                <a:cubicBezTo>
                  <a:pt x="1397" y="0"/>
                  <a:pt x="0" y="1976"/>
                  <a:pt x="0" y="7905"/>
                </a:cubicBezTo>
                <a:cubicBezTo>
                  <a:pt x="0" y="11858"/>
                  <a:pt x="1397" y="16094"/>
                  <a:pt x="5590" y="16094"/>
                </a:cubicBezTo>
                <a:cubicBezTo>
                  <a:pt x="16971" y="16094"/>
                  <a:pt x="16971" y="16094"/>
                  <a:pt x="16971" y="16094"/>
                </a:cubicBezTo>
                <a:lnTo>
                  <a:pt x="16971" y="16094"/>
                </a:lnTo>
                <a:cubicBezTo>
                  <a:pt x="21164" y="16094"/>
                  <a:pt x="21164" y="16094"/>
                  <a:pt x="21164" y="16094"/>
                </a:cubicBezTo>
                <a:cubicBezTo>
                  <a:pt x="80465" y="97694"/>
                  <a:pt x="80465" y="97694"/>
                  <a:pt x="80465" y="97694"/>
                </a:cubicBezTo>
                <a:lnTo>
                  <a:pt x="80465" y="97694"/>
                </a:lnTo>
                <a:cubicBezTo>
                  <a:pt x="81863" y="99670"/>
                  <a:pt x="83261" y="99670"/>
                  <a:pt x="84658" y="99670"/>
                </a:cubicBezTo>
                <a:lnTo>
                  <a:pt x="84658" y="99670"/>
                </a:lnTo>
                <a:cubicBezTo>
                  <a:pt x="93044" y="99670"/>
                  <a:pt x="93044" y="99670"/>
                  <a:pt x="93044" y="99670"/>
                </a:cubicBezTo>
                <a:lnTo>
                  <a:pt x="93044" y="99670"/>
                </a:lnTo>
                <a:cubicBezTo>
                  <a:pt x="100232" y="99670"/>
                  <a:pt x="100232" y="99670"/>
                  <a:pt x="100232" y="99670"/>
                </a:cubicBezTo>
                <a:cubicBezTo>
                  <a:pt x="97237" y="105882"/>
                  <a:pt x="97237" y="105882"/>
                  <a:pt x="97237" y="105882"/>
                </a:cubicBezTo>
                <a:cubicBezTo>
                  <a:pt x="95840" y="107858"/>
                  <a:pt x="95840" y="109835"/>
                  <a:pt x="95840" y="111811"/>
                </a:cubicBezTo>
                <a:cubicBezTo>
                  <a:pt x="95840" y="115764"/>
                  <a:pt x="97237" y="119717"/>
                  <a:pt x="101630" y="119717"/>
                </a:cubicBezTo>
                <a:cubicBezTo>
                  <a:pt x="103028" y="119717"/>
                  <a:pt x="104425" y="117741"/>
                  <a:pt x="104425" y="115764"/>
                </a:cubicBezTo>
                <a:cubicBezTo>
                  <a:pt x="118402" y="97694"/>
                  <a:pt x="118402" y="97694"/>
                  <a:pt x="118402" y="97694"/>
                </a:cubicBezTo>
                <a:cubicBezTo>
                  <a:pt x="119800" y="95717"/>
                  <a:pt x="119800" y="93741"/>
                  <a:pt x="119800" y="91764"/>
                </a:cubicBezTo>
                <a:cubicBezTo>
                  <a:pt x="119800" y="89788"/>
                  <a:pt x="119800" y="87811"/>
                  <a:pt x="118402" y="87811"/>
                </a:cubicBezTo>
                <a:lnTo>
                  <a:pt x="104425" y="67764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3" name="Shape 4923"/>
          <p:cNvSpPr/>
          <p:nvPr/>
        </p:nvSpPr>
        <p:spPr>
          <a:xfrm>
            <a:off x="5151989" y="4615060"/>
            <a:ext cx="288291" cy="23403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605" y="44516"/>
                </a:moveTo>
                <a:lnTo>
                  <a:pt x="104605" y="44516"/>
                </a:lnTo>
                <a:cubicBezTo>
                  <a:pt x="103223" y="46209"/>
                  <a:pt x="101842" y="46209"/>
                  <a:pt x="100263" y="46209"/>
                </a:cubicBezTo>
                <a:cubicBezTo>
                  <a:pt x="97500" y="46209"/>
                  <a:pt x="94736" y="42822"/>
                  <a:pt x="94736" y="39435"/>
                </a:cubicBezTo>
                <a:cubicBezTo>
                  <a:pt x="94736" y="37741"/>
                  <a:pt x="96118" y="36048"/>
                  <a:pt x="97500" y="34354"/>
                </a:cubicBezTo>
                <a:cubicBezTo>
                  <a:pt x="100263" y="30967"/>
                  <a:pt x="100263" y="30967"/>
                  <a:pt x="100263" y="30967"/>
                </a:cubicBezTo>
                <a:cubicBezTo>
                  <a:pt x="97500" y="30967"/>
                  <a:pt x="97500" y="30967"/>
                  <a:pt x="97500" y="30967"/>
                </a:cubicBezTo>
                <a:lnTo>
                  <a:pt x="97500" y="30967"/>
                </a:lnTo>
                <a:cubicBezTo>
                  <a:pt x="91973" y="30967"/>
                  <a:pt x="91973" y="30967"/>
                  <a:pt x="91973" y="30967"/>
                </a:cubicBezTo>
                <a:lnTo>
                  <a:pt x="91973" y="30967"/>
                </a:lnTo>
                <a:cubicBezTo>
                  <a:pt x="86447" y="30967"/>
                  <a:pt x="86447" y="30967"/>
                  <a:pt x="86447" y="30967"/>
                </a:cubicBezTo>
                <a:cubicBezTo>
                  <a:pt x="27828" y="100887"/>
                  <a:pt x="27828" y="100887"/>
                  <a:pt x="27828" y="100887"/>
                </a:cubicBezTo>
                <a:cubicBezTo>
                  <a:pt x="27828" y="102580"/>
                  <a:pt x="26447" y="102580"/>
                  <a:pt x="25065" y="102580"/>
                </a:cubicBezTo>
                <a:lnTo>
                  <a:pt x="25065" y="102580"/>
                </a:lnTo>
                <a:cubicBezTo>
                  <a:pt x="16578" y="102580"/>
                  <a:pt x="16578" y="102580"/>
                  <a:pt x="16578" y="102580"/>
                </a:cubicBezTo>
                <a:lnTo>
                  <a:pt x="16578" y="102580"/>
                </a:lnTo>
                <a:cubicBezTo>
                  <a:pt x="5526" y="102580"/>
                  <a:pt x="5526" y="102580"/>
                  <a:pt x="5526" y="102580"/>
                </a:cubicBezTo>
                <a:cubicBezTo>
                  <a:pt x="2763" y="102580"/>
                  <a:pt x="0" y="100887"/>
                  <a:pt x="0" y="95806"/>
                </a:cubicBezTo>
                <a:cubicBezTo>
                  <a:pt x="0" y="92419"/>
                  <a:pt x="2763" y="89032"/>
                  <a:pt x="5526" y="89032"/>
                </a:cubicBezTo>
                <a:cubicBezTo>
                  <a:pt x="16578" y="89032"/>
                  <a:pt x="16578" y="89032"/>
                  <a:pt x="16578" y="89032"/>
                </a:cubicBezTo>
                <a:lnTo>
                  <a:pt x="16578" y="89032"/>
                </a:lnTo>
                <a:cubicBezTo>
                  <a:pt x="22302" y="89032"/>
                  <a:pt x="22302" y="89032"/>
                  <a:pt x="22302" y="89032"/>
                </a:cubicBezTo>
                <a:cubicBezTo>
                  <a:pt x="80921" y="18870"/>
                  <a:pt x="80921" y="18870"/>
                  <a:pt x="80921" y="18870"/>
                </a:cubicBezTo>
                <a:lnTo>
                  <a:pt x="80921" y="18870"/>
                </a:lnTo>
                <a:cubicBezTo>
                  <a:pt x="80921" y="17177"/>
                  <a:pt x="82302" y="17177"/>
                  <a:pt x="83684" y="17177"/>
                </a:cubicBezTo>
                <a:lnTo>
                  <a:pt x="83684" y="17177"/>
                </a:lnTo>
                <a:cubicBezTo>
                  <a:pt x="93355" y="17177"/>
                  <a:pt x="93355" y="17177"/>
                  <a:pt x="93355" y="17177"/>
                </a:cubicBezTo>
                <a:lnTo>
                  <a:pt x="93355" y="17177"/>
                </a:lnTo>
                <a:cubicBezTo>
                  <a:pt x="100263" y="17177"/>
                  <a:pt x="100263" y="17177"/>
                  <a:pt x="100263" y="17177"/>
                </a:cubicBezTo>
                <a:cubicBezTo>
                  <a:pt x="97500" y="12096"/>
                  <a:pt x="97500" y="12096"/>
                  <a:pt x="97500" y="12096"/>
                </a:cubicBezTo>
                <a:cubicBezTo>
                  <a:pt x="96118" y="10403"/>
                  <a:pt x="94736" y="8709"/>
                  <a:pt x="94736" y="7016"/>
                </a:cubicBezTo>
                <a:cubicBezTo>
                  <a:pt x="94736" y="3629"/>
                  <a:pt x="97500" y="0"/>
                  <a:pt x="100263" y="0"/>
                </a:cubicBezTo>
                <a:cubicBezTo>
                  <a:pt x="101842" y="0"/>
                  <a:pt x="103223" y="1935"/>
                  <a:pt x="104605" y="3629"/>
                </a:cubicBezTo>
                <a:cubicBezTo>
                  <a:pt x="118421" y="18870"/>
                  <a:pt x="118421" y="18870"/>
                  <a:pt x="118421" y="18870"/>
                </a:cubicBezTo>
                <a:cubicBezTo>
                  <a:pt x="118421" y="20564"/>
                  <a:pt x="119802" y="22258"/>
                  <a:pt x="119802" y="23951"/>
                </a:cubicBezTo>
                <a:cubicBezTo>
                  <a:pt x="119802" y="25645"/>
                  <a:pt x="118421" y="27338"/>
                  <a:pt x="118421" y="29274"/>
                </a:cubicBezTo>
                <a:lnTo>
                  <a:pt x="104605" y="44516"/>
                </a:lnTo>
                <a:close/>
                <a:moveTo>
                  <a:pt x="43223" y="54919"/>
                </a:moveTo>
                <a:lnTo>
                  <a:pt x="43223" y="54919"/>
                </a:lnTo>
                <a:cubicBezTo>
                  <a:pt x="22302" y="30967"/>
                  <a:pt x="22302" y="30967"/>
                  <a:pt x="22302" y="30967"/>
                </a:cubicBezTo>
                <a:cubicBezTo>
                  <a:pt x="16578" y="30967"/>
                  <a:pt x="16578" y="30967"/>
                  <a:pt x="16578" y="30967"/>
                </a:cubicBezTo>
                <a:lnTo>
                  <a:pt x="16578" y="30967"/>
                </a:lnTo>
                <a:cubicBezTo>
                  <a:pt x="5526" y="30967"/>
                  <a:pt x="5526" y="30967"/>
                  <a:pt x="5526" y="30967"/>
                </a:cubicBezTo>
                <a:cubicBezTo>
                  <a:pt x="2763" y="30967"/>
                  <a:pt x="0" y="27338"/>
                  <a:pt x="0" y="23951"/>
                </a:cubicBezTo>
                <a:cubicBezTo>
                  <a:pt x="0" y="18870"/>
                  <a:pt x="2763" y="17177"/>
                  <a:pt x="5526" y="17177"/>
                </a:cubicBezTo>
                <a:cubicBezTo>
                  <a:pt x="15197" y="17177"/>
                  <a:pt x="15197" y="17177"/>
                  <a:pt x="15197" y="17177"/>
                </a:cubicBezTo>
                <a:lnTo>
                  <a:pt x="15197" y="17177"/>
                </a:lnTo>
                <a:cubicBezTo>
                  <a:pt x="25065" y="17177"/>
                  <a:pt x="25065" y="17177"/>
                  <a:pt x="25065" y="17177"/>
                </a:cubicBezTo>
                <a:lnTo>
                  <a:pt x="25065" y="17177"/>
                </a:lnTo>
                <a:cubicBezTo>
                  <a:pt x="26447" y="17177"/>
                  <a:pt x="27828" y="17177"/>
                  <a:pt x="27828" y="18870"/>
                </a:cubicBezTo>
                <a:cubicBezTo>
                  <a:pt x="50131" y="46209"/>
                  <a:pt x="50131" y="46209"/>
                  <a:pt x="50131" y="46209"/>
                </a:cubicBezTo>
                <a:lnTo>
                  <a:pt x="43223" y="54919"/>
                </a:lnTo>
                <a:close/>
                <a:moveTo>
                  <a:pt x="86447" y="89032"/>
                </a:moveTo>
                <a:lnTo>
                  <a:pt x="86447" y="89032"/>
                </a:lnTo>
                <a:cubicBezTo>
                  <a:pt x="91973" y="89032"/>
                  <a:pt x="91973" y="89032"/>
                  <a:pt x="91973" y="89032"/>
                </a:cubicBezTo>
                <a:lnTo>
                  <a:pt x="91973" y="89032"/>
                </a:lnTo>
                <a:cubicBezTo>
                  <a:pt x="97500" y="89032"/>
                  <a:pt x="97500" y="89032"/>
                  <a:pt x="97500" y="89032"/>
                </a:cubicBezTo>
                <a:lnTo>
                  <a:pt x="97500" y="89032"/>
                </a:lnTo>
                <a:cubicBezTo>
                  <a:pt x="100263" y="89032"/>
                  <a:pt x="100263" y="89032"/>
                  <a:pt x="100263" y="89032"/>
                </a:cubicBezTo>
                <a:cubicBezTo>
                  <a:pt x="97500" y="85645"/>
                  <a:pt x="97500" y="85645"/>
                  <a:pt x="97500" y="85645"/>
                </a:cubicBezTo>
                <a:cubicBezTo>
                  <a:pt x="96118" y="83951"/>
                  <a:pt x="94736" y="82258"/>
                  <a:pt x="94736" y="80564"/>
                </a:cubicBezTo>
                <a:cubicBezTo>
                  <a:pt x="94736" y="77177"/>
                  <a:pt x="97500" y="73548"/>
                  <a:pt x="100263" y="73548"/>
                </a:cubicBezTo>
                <a:cubicBezTo>
                  <a:pt x="101842" y="73548"/>
                  <a:pt x="103223" y="73548"/>
                  <a:pt x="104605" y="75241"/>
                </a:cubicBezTo>
                <a:cubicBezTo>
                  <a:pt x="118421" y="90725"/>
                  <a:pt x="118421" y="90725"/>
                  <a:pt x="118421" y="90725"/>
                </a:cubicBezTo>
                <a:cubicBezTo>
                  <a:pt x="118421" y="92419"/>
                  <a:pt x="119802" y="94112"/>
                  <a:pt x="119802" y="95806"/>
                </a:cubicBezTo>
                <a:cubicBezTo>
                  <a:pt x="119802" y="97500"/>
                  <a:pt x="118421" y="99193"/>
                  <a:pt x="118421" y="100887"/>
                </a:cubicBezTo>
                <a:cubicBezTo>
                  <a:pt x="104605" y="116370"/>
                  <a:pt x="104605" y="116370"/>
                  <a:pt x="104605" y="116370"/>
                </a:cubicBezTo>
                <a:cubicBezTo>
                  <a:pt x="103223" y="118064"/>
                  <a:pt x="101842" y="119758"/>
                  <a:pt x="100263" y="119758"/>
                </a:cubicBezTo>
                <a:cubicBezTo>
                  <a:pt x="97500" y="119758"/>
                  <a:pt x="94736" y="116370"/>
                  <a:pt x="94736" y="112983"/>
                </a:cubicBezTo>
                <a:cubicBezTo>
                  <a:pt x="94736" y="111290"/>
                  <a:pt x="96118" y="109596"/>
                  <a:pt x="97500" y="107903"/>
                </a:cubicBezTo>
                <a:cubicBezTo>
                  <a:pt x="100263" y="102580"/>
                  <a:pt x="100263" y="102580"/>
                  <a:pt x="100263" y="102580"/>
                </a:cubicBezTo>
                <a:cubicBezTo>
                  <a:pt x="91973" y="102580"/>
                  <a:pt x="91973" y="102580"/>
                  <a:pt x="91973" y="102580"/>
                </a:cubicBezTo>
                <a:lnTo>
                  <a:pt x="91973" y="102580"/>
                </a:lnTo>
                <a:cubicBezTo>
                  <a:pt x="83684" y="102580"/>
                  <a:pt x="83684" y="102580"/>
                  <a:pt x="83684" y="102580"/>
                </a:cubicBezTo>
                <a:lnTo>
                  <a:pt x="83684" y="102580"/>
                </a:lnTo>
                <a:cubicBezTo>
                  <a:pt x="82302" y="102580"/>
                  <a:pt x="80921" y="102580"/>
                  <a:pt x="80921" y="100887"/>
                </a:cubicBezTo>
                <a:cubicBezTo>
                  <a:pt x="58618" y="73548"/>
                  <a:pt x="58618" y="73548"/>
                  <a:pt x="58618" y="73548"/>
                </a:cubicBezTo>
                <a:cubicBezTo>
                  <a:pt x="65526" y="65080"/>
                  <a:pt x="65526" y="65080"/>
                  <a:pt x="65526" y="65080"/>
                </a:cubicBezTo>
                <a:lnTo>
                  <a:pt x="86447" y="89032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4" name="Shape 4924"/>
          <p:cNvSpPr/>
          <p:nvPr/>
        </p:nvSpPr>
        <p:spPr>
          <a:xfrm>
            <a:off x="4667325" y="4602522"/>
            <a:ext cx="259043" cy="26120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238" y="10849"/>
                </a:moveTo>
                <a:lnTo>
                  <a:pt x="118238" y="10849"/>
                </a:lnTo>
                <a:cubicBezTo>
                  <a:pt x="87192" y="41446"/>
                  <a:pt x="87192" y="41446"/>
                  <a:pt x="87192" y="41446"/>
                </a:cubicBezTo>
                <a:cubicBezTo>
                  <a:pt x="97981" y="41446"/>
                  <a:pt x="97981" y="41446"/>
                  <a:pt x="97981" y="41446"/>
                </a:cubicBezTo>
                <a:cubicBezTo>
                  <a:pt x="101064" y="41446"/>
                  <a:pt x="104146" y="44484"/>
                  <a:pt x="104146" y="47522"/>
                </a:cubicBezTo>
                <a:cubicBezTo>
                  <a:pt x="104146" y="50777"/>
                  <a:pt x="101064" y="53815"/>
                  <a:pt x="97981" y="53815"/>
                </a:cubicBezTo>
                <a:cubicBezTo>
                  <a:pt x="73100" y="53815"/>
                  <a:pt x="73100" y="53815"/>
                  <a:pt x="73100" y="53815"/>
                </a:cubicBezTo>
                <a:cubicBezTo>
                  <a:pt x="68477" y="53815"/>
                  <a:pt x="66935" y="50777"/>
                  <a:pt x="66935" y="47522"/>
                </a:cubicBezTo>
                <a:cubicBezTo>
                  <a:pt x="66935" y="23001"/>
                  <a:pt x="66935" y="23001"/>
                  <a:pt x="66935" y="23001"/>
                </a:cubicBezTo>
                <a:cubicBezTo>
                  <a:pt x="66935" y="19963"/>
                  <a:pt x="68477" y="16925"/>
                  <a:pt x="73100" y="16925"/>
                </a:cubicBezTo>
                <a:cubicBezTo>
                  <a:pt x="76183" y="16925"/>
                  <a:pt x="79266" y="19963"/>
                  <a:pt x="79266" y="23001"/>
                </a:cubicBezTo>
                <a:cubicBezTo>
                  <a:pt x="79266" y="32332"/>
                  <a:pt x="79266" y="32332"/>
                  <a:pt x="79266" y="32332"/>
                </a:cubicBezTo>
                <a:cubicBezTo>
                  <a:pt x="110532" y="1518"/>
                  <a:pt x="110532" y="1518"/>
                  <a:pt x="110532" y="1518"/>
                </a:cubicBezTo>
                <a:lnTo>
                  <a:pt x="110532" y="1518"/>
                </a:lnTo>
                <a:cubicBezTo>
                  <a:pt x="110532" y="1518"/>
                  <a:pt x="112073" y="0"/>
                  <a:pt x="113614" y="0"/>
                </a:cubicBezTo>
                <a:cubicBezTo>
                  <a:pt x="118238" y="0"/>
                  <a:pt x="119779" y="3037"/>
                  <a:pt x="119779" y="6075"/>
                </a:cubicBezTo>
                <a:cubicBezTo>
                  <a:pt x="119779" y="7811"/>
                  <a:pt x="119779" y="9330"/>
                  <a:pt x="118238" y="10849"/>
                </a:cubicBezTo>
                <a:close/>
                <a:moveTo>
                  <a:pt x="73100" y="65967"/>
                </a:moveTo>
                <a:lnTo>
                  <a:pt x="73100" y="65967"/>
                </a:lnTo>
                <a:cubicBezTo>
                  <a:pt x="97981" y="65967"/>
                  <a:pt x="97981" y="65967"/>
                  <a:pt x="97981" y="65967"/>
                </a:cubicBezTo>
                <a:cubicBezTo>
                  <a:pt x="101064" y="65967"/>
                  <a:pt x="104146" y="69005"/>
                  <a:pt x="104146" y="72043"/>
                </a:cubicBezTo>
                <a:cubicBezTo>
                  <a:pt x="104146" y="75298"/>
                  <a:pt x="101064" y="78336"/>
                  <a:pt x="97981" y="78336"/>
                </a:cubicBezTo>
                <a:cubicBezTo>
                  <a:pt x="87192" y="78336"/>
                  <a:pt x="87192" y="78336"/>
                  <a:pt x="87192" y="78336"/>
                </a:cubicBezTo>
                <a:cubicBezTo>
                  <a:pt x="118238" y="108933"/>
                  <a:pt x="118238" y="108933"/>
                  <a:pt x="118238" y="108933"/>
                </a:cubicBezTo>
                <a:lnTo>
                  <a:pt x="118238" y="108933"/>
                </a:lnTo>
                <a:cubicBezTo>
                  <a:pt x="119779" y="110452"/>
                  <a:pt x="119779" y="111971"/>
                  <a:pt x="119779" y="113490"/>
                </a:cubicBezTo>
                <a:cubicBezTo>
                  <a:pt x="119779" y="116528"/>
                  <a:pt x="118238" y="119783"/>
                  <a:pt x="113614" y="119783"/>
                </a:cubicBezTo>
                <a:cubicBezTo>
                  <a:pt x="112073" y="119783"/>
                  <a:pt x="110532" y="118264"/>
                  <a:pt x="110532" y="118264"/>
                </a:cubicBezTo>
                <a:lnTo>
                  <a:pt x="110532" y="118264"/>
                </a:lnTo>
                <a:cubicBezTo>
                  <a:pt x="79266" y="87450"/>
                  <a:pt x="79266" y="87450"/>
                  <a:pt x="79266" y="87450"/>
                </a:cubicBezTo>
                <a:cubicBezTo>
                  <a:pt x="79266" y="96564"/>
                  <a:pt x="79266" y="96564"/>
                  <a:pt x="79266" y="96564"/>
                </a:cubicBezTo>
                <a:cubicBezTo>
                  <a:pt x="79266" y="99819"/>
                  <a:pt x="76183" y="102857"/>
                  <a:pt x="73100" y="102857"/>
                </a:cubicBezTo>
                <a:cubicBezTo>
                  <a:pt x="68477" y="102857"/>
                  <a:pt x="66935" y="99819"/>
                  <a:pt x="66935" y="96564"/>
                </a:cubicBezTo>
                <a:cubicBezTo>
                  <a:pt x="66935" y="72043"/>
                  <a:pt x="66935" y="72043"/>
                  <a:pt x="66935" y="72043"/>
                </a:cubicBezTo>
                <a:cubicBezTo>
                  <a:pt x="66935" y="69005"/>
                  <a:pt x="68477" y="65967"/>
                  <a:pt x="73100" y="65967"/>
                </a:cubicBezTo>
                <a:close/>
                <a:moveTo>
                  <a:pt x="48220" y="102857"/>
                </a:moveTo>
                <a:lnTo>
                  <a:pt x="48220" y="102857"/>
                </a:lnTo>
                <a:cubicBezTo>
                  <a:pt x="43596" y="102857"/>
                  <a:pt x="42055" y="99819"/>
                  <a:pt x="42055" y="96564"/>
                </a:cubicBezTo>
                <a:cubicBezTo>
                  <a:pt x="42055" y="87450"/>
                  <a:pt x="42055" y="87450"/>
                  <a:pt x="42055" y="87450"/>
                </a:cubicBezTo>
                <a:cubicBezTo>
                  <a:pt x="10788" y="118264"/>
                  <a:pt x="10788" y="118264"/>
                  <a:pt x="10788" y="118264"/>
                </a:cubicBezTo>
                <a:lnTo>
                  <a:pt x="10788" y="118264"/>
                </a:lnTo>
                <a:cubicBezTo>
                  <a:pt x="9247" y="118264"/>
                  <a:pt x="7706" y="119783"/>
                  <a:pt x="6165" y="119783"/>
                </a:cubicBezTo>
                <a:cubicBezTo>
                  <a:pt x="3082" y="119783"/>
                  <a:pt x="0" y="116528"/>
                  <a:pt x="0" y="113490"/>
                </a:cubicBezTo>
                <a:cubicBezTo>
                  <a:pt x="0" y="111971"/>
                  <a:pt x="0" y="110452"/>
                  <a:pt x="1541" y="108933"/>
                </a:cubicBezTo>
                <a:lnTo>
                  <a:pt x="1541" y="108933"/>
                </a:lnTo>
                <a:cubicBezTo>
                  <a:pt x="32587" y="78336"/>
                  <a:pt x="32587" y="78336"/>
                  <a:pt x="32587" y="78336"/>
                </a:cubicBezTo>
                <a:cubicBezTo>
                  <a:pt x="23339" y="78336"/>
                  <a:pt x="23339" y="78336"/>
                  <a:pt x="23339" y="78336"/>
                </a:cubicBezTo>
                <a:cubicBezTo>
                  <a:pt x="18715" y="78336"/>
                  <a:pt x="17174" y="75298"/>
                  <a:pt x="17174" y="72043"/>
                </a:cubicBezTo>
                <a:cubicBezTo>
                  <a:pt x="17174" y="69005"/>
                  <a:pt x="18715" y="65967"/>
                  <a:pt x="23339" y="65967"/>
                </a:cubicBezTo>
                <a:cubicBezTo>
                  <a:pt x="48220" y="65967"/>
                  <a:pt x="48220" y="65967"/>
                  <a:pt x="48220" y="65967"/>
                </a:cubicBezTo>
                <a:cubicBezTo>
                  <a:pt x="51302" y="65967"/>
                  <a:pt x="54385" y="69005"/>
                  <a:pt x="54385" y="72043"/>
                </a:cubicBezTo>
                <a:cubicBezTo>
                  <a:pt x="54385" y="96564"/>
                  <a:pt x="54385" y="96564"/>
                  <a:pt x="54385" y="96564"/>
                </a:cubicBezTo>
                <a:cubicBezTo>
                  <a:pt x="54385" y="99819"/>
                  <a:pt x="51302" y="102857"/>
                  <a:pt x="48220" y="102857"/>
                </a:cubicBezTo>
                <a:close/>
                <a:moveTo>
                  <a:pt x="48220" y="53815"/>
                </a:moveTo>
                <a:lnTo>
                  <a:pt x="48220" y="53815"/>
                </a:lnTo>
                <a:cubicBezTo>
                  <a:pt x="23339" y="53815"/>
                  <a:pt x="23339" y="53815"/>
                  <a:pt x="23339" y="53815"/>
                </a:cubicBezTo>
                <a:cubicBezTo>
                  <a:pt x="18715" y="53815"/>
                  <a:pt x="17174" y="50777"/>
                  <a:pt x="17174" y="47522"/>
                </a:cubicBezTo>
                <a:cubicBezTo>
                  <a:pt x="17174" y="44484"/>
                  <a:pt x="18715" y="41446"/>
                  <a:pt x="23339" y="41446"/>
                </a:cubicBezTo>
                <a:cubicBezTo>
                  <a:pt x="32587" y="41446"/>
                  <a:pt x="32587" y="41446"/>
                  <a:pt x="32587" y="41446"/>
                </a:cubicBezTo>
                <a:cubicBezTo>
                  <a:pt x="1541" y="10849"/>
                  <a:pt x="1541" y="10849"/>
                  <a:pt x="1541" y="10849"/>
                </a:cubicBezTo>
                <a:lnTo>
                  <a:pt x="1541" y="10849"/>
                </a:lnTo>
                <a:cubicBezTo>
                  <a:pt x="0" y="9330"/>
                  <a:pt x="0" y="7811"/>
                  <a:pt x="0" y="6075"/>
                </a:cubicBezTo>
                <a:cubicBezTo>
                  <a:pt x="0" y="3037"/>
                  <a:pt x="3082" y="0"/>
                  <a:pt x="6165" y="0"/>
                </a:cubicBezTo>
                <a:cubicBezTo>
                  <a:pt x="7706" y="0"/>
                  <a:pt x="9247" y="1518"/>
                  <a:pt x="10788" y="1518"/>
                </a:cubicBezTo>
                <a:lnTo>
                  <a:pt x="10788" y="1518"/>
                </a:lnTo>
                <a:cubicBezTo>
                  <a:pt x="42055" y="32332"/>
                  <a:pt x="42055" y="32332"/>
                  <a:pt x="42055" y="32332"/>
                </a:cubicBezTo>
                <a:cubicBezTo>
                  <a:pt x="42055" y="23001"/>
                  <a:pt x="42055" y="23001"/>
                  <a:pt x="42055" y="23001"/>
                </a:cubicBezTo>
                <a:cubicBezTo>
                  <a:pt x="42055" y="19963"/>
                  <a:pt x="43596" y="16925"/>
                  <a:pt x="48220" y="16925"/>
                </a:cubicBezTo>
                <a:cubicBezTo>
                  <a:pt x="51302" y="16925"/>
                  <a:pt x="54385" y="19963"/>
                  <a:pt x="54385" y="23001"/>
                </a:cubicBezTo>
                <a:cubicBezTo>
                  <a:pt x="54385" y="47522"/>
                  <a:pt x="54385" y="47522"/>
                  <a:pt x="54385" y="47522"/>
                </a:cubicBezTo>
                <a:cubicBezTo>
                  <a:pt x="54385" y="50777"/>
                  <a:pt x="51302" y="53815"/>
                  <a:pt x="48220" y="5381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5" name="Shape 4925"/>
          <p:cNvSpPr/>
          <p:nvPr/>
        </p:nvSpPr>
        <p:spPr>
          <a:xfrm>
            <a:off x="4168040" y="4602522"/>
            <a:ext cx="259043" cy="26120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783"/>
                </a:moveTo>
                <a:lnTo>
                  <a:pt x="113614" y="119783"/>
                </a:lnTo>
                <a:cubicBezTo>
                  <a:pt x="88733" y="119783"/>
                  <a:pt x="88733" y="119783"/>
                  <a:pt x="88733" y="119783"/>
                </a:cubicBezTo>
                <a:cubicBezTo>
                  <a:pt x="85651" y="119783"/>
                  <a:pt x="82348" y="116528"/>
                  <a:pt x="82348" y="113490"/>
                </a:cubicBezTo>
                <a:cubicBezTo>
                  <a:pt x="82348" y="108933"/>
                  <a:pt x="85651" y="107414"/>
                  <a:pt x="88733" y="107414"/>
                </a:cubicBezTo>
                <a:cubicBezTo>
                  <a:pt x="97981" y="107414"/>
                  <a:pt x="97981" y="107414"/>
                  <a:pt x="97981" y="107414"/>
                </a:cubicBezTo>
                <a:cubicBezTo>
                  <a:pt x="66935" y="76817"/>
                  <a:pt x="66935" y="76817"/>
                  <a:pt x="66935" y="76817"/>
                </a:cubicBezTo>
                <a:lnTo>
                  <a:pt x="66935" y="76817"/>
                </a:lnTo>
                <a:cubicBezTo>
                  <a:pt x="66935" y="75298"/>
                  <a:pt x="65394" y="73562"/>
                  <a:pt x="65394" y="72043"/>
                </a:cubicBezTo>
                <a:cubicBezTo>
                  <a:pt x="65394" y="69005"/>
                  <a:pt x="68477" y="65967"/>
                  <a:pt x="71559" y="65967"/>
                </a:cubicBezTo>
                <a:cubicBezTo>
                  <a:pt x="73100" y="65967"/>
                  <a:pt x="74642" y="65967"/>
                  <a:pt x="76183" y="67486"/>
                </a:cubicBezTo>
                <a:lnTo>
                  <a:pt x="76183" y="67486"/>
                </a:lnTo>
                <a:cubicBezTo>
                  <a:pt x="107229" y="98083"/>
                  <a:pt x="107229" y="98083"/>
                  <a:pt x="107229" y="98083"/>
                </a:cubicBezTo>
                <a:cubicBezTo>
                  <a:pt x="107229" y="88969"/>
                  <a:pt x="107229" y="88969"/>
                  <a:pt x="107229" y="88969"/>
                </a:cubicBezTo>
                <a:cubicBezTo>
                  <a:pt x="107229" y="84412"/>
                  <a:pt x="110532" y="82893"/>
                  <a:pt x="113614" y="82893"/>
                </a:cubicBezTo>
                <a:cubicBezTo>
                  <a:pt x="116697" y="82893"/>
                  <a:pt x="119779" y="84412"/>
                  <a:pt x="119779" y="88969"/>
                </a:cubicBezTo>
                <a:cubicBezTo>
                  <a:pt x="119779" y="113490"/>
                  <a:pt x="119779" y="113490"/>
                  <a:pt x="119779" y="113490"/>
                </a:cubicBezTo>
                <a:cubicBezTo>
                  <a:pt x="119779" y="116528"/>
                  <a:pt x="116697" y="119783"/>
                  <a:pt x="113614" y="119783"/>
                </a:cubicBezTo>
                <a:close/>
                <a:moveTo>
                  <a:pt x="113614" y="36889"/>
                </a:moveTo>
                <a:lnTo>
                  <a:pt x="113614" y="36889"/>
                </a:lnTo>
                <a:cubicBezTo>
                  <a:pt x="110532" y="36889"/>
                  <a:pt x="107229" y="35370"/>
                  <a:pt x="107229" y="30596"/>
                </a:cubicBezTo>
                <a:cubicBezTo>
                  <a:pt x="107229" y="21482"/>
                  <a:pt x="107229" y="21482"/>
                  <a:pt x="107229" y="21482"/>
                </a:cubicBezTo>
                <a:cubicBezTo>
                  <a:pt x="76183" y="52296"/>
                  <a:pt x="76183" y="52296"/>
                  <a:pt x="76183" y="52296"/>
                </a:cubicBezTo>
                <a:lnTo>
                  <a:pt x="76183" y="52296"/>
                </a:lnTo>
                <a:cubicBezTo>
                  <a:pt x="74642" y="53815"/>
                  <a:pt x="73100" y="53815"/>
                  <a:pt x="71559" y="53815"/>
                </a:cubicBezTo>
                <a:cubicBezTo>
                  <a:pt x="68477" y="53815"/>
                  <a:pt x="65394" y="50777"/>
                  <a:pt x="65394" y="47522"/>
                </a:cubicBezTo>
                <a:cubicBezTo>
                  <a:pt x="65394" y="46003"/>
                  <a:pt x="66935" y="44484"/>
                  <a:pt x="66935" y="42965"/>
                </a:cubicBezTo>
                <a:lnTo>
                  <a:pt x="66935" y="42965"/>
                </a:lnTo>
                <a:cubicBezTo>
                  <a:pt x="97981" y="12368"/>
                  <a:pt x="97981" y="12368"/>
                  <a:pt x="97981" y="12368"/>
                </a:cubicBezTo>
                <a:cubicBezTo>
                  <a:pt x="88733" y="12368"/>
                  <a:pt x="88733" y="12368"/>
                  <a:pt x="88733" y="12368"/>
                </a:cubicBezTo>
                <a:cubicBezTo>
                  <a:pt x="85651" y="12368"/>
                  <a:pt x="82348" y="10849"/>
                  <a:pt x="82348" y="6075"/>
                </a:cubicBezTo>
                <a:cubicBezTo>
                  <a:pt x="82348" y="3037"/>
                  <a:pt x="85651" y="0"/>
                  <a:pt x="88733" y="0"/>
                </a:cubicBezTo>
                <a:cubicBezTo>
                  <a:pt x="113614" y="0"/>
                  <a:pt x="113614" y="0"/>
                  <a:pt x="113614" y="0"/>
                </a:cubicBezTo>
                <a:cubicBezTo>
                  <a:pt x="116697" y="0"/>
                  <a:pt x="119779" y="3037"/>
                  <a:pt x="119779" y="6075"/>
                </a:cubicBezTo>
                <a:cubicBezTo>
                  <a:pt x="119779" y="30596"/>
                  <a:pt x="119779" y="30596"/>
                  <a:pt x="119779" y="30596"/>
                </a:cubicBezTo>
                <a:cubicBezTo>
                  <a:pt x="119779" y="35370"/>
                  <a:pt x="116697" y="36889"/>
                  <a:pt x="113614" y="36889"/>
                </a:cubicBezTo>
                <a:close/>
                <a:moveTo>
                  <a:pt x="51302" y="76817"/>
                </a:moveTo>
                <a:lnTo>
                  <a:pt x="51302" y="76817"/>
                </a:lnTo>
                <a:cubicBezTo>
                  <a:pt x="20256" y="107414"/>
                  <a:pt x="20256" y="107414"/>
                  <a:pt x="20256" y="107414"/>
                </a:cubicBezTo>
                <a:cubicBezTo>
                  <a:pt x="31045" y="107414"/>
                  <a:pt x="31045" y="107414"/>
                  <a:pt x="31045" y="107414"/>
                </a:cubicBezTo>
                <a:cubicBezTo>
                  <a:pt x="34128" y="107414"/>
                  <a:pt x="37211" y="108933"/>
                  <a:pt x="37211" y="113490"/>
                </a:cubicBezTo>
                <a:cubicBezTo>
                  <a:pt x="37211" y="116528"/>
                  <a:pt x="34128" y="119783"/>
                  <a:pt x="31045" y="119783"/>
                </a:cubicBezTo>
                <a:cubicBezTo>
                  <a:pt x="6165" y="119783"/>
                  <a:pt x="6165" y="119783"/>
                  <a:pt x="6165" y="119783"/>
                </a:cubicBezTo>
                <a:cubicBezTo>
                  <a:pt x="1541" y="119783"/>
                  <a:pt x="0" y="116528"/>
                  <a:pt x="0" y="113490"/>
                </a:cubicBezTo>
                <a:cubicBezTo>
                  <a:pt x="0" y="88969"/>
                  <a:pt x="0" y="88969"/>
                  <a:pt x="0" y="88969"/>
                </a:cubicBezTo>
                <a:cubicBezTo>
                  <a:pt x="0" y="84412"/>
                  <a:pt x="1541" y="82893"/>
                  <a:pt x="6165" y="82893"/>
                </a:cubicBezTo>
                <a:cubicBezTo>
                  <a:pt x="9247" y="82893"/>
                  <a:pt x="12330" y="84412"/>
                  <a:pt x="12330" y="88969"/>
                </a:cubicBezTo>
                <a:cubicBezTo>
                  <a:pt x="12330" y="98083"/>
                  <a:pt x="12330" y="98083"/>
                  <a:pt x="12330" y="98083"/>
                </a:cubicBezTo>
                <a:cubicBezTo>
                  <a:pt x="43596" y="67486"/>
                  <a:pt x="43596" y="67486"/>
                  <a:pt x="43596" y="67486"/>
                </a:cubicBezTo>
                <a:lnTo>
                  <a:pt x="43596" y="67486"/>
                </a:lnTo>
                <a:cubicBezTo>
                  <a:pt x="43596" y="65967"/>
                  <a:pt x="45137" y="65967"/>
                  <a:pt x="46678" y="65967"/>
                </a:cubicBezTo>
                <a:cubicBezTo>
                  <a:pt x="51302" y="65967"/>
                  <a:pt x="52844" y="69005"/>
                  <a:pt x="52844" y="72043"/>
                </a:cubicBezTo>
                <a:cubicBezTo>
                  <a:pt x="52844" y="73562"/>
                  <a:pt x="52844" y="75298"/>
                  <a:pt x="51302" y="76817"/>
                </a:cubicBezTo>
                <a:close/>
                <a:moveTo>
                  <a:pt x="46678" y="53815"/>
                </a:moveTo>
                <a:lnTo>
                  <a:pt x="46678" y="53815"/>
                </a:lnTo>
                <a:cubicBezTo>
                  <a:pt x="45137" y="53815"/>
                  <a:pt x="43596" y="53815"/>
                  <a:pt x="43596" y="52296"/>
                </a:cubicBezTo>
                <a:lnTo>
                  <a:pt x="43596" y="52296"/>
                </a:lnTo>
                <a:cubicBezTo>
                  <a:pt x="12330" y="21482"/>
                  <a:pt x="12330" y="21482"/>
                  <a:pt x="12330" y="21482"/>
                </a:cubicBezTo>
                <a:cubicBezTo>
                  <a:pt x="12330" y="30596"/>
                  <a:pt x="12330" y="30596"/>
                  <a:pt x="12330" y="30596"/>
                </a:cubicBezTo>
                <a:cubicBezTo>
                  <a:pt x="12330" y="35370"/>
                  <a:pt x="9247" y="36889"/>
                  <a:pt x="6165" y="36889"/>
                </a:cubicBezTo>
                <a:cubicBezTo>
                  <a:pt x="1541" y="36889"/>
                  <a:pt x="0" y="35370"/>
                  <a:pt x="0" y="30596"/>
                </a:cubicBezTo>
                <a:cubicBezTo>
                  <a:pt x="0" y="6075"/>
                  <a:pt x="0" y="6075"/>
                  <a:pt x="0" y="6075"/>
                </a:cubicBezTo>
                <a:cubicBezTo>
                  <a:pt x="0" y="3037"/>
                  <a:pt x="1541" y="0"/>
                  <a:pt x="6165" y="0"/>
                </a:cubicBezTo>
                <a:cubicBezTo>
                  <a:pt x="31045" y="0"/>
                  <a:pt x="31045" y="0"/>
                  <a:pt x="31045" y="0"/>
                </a:cubicBezTo>
                <a:cubicBezTo>
                  <a:pt x="34128" y="0"/>
                  <a:pt x="37211" y="3037"/>
                  <a:pt x="37211" y="6075"/>
                </a:cubicBezTo>
                <a:cubicBezTo>
                  <a:pt x="37211" y="10849"/>
                  <a:pt x="34128" y="12368"/>
                  <a:pt x="31045" y="12368"/>
                </a:cubicBezTo>
                <a:cubicBezTo>
                  <a:pt x="20256" y="12368"/>
                  <a:pt x="20256" y="12368"/>
                  <a:pt x="20256" y="12368"/>
                </a:cubicBezTo>
                <a:cubicBezTo>
                  <a:pt x="51302" y="42965"/>
                  <a:pt x="51302" y="42965"/>
                  <a:pt x="51302" y="42965"/>
                </a:cubicBezTo>
                <a:lnTo>
                  <a:pt x="51302" y="42965"/>
                </a:lnTo>
                <a:cubicBezTo>
                  <a:pt x="52844" y="44484"/>
                  <a:pt x="52844" y="46003"/>
                  <a:pt x="52844" y="47522"/>
                </a:cubicBezTo>
                <a:cubicBezTo>
                  <a:pt x="52844" y="50777"/>
                  <a:pt x="51302" y="53815"/>
                  <a:pt x="46678" y="5381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6" name="Shape 4926"/>
          <p:cNvSpPr/>
          <p:nvPr/>
        </p:nvSpPr>
        <p:spPr>
          <a:xfrm>
            <a:off x="3652042" y="4587896"/>
            <a:ext cx="28829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59901"/>
                </a:moveTo>
                <a:lnTo>
                  <a:pt x="119802" y="59901"/>
                </a:lnTo>
                <a:cubicBezTo>
                  <a:pt x="119802" y="61280"/>
                  <a:pt x="118423" y="62660"/>
                  <a:pt x="117044" y="64039"/>
                </a:cubicBezTo>
                <a:lnTo>
                  <a:pt x="117044" y="64039"/>
                </a:lnTo>
                <a:cubicBezTo>
                  <a:pt x="98916" y="80788"/>
                  <a:pt x="98916" y="80788"/>
                  <a:pt x="98916" y="80788"/>
                </a:cubicBezTo>
                <a:lnTo>
                  <a:pt x="98916" y="80788"/>
                </a:lnTo>
                <a:cubicBezTo>
                  <a:pt x="97536" y="82167"/>
                  <a:pt x="96157" y="82167"/>
                  <a:pt x="94778" y="82167"/>
                </a:cubicBezTo>
                <a:cubicBezTo>
                  <a:pt x="92019" y="82167"/>
                  <a:pt x="89261" y="79408"/>
                  <a:pt x="89261" y="76650"/>
                </a:cubicBezTo>
                <a:cubicBezTo>
                  <a:pt x="89261" y="75270"/>
                  <a:pt x="90640" y="73891"/>
                  <a:pt x="92019" y="72315"/>
                </a:cubicBezTo>
                <a:lnTo>
                  <a:pt x="92019" y="72315"/>
                </a:lnTo>
                <a:cubicBezTo>
                  <a:pt x="98916" y="65418"/>
                  <a:pt x="98916" y="65418"/>
                  <a:pt x="98916" y="65418"/>
                </a:cubicBezTo>
                <a:cubicBezTo>
                  <a:pt x="65615" y="65418"/>
                  <a:pt x="65615" y="65418"/>
                  <a:pt x="65615" y="65418"/>
                </a:cubicBezTo>
                <a:cubicBezTo>
                  <a:pt x="65615" y="98916"/>
                  <a:pt x="65615" y="98916"/>
                  <a:pt x="65615" y="98916"/>
                </a:cubicBezTo>
                <a:cubicBezTo>
                  <a:pt x="72512" y="91822"/>
                  <a:pt x="72512" y="91822"/>
                  <a:pt x="72512" y="91822"/>
                </a:cubicBezTo>
                <a:lnTo>
                  <a:pt x="72512" y="91822"/>
                </a:lnTo>
                <a:cubicBezTo>
                  <a:pt x="73891" y="90443"/>
                  <a:pt x="75270" y="89064"/>
                  <a:pt x="76650" y="89064"/>
                </a:cubicBezTo>
                <a:cubicBezTo>
                  <a:pt x="79408" y="89064"/>
                  <a:pt x="82167" y="91822"/>
                  <a:pt x="82167" y="94581"/>
                </a:cubicBezTo>
                <a:cubicBezTo>
                  <a:pt x="82167" y="96157"/>
                  <a:pt x="82167" y="97536"/>
                  <a:pt x="80788" y="98916"/>
                </a:cubicBezTo>
                <a:lnTo>
                  <a:pt x="80788" y="98916"/>
                </a:lnTo>
                <a:cubicBezTo>
                  <a:pt x="64236" y="117044"/>
                  <a:pt x="64236" y="117044"/>
                  <a:pt x="64236" y="117044"/>
                </a:cubicBezTo>
                <a:lnTo>
                  <a:pt x="64236" y="117044"/>
                </a:lnTo>
                <a:cubicBezTo>
                  <a:pt x="62660" y="118423"/>
                  <a:pt x="61280" y="119802"/>
                  <a:pt x="59901" y="119802"/>
                </a:cubicBezTo>
                <a:cubicBezTo>
                  <a:pt x="58522" y="119802"/>
                  <a:pt x="57142" y="118423"/>
                  <a:pt x="55763" y="117044"/>
                </a:cubicBezTo>
                <a:lnTo>
                  <a:pt x="55763" y="117044"/>
                </a:lnTo>
                <a:cubicBezTo>
                  <a:pt x="39014" y="98916"/>
                  <a:pt x="39014" y="98916"/>
                  <a:pt x="39014" y="98916"/>
                </a:cubicBezTo>
                <a:lnTo>
                  <a:pt x="39014" y="98916"/>
                </a:lnTo>
                <a:cubicBezTo>
                  <a:pt x="37635" y="97536"/>
                  <a:pt x="37635" y="96157"/>
                  <a:pt x="37635" y="94581"/>
                </a:cubicBezTo>
                <a:cubicBezTo>
                  <a:pt x="37635" y="91822"/>
                  <a:pt x="40394" y="89064"/>
                  <a:pt x="43152" y="89064"/>
                </a:cubicBezTo>
                <a:cubicBezTo>
                  <a:pt x="44532" y="89064"/>
                  <a:pt x="46108" y="90443"/>
                  <a:pt x="47487" y="91822"/>
                </a:cubicBezTo>
                <a:lnTo>
                  <a:pt x="47487" y="91822"/>
                </a:lnTo>
                <a:cubicBezTo>
                  <a:pt x="54384" y="98916"/>
                  <a:pt x="54384" y="98916"/>
                  <a:pt x="54384" y="98916"/>
                </a:cubicBezTo>
                <a:cubicBezTo>
                  <a:pt x="54384" y="65418"/>
                  <a:pt x="54384" y="65418"/>
                  <a:pt x="54384" y="65418"/>
                </a:cubicBezTo>
                <a:cubicBezTo>
                  <a:pt x="20886" y="65418"/>
                  <a:pt x="20886" y="65418"/>
                  <a:pt x="20886" y="65418"/>
                </a:cubicBezTo>
                <a:cubicBezTo>
                  <a:pt x="27980" y="72315"/>
                  <a:pt x="27980" y="72315"/>
                  <a:pt x="27980" y="72315"/>
                </a:cubicBezTo>
                <a:lnTo>
                  <a:pt x="27980" y="72315"/>
                </a:lnTo>
                <a:cubicBezTo>
                  <a:pt x="29359" y="73891"/>
                  <a:pt x="30738" y="75270"/>
                  <a:pt x="30738" y="76650"/>
                </a:cubicBezTo>
                <a:cubicBezTo>
                  <a:pt x="30738" y="79408"/>
                  <a:pt x="27980" y="82167"/>
                  <a:pt x="25221" y="82167"/>
                </a:cubicBezTo>
                <a:cubicBezTo>
                  <a:pt x="23842" y="82167"/>
                  <a:pt x="22266" y="82167"/>
                  <a:pt x="20886" y="80788"/>
                </a:cubicBezTo>
                <a:lnTo>
                  <a:pt x="20886" y="80788"/>
                </a:lnTo>
                <a:cubicBezTo>
                  <a:pt x="2955" y="64039"/>
                  <a:pt x="2955" y="64039"/>
                  <a:pt x="2955" y="64039"/>
                </a:cubicBezTo>
                <a:lnTo>
                  <a:pt x="2955" y="64039"/>
                </a:lnTo>
                <a:cubicBezTo>
                  <a:pt x="1576" y="62660"/>
                  <a:pt x="0" y="61280"/>
                  <a:pt x="0" y="59901"/>
                </a:cubicBezTo>
                <a:cubicBezTo>
                  <a:pt x="0" y="58522"/>
                  <a:pt x="1576" y="57142"/>
                  <a:pt x="2955" y="55763"/>
                </a:cubicBezTo>
                <a:lnTo>
                  <a:pt x="2955" y="55763"/>
                </a:lnTo>
                <a:cubicBezTo>
                  <a:pt x="20886" y="39014"/>
                  <a:pt x="20886" y="39014"/>
                  <a:pt x="20886" y="39014"/>
                </a:cubicBezTo>
                <a:lnTo>
                  <a:pt x="20886" y="39014"/>
                </a:lnTo>
                <a:cubicBezTo>
                  <a:pt x="22266" y="37635"/>
                  <a:pt x="23842" y="37635"/>
                  <a:pt x="25221" y="37635"/>
                </a:cubicBezTo>
                <a:cubicBezTo>
                  <a:pt x="27980" y="37635"/>
                  <a:pt x="30738" y="40394"/>
                  <a:pt x="30738" y="43152"/>
                </a:cubicBezTo>
                <a:cubicBezTo>
                  <a:pt x="30738" y="44532"/>
                  <a:pt x="29359" y="45911"/>
                  <a:pt x="27980" y="47290"/>
                </a:cubicBezTo>
                <a:lnTo>
                  <a:pt x="27980" y="47290"/>
                </a:lnTo>
                <a:cubicBezTo>
                  <a:pt x="20886" y="54384"/>
                  <a:pt x="20886" y="54384"/>
                  <a:pt x="20886" y="54384"/>
                </a:cubicBezTo>
                <a:cubicBezTo>
                  <a:pt x="54384" y="54384"/>
                  <a:pt x="54384" y="54384"/>
                  <a:pt x="54384" y="54384"/>
                </a:cubicBezTo>
                <a:cubicBezTo>
                  <a:pt x="54384" y="20886"/>
                  <a:pt x="54384" y="20886"/>
                  <a:pt x="54384" y="20886"/>
                </a:cubicBezTo>
                <a:cubicBezTo>
                  <a:pt x="47487" y="27783"/>
                  <a:pt x="47487" y="27783"/>
                  <a:pt x="47487" y="27783"/>
                </a:cubicBezTo>
                <a:lnTo>
                  <a:pt x="47487" y="27783"/>
                </a:lnTo>
                <a:cubicBezTo>
                  <a:pt x="46108" y="29162"/>
                  <a:pt x="44532" y="30541"/>
                  <a:pt x="43152" y="30541"/>
                </a:cubicBezTo>
                <a:cubicBezTo>
                  <a:pt x="40394" y="30541"/>
                  <a:pt x="37635" y="27783"/>
                  <a:pt x="37635" y="25024"/>
                </a:cubicBezTo>
                <a:cubicBezTo>
                  <a:pt x="37635" y="23645"/>
                  <a:pt x="37635" y="22266"/>
                  <a:pt x="39014" y="20886"/>
                </a:cubicBezTo>
                <a:lnTo>
                  <a:pt x="39014" y="20886"/>
                </a:lnTo>
                <a:cubicBezTo>
                  <a:pt x="55763" y="2758"/>
                  <a:pt x="55763" y="2758"/>
                  <a:pt x="55763" y="2758"/>
                </a:cubicBezTo>
                <a:lnTo>
                  <a:pt x="55763" y="2758"/>
                </a:lnTo>
                <a:cubicBezTo>
                  <a:pt x="57142" y="1379"/>
                  <a:pt x="58522" y="0"/>
                  <a:pt x="59901" y="0"/>
                </a:cubicBezTo>
                <a:cubicBezTo>
                  <a:pt x="61280" y="0"/>
                  <a:pt x="62660" y="1379"/>
                  <a:pt x="64236" y="2758"/>
                </a:cubicBezTo>
                <a:lnTo>
                  <a:pt x="64236" y="2758"/>
                </a:lnTo>
                <a:cubicBezTo>
                  <a:pt x="80788" y="20886"/>
                  <a:pt x="80788" y="20886"/>
                  <a:pt x="80788" y="20886"/>
                </a:cubicBezTo>
                <a:lnTo>
                  <a:pt x="80788" y="20886"/>
                </a:lnTo>
                <a:cubicBezTo>
                  <a:pt x="82167" y="22266"/>
                  <a:pt x="82167" y="23645"/>
                  <a:pt x="82167" y="25024"/>
                </a:cubicBezTo>
                <a:cubicBezTo>
                  <a:pt x="82167" y="27783"/>
                  <a:pt x="79408" y="30541"/>
                  <a:pt x="76650" y="30541"/>
                </a:cubicBezTo>
                <a:cubicBezTo>
                  <a:pt x="75270" y="30541"/>
                  <a:pt x="73891" y="29162"/>
                  <a:pt x="72512" y="27783"/>
                </a:cubicBezTo>
                <a:lnTo>
                  <a:pt x="72512" y="27783"/>
                </a:lnTo>
                <a:cubicBezTo>
                  <a:pt x="65615" y="20886"/>
                  <a:pt x="65615" y="20886"/>
                  <a:pt x="65615" y="20886"/>
                </a:cubicBezTo>
                <a:cubicBezTo>
                  <a:pt x="65615" y="54384"/>
                  <a:pt x="65615" y="54384"/>
                  <a:pt x="65615" y="54384"/>
                </a:cubicBezTo>
                <a:cubicBezTo>
                  <a:pt x="98916" y="54384"/>
                  <a:pt x="98916" y="54384"/>
                  <a:pt x="98916" y="54384"/>
                </a:cubicBezTo>
                <a:cubicBezTo>
                  <a:pt x="92019" y="47290"/>
                  <a:pt x="92019" y="47290"/>
                  <a:pt x="92019" y="47290"/>
                </a:cubicBezTo>
                <a:lnTo>
                  <a:pt x="92019" y="47290"/>
                </a:lnTo>
                <a:cubicBezTo>
                  <a:pt x="90640" y="45911"/>
                  <a:pt x="89261" y="44532"/>
                  <a:pt x="89261" y="43152"/>
                </a:cubicBezTo>
                <a:cubicBezTo>
                  <a:pt x="89261" y="40394"/>
                  <a:pt x="92019" y="37635"/>
                  <a:pt x="94778" y="37635"/>
                </a:cubicBezTo>
                <a:cubicBezTo>
                  <a:pt x="96157" y="37635"/>
                  <a:pt x="97536" y="37635"/>
                  <a:pt x="98916" y="39014"/>
                </a:cubicBezTo>
                <a:lnTo>
                  <a:pt x="98916" y="39014"/>
                </a:lnTo>
                <a:cubicBezTo>
                  <a:pt x="117044" y="55763"/>
                  <a:pt x="117044" y="55763"/>
                  <a:pt x="117044" y="55763"/>
                </a:cubicBezTo>
                <a:lnTo>
                  <a:pt x="117044" y="55763"/>
                </a:lnTo>
                <a:cubicBezTo>
                  <a:pt x="118423" y="57142"/>
                  <a:pt x="119802" y="58522"/>
                  <a:pt x="119802" y="59901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7" name="Shape 4927"/>
          <p:cNvSpPr/>
          <p:nvPr/>
        </p:nvSpPr>
        <p:spPr>
          <a:xfrm>
            <a:off x="3154845" y="4679838"/>
            <a:ext cx="286201" cy="1065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59735"/>
                </a:moveTo>
                <a:lnTo>
                  <a:pt x="119800" y="59735"/>
                </a:lnTo>
                <a:cubicBezTo>
                  <a:pt x="119800" y="63436"/>
                  <a:pt x="119800" y="67136"/>
                  <a:pt x="118405" y="70837"/>
                </a:cubicBezTo>
                <a:lnTo>
                  <a:pt x="118405" y="70837"/>
                </a:lnTo>
                <a:cubicBezTo>
                  <a:pt x="100066" y="115770"/>
                  <a:pt x="100066" y="115770"/>
                  <a:pt x="100066" y="115770"/>
                </a:cubicBezTo>
                <a:lnTo>
                  <a:pt x="100066" y="115770"/>
                </a:lnTo>
                <a:cubicBezTo>
                  <a:pt x="98671" y="119471"/>
                  <a:pt x="97275" y="119471"/>
                  <a:pt x="95880" y="119471"/>
                </a:cubicBezTo>
                <a:cubicBezTo>
                  <a:pt x="93089" y="119471"/>
                  <a:pt x="90299" y="112070"/>
                  <a:pt x="90299" y="104669"/>
                </a:cubicBezTo>
                <a:cubicBezTo>
                  <a:pt x="90299" y="100969"/>
                  <a:pt x="91694" y="97268"/>
                  <a:pt x="91694" y="93039"/>
                </a:cubicBezTo>
                <a:lnTo>
                  <a:pt x="91694" y="93039"/>
                </a:lnTo>
                <a:cubicBezTo>
                  <a:pt x="100066" y="74537"/>
                  <a:pt x="100066" y="74537"/>
                  <a:pt x="100066" y="74537"/>
                </a:cubicBezTo>
                <a:cubicBezTo>
                  <a:pt x="66378" y="74537"/>
                  <a:pt x="66378" y="74537"/>
                  <a:pt x="66378" y="74537"/>
                </a:cubicBezTo>
                <a:lnTo>
                  <a:pt x="66378" y="74537"/>
                </a:lnTo>
                <a:cubicBezTo>
                  <a:pt x="55016" y="74537"/>
                  <a:pt x="55016" y="74537"/>
                  <a:pt x="55016" y="74537"/>
                </a:cubicBezTo>
                <a:lnTo>
                  <a:pt x="55016" y="74537"/>
                </a:lnTo>
                <a:cubicBezTo>
                  <a:pt x="19734" y="74537"/>
                  <a:pt x="19734" y="74537"/>
                  <a:pt x="19734" y="74537"/>
                </a:cubicBezTo>
                <a:cubicBezTo>
                  <a:pt x="28305" y="93039"/>
                  <a:pt x="28305" y="93039"/>
                  <a:pt x="28305" y="93039"/>
                </a:cubicBezTo>
                <a:lnTo>
                  <a:pt x="28305" y="93039"/>
                </a:lnTo>
                <a:cubicBezTo>
                  <a:pt x="29700" y="97268"/>
                  <a:pt x="29700" y="100969"/>
                  <a:pt x="29700" y="104669"/>
                </a:cubicBezTo>
                <a:cubicBezTo>
                  <a:pt x="29700" y="112070"/>
                  <a:pt x="28305" y="119471"/>
                  <a:pt x="23920" y="119471"/>
                </a:cubicBezTo>
                <a:cubicBezTo>
                  <a:pt x="22524" y="119471"/>
                  <a:pt x="21129" y="119471"/>
                  <a:pt x="21129" y="115770"/>
                </a:cubicBezTo>
                <a:lnTo>
                  <a:pt x="21129" y="115770"/>
                </a:lnTo>
                <a:cubicBezTo>
                  <a:pt x="1395" y="70837"/>
                  <a:pt x="1395" y="70837"/>
                  <a:pt x="1395" y="70837"/>
                </a:cubicBezTo>
                <a:lnTo>
                  <a:pt x="1395" y="70837"/>
                </a:lnTo>
                <a:cubicBezTo>
                  <a:pt x="1395" y="67136"/>
                  <a:pt x="0" y="63436"/>
                  <a:pt x="0" y="59735"/>
                </a:cubicBezTo>
                <a:cubicBezTo>
                  <a:pt x="0" y="56035"/>
                  <a:pt x="1395" y="52334"/>
                  <a:pt x="1395" y="48634"/>
                </a:cubicBezTo>
                <a:lnTo>
                  <a:pt x="1395" y="48634"/>
                </a:lnTo>
                <a:cubicBezTo>
                  <a:pt x="21129" y="3700"/>
                  <a:pt x="21129" y="3700"/>
                  <a:pt x="21129" y="3700"/>
                </a:cubicBezTo>
                <a:lnTo>
                  <a:pt x="21129" y="3700"/>
                </a:lnTo>
                <a:cubicBezTo>
                  <a:pt x="21129" y="0"/>
                  <a:pt x="22524" y="0"/>
                  <a:pt x="23920" y="0"/>
                </a:cubicBezTo>
                <a:cubicBezTo>
                  <a:pt x="28305" y="0"/>
                  <a:pt x="29700" y="7400"/>
                  <a:pt x="29700" y="14801"/>
                </a:cubicBezTo>
                <a:cubicBezTo>
                  <a:pt x="29700" y="18502"/>
                  <a:pt x="29700" y="22202"/>
                  <a:pt x="28305" y="25903"/>
                </a:cubicBezTo>
                <a:lnTo>
                  <a:pt x="28305" y="25903"/>
                </a:lnTo>
                <a:cubicBezTo>
                  <a:pt x="19734" y="44933"/>
                  <a:pt x="19734" y="44933"/>
                  <a:pt x="19734" y="44933"/>
                </a:cubicBezTo>
                <a:cubicBezTo>
                  <a:pt x="55016" y="44933"/>
                  <a:pt x="55016" y="44933"/>
                  <a:pt x="55016" y="44933"/>
                </a:cubicBezTo>
                <a:lnTo>
                  <a:pt x="55016" y="44933"/>
                </a:lnTo>
                <a:cubicBezTo>
                  <a:pt x="66378" y="44933"/>
                  <a:pt x="66378" y="44933"/>
                  <a:pt x="66378" y="44933"/>
                </a:cubicBezTo>
                <a:lnTo>
                  <a:pt x="66378" y="44933"/>
                </a:lnTo>
                <a:cubicBezTo>
                  <a:pt x="100066" y="44933"/>
                  <a:pt x="100066" y="44933"/>
                  <a:pt x="100066" y="44933"/>
                </a:cubicBezTo>
                <a:cubicBezTo>
                  <a:pt x="91694" y="25903"/>
                  <a:pt x="91694" y="25903"/>
                  <a:pt x="91694" y="25903"/>
                </a:cubicBezTo>
                <a:lnTo>
                  <a:pt x="91694" y="25903"/>
                </a:lnTo>
                <a:cubicBezTo>
                  <a:pt x="91694" y="22202"/>
                  <a:pt x="90299" y="18502"/>
                  <a:pt x="90299" y="14801"/>
                </a:cubicBezTo>
                <a:cubicBezTo>
                  <a:pt x="90299" y="7400"/>
                  <a:pt x="93089" y="0"/>
                  <a:pt x="95880" y="0"/>
                </a:cubicBezTo>
                <a:cubicBezTo>
                  <a:pt x="97275" y="0"/>
                  <a:pt x="98671" y="0"/>
                  <a:pt x="100066" y="3700"/>
                </a:cubicBezTo>
                <a:lnTo>
                  <a:pt x="100066" y="3700"/>
                </a:lnTo>
                <a:cubicBezTo>
                  <a:pt x="118405" y="48634"/>
                  <a:pt x="118405" y="48634"/>
                  <a:pt x="118405" y="48634"/>
                </a:cubicBezTo>
                <a:lnTo>
                  <a:pt x="118405" y="48634"/>
                </a:lnTo>
                <a:cubicBezTo>
                  <a:pt x="119800" y="52334"/>
                  <a:pt x="119800" y="56035"/>
                  <a:pt x="119800" y="59735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8" name="Shape 4928"/>
          <p:cNvSpPr/>
          <p:nvPr/>
        </p:nvSpPr>
        <p:spPr>
          <a:xfrm>
            <a:off x="2743299" y="4587896"/>
            <a:ext cx="10654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669" y="30541"/>
                </a:moveTo>
                <a:lnTo>
                  <a:pt x="104669" y="30541"/>
                </a:lnTo>
                <a:cubicBezTo>
                  <a:pt x="100969" y="30541"/>
                  <a:pt x="97268" y="29162"/>
                  <a:pt x="93568" y="27783"/>
                </a:cubicBezTo>
                <a:lnTo>
                  <a:pt x="93568" y="27783"/>
                </a:lnTo>
                <a:cubicBezTo>
                  <a:pt x="74537" y="20886"/>
                  <a:pt x="74537" y="20886"/>
                  <a:pt x="74537" y="20886"/>
                </a:cubicBezTo>
                <a:cubicBezTo>
                  <a:pt x="74537" y="54384"/>
                  <a:pt x="74537" y="54384"/>
                  <a:pt x="74537" y="54384"/>
                </a:cubicBezTo>
                <a:lnTo>
                  <a:pt x="74537" y="54384"/>
                </a:lnTo>
                <a:cubicBezTo>
                  <a:pt x="74537" y="65418"/>
                  <a:pt x="74537" y="65418"/>
                  <a:pt x="74537" y="65418"/>
                </a:cubicBezTo>
                <a:lnTo>
                  <a:pt x="74537" y="65418"/>
                </a:lnTo>
                <a:cubicBezTo>
                  <a:pt x="74537" y="98916"/>
                  <a:pt x="74537" y="98916"/>
                  <a:pt x="74537" y="98916"/>
                </a:cubicBezTo>
                <a:cubicBezTo>
                  <a:pt x="93568" y="91822"/>
                  <a:pt x="93568" y="91822"/>
                  <a:pt x="93568" y="91822"/>
                </a:cubicBezTo>
                <a:lnTo>
                  <a:pt x="93568" y="91822"/>
                </a:lnTo>
                <a:cubicBezTo>
                  <a:pt x="97268" y="90443"/>
                  <a:pt x="100969" y="89064"/>
                  <a:pt x="104669" y="89064"/>
                </a:cubicBezTo>
                <a:cubicBezTo>
                  <a:pt x="115770" y="89064"/>
                  <a:pt x="119471" y="91822"/>
                  <a:pt x="119471" y="94581"/>
                </a:cubicBezTo>
                <a:cubicBezTo>
                  <a:pt x="119471" y="96157"/>
                  <a:pt x="119471" y="97536"/>
                  <a:pt x="115770" y="98916"/>
                </a:cubicBezTo>
                <a:lnTo>
                  <a:pt x="115770" y="98916"/>
                </a:lnTo>
                <a:cubicBezTo>
                  <a:pt x="70837" y="117044"/>
                  <a:pt x="70837" y="117044"/>
                  <a:pt x="70837" y="117044"/>
                </a:cubicBezTo>
                <a:lnTo>
                  <a:pt x="70837" y="117044"/>
                </a:lnTo>
                <a:cubicBezTo>
                  <a:pt x="70837" y="118423"/>
                  <a:pt x="67136" y="119802"/>
                  <a:pt x="59735" y="119802"/>
                </a:cubicBezTo>
                <a:cubicBezTo>
                  <a:pt x="56035" y="119802"/>
                  <a:pt x="52334" y="118423"/>
                  <a:pt x="48634" y="117044"/>
                </a:cubicBezTo>
                <a:lnTo>
                  <a:pt x="48634" y="117044"/>
                </a:lnTo>
                <a:cubicBezTo>
                  <a:pt x="3700" y="98916"/>
                  <a:pt x="3700" y="98916"/>
                  <a:pt x="3700" y="98916"/>
                </a:cubicBezTo>
                <a:lnTo>
                  <a:pt x="3700" y="98916"/>
                </a:lnTo>
                <a:cubicBezTo>
                  <a:pt x="3700" y="97536"/>
                  <a:pt x="0" y="96157"/>
                  <a:pt x="0" y="94581"/>
                </a:cubicBezTo>
                <a:cubicBezTo>
                  <a:pt x="0" y="91822"/>
                  <a:pt x="7400" y="89064"/>
                  <a:pt x="14801" y="89064"/>
                </a:cubicBezTo>
                <a:cubicBezTo>
                  <a:pt x="22202" y="89064"/>
                  <a:pt x="25903" y="90443"/>
                  <a:pt x="25903" y="91822"/>
                </a:cubicBezTo>
                <a:lnTo>
                  <a:pt x="25903" y="91822"/>
                </a:lnTo>
                <a:cubicBezTo>
                  <a:pt x="44933" y="98916"/>
                  <a:pt x="44933" y="98916"/>
                  <a:pt x="44933" y="98916"/>
                </a:cubicBezTo>
                <a:cubicBezTo>
                  <a:pt x="44933" y="65418"/>
                  <a:pt x="44933" y="65418"/>
                  <a:pt x="44933" y="65418"/>
                </a:cubicBezTo>
                <a:lnTo>
                  <a:pt x="44933" y="65418"/>
                </a:lnTo>
                <a:cubicBezTo>
                  <a:pt x="44933" y="54384"/>
                  <a:pt x="44933" y="54384"/>
                  <a:pt x="44933" y="54384"/>
                </a:cubicBezTo>
                <a:lnTo>
                  <a:pt x="44933" y="54384"/>
                </a:lnTo>
                <a:cubicBezTo>
                  <a:pt x="44933" y="20886"/>
                  <a:pt x="44933" y="20886"/>
                  <a:pt x="44933" y="20886"/>
                </a:cubicBezTo>
                <a:cubicBezTo>
                  <a:pt x="25903" y="27783"/>
                  <a:pt x="25903" y="27783"/>
                  <a:pt x="25903" y="27783"/>
                </a:cubicBezTo>
                <a:lnTo>
                  <a:pt x="25903" y="27783"/>
                </a:lnTo>
                <a:cubicBezTo>
                  <a:pt x="25903" y="29162"/>
                  <a:pt x="22202" y="30541"/>
                  <a:pt x="14801" y="30541"/>
                </a:cubicBezTo>
                <a:cubicBezTo>
                  <a:pt x="7400" y="30541"/>
                  <a:pt x="0" y="27783"/>
                  <a:pt x="0" y="25024"/>
                </a:cubicBezTo>
                <a:cubicBezTo>
                  <a:pt x="0" y="23645"/>
                  <a:pt x="3700" y="22266"/>
                  <a:pt x="3700" y="20886"/>
                </a:cubicBezTo>
                <a:lnTo>
                  <a:pt x="3700" y="20886"/>
                </a:lnTo>
                <a:cubicBezTo>
                  <a:pt x="48634" y="2758"/>
                  <a:pt x="48634" y="2758"/>
                  <a:pt x="48634" y="2758"/>
                </a:cubicBezTo>
                <a:lnTo>
                  <a:pt x="48634" y="2758"/>
                </a:lnTo>
                <a:cubicBezTo>
                  <a:pt x="52334" y="1379"/>
                  <a:pt x="56035" y="0"/>
                  <a:pt x="59735" y="0"/>
                </a:cubicBezTo>
                <a:cubicBezTo>
                  <a:pt x="67136" y="0"/>
                  <a:pt x="70837" y="1379"/>
                  <a:pt x="70837" y="2758"/>
                </a:cubicBezTo>
                <a:lnTo>
                  <a:pt x="70837" y="2758"/>
                </a:lnTo>
                <a:cubicBezTo>
                  <a:pt x="115770" y="20886"/>
                  <a:pt x="115770" y="20886"/>
                  <a:pt x="115770" y="20886"/>
                </a:cubicBezTo>
                <a:lnTo>
                  <a:pt x="115770" y="20886"/>
                </a:lnTo>
                <a:cubicBezTo>
                  <a:pt x="119471" y="22266"/>
                  <a:pt x="119471" y="23645"/>
                  <a:pt x="119471" y="25024"/>
                </a:cubicBezTo>
                <a:cubicBezTo>
                  <a:pt x="119471" y="27783"/>
                  <a:pt x="115770" y="30541"/>
                  <a:pt x="104669" y="30541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29" name="Shape 4929"/>
          <p:cNvSpPr/>
          <p:nvPr/>
        </p:nvSpPr>
        <p:spPr>
          <a:xfrm>
            <a:off x="2187609" y="4587896"/>
            <a:ext cx="221440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944" y="98916"/>
                </a:moveTo>
                <a:lnTo>
                  <a:pt x="117944" y="98916"/>
                </a:lnTo>
                <a:lnTo>
                  <a:pt x="117944" y="98916"/>
                </a:lnTo>
                <a:cubicBezTo>
                  <a:pt x="96102" y="117044"/>
                  <a:pt x="96102" y="117044"/>
                  <a:pt x="96102" y="117044"/>
                </a:cubicBezTo>
                <a:lnTo>
                  <a:pt x="96102" y="117044"/>
                </a:lnTo>
                <a:cubicBezTo>
                  <a:pt x="96102" y="118423"/>
                  <a:pt x="94304" y="119802"/>
                  <a:pt x="90706" y="119802"/>
                </a:cubicBezTo>
                <a:cubicBezTo>
                  <a:pt x="88907" y="119802"/>
                  <a:pt x="87109" y="118423"/>
                  <a:pt x="85310" y="117044"/>
                </a:cubicBezTo>
                <a:lnTo>
                  <a:pt x="85310" y="117044"/>
                </a:lnTo>
                <a:cubicBezTo>
                  <a:pt x="63468" y="98916"/>
                  <a:pt x="63468" y="98916"/>
                  <a:pt x="63468" y="98916"/>
                </a:cubicBezTo>
                <a:lnTo>
                  <a:pt x="63468" y="98916"/>
                </a:lnTo>
                <a:cubicBezTo>
                  <a:pt x="63468" y="97536"/>
                  <a:pt x="61670" y="96157"/>
                  <a:pt x="61670" y="94581"/>
                </a:cubicBezTo>
                <a:cubicBezTo>
                  <a:pt x="61670" y="91822"/>
                  <a:pt x="65267" y="89064"/>
                  <a:pt x="68865" y="89064"/>
                </a:cubicBezTo>
                <a:cubicBezTo>
                  <a:pt x="72719" y="89064"/>
                  <a:pt x="74518" y="90443"/>
                  <a:pt x="74518" y="91822"/>
                </a:cubicBezTo>
                <a:lnTo>
                  <a:pt x="74518" y="91822"/>
                </a:lnTo>
                <a:cubicBezTo>
                  <a:pt x="83511" y="98916"/>
                  <a:pt x="83511" y="98916"/>
                  <a:pt x="83511" y="98916"/>
                </a:cubicBezTo>
                <a:cubicBezTo>
                  <a:pt x="83511" y="72315"/>
                  <a:pt x="83511" y="72315"/>
                  <a:pt x="83511" y="72315"/>
                </a:cubicBezTo>
                <a:lnTo>
                  <a:pt x="83511" y="72315"/>
                </a:lnTo>
                <a:cubicBezTo>
                  <a:pt x="83511" y="48669"/>
                  <a:pt x="83511" y="48669"/>
                  <a:pt x="83511" y="48669"/>
                </a:cubicBezTo>
                <a:lnTo>
                  <a:pt x="83511" y="48669"/>
                </a:lnTo>
                <a:cubicBezTo>
                  <a:pt x="83511" y="20886"/>
                  <a:pt x="83511" y="20886"/>
                  <a:pt x="83511" y="20886"/>
                </a:cubicBezTo>
                <a:lnTo>
                  <a:pt x="83511" y="20886"/>
                </a:lnTo>
                <a:cubicBezTo>
                  <a:pt x="83511" y="5517"/>
                  <a:pt x="83511" y="5517"/>
                  <a:pt x="83511" y="5517"/>
                </a:cubicBezTo>
                <a:cubicBezTo>
                  <a:pt x="83511" y="2758"/>
                  <a:pt x="87109" y="0"/>
                  <a:pt x="90706" y="0"/>
                </a:cubicBezTo>
                <a:cubicBezTo>
                  <a:pt x="96102" y="0"/>
                  <a:pt x="97901" y="2758"/>
                  <a:pt x="97901" y="5517"/>
                </a:cubicBezTo>
                <a:cubicBezTo>
                  <a:pt x="97901" y="41773"/>
                  <a:pt x="97901" y="41773"/>
                  <a:pt x="97901" y="41773"/>
                </a:cubicBezTo>
                <a:cubicBezTo>
                  <a:pt x="97901" y="54384"/>
                  <a:pt x="97901" y="54384"/>
                  <a:pt x="97901" y="54384"/>
                </a:cubicBezTo>
                <a:lnTo>
                  <a:pt x="97901" y="54384"/>
                </a:lnTo>
                <a:cubicBezTo>
                  <a:pt x="97901" y="65418"/>
                  <a:pt x="97901" y="65418"/>
                  <a:pt x="97901" y="65418"/>
                </a:cubicBezTo>
                <a:cubicBezTo>
                  <a:pt x="97901" y="98916"/>
                  <a:pt x="97901" y="98916"/>
                  <a:pt x="97901" y="98916"/>
                </a:cubicBezTo>
                <a:cubicBezTo>
                  <a:pt x="107152" y="91822"/>
                  <a:pt x="107152" y="91822"/>
                  <a:pt x="107152" y="91822"/>
                </a:cubicBezTo>
                <a:lnTo>
                  <a:pt x="107152" y="91822"/>
                </a:lnTo>
                <a:cubicBezTo>
                  <a:pt x="108950" y="90443"/>
                  <a:pt x="110749" y="89064"/>
                  <a:pt x="112548" y="89064"/>
                </a:cubicBezTo>
                <a:cubicBezTo>
                  <a:pt x="117944" y="89064"/>
                  <a:pt x="119743" y="91822"/>
                  <a:pt x="119743" y="94581"/>
                </a:cubicBezTo>
                <a:cubicBezTo>
                  <a:pt x="119743" y="96157"/>
                  <a:pt x="119743" y="97536"/>
                  <a:pt x="117944" y="98916"/>
                </a:cubicBezTo>
                <a:close/>
                <a:moveTo>
                  <a:pt x="50877" y="30541"/>
                </a:moveTo>
                <a:lnTo>
                  <a:pt x="50877" y="30541"/>
                </a:lnTo>
                <a:cubicBezTo>
                  <a:pt x="47023" y="30541"/>
                  <a:pt x="45224" y="29162"/>
                  <a:pt x="45224" y="27783"/>
                </a:cubicBezTo>
                <a:lnTo>
                  <a:pt x="45224" y="27783"/>
                </a:lnTo>
                <a:cubicBezTo>
                  <a:pt x="36231" y="20886"/>
                  <a:pt x="36231" y="20886"/>
                  <a:pt x="36231" y="20886"/>
                </a:cubicBezTo>
                <a:cubicBezTo>
                  <a:pt x="36231" y="54384"/>
                  <a:pt x="36231" y="54384"/>
                  <a:pt x="36231" y="54384"/>
                </a:cubicBezTo>
                <a:lnTo>
                  <a:pt x="36231" y="54384"/>
                </a:lnTo>
                <a:cubicBezTo>
                  <a:pt x="36231" y="65418"/>
                  <a:pt x="36231" y="65418"/>
                  <a:pt x="36231" y="65418"/>
                </a:cubicBezTo>
                <a:cubicBezTo>
                  <a:pt x="36231" y="78029"/>
                  <a:pt x="36231" y="78029"/>
                  <a:pt x="36231" y="78029"/>
                </a:cubicBezTo>
                <a:cubicBezTo>
                  <a:pt x="36231" y="114285"/>
                  <a:pt x="36231" y="114285"/>
                  <a:pt x="36231" y="114285"/>
                </a:cubicBezTo>
                <a:cubicBezTo>
                  <a:pt x="36231" y="117044"/>
                  <a:pt x="32633" y="119802"/>
                  <a:pt x="29036" y="119802"/>
                </a:cubicBezTo>
                <a:cubicBezTo>
                  <a:pt x="23640" y="119802"/>
                  <a:pt x="21841" y="117044"/>
                  <a:pt x="21841" y="114285"/>
                </a:cubicBezTo>
                <a:cubicBezTo>
                  <a:pt x="21841" y="98916"/>
                  <a:pt x="21841" y="98916"/>
                  <a:pt x="21841" y="98916"/>
                </a:cubicBezTo>
                <a:lnTo>
                  <a:pt x="21841" y="98916"/>
                </a:lnTo>
                <a:cubicBezTo>
                  <a:pt x="21841" y="70935"/>
                  <a:pt x="21841" y="70935"/>
                  <a:pt x="21841" y="70935"/>
                </a:cubicBezTo>
                <a:lnTo>
                  <a:pt x="21841" y="70935"/>
                </a:lnTo>
                <a:cubicBezTo>
                  <a:pt x="21841" y="47290"/>
                  <a:pt x="21841" y="47290"/>
                  <a:pt x="21841" y="47290"/>
                </a:cubicBezTo>
                <a:lnTo>
                  <a:pt x="21841" y="47290"/>
                </a:lnTo>
                <a:cubicBezTo>
                  <a:pt x="21841" y="20886"/>
                  <a:pt x="21841" y="20886"/>
                  <a:pt x="21841" y="20886"/>
                </a:cubicBezTo>
                <a:cubicBezTo>
                  <a:pt x="12591" y="27783"/>
                  <a:pt x="12591" y="27783"/>
                  <a:pt x="12591" y="27783"/>
                </a:cubicBezTo>
                <a:lnTo>
                  <a:pt x="12591" y="27783"/>
                </a:lnTo>
                <a:cubicBezTo>
                  <a:pt x="10792" y="29162"/>
                  <a:pt x="8993" y="30541"/>
                  <a:pt x="7194" y="30541"/>
                </a:cubicBezTo>
                <a:cubicBezTo>
                  <a:pt x="1798" y="30541"/>
                  <a:pt x="0" y="27783"/>
                  <a:pt x="0" y="25024"/>
                </a:cubicBezTo>
                <a:cubicBezTo>
                  <a:pt x="0" y="23645"/>
                  <a:pt x="0" y="22266"/>
                  <a:pt x="1798" y="20886"/>
                </a:cubicBezTo>
                <a:lnTo>
                  <a:pt x="1798" y="20886"/>
                </a:lnTo>
                <a:cubicBezTo>
                  <a:pt x="23640" y="2758"/>
                  <a:pt x="23640" y="2758"/>
                  <a:pt x="23640" y="2758"/>
                </a:cubicBezTo>
                <a:lnTo>
                  <a:pt x="23640" y="2758"/>
                </a:lnTo>
                <a:cubicBezTo>
                  <a:pt x="23640" y="1379"/>
                  <a:pt x="25438" y="0"/>
                  <a:pt x="29036" y="0"/>
                </a:cubicBezTo>
                <a:cubicBezTo>
                  <a:pt x="30835" y="0"/>
                  <a:pt x="32633" y="1379"/>
                  <a:pt x="34432" y="2758"/>
                </a:cubicBezTo>
                <a:lnTo>
                  <a:pt x="34432" y="2758"/>
                </a:lnTo>
                <a:cubicBezTo>
                  <a:pt x="56274" y="20886"/>
                  <a:pt x="56274" y="20886"/>
                  <a:pt x="56274" y="20886"/>
                </a:cubicBezTo>
                <a:lnTo>
                  <a:pt x="56274" y="20886"/>
                </a:lnTo>
                <a:cubicBezTo>
                  <a:pt x="56274" y="22266"/>
                  <a:pt x="58072" y="23645"/>
                  <a:pt x="58072" y="25024"/>
                </a:cubicBezTo>
                <a:cubicBezTo>
                  <a:pt x="58072" y="27783"/>
                  <a:pt x="54475" y="30541"/>
                  <a:pt x="50877" y="3054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0" name="Shape 4930"/>
          <p:cNvSpPr/>
          <p:nvPr/>
        </p:nvSpPr>
        <p:spPr>
          <a:xfrm>
            <a:off x="1654899" y="4621330"/>
            <a:ext cx="286201" cy="2214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5" y="34432"/>
                </a:moveTo>
                <a:lnTo>
                  <a:pt x="118405" y="34432"/>
                </a:lnTo>
                <a:lnTo>
                  <a:pt x="118405" y="34432"/>
                </a:lnTo>
                <a:cubicBezTo>
                  <a:pt x="100066" y="56274"/>
                  <a:pt x="100066" y="56274"/>
                  <a:pt x="100066" y="56274"/>
                </a:cubicBezTo>
                <a:lnTo>
                  <a:pt x="100066" y="56274"/>
                </a:lnTo>
                <a:cubicBezTo>
                  <a:pt x="98671" y="56274"/>
                  <a:pt x="97275" y="58072"/>
                  <a:pt x="95880" y="58072"/>
                </a:cubicBezTo>
                <a:cubicBezTo>
                  <a:pt x="93089" y="58072"/>
                  <a:pt x="90099" y="54475"/>
                  <a:pt x="90099" y="50877"/>
                </a:cubicBezTo>
                <a:cubicBezTo>
                  <a:pt x="90099" y="47023"/>
                  <a:pt x="91495" y="45224"/>
                  <a:pt x="91495" y="45224"/>
                </a:cubicBezTo>
                <a:lnTo>
                  <a:pt x="91495" y="45224"/>
                </a:lnTo>
                <a:cubicBezTo>
                  <a:pt x="100066" y="36231"/>
                  <a:pt x="100066" y="36231"/>
                  <a:pt x="100066" y="36231"/>
                </a:cubicBezTo>
                <a:cubicBezTo>
                  <a:pt x="66179" y="36231"/>
                  <a:pt x="66179" y="36231"/>
                  <a:pt x="66179" y="36231"/>
                </a:cubicBezTo>
                <a:lnTo>
                  <a:pt x="66179" y="36231"/>
                </a:lnTo>
                <a:cubicBezTo>
                  <a:pt x="55016" y="36231"/>
                  <a:pt x="55016" y="36231"/>
                  <a:pt x="55016" y="36231"/>
                </a:cubicBezTo>
                <a:lnTo>
                  <a:pt x="55016" y="36231"/>
                </a:lnTo>
                <a:cubicBezTo>
                  <a:pt x="40863" y="36231"/>
                  <a:pt x="40863" y="36231"/>
                  <a:pt x="40863" y="36231"/>
                </a:cubicBezTo>
                <a:cubicBezTo>
                  <a:pt x="5581" y="36231"/>
                  <a:pt x="5581" y="36231"/>
                  <a:pt x="5581" y="36231"/>
                </a:cubicBezTo>
                <a:cubicBezTo>
                  <a:pt x="2790" y="36231"/>
                  <a:pt x="0" y="32633"/>
                  <a:pt x="0" y="29036"/>
                </a:cubicBezTo>
                <a:cubicBezTo>
                  <a:pt x="0" y="23383"/>
                  <a:pt x="2790" y="21584"/>
                  <a:pt x="5581" y="21584"/>
                </a:cubicBezTo>
                <a:cubicBezTo>
                  <a:pt x="19734" y="21584"/>
                  <a:pt x="19734" y="21584"/>
                  <a:pt x="19734" y="21584"/>
                </a:cubicBezTo>
                <a:lnTo>
                  <a:pt x="19734" y="21584"/>
                </a:lnTo>
                <a:cubicBezTo>
                  <a:pt x="49235" y="21584"/>
                  <a:pt x="49235" y="21584"/>
                  <a:pt x="49235" y="21584"/>
                </a:cubicBezTo>
                <a:lnTo>
                  <a:pt x="49235" y="21584"/>
                </a:lnTo>
                <a:cubicBezTo>
                  <a:pt x="73355" y="21584"/>
                  <a:pt x="73355" y="21584"/>
                  <a:pt x="73355" y="21584"/>
                </a:cubicBezTo>
                <a:lnTo>
                  <a:pt x="73355" y="21584"/>
                </a:lnTo>
                <a:cubicBezTo>
                  <a:pt x="100066" y="21584"/>
                  <a:pt x="100066" y="21584"/>
                  <a:pt x="100066" y="21584"/>
                </a:cubicBezTo>
                <a:cubicBezTo>
                  <a:pt x="91495" y="12591"/>
                  <a:pt x="91495" y="12591"/>
                  <a:pt x="91495" y="12591"/>
                </a:cubicBezTo>
                <a:lnTo>
                  <a:pt x="91495" y="12591"/>
                </a:lnTo>
                <a:cubicBezTo>
                  <a:pt x="91495" y="10792"/>
                  <a:pt x="90099" y="8993"/>
                  <a:pt x="90099" y="7194"/>
                </a:cubicBezTo>
                <a:cubicBezTo>
                  <a:pt x="90099" y="1798"/>
                  <a:pt x="93089" y="0"/>
                  <a:pt x="95880" y="0"/>
                </a:cubicBezTo>
                <a:cubicBezTo>
                  <a:pt x="97275" y="0"/>
                  <a:pt x="98671" y="0"/>
                  <a:pt x="100066" y="1798"/>
                </a:cubicBezTo>
                <a:lnTo>
                  <a:pt x="100066" y="1798"/>
                </a:lnTo>
                <a:cubicBezTo>
                  <a:pt x="118405" y="23383"/>
                  <a:pt x="118405" y="23383"/>
                  <a:pt x="118405" y="23383"/>
                </a:cubicBezTo>
                <a:lnTo>
                  <a:pt x="118405" y="23383"/>
                </a:lnTo>
                <a:cubicBezTo>
                  <a:pt x="119800" y="23383"/>
                  <a:pt x="119800" y="25182"/>
                  <a:pt x="119800" y="29036"/>
                </a:cubicBezTo>
                <a:cubicBezTo>
                  <a:pt x="119800" y="30835"/>
                  <a:pt x="119800" y="32633"/>
                  <a:pt x="118405" y="34432"/>
                </a:cubicBezTo>
                <a:close/>
                <a:moveTo>
                  <a:pt x="1395" y="85310"/>
                </a:moveTo>
                <a:lnTo>
                  <a:pt x="1395" y="85310"/>
                </a:lnTo>
                <a:lnTo>
                  <a:pt x="1395" y="85310"/>
                </a:lnTo>
                <a:cubicBezTo>
                  <a:pt x="21129" y="63468"/>
                  <a:pt x="21129" y="63468"/>
                  <a:pt x="21129" y="63468"/>
                </a:cubicBezTo>
                <a:lnTo>
                  <a:pt x="21129" y="63468"/>
                </a:lnTo>
                <a:cubicBezTo>
                  <a:pt x="21129" y="63468"/>
                  <a:pt x="22524" y="61670"/>
                  <a:pt x="23920" y="61670"/>
                </a:cubicBezTo>
                <a:cubicBezTo>
                  <a:pt x="28106" y="61670"/>
                  <a:pt x="29501" y="65267"/>
                  <a:pt x="29501" y="68865"/>
                </a:cubicBezTo>
                <a:cubicBezTo>
                  <a:pt x="29501" y="72462"/>
                  <a:pt x="29501" y="74261"/>
                  <a:pt x="28106" y="74261"/>
                </a:cubicBezTo>
                <a:lnTo>
                  <a:pt x="28106" y="74261"/>
                </a:lnTo>
                <a:cubicBezTo>
                  <a:pt x="19734" y="83511"/>
                  <a:pt x="19734" y="83511"/>
                  <a:pt x="19734" y="83511"/>
                </a:cubicBezTo>
                <a:cubicBezTo>
                  <a:pt x="46445" y="83511"/>
                  <a:pt x="46445" y="83511"/>
                  <a:pt x="46445" y="83511"/>
                </a:cubicBezTo>
                <a:lnTo>
                  <a:pt x="46445" y="83511"/>
                </a:lnTo>
                <a:cubicBezTo>
                  <a:pt x="71960" y="83511"/>
                  <a:pt x="71960" y="83511"/>
                  <a:pt x="71960" y="83511"/>
                </a:cubicBezTo>
                <a:lnTo>
                  <a:pt x="71960" y="83511"/>
                </a:lnTo>
                <a:cubicBezTo>
                  <a:pt x="100066" y="83511"/>
                  <a:pt x="100066" y="83511"/>
                  <a:pt x="100066" y="83511"/>
                </a:cubicBezTo>
                <a:lnTo>
                  <a:pt x="100066" y="83511"/>
                </a:lnTo>
                <a:cubicBezTo>
                  <a:pt x="114019" y="83511"/>
                  <a:pt x="114019" y="83511"/>
                  <a:pt x="114019" y="83511"/>
                </a:cubicBezTo>
                <a:cubicBezTo>
                  <a:pt x="118405" y="83511"/>
                  <a:pt x="119800" y="87109"/>
                  <a:pt x="119800" y="90706"/>
                </a:cubicBezTo>
                <a:cubicBezTo>
                  <a:pt x="119800" y="96102"/>
                  <a:pt x="118405" y="97901"/>
                  <a:pt x="114019" y="97901"/>
                </a:cubicBezTo>
                <a:cubicBezTo>
                  <a:pt x="78936" y="97901"/>
                  <a:pt x="78936" y="97901"/>
                  <a:pt x="78936" y="97901"/>
                </a:cubicBezTo>
                <a:cubicBezTo>
                  <a:pt x="66179" y="97901"/>
                  <a:pt x="66179" y="97901"/>
                  <a:pt x="66179" y="97901"/>
                </a:cubicBezTo>
                <a:lnTo>
                  <a:pt x="66179" y="97901"/>
                </a:lnTo>
                <a:cubicBezTo>
                  <a:pt x="55016" y="97901"/>
                  <a:pt x="55016" y="97901"/>
                  <a:pt x="55016" y="97901"/>
                </a:cubicBezTo>
                <a:lnTo>
                  <a:pt x="55016" y="97901"/>
                </a:lnTo>
                <a:cubicBezTo>
                  <a:pt x="19734" y="97901"/>
                  <a:pt x="19734" y="97901"/>
                  <a:pt x="19734" y="97901"/>
                </a:cubicBezTo>
                <a:cubicBezTo>
                  <a:pt x="28106" y="107152"/>
                  <a:pt x="28106" y="107152"/>
                  <a:pt x="28106" y="107152"/>
                </a:cubicBezTo>
                <a:lnTo>
                  <a:pt x="28106" y="107152"/>
                </a:lnTo>
                <a:cubicBezTo>
                  <a:pt x="29501" y="108950"/>
                  <a:pt x="29501" y="110749"/>
                  <a:pt x="29501" y="112548"/>
                </a:cubicBezTo>
                <a:cubicBezTo>
                  <a:pt x="29501" y="117944"/>
                  <a:pt x="28106" y="119743"/>
                  <a:pt x="23920" y="119743"/>
                </a:cubicBezTo>
                <a:cubicBezTo>
                  <a:pt x="22524" y="119743"/>
                  <a:pt x="21129" y="119743"/>
                  <a:pt x="21129" y="117944"/>
                </a:cubicBezTo>
                <a:lnTo>
                  <a:pt x="21129" y="117944"/>
                </a:lnTo>
                <a:cubicBezTo>
                  <a:pt x="1395" y="96102"/>
                  <a:pt x="1395" y="96102"/>
                  <a:pt x="1395" y="96102"/>
                </a:cubicBezTo>
                <a:lnTo>
                  <a:pt x="1395" y="96102"/>
                </a:lnTo>
                <a:cubicBezTo>
                  <a:pt x="1395" y="96102"/>
                  <a:pt x="0" y="94304"/>
                  <a:pt x="0" y="90706"/>
                </a:cubicBezTo>
                <a:cubicBezTo>
                  <a:pt x="0" y="88907"/>
                  <a:pt x="1395" y="87109"/>
                  <a:pt x="1395" y="8531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1" name="Shape 4931"/>
          <p:cNvSpPr/>
          <p:nvPr/>
        </p:nvSpPr>
        <p:spPr>
          <a:xfrm>
            <a:off x="7199269" y="4090569"/>
            <a:ext cx="198461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800"/>
                </a:moveTo>
                <a:lnTo>
                  <a:pt x="111674" y="119800"/>
                </a:lnTo>
                <a:cubicBezTo>
                  <a:pt x="8038" y="119800"/>
                  <a:pt x="8038" y="119800"/>
                  <a:pt x="8038" y="119800"/>
                </a:cubicBezTo>
                <a:cubicBezTo>
                  <a:pt x="4019" y="119800"/>
                  <a:pt x="0" y="118205"/>
                  <a:pt x="0" y="114019"/>
                </a:cubicBezTo>
                <a:cubicBezTo>
                  <a:pt x="0" y="43654"/>
                  <a:pt x="0" y="43654"/>
                  <a:pt x="0" y="43654"/>
                </a:cubicBezTo>
                <a:cubicBezTo>
                  <a:pt x="0" y="39468"/>
                  <a:pt x="4019" y="38073"/>
                  <a:pt x="8038" y="38073"/>
                </a:cubicBezTo>
                <a:cubicBezTo>
                  <a:pt x="40478" y="38073"/>
                  <a:pt x="40478" y="38073"/>
                  <a:pt x="40478" y="38073"/>
                </a:cubicBezTo>
                <a:cubicBezTo>
                  <a:pt x="40478" y="49235"/>
                  <a:pt x="40478" y="49235"/>
                  <a:pt x="40478" y="49235"/>
                </a:cubicBezTo>
                <a:cubicBezTo>
                  <a:pt x="16076" y="49235"/>
                  <a:pt x="16076" y="49235"/>
                  <a:pt x="16076" y="49235"/>
                </a:cubicBezTo>
                <a:cubicBezTo>
                  <a:pt x="16076" y="108438"/>
                  <a:pt x="16076" y="108438"/>
                  <a:pt x="16076" y="108438"/>
                </a:cubicBezTo>
                <a:cubicBezTo>
                  <a:pt x="103349" y="108438"/>
                  <a:pt x="103349" y="108438"/>
                  <a:pt x="103349" y="108438"/>
                </a:cubicBezTo>
                <a:cubicBezTo>
                  <a:pt x="103349" y="49235"/>
                  <a:pt x="103349" y="49235"/>
                  <a:pt x="103349" y="49235"/>
                </a:cubicBezTo>
                <a:cubicBezTo>
                  <a:pt x="74928" y="49235"/>
                  <a:pt x="74928" y="49235"/>
                  <a:pt x="74928" y="49235"/>
                </a:cubicBezTo>
                <a:cubicBezTo>
                  <a:pt x="74928" y="38073"/>
                  <a:pt x="74928" y="38073"/>
                  <a:pt x="74928" y="38073"/>
                </a:cubicBezTo>
                <a:cubicBezTo>
                  <a:pt x="111674" y="38073"/>
                  <a:pt x="111674" y="38073"/>
                  <a:pt x="111674" y="38073"/>
                </a:cubicBezTo>
                <a:cubicBezTo>
                  <a:pt x="115693" y="38073"/>
                  <a:pt x="119712" y="39468"/>
                  <a:pt x="119712" y="43654"/>
                </a:cubicBezTo>
                <a:cubicBezTo>
                  <a:pt x="119712" y="114019"/>
                  <a:pt x="119712" y="114019"/>
                  <a:pt x="119712" y="114019"/>
                </a:cubicBezTo>
                <a:cubicBezTo>
                  <a:pt x="119712" y="118205"/>
                  <a:pt x="115693" y="119800"/>
                  <a:pt x="111674" y="119800"/>
                </a:cubicBezTo>
                <a:close/>
                <a:moveTo>
                  <a:pt x="83253" y="29501"/>
                </a:moveTo>
                <a:lnTo>
                  <a:pt x="83253" y="29501"/>
                </a:lnTo>
                <a:cubicBezTo>
                  <a:pt x="81244" y="29501"/>
                  <a:pt x="79234" y="29501"/>
                  <a:pt x="77224" y="28106"/>
                </a:cubicBezTo>
                <a:lnTo>
                  <a:pt x="77224" y="28106"/>
                </a:lnTo>
                <a:cubicBezTo>
                  <a:pt x="66889" y="19734"/>
                  <a:pt x="66889" y="19734"/>
                  <a:pt x="66889" y="19734"/>
                </a:cubicBezTo>
                <a:cubicBezTo>
                  <a:pt x="66889" y="54817"/>
                  <a:pt x="66889" y="54817"/>
                  <a:pt x="66889" y="54817"/>
                </a:cubicBezTo>
                <a:lnTo>
                  <a:pt x="66889" y="54817"/>
                </a:lnTo>
                <a:cubicBezTo>
                  <a:pt x="66889" y="57807"/>
                  <a:pt x="64880" y="60598"/>
                  <a:pt x="58851" y="60598"/>
                </a:cubicBezTo>
                <a:cubicBezTo>
                  <a:pt x="54832" y="60598"/>
                  <a:pt x="50813" y="57807"/>
                  <a:pt x="50813" y="54817"/>
                </a:cubicBezTo>
                <a:lnTo>
                  <a:pt x="50813" y="54817"/>
                </a:lnTo>
                <a:cubicBezTo>
                  <a:pt x="50813" y="19734"/>
                  <a:pt x="50813" y="19734"/>
                  <a:pt x="50813" y="19734"/>
                </a:cubicBezTo>
                <a:cubicBezTo>
                  <a:pt x="40478" y="28106"/>
                  <a:pt x="40478" y="28106"/>
                  <a:pt x="40478" y="28106"/>
                </a:cubicBezTo>
                <a:lnTo>
                  <a:pt x="40478" y="28106"/>
                </a:lnTo>
                <a:cubicBezTo>
                  <a:pt x="40478" y="29501"/>
                  <a:pt x="38468" y="29501"/>
                  <a:pt x="34449" y="29501"/>
                </a:cubicBezTo>
                <a:cubicBezTo>
                  <a:pt x="30430" y="29501"/>
                  <a:pt x="26411" y="28106"/>
                  <a:pt x="26411" y="23920"/>
                </a:cubicBezTo>
                <a:cubicBezTo>
                  <a:pt x="26411" y="22524"/>
                  <a:pt x="28421" y="21129"/>
                  <a:pt x="28421" y="21129"/>
                </a:cubicBezTo>
                <a:lnTo>
                  <a:pt x="28421" y="21129"/>
                </a:lnTo>
                <a:cubicBezTo>
                  <a:pt x="52822" y="1395"/>
                  <a:pt x="52822" y="1395"/>
                  <a:pt x="52822" y="1395"/>
                </a:cubicBezTo>
                <a:lnTo>
                  <a:pt x="52822" y="1395"/>
                </a:lnTo>
                <a:cubicBezTo>
                  <a:pt x="54832" y="1395"/>
                  <a:pt x="56842" y="0"/>
                  <a:pt x="58851" y="0"/>
                </a:cubicBezTo>
                <a:cubicBezTo>
                  <a:pt x="62870" y="0"/>
                  <a:pt x="64880" y="1395"/>
                  <a:pt x="64880" y="1395"/>
                </a:cubicBezTo>
                <a:lnTo>
                  <a:pt x="64880" y="1395"/>
                </a:lnTo>
                <a:cubicBezTo>
                  <a:pt x="89282" y="21129"/>
                  <a:pt x="89282" y="21129"/>
                  <a:pt x="89282" y="21129"/>
                </a:cubicBezTo>
                <a:lnTo>
                  <a:pt x="89282" y="21129"/>
                </a:lnTo>
                <a:cubicBezTo>
                  <a:pt x="91291" y="21129"/>
                  <a:pt x="91291" y="22524"/>
                  <a:pt x="91291" y="23920"/>
                </a:cubicBezTo>
                <a:cubicBezTo>
                  <a:pt x="91291" y="28106"/>
                  <a:pt x="89282" y="29501"/>
                  <a:pt x="83253" y="2950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2" name="Shape 4932"/>
          <p:cNvSpPr/>
          <p:nvPr/>
        </p:nvSpPr>
        <p:spPr>
          <a:xfrm>
            <a:off x="6679092" y="4115644"/>
            <a:ext cx="233976" cy="2319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983" y="41717"/>
                </a:moveTo>
                <a:lnTo>
                  <a:pt x="112983" y="41717"/>
                </a:lnTo>
                <a:lnTo>
                  <a:pt x="112983" y="41717"/>
                </a:lnTo>
                <a:cubicBezTo>
                  <a:pt x="107903" y="41717"/>
                  <a:pt x="106209" y="38282"/>
                  <a:pt x="106209" y="34846"/>
                </a:cubicBezTo>
                <a:cubicBezTo>
                  <a:pt x="106209" y="24294"/>
                  <a:pt x="106209" y="24294"/>
                  <a:pt x="106209" y="24294"/>
                </a:cubicBezTo>
                <a:cubicBezTo>
                  <a:pt x="71854" y="59141"/>
                  <a:pt x="71854" y="59141"/>
                  <a:pt x="71854" y="59141"/>
                </a:cubicBezTo>
                <a:lnTo>
                  <a:pt x="71854" y="59141"/>
                </a:lnTo>
                <a:cubicBezTo>
                  <a:pt x="70161" y="59141"/>
                  <a:pt x="68467" y="60858"/>
                  <a:pt x="66774" y="60858"/>
                </a:cubicBezTo>
                <a:cubicBezTo>
                  <a:pt x="63387" y="60858"/>
                  <a:pt x="60000" y="57423"/>
                  <a:pt x="60000" y="53742"/>
                </a:cubicBezTo>
                <a:cubicBezTo>
                  <a:pt x="60000" y="52024"/>
                  <a:pt x="60000" y="50306"/>
                  <a:pt x="61693" y="48588"/>
                </a:cubicBezTo>
                <a:lnTo>
                  <a:pt x="61693" y="48588"/>
                </a:lnTo>
                <a:cubicBezTo>
                  <a:pt x="95806" y="13987"/>
                  <a:pt x="95806" y="13987"/>
                  <a:pt x="95806" y="13987"/>
                </a:cubicBezTo>
                <a:cubicBezTo>
                  <a:pt x="85645" y="13987"/>
                  <a:pt x="85645" y="13987"/>
                  <a:pt x="85645" y="13987"/>
                </a:cubicBezTo>
                <a:cubicBezTo>
                  <a:pt x="80564" y="13987"/>
                  <a:pt x="78870" y="10552"/>
                  <a:pt x="78870" y="7116"/>
                </a:cubicBezTo>
                <a:cubicBezTo>
                  <a:pt x="78870" y="3680"/>
                  <a:pt x="80564" y="0"/>
                  <a:pt x="85645" y="0"/>
                </a:cubicBezTo>
                <a:cubicBezTo>
                  <a:pt x="112983" y="0"/>
                  <a:pt x="112983" y="0"/>
                  <a:pt x="112983" y="0"/>
                </a:cubicBezTo>
                <a:cubicBezTo>
                  <a:pt x="116370" y="0"/>
                  <a:pt x="119758" y="3680"/>
                  <a:pt x="119758" y="7116"/>
                </a:cubicBezTo>
                <a:cubicBezTo>
                  <a:pt x="119758" y="34846"/>
                  <a:pt x="119758" y="34846"/>
                  <a:pt x="119758" y="34846"/>
                </a:cubicBezTo>
                <a:cubicBezTo>
                  <a:pt x="119758" y="38282"/>
                  <a:pt x="116370" y="41717"/>
                  <a:pt x="112983" y="41717"/>
                </a:cubicBezTo>
                <a:close/>
                <a:moveTo>
                  <a:pt x="58306" y="13987"/>
                </a:moveTo>
                <a:lnTo>
                  <a:pt x="58306" y="13987"/>
                </a:lnTo>
                <a:lnTo>
                  <a:pt x="58306" y="13987"/>
                </a:lnTo>
                <a:cubicBezTo>
                  <a:pt x="13790" y="13987"/>
                  <a:pt x="13790" y="13987"/>
                  <a:pt x="13790" y="13987"/>
                </a:cubicBezTo>
                <a:cubicBezTo>
                  <a:pt x="13790" y="105766"/>
                  <a:pt x="13790" y="105766"/>
                  <a:pt x="13790" y="105766"/>
                </a:cubicBezTo>
                <a:cubicBezTo>
                  <a:pt x="106209" y="105766"/>
                  <a:pt x="106209" y="105766"/>
                  <a:pt x="106209" y="105766"/>
                </a:cubicBezTo>
                <a:cubicBezTo>
                  <a:pt x="106209" y="98895"/>
                  <a:pt x="106209" y="98895"/>
                  <a:pt x="106209" y="98895"/>
                </a:cubicBezTo>
                <a:cubicBezTo>
                  <a:pt x="106209" y="62576"/>
                  <a:pt x="106209" y="62576"/>
                  <a:pt x="106209" y="62576"/>
                </a:cubicBezTo>
                <a:lnTo>
                  <a:pt x="106209" y="62576"/>
                </a:lnTo>
                <a:cubicBezTo>
                  <a:pt x="106209" y="46871"/>
                  <a:pt x="106209" y="46871"/>
                  <a:pt x="106209" y="46871"/>
                </a:cubicBezTo>
                <a:cubicBezTo>
                  <a:pt x="107903" y="48588"/>
                  <a:pt x="109596" y="48588"/>
                  <a:pt x="112983" y="48588"/>
                </a:cubicBezTo>
                <a:cubicBezTo>
                  <a:pt x="114677" y="48588"/>
                  <a:pt x="116370" y="48588"/>
                  <a:pt x="119758" y="46871"/>
                </a:cubicBezTo>
                <a:cubicBezTo>
                  <a:pt x="119758" y="67730"/>
                  <a:pt x="119758" y="67730"/>
                  <a:pt x="119758" y="67730"/>
                </a:cubicBezTo>
                <a:lnTo>
                  <a:pt x="119758" y="67730"/>
                </a:lnTo>
                <a:cubicBezTo>
                  <a:pt x="119758" y="112883"/>
                  <a:pt x="119758" y="112883"/>
                  <a:pt x="119758" y="112883"/>
                </a:cubicBezTo>
                <a:cubicBezTo>
                  <a:pt x="119758" y="118036"/>
                  <a:pt x="116370" y="119754"/>
                  <a:pt x="112983" y="119754"/>
                </a:cubicBezTo>
                <a:cubicBezTo>
                  <a:pt x="7016" y="119754"/>
                  <a:pt x="7016" y="119754"/>
                  <a:pt x="7016" y="119754"/>
                </a:cubicBezTo>
                <a:cubicBezTo>
                  <a:pt x="3629" y="119754"/>
                  <a:pt x="0" y="118036"/>
                  <a:pt x="0" y="112883"/>
                </a:cubicBezTo>
                <a:cubicBezTo>
                  <a:pt x="0" y="7116"/>
                  <a:pt x="0" y="7116"/>
                  <a:pt x="0" y="7116"/>
                </a:cubicBezTo>
                <a:cubicBezTo>
                  <a:pt x="0" y="3680"/>
                  <a:pt x="3629" y="0"/>
                  <a:pt x="7016" y="0"/>
                </a:cubicBezTo>
                <a:cubicBezTo>
                  <a:pt x="58306" y="0"/>
                  <a:pt x="58306" y="0"/>
                  <a:pt x="58306" y="0"/>
                </a:cubicBezTo>
                <a:lnTo>
                  <a:pt x="58306" y="0"/>
                </a:lnTo>
                <a:cubicBezTo>
                  <a:pt x="73548" y="0"/>
                  <a:pt x="73548" y="0"/>
                  <a:pt x="73548" y="0"/>
                </a:cubicBezTo>
                <a:cubicBezTo>
                  <a:pt x="71854" y="1717"/>
                  <a:pt x="71854" y="5398"/>
                  <a:pt x="71854" y="7116"/>
                </a:cubicBezTo>
                <a:cubicBezTo>
                  <a:pt x="71854" y="8834"/>
                  <a:pt x="71854" y="12269"/>
                  <a:pt x="73548" y="13987"/>
                </a:cubicBezTo>
                <a:lnTo>
                  <a:pt x="58306" y="1398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3" name="Shape 4933"/>
          <p:cNvSpPr/>
          <p:nvPr/>
        </p:nvSpPr>
        <p:spPr>
          <a:xfrm>
            <a:off x="6154737" y="4090569"/>
            <a:ext cx="286201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800"/>
                </a:moveTo>
                <a:lnTo>
                  <a:pt x="114019" y="119800"/>
                </a:lnTo>
                <a:cubicBezTo>
                  <a:pt x="91495" y="119800"/>
                  <a:pt x="91495" y="119800"/>
                  <a:pt x="91495" y="119800"/>
                </a:cubicBezTo>
                <a:lnTo>
                  <a:pt x="91495" y="119800"/>
                </a:lnTo>
                <a:cubicBezTo>
                  <a:pt x="88704" y="119800"/>
                  <a:pt x="85913" y="118205"/>
                  <a:pt x="85913" y="114019"/>
                </a:cubicBezTo>
                <a:cubicBezTo>
                  <a:pt x="85913" y="111229"/>
                  <a:pt x="88704" y="108438"/>
                  <a:pt x="91495" y="108438"/>
                </a:cubicBezTo>
                <a:lnTo>
                  <a:pt x="91495" y="108438"/>
                </a:lnTo>
                <a:cubicBezTo>
                  <a:pt x="108438" y="108438"/>
                  <a:pt x="108438" y="108438"/>
                  <a:pt x="108438" y="108438"/>
                </a:cubicBezTo>
                <a:cubicBezTo>
                  <a:pt x="108438" y="91495"/>
                  <a:pt x="108438" y="91495"/>
                  <a:pt x="108438" y="91495"/>
                </a:cubicBezTo>
                <a:lnTo>
                  <a:pt x="108438" y="91495"/>
                </a:lnTo>
                <a:cubicBezTo>
                  <a:pt x="108438" y="88704"/>
                  <a:pt x="111229" y="85913"/>
                  <a:pt x="114019" y="85913"/>
                </a:cubicBezTo>
                <a:cubicBezTo>
                  <a:pt x="118405" y="85913"/>
                  <a:pt x="119800" y="88704"/>
                  <a:pt x="119800" y="91495"/>
                </a:cubicBezTo>
                <a:lnTo>
                  <a:pt x="119800" y="91495"/>
                </a:ln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8205"/>
                  <a:pt x="118405" y="119800"/>
                  <a:pt x="114019" y="119800"/>
                </a:cubicBezTo>
                <a:close/>
                <a:moveTo>
                  <a:pt x="114019" y="33687"/>
                </a:moveTo>
                <a:lnTo>
                  <a:pt x="114019" y="33687"/>
                </a:lnTo>
                <a:cubicBezTo>
                  <a:pt x="111229" y="33687"/>
                  <a:pt x="108438" y="30897"/>
                  <a:pt x="108438" y="28106"/>
                </a:cubicBezTo>
                <a:lnTo>
                  <a:pt x="108438" y="28106"/>
                </a:lnTo>
                <a:cubicBezTo>
                  <a:pt x="108438" y="11162"/>
                  <a:pt x="108438" y="11162"/>
                  <a:pt x="108438" y="11162"/>
                </a:cubicBezTo>
                <a:cubicBezTo>
                  <a:pt x="91495" y="11162"/>
                  <a:pt x="91495" y="11162"/>
                  <a:pt x="91495" y="11162"/>
                </a:cubicBezTo>
                <a:lnTo>
                  <a:pt x="91495" y="11162"/>
                </a:lnTo>
                <a:cubicBezTo>
                  <a:pt x="88704" y="11162"/>
                  <a:pt x="85913" y="8372"/>
                  <a:pt x="85913" y="5581"/>
                </a:cubicBezTo>
                <a:cubicBezTo>
                  <a:pt x="85913" y="2790"/>
                  <a:pt x="88704" y="0"/>
                  <a:pt x="91495" y="0"/>
                </a:cubicBezTo>
                <a:lnTo>
                  <a:pt x="91495" y="0"/>
                </a:ln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2790"/>
                  <a:pt x="119800" y="5581"/>
                </a:cubicBezTo>
                <a:cubicBezTo>
                  <a:pt x="119800" y="28106"/>
                  <a:pt x="119800" y="28106"/>
                  <a:pt x="119800" y="28106"/>
                </a:cubicBezTo>
                <a:lnTo>
                  <a:pt x="119800" y="28106"/>
                </a:lnTo>
                <a:cubicBezTo>
                  <a:pt x="119800" y="30897"/>
                  <a:pt x="118405" y="33687"/>
                  <a:pt x="114019" y="33687"/>
                </a:cubicBezTo>
                <a:close/>
                <a:moveTo>
                  <a:pt x="28106" y="11162"/>
                </a:moveTo>
                <a:lnTo>
                  <a:pt x="28106" y="11162"/>
                </a:lnTo>
                <a:lnTo>
                  <a:pt x="28106" y="11162"/>
                </a:lnTo>
                <a:cubicBezTo>
                  <a:pt x="11162" y="11162"/>
                  <a:pt x="11162" y="11162"/>
                  <a:pt x="11162" y="11162"/>
                </a:cubicBezTo>
                <a:cubicBezTo>
                  <a:pt x="11162" y="28106"/>
                  <a:pt x="11162" y="28106"/>
                  <a:pt x="11162" y="28106"/>
                </a:cubicBezTo>
                <a:lnTo>
                  <a:pt x="11162" y="28106"/>
                </a:lnTo>
                <a:cubicBezTo>
                  <a:pt x="11162" y="30897"/>
                  <a:pt x="8372" y="33687"/>
                  <a:pt x="5581" y="33687"/>
                </a:cubicBezTo>
                <a:cubicBezTo>
                  <a:pt x="2790" y="33687"/>
                  <a:pt x="0" y="30897"/>
                  <a:pt x="0" y="28106"/>
                </a:cubicBezTo>
                <a:lnTo>
                  <a:pt x="0" y="28106"/>
                </a:lnTo>
                <a:cubicBezTo>
                  <a:pt x="0" y="5581"/>
                  <a:pt x="0" y="5581"/>
                  <a:pt x="0" y="5581"/>
                </a:cubicBezTo>
                <a:cubicBezTo>
                  <a:pt x="0" y="2790"/>
                  <a:pt x="2790" y="0"/>
                  <a:pt x="5581" y="0"/>
                </a:cubicBezTo>
                <a:cubicBezTo>
                  <a:pt x="28106" y="0"/>
                  <a:pt x="28106" y="0"/>
                  <a:pt x="28106" y="0"/>
                </a:cubicBezTo>
                <a:lnTo>
                  <a:pt x="28106" y="0"/>
                </a:lnTo>
                <a:cubicBezTo>
                  <a:pt x="30897" y="0"/>
                  <a:pt x="33687" y="2790"/>
                  <a:pt x="33687" y="5581"/>
                </a:cubicBezTo>
                <a:cubicBezTo>
                  <a:pt x="33687" y="8372"/>
                  <a:pt x="30897" y="11162"/>
                  <a:pt x="28106" y="11162"/>
                </a:cubicBezTo>
                <a:close/>
                <a:moveTo>
                  <a:pt x="16943" y="16943"/>
                </a:moveTo>
                <a:lnTo>
                  <a:pt x="16943" y="16943"/>
                </a:lnTo>
                <a:cubicBezTo>
                  <a:pt x="102857" y="16943"/>
                  <a:pt x="102857" y="16943"/>
                  <a:pt x="102857" y="16943"/>
                </a:cubicBezTo>
                <a:cubicBezTo>
                  <a:pt x="102857" y="102857"/>
                  <a:pt x="102857" y="102857"/>
                  <a:pt x="102857" y="102857"/>
                </a:cubicBezTo>
                <a:cubicBezTo>
                  <a:pt x="16943" y="102857"/>
                  <a:pt x="16943" y="102857"/>
                  <a:pt x="16943" y="102857"/>
                </a:cubicBezTo>
                <a:lnTo>
                  <a:pt x="16943" y="16943"/>
                </a:lnTo>
                <a:close/>
                <a:moveTo>
                  <a:pt x="28106" y="91495"/>
                </a:moveTo>
                <a:lnTo>
                  <a:pt x="28106" y="91495"/>
                </a:lnTo>
                <a:cubicBezTo>
                  <a:pt x="91495" y="91495"/>
                  <a:pt x="91495" y="91495"/>
                  <a:pt x="91495" y="91495"/>
                </a:cubicBezTo>
                <a:cubicBezTo>
                  <a:pt x="91495" y="28106"/>
                  <a:pt x="91495" y="28106"/>
                  <a:pt x="91495" y="28106"/>
                </a:cubicBezTo>
                <a:cubicBezTo>
                  <a:pt x="28106" y="28106"/>
                  <a:pt x="28106" y="28106"/>
                  <a:pt x="28106" y="28106"/>
                </a:cubicBezTo>
                <a:lnTo>
                  <a:pt x="28106" y="91495"/>
                </a:lnTo>
                <a:close/>
                <a:moveTo>
                  <a:pt x="5581" y="85913"/>
                </a:moveTo>
                <a:lnTo>
                  <a:pt x="5581" y="85913"/>
                </a:lnTo>
                <a:cubicBezTo>
                  <a:pt x="8372" y="85913"/>
                  <a:pt x="11162" y="88704"/>
                  <a:pt x="11162" y="91495"/>
                </a:cubicBezTo>
                <a:lnTo>
                  <a:pt x="11162" y="91495"/>
                </a:lnTo>
                <a:cubicBezTo>
                  <a:pt x="11162" y="108438"/>
                  <a:pt x="11162" y="108438"/>
                  <a:pt x="11162" y="108438"/>
                </a:cubicBezTo>
                <a:cubicBezTo>
                  <a:pt x="28106" y="108438"/>
                  <a:pt x="28106" y="108438"/>
                  <a:pt x="28106" y="108438"/>
                </a:cubicBezTo>
                <a:lnTo>
                  <a:pt x="28106" y="108438"/>
                </a:lnTo>
                <a:cubicBezTo>
                  <a:pt x="30897" y="108438"/>
                  <a:pt x="33687" y="111229"/>
                  <a:pt x="33687" y="114019"/>
                </a:cubicBezTo>
                <a:cubicBezTo>
                  <a:pt x="33687" y="118205"/>
                  <a:pt x="30897" y="119800"/>
                  <a:pt x="28106" y="119800"/>
                </a:cubicBezTo>
                <a:lnTo>
                  <a:pt x="28106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2790" y="119800"/>
                  <a:pt x="0" y="118205"/>
                  <a:pt x="0" y="114019"/>
                </a:cubicBezTo>
                <a:cubicBezTo>
                  <a:pt x="0" y="91495"/>
                  <a:pt x="0" y="91495"/>
                  <a:pt x="0" y="91495"/>
                </a:cubicBezTo>
                <a:lnTo>
                  <a:pt x="0" y="91495"/>
                </a:lnTo>
                <a:cubicBezTo>
                  <a:pt x="0" y="88704"/>
                  <a:pt x="2790" y="85913"/>
                  <a:pt x="5581" y="8591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4" name="Shape 4934"/>
          <p:cNvSpPr/>
          <p:nvPr/>
        </p:nvSpPr>
        <p:spPr>
          <a:xfrm>
            <a:off x="5655452" y="4090569"/>
            <a:ext cx="284113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0"/>
                </a:moveTo>
                <a:lnTo>
                  <a:pt x="114209" y="119800"/>
                </a:lnTo>
                <a:cubicBezTo>
                  <a:pt x="91647" y="119800"/>
                  <a:pt x="91647" y="119800"/>
                  <a:pt x="91647" y="119800"/>
                </a:cubicBezTo>
                <a:lnTo>
                  <a:pt x="91647" y="119800"/>
                </a:lnTo>
                <a:cubicBezTo>
                  <a:pt x="88851" y="119800"/>
                  <a:pt x="86056" y="118205"/>
                  <a:pt x="86056" y="114019"/>
                </a:cubicBezTo>
                <a:cubicBezTo>
                  <a:pt x="86056" y="111229"/>
                  <a:pt x="88851" y="108438"/>
                  <a:pt x="91647" y="108438"/>
                </a:cubicBezTo>
                <a:lnTo>
                  <a:pt x="91647" y="108438"/>
                </a:lnTo>
                <a:cubicBezTo>
                  <a:pt x="108618" y="108438"/>
                  <a:pt x="108618" y="108438"/>
                  <a:pt x="108618" y="108438"/>
                </a:cubicBezTo>
                <a:cubicBezTo>
                  <a:pt x="108618" y="91495"/>
                  <a:pt x="108618" y="91495"/>
                  <a:pt x="108618" y="91495"/>
                </a:cubicBezTo>
                <a:lnTo>
                  <a:pt x="108618" y="91495"/>
                </a:lnTo>
                <a:cubicBezTo>
                  <a:pt x="108618" y="88704"/>
                  <a:pt x="111414" y="85913"/>
                  <a:pt x="114209" y="85913"/>
                </a:cubicBezTo>
                <a:cubicBezTo>
                  <a:pt x="117004" y="85913"/>
                  <a:pt x="119800" y="88704"/>
                  <a:pt x="119800" y="91495"/>
                </a:cubicBezTo>
                <a:lnTo>
                  <a:pt x="119800" y="91495"/>
                </a:ln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8205"/>
                  <a:pt x="117004" y="119800"/>
                  <a:pt x="114209" y="119800"/>
                </a:cubicBezTo>
                <a:close/>
                <a:moveTo>
                  <a:pt x="16971" y="16943"/>
                </a:moveTo>
                <a:lnTo>
                  <a:pt x="16971" y="16943"/>
                </a:lnTo>
                <a:cubicBezTo>
                  <a:pt x="103028" y="16943"/>
                  <a:pt x="103028" y="16943"/>
                  <a:pt x="103028" y="16943"/>
                </a:cubicBezTo>
                <a:cubicBezTo>
                  <a:pt x="103028" y="102857"/>
                  <a:pt x="103028" y="102857"/>
                  <a:pt x="103028" y="102857"/>
                </a:cubicBezTo>
                <a:cubicBezTo>
                  <a:pt x="16971" y="102857"/>
                  <a:pt x="16971" y="102857"/>
                  <a:pt x="16971" y="102857"/>
                </a:cubicBezTo>
                <a:lnTo>
                  <a:pt x="16971" y="16943"/>
                </a:lnTo>
                <a:close/>
                <a:moveTo>
                  <a:pt x="28153" y="91495"/>
                </a:moveTo>
                <a:lnTo>
                  <a:pt x="28153" y="91495"/>
                </a:lnTo>
                <a:cubicBezTo>
                  <a:pt x="91647" y="91495"/>
                  <a:pt x="91647" y="91495"/>
                  <a:pt x="91647" y="91495"/>
                </a:cubicBezTo>
                <a:cubicBezTo>
                  <a:pt x="91647" y="28106"/>
                  <a:pt x="91647" y="28106"/>
                  <a:pt x="91647" y="28106"/>
                </a:cubicBezTo>
                <a:cubicBezTo>
                  <a:pt x="28153" y="28106"/>
                  <a:pt x="28153" y="28106"/>
                  <a:pt x="28153" y="28106"/>
                </a:cubicBezTo>
                <a:lnTo>
                  <a:pt x="28153" y="91495"/>
                </a:lnTo>
                <a:close/>
                <a:moveTo>
                  <a:pt x="28153" y="11162"/>
                </a:moveTo>
                <a:lnTo>
                  <a:pt x="28153" y="11162"/>
                </a:lnTo>
                <a:lnTo>
                  <a:pt x="28153" y="11162"/>
                </a:lnTo>
                <a:cubicBezTo>
                  <a:pt x="11181" y="11162"/>
                  <a:pt x="11181" y="11162"/>
                  <a:pt x="11181" y="11162"/>
                </a:cubicBezTo>
                <a:cubicBezTo>
                  <a:pt x="11181" y="28106"/>
                  <a:pt x="11181" y="28106"/>
                  <a:pt x="11181" y="28106"/>
                </a:cubicBezTo>
                <a:lnTo>
                  <a:pt x="11181" y="28106"/>
                </a:lnTo>
                <a:cubicBezTo>
                  <a:pt x="11181" y="30897"/>
                  <a:pt x="8386" y="33687"/>
                  <a:pt x="5590" y="33687"/>
                </a:cubicBezTo>
                <a:cubicBezTo>
                  <a:pt x="1397" y="33687"/>
                  <a:pt x="0" y="30897"/>
                  <a:pt x="0" y="28106"/>
                </a:cubicBezTo>
                <a:lnTo>
                  <a:pt x="0" y="28106"/>
                </a:lnTo>
                <a:cubicBezTo>
                  <a:pt x="0" y="5581"/>
                  <a:pt x="0" y="5581"/>
                  <a:pt x="0" y="5581"/>
                </a:cubicBezTo>
                <a:cubicBezTo>
                  <a:pt x="0" y="2790"/>
                  <a:pt x="1397" y="0"/>
                  <a:pt x="5590" y="0"/>
                </a:cubicBezTo>
                <a:cubicBezTo>
                  <a:pt x="28153" y="0"/>
                  <a:pt x="28153" y="0"/>
                  <a:pt x="28153" y="0"/>
                </a:cubicBezTo>
                <a:lnTo>
                  <a:pt x="28153" y="0"/>
                </a:lnTo>
                <a:cubicBezTo>
                  <a:pt x="30948" y="0"/>
                  <a:pt x="33743" y="2790"/>
                  <a:pt x="33743" y="5581"/>
                </a:cubicBezTo>
                <a:cubicBezTo>
                  <a:pt x="33743" y="8372"/>
                  <a:pt x="30948" y="11162"/>
                  <a:pt x="28153" y="1116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5" name="Shape 4935"/>
          <p:cNvSpPr/>
          <p:nvPr/>
        </p:nvSpPr>
        <p:spPr>
          <a:xfrm>
            <a:off x="5151989" y="4090569"/>
            <a:ext cx="288291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33687"/>
                </a:moveTo>
                <a:lnTo>
                  <a:pt x="114276" y="33687"/>
                </a:lnTo>
                <a:cubicBezTo>
                  <a:pt x="110131" y="33687"/>
                  <a:pt x="108750" y="30897"/>
                  <a:pt x="108750" y="28106"/>
                </a:cubicBezTo>
                <a:lnTo>
                  <a:pt x="108750" y="28106"/>
                </a:lnTo>
                <a:cubicBezTo>
                  <a:pt x="108750" y="11162"/>
                  <a:pt x="108750" y="11162"/>
                  <a:pt x="108750" y="11162"/>
                </a:cubicBezTo>
                <a:cubicBezTo>
                  <a:pt x="91973" y="11162"/>
                  <a:pt x="91973" y="11162"/>
                  <a:pt x="91973" y="11162"/>
                </a:cubicBezTo>
                <a:lnTo>
                  <a:pt x="91973" y="11162"/>
                </a:lnTo>
                <a:cubicBezTo>
                  <a:pt x="87828" y="11162"/>
                  <a:pt x="86447" y="8372"/>
                  <a:pt x="86447" y="5581"/>
                </a:cubicBezTo>
                <a:cubicBezTo>
                  <a:pt x="86447" y="2790"/>
                  <a:pt x="87828" y="0"/>
                  <a:pt x="91973" y="0"/>
                </a:cubicBezTo>
                <a:lnTo>
                  <a:pt x="91973" y="0"/>
                </a:lnTo>
                <a:cubicBezTo>
                  <a:pt x="114276" y="0"/>
                  <a:pt x="114276" y="0"/>
                  <a:pt x="114276" y="0"/>
                </a:cubicBezTo>
                <a:cubicBezTo>
                  <a:pt x="117039" y="0"/>
                  <a:pt x="119802" y="2790"/>
                  <a:pt x="119802" y="5581"/>
                </a:cubicBezTo>
                <a:cubicBezTo>
                  <a:pt x="119802" y="28106"/>
                  <a:pt x="119802" y="28106"/>
                  <a:pt x="119802" y="28106"/>
                </a:cubicBezTo>
                <a:lnTo>
                  <a:pt x="119802" y="28106"/>
                </a:lnTo>
                <a:cubicBezTo>
                  <a:pt x="119802" y="30897"/>
                  <a:pt x="117039" y="33687"/>
                  <a:pt x="114276" y="33687"/>
                </a:cubicBezTo>
                <a:close/>
                <a:moveTo>
                  <a:pt x="103223" y="102857"/>
                </a:moveTo>
                <a:lnTo>
                  <a:pt x="103223" y="102857"/>
                </a:lnTo>
                <a:cubicBezTo>
                  <a:pt x="16578" y="102857"/>
                  <a:pt x="16578" y="102857"/>
                  <a:pt x="16578" y="102857"/>
                </a:cubicBezTo>
                <a:cubicBezTo>
                  <a:pt x="16578" y="16943"/>
                  <a:pt x="16578" y="16943"/>
                  <a:pt x="16578" y="16943"/>
                </a:cubicBezTo>
                <a:cubicBezTo>
                  <a:pt x="103223" y="16943"/>
                  <a:pt x="103223" y="16943"/>
                  <a:pt x="103223" y="16943"/>
                </a:cubicBezTo>
                <a:lnTo>
                  <a:pt x="103223" y="102857"/>
                </a:lnTo>
                <a:close/>
                <a:moveTo>
                  <a:pt x="91973" y="28106"/>
                </a:moveTo>
                <a:lnTo>
                  <a:pt x="91973" y="28106"/>
                </a:lnTo>
                <a:cubicBezTo>
                  <a:pt x="27828" y="28106"/>
                  <a:pt x="27828" y="28106"/>
                  <a:pt x="27828" y="28106"/>
                </a:cubicBezTo>
                <a:cubicBezTo>
                  <a:pt x="27828" y="91495"/>
                  <a:pt x="27828" y="91495"/>
                  <a:pt x="27828" y="91495"/>
                </a:cubicBezTo>
                <a:cubicBezTo>
                  <a:pt x="91973" y="91495"/>
                  <a:pt x="91973" y="91495"/>
                  <a:pt x="91973" y="91495"/>
                </a:cubicBezTo>
                <a:lnTo>
                  <a:pt x="91973" y="28106"/>
                </a:lnTo>
                <a:close/>
                <a:moveTo>
                  <a:pt x="27828" y="108438"/>
                </a:moveTo>
                <a:lnTo>
                  <a:pt x="27828" y="108438"/>
                </a:lnTo>
                <a:cubicBezTo>
                  <a:pt x="31973" y="108438"/>
                  <a:pt x="33355" y="111229"/>
                  <a:pt x="33355" y="114019"/>
                </a:cubicBezTo>
                <a:cubicBezTo>
                  <a:pt x="33355" y="118205"/>
                  <a:pt x="31973" y="119800"/>
                  <a:pt x="27828" y="119800"/>
                </a:cubicBezTo>
                <a:lnTo>
                  <a:pt x="27828" y="119800"/>
                </a:lnTo>
                <a:cubicBezTo>
                  <a:pt x="5526" y="119800"/>
                  <a:pt x="5526" y="119800"/>
                  <a:pt x="5526" y="119800"/>
                </a:cubicBezTo>
                <a:cubicBezTo>
                  <a:pt x="2763" y="119800"/>
                  <a:pt x="0" y="118205"/>
                  <a:pt x="0" y="114019"/>
                </a:cubicBezTo>
                <a:cubicBezTo>
                  <a:pt x="0" y="91495"/>
                  <a:pt x="0" y="91495"/>
                  <a:pt x="0" y="91495"/>
                </a:cubicBezTo>
                <a:lnTo>
                  <a:pt x="0" y="91495"/>
                </a:lnTo>
                <a:cubicBezTo>
                  <a:pt x="0" y="88704"/>
                  <a:pt x="2763" y="85913"/>
                  <a:pt x="5526" y="85913"/>
                </a:cubicBezTo>
                <a:cubicBezTo>
                  <a:pt x="9671" y="85913"/>
                  <a:pt x="11052" y="88704"/>
                  <a:pt x="11052" y="91495"/>
                </a:cubicBezTo>
                <a:lnTo>
                  <a:pt x="11052" y="91495"/>
                </a:lnTo>
                <a:cubicBezTo>
                  <a:pt x="11052" y="108438"/>
                  <a:pt x="11052" y="108438"/>
                  <a:pt x="11052" y="108438"/>
                </a:cubicBezTo>
                <a:cubicBezTo>
                  <a:pt x="27828" y="108438"/>
                  <a:pt x="27828" y="108438"/>
                  <a:pt x="27828" y="10843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6" name="Shape 4936"/>
          <p:cNvSpPr/>
          <p:nvPr/>
        </p:nvSpPr>
        <p:spPr>
          <a:xfrm>
            <a:off x="4654793" y="4090569"/>
            <a:ext cx="284113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0"/>
                </a:moveTo>
                <a:lnTo>
                  <a:pt x="114209" y="119800"/>
                </a:lnTo>
                <a:cubicBezTo>
                  <a:pt x="5590" y="119800"/>
                  <a:pt x="5590" y="119800"/>
                  <a:pt x="5590" y="119800"/>
                </a:cubicBezTo>
                <a:cubicBezTo>
                  <a:pt x="2795" y="119800"/>
                  <a:pt x="0" y="118205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2790"/>
                  <a:pt x="2795" y="0"/>
                  <a:pt x="5590" y="0"/>
                </a:cubicBezTo>
                <a:cubicBezTo>
                  <a:pt x="114209" y="0"/>
                  <a:pt x="114209" y="0"/>
                  <a:pt x="114209" y="0"/>
                </a:cubicBezTo>
                <a:cubicBezTo>
                  <a:pt x="118402" y="0"/>
                  <a:pt x="119800" y="2790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8205"/>
                  <a:pt x="118402" y="119800"/>
                  <a:pt x="114209" y="119800"/>
                </a:cubicBezTo>
                <a:close/>
                <a:moveTo>
                  <a:pt x="108618" y="11162"/>
                </a:moveTo>
                <a:lnTo>
                  <a:pt x="108618" y="11162"/>
                </a:lnTo>
                <a:cubicBezTo>
                  <a:pt x="11181" y="11162"/>
                  <a:pt x="11181" y="11162"/>
                  <a:pt x="11181" y="11162"/>
                </a:cubicBezTo>
                <a:cubicBezTo>
                  <a:pt x="11181" y="108438"/>
                  <a:pt x="11181" y="108438"/>
                  <a:pt x="11181" y="108438"/>
                </a:cubicBezTo>
                <a:cubicBezTo>
                  <a:pt x="108618" y="108438"/>
                  <a:pt x="108618" y="108438"/>
                  <a:pt x="108618" y="108438"/>
                </a:cubicBezTo>
                <a:lnTo>
                  <a:pt x="108618" y="11162"/>
                </a:lnTo>
                <a:close/>
                <a:moveTo>
                  <a:pt x="23960" y="16943"/>
                </a:moveTo>
                <a:lnTo>
                  <a:pt x="23960" y="16943"/>
                </a:lnTo>
                <a:cubicBezTo>
                  <a:pt x="45124" y="16943"/>
                  <a:pt x="45124" y="16943"/>
                  <a:pt x="45124" y="16943"/>
                </a:cubicBezTo>
                <a:lnTo>
                  <a:pt x="45124" y="16943"/>
                </a:lnTo>
                <a:cubicBezTo>
                  <a:pt x="47920" y="16943"/>
                  <a:pt x="50715" y="19734"/>
                  <a:pt x="50715" y="22524"/>
                </a:cubicBezTo>
                <a:cubicBezTo>
                  <a:pt x="50715" y="25315"/>
                  <a:pt x="47920" y="28106"/>
                  <a:pt x="45124" y="28106"/>
                </a:cubicBezTo>
                <a:lnTo>
                  <a:pt x="45124" y="28106"/>
                </a:lnTo>
                <a:cubicBezTo>
                  <a:pt x="28153" y="28106"/>
                  <a:pt x="28153" y="28106"/>
                  <a:pt x="28153" y="28106"/>
                </a:cubicBezTo>
                <a:cubicBezTo>
                  <a:pt x="28153" y="45049"/>
                  <a:pt x="28153" y="45049"/>
                  <a:pt x="28153" y="45049"/>
                </a:cubicBezTo>
                <a:lnTo>
                  <a:pt x="28153" y="45049"/>
                </a:lnTo>
                <a:cubicBezTo>
                  <a:pt x="28153" y="47840"/>
                  <a:pt x="25357" y="50631"/>
                  <a:pt x="22562" y="50631"/>
                </a:cubicBezTo>
                <a:cubicBezTo>
                  <a:pt x="19767" y="50631"/>
                  <a:pt x="16772" y="47840"/>
                  <a:pt x="16772" y="45049"/>
                </a:cubicBezTo>
                <a:lnTo>
                  <a:pt x="16772" y="45049"/>
                </a:lnTo>
                <a:cubicBezTo>
                  <a:pt x="16772" y="23920"/>
                  <a:pt x="16772" y="23920"/>
                  <a:pt x="16772" y="23920"/>
                </a:cubicBezTo>
                <a:lnTo>
                  <a:pt x="16772" y="23920"/>
                </a:lnTo>
                <a:cubicBezTo>
                  <a:pt x="16772" y="16943"/>
                  <a:pt x="16772" y="16943"/>
                  <a:pt x="16772" y="16943"/>
                </a:cubicBezTo>
                <a:cubicBezTo>
                  <a:pt x="23960" y="16943"/>
                  <a:pt x="23960" y="16943"/>
                  <a:pt x="23960" y="16943"/>
                </a:cubicBezTo>
                <a:close/>
                <a:moveTo>
                  <a:pt x="16772" y="74551"/>
                </a:moveTo>
                <a:lnTo>
                  <a:pt x="16772" y="74551"/>
                </a:lnTo>
                <a:lnTo>
                  <a:pt x="16772" y="74551"/>
                </a:lnTo>
                <a:cubicBezTo>
                  <a:pt x="16772" y="71760"/>
                  <a:pt x="19767" y="68970"/>
                  <a:pt x="22562" y="68970"/>
                </a:cubicBezTo>
                <a:cubicBezTo>
                  <a:pt x="25357" y="68970"/>
                  <a:pt x="28153" y="71760"/>
                  <a:pt x="28153" y="74551"/>
                </a:cubicBezTo>
                <a:lnTo>
                  <a:pt x="28153" y="74551"/>
                </a:lnTo>
                <a:cubicBezTo>
                  <a:pt x="28153" y="91495"/>
                  <a:pt x="28153" y="91495"/>
                  <a:pt x="28153" y="91495"/>
                </a:cubicBezTo>
                <a:cubicBezTo>
                  <a:pt x="45124" y="91495"/>
                  <a:pt x="45124" y="91495"/>
                  <a:pt x="45124" y="91495"/>
                </a:cubicBezTo>
                <a:lnTo>
                  <a:pt x="45124" y="91495"/>
                </a:lnTo>
                <a:cubicBezTo>
                  <a:pt x="47920" y="91495"/>
                  <a:pt x="50715" y="94285"/>
                  <a:pt x="50715" y="97076"/>
                </a:cubicBezTo>
                <a:cubicBezTo>
                  <a:pt x="50715" y="101461"/>
                  <a:pt x="47920" y="102857"/>
                  <a:pt x="45124" y="102857"/>
                </a:cubicBezTo>
                <a:lnTo>
                  <a:pt x="45124" y="102857"/>
                </a:lnTo>
                <a:cubicBezTo>
                  <a:pt x="23960" y="102857"/>
                  <a:pt x="23960" y="102857"/>
                  <a:pt x="23960" y="102857"/>
                </a:cubicBezTo>
                <a:lnTo>
                  <a:pt x="23960" y="102857"/>
                </a:lnTo>
                <a:cubicBezTo>
                  <a:pt x="16772" y="102857"/>
                  <a:pt x="16772" y="102857"/>
                  <a:pt x="16772" y="102857"/>
                </a:cubicBezTo>
                <a:cubicBezTo>
                  <a:pt x="16772" y="95681"/>
                  <a:pt x="16772" y="95681"/>
                  <a:pt x="16772" y="95681"/>
                </a:cubicBezTo>
                <a:lnTo>
                  <a:pt x="16772" y="95681"/>
                </a:lnTo>
                <a:lnTo>
                  <a:pt x="16772" y="74551"/>
                </a:lnTo>
                <a:close/>
                <a:moveTo>
                  <a:pt x="74675" y="16943"/>
                </a:moveTo>
                <a:lnTo>
                  <a:pt x="74675" y="16943"/>
                </a:lnTo>
                <a:lnTo>
                  <a:pt x="74675" y="16943"/>
                </a:lnTo>
                <a:cubicBezTo>
                  <a:pt x="95840" y="16943"/>
                  <a:pt x="95840" y="16943"/>
                  <a:pt x="95840" y="16943"/>
                </a:cubicBezTo>
                <a:lnTo>
                  <a:pt x="95840" y="16943"/>
                </a:lnTo>
                <a:cubicBezTo>
                  <a:pt x="102828" y="16943"/>
                  <a:pt x="102828" y="16943"/>
                  <a:pt x="102828" y="16943"/>
                </a:cubicBezTo>
                <a:cubicBezTo>
                  <a:pt x="102828" y="23920"/>
                  <a:pt x="102828" y="23920"/>
                  <a:pt x="102828" y="23920"/>
                </a:cubicBezTo>
                <a:lnTo>
                  <a:pt x="102828" y="23920"/>
                </a:lnTo>
                <a:cubicBezTo>
                  <a:pt x="102828" y="45049"/>
                  <a:pt x="102828" y="45049"/>
                  <a:pt x="102828" y="45049"/>
                </a:cubicBezTo>
                <a:lnTo>
                  <a:pt x="102828" y="45049"/>
                </a:lnTo>
                <a:cubicBezTo>
                  <a:pt x="102828" y="47840"/>
                  <a:pt x="101430" y="50631"/>
                  <a:pt x="97237" y="50631"/>
                </a:cubicBezTo>
                <a:cubicBezTo>
                  <a:pt x="94442" y="50631"/>
                  <a:pt x="91647" y="47840"/>
                  <a:pt x="91647" y="45049"/>
                </a:cubicBezTo>
                <a:lnTo>
                  <a:pt x="91647" y="45049"/>
                </a:lnTo>
                <a:cubicBezTo>
                  <a:pt x="91647" y="28106"/>
                  <a:pt x="91647" y="28106"/>
                  <a:pt x="91647" y="28106"/>
                </a:cubicBezTo>
                <a:cubicBezTo>
                  <a:pt x="74675" y="28106"/>
                  <a:pt x="74675" y="28106"/>
                  <a:pt x="74675" y="28106"/>
                </a:cubicBezTo>
                <a:lnTo>
                  <a:pt x="74675" y="28106"/>
                </a:lnTo>
                <a:cubicBezTo>
                  <a:pt x="71880" y="28106"/>
                  <a:pt x="69084" y="25315"/>
                  <a:pt x="69084" y="22524"/>
                </a:cubicBezTo>
                <a:cubicBezTo>
                  <a:pt x="69084" y="19734"/>
                  <a:pt x="71880" y="16943"/>
                  <a:pt x="74675" y="16943"/>
                </a:cubicBezTo>
                <a:close/>
                <a:moveTo>
                  <a:pt x="74675" y="91495"/>
                </a:moveTo>
                <a:lnTo>
                  <a:pt x="74675" y="91495"/>
                </a:lnTo>
                <a:lnTo>
                  <a:pt x="74675" y="91495"/>
                </a:lnTo>
                <a:cubicBezTo>
                  <a:pt x="91647" y="91495"/>
                  <a:pt x="91647" y="91495"/>
                  <a:pt x="91647" y="91495"/>
                </a:cubicBezTo>
                <a:cubicBezTo>
                  <a:pt x="91647" y="74551"/>
                  <a:pt x="91647" y="74551"/>
                  <a:pt x="91647" y="74551"/>
                </a:cubicBezTo>
                <a:lnTo>
                  <a:pt x="91647" y="74551"/>
                </a:lnTo>
                <a:cubicBezTo>
                  <a:pt x="91647" y="71760"/>
                  <a:pt x="94442" y="68970"/>
                  <a:pt x="97237" y="68970"/>
                </a:cubicBezTo>
                <a:cubicBezTo>
                  <a:pt x="101430" y="68970"/>
                  <a:pt x="102828" y="71760"/>
                  <a:pt x="102828" y="74551"/>
                </a:cubicBezTo>
                <a:lnTo>
                  <a:pt x="102828" y="74551"/>
                </a:lnTo>
                <a:cubicBezTo>
                  <a:pt x="102828" y="95681"/>
                  <a:pt x="102828" y="95681"/>
                  <a:pt x="102828" y="95681"/>
                </a:cubicBezTo>
                <a:lnTo>
                  <a:pt x="102828" y="95681"/>
                </a:lnTo>
                <a:cubicBezTo>
                  <a:pt x="102828" y="102857"/>
                  <a:pt x="102828" y="102857"/>
                  <a:pt x="102828" y="102857"/>
                </a:cubicBezTo>
                <a:cubicBezTo>
                  <a:pt x="95840" y="102857"/>
                  <a:pt x="95840" y="102857"/>
                  <a:pt x="95840" y="102857"/>
                </a:cubicBezTo>
                <a:lnTo>
                  <a:pt x="95840" y="102857"/>
                </a:lnTo>
                <a:cubicBezTo>
                  <a:pt x="74675" y="102857"/>
                  <a:pt x="74675" y="102857"/>
                  <a:pt x="74675" y="102857"/>
                </a:cubicBezTo>
                <a:lnTo>
                  <a:pt x="74675" y="102857"/>
                </a:lnTo>
                <a:cubicBezTo>
                  <a:pt x="71880" y="102857"/>
                  <a:pt x="69084" y="101461"/>
                  <a:pt x="69084" y="97076"/>
                </a:cubicBezTo>
                <a:cubicBezTo>
                  <a:pt x="69084" y="94285"/>
                  <a:pt x="71880" y="91495"/>
                  <a:pt x="74675" y="9149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7" name="Shape 4937"/>
          <p:cNvSpPr/>
          <p:nvPr/>
        </p:nvSpPr>
        <p:spPr>
          <a:xfrm>
            <a:off x="4155505" y="4090569"/>
            <a:ext cx="284113" cy="280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0"/>
                </a:moveTo>
                <a:lnTo>
                  <a:pt x="114209" y="119800"/>
                </a:lnTo>
                <a:cubicBezTo>
                  <a:pt x="5590" y="119800"/>
                  <a:pt x="5590" y="119800"/>
                  <a:pt x="5590" y="119800"/>
                </a:cubicBezTo>
                <a:cubicBezTo>
                  <a:pt x="1397" y="119800"/>
                  <a:pt x="0" y="118205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2790"/>
                  <a:pt x="1397" y="0"/>
                  <a:pt x="5590" y="0"/>
                </a:cubicBezTo>
                <a:cubicBezTo>
                  <a:pt x="114209" y="0"/>
                  <a:pt x="114209" y="0"/>
                  <a:pt x="114209" y="0"/>
                </a:cubicBezTo>
                <a:cubicBezTo>
                  <a:pt x="117004" y="0"/>
                  <a:pt x="119800" y="2790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8205"/>
                  <a:pt x="117004" y="119800"/>
                  <a:pt x="114209" y="119800"/>
                </a:cubicBezTo>
                <a:close/>
                <a:moveTo>
                  <a:pt x="108618" y="11162"/>
                </a:moveTo>
                <a:lnTo>
                  <a:pt x="108618" y="11162"/>
                </a:lnTo>
                <a:cubicBezTo>
                  <a:pt x="11181" y="11162"/>
                  <a:pt x="11181" y="11162"/>
                  <a:pt x="11181" y="11162"/>
                </a:cubicBezTo>
                <a:cubicBezTo>
                  <a:pt x="11181" y="108438"/>
                  <a:pt x="11181" y="108438"/>
                  <a:pt x="11181" y="108438"/>
                </a:cubicBezTo>
                <a:cubicBezTo>
                  <a:pt x="108618" y="108438"/>
                  <a:pt x="108618" y="108438"/>
                  <a:pt x="108618" y="108438"/>
                </a:cubicBezTo>
                <a:lnTo>
                  <a:pt x="108618" y="11162"/>
                </a:lnTo>
                <a:close/>
                <a:moveTo>
                  <a:pt x="33743" y="39468"/>
                </a:moveTo>
                <a:lnTo>
                  <a:pt x="33743" y="39468"/>
                </a:lnTo>
                <a:cubicBezTo>
                  <a:pt x="33743" y="36677"/>
                  <a:pt x="35141" y="33687"/>
                  <a:pt x="39334" y="33687"/>
                </a:cubicBezTo>
                <a:cubicBezTo>
                  <a:pt x="40732" y="33687"/>
                  <a:pt x="42129" y="33687"/>
                  <a:pt x="42129" y="35083"/>
                </a:cubicBezTo>
                <a:cubicBezTo>
                  <a:pt x="59101" y="52026"/>
                  <a:pt x="59101" y="52026"/>
                  <a:pt x="59101" y="52026"/>
                </a:cubicBezTo>
                <a:cubicBezTo>
                  <a:pt x="76073" y="35083"/>
                  <a:pt x="76073" y="35083"/>
                  <a:pt x="76073" y="35083"/>
                </a:cubicBezTo>
                <a:cubicBezTo>
                  <a:pt x="77470" y="33687"/>
                  <a:pt x="78868" y="33687"/>
                  <a:pt x="80266" y="33687"/>
                </a:cubicBezTo>
                <a:cubicBezTo>
                  <a:pt x="83261" y="33687"/>
                  <a:pt x="86056" y="36677"/>
                  <a:pt x="86056" y="39468"/>
                </a:cubicBezTo>
                <a:cubicBezTo>
                  <a:pt x="86056" y="40863"/>
                  <a:pt x="86056" y="42259"/>
                  <a:pt x="84658" y="43654"/>
                </a:cubicBezTo>
                <a:cubicBezTo>
                  <a:pt x="67687" y="60598"/>
                  <a:pt x="67687" y="60598"/>
                  <a:pt x="67687" y="60598"/>
                </a:cubicBezTo>
                <a:cubicBezTo>
                  <a:pt x="84658" y="77541"/>
                  <a:pt x="84658" y="77541"/>
                  <a:pt x="84658" y="77541"/>
                </a:cubicBezTo>
                <a:cubicBezTo>
                  <a:pt x="86056" y="77541"/>
                  <a:pt x="86056" y="78936"/>
                  <a:pt x="86056" y="80332"/>
                </a:cubicBezTo>
                <a:cubicBezTo>
                  <a:pt x="86056" y="84518"/>
                  <a:pt x="83261" y="85913"/>
                  <a:pt x="80266" y="85913"/>
                </a:cubicBezTo>
                <a:cubicBezTo>
                  <a:pt x="78868" y="85913"/>
                  <a:pt x="77470" y="85913"/>
                  <a:pt x="76073" y="84518"/>
                </a:cubicBezTo>
                <a:cubicBezTo>
                  <a:pt x="59101" y="67574"/>
                  <a:pt x="59101" y="67574"/>
                  <a:pt x="59101" y="67574"/>
                </a:cubicBezTo>
                <a:cubicBezTo>
                  <a:pt x="42129" y="84518"/>
                  <a:pt x="42129" y="84518"/>
                  <a:pt x="42129" y="84518"/>
                </a:cubicBezTo>
                <a:cubicBezTo>
                  <a:pt x="42129" y="85913"/>
                  <a:pt x="40732" y="85913"/>
                  <a:pt x="39334" y="85913"/>
                </a:cubicBezTo>
                <a:cubicBezTo>
                  <a:pt x="35141" y="85913"/>
                  <a:pt x="33743" y="84518"/>
                  <a:pt x="33743" y="80332"/>
                </a:cubicBezTo>
                <a:cubicBezTo>
                  <a:pt x="33743" y="78936"/>
                  <a:pt x="33743" y="77541"/>
                  <a:pt x="35141" y="77541"/>
                </a:cubicBezTo>
                <a:cubicBezTo>
                  <a:pt x="52113" y="60598"/>
                  <a:pt x="52113" y="60598"/>
                  <a:pt x="52113" y="60598"/>
                </a:cubicBezTo>
                <a:cubicBezTo>
                  <a:pt x="35141" y="43654"/>
                  <a:pt x="35141" y="43654"/>
                  <a:pt x="35141" y="43654"/>
                </a:cubicBezTo>
                <a:cubicBezTo>
                  <a:pt x="33743" y="42259"/>
                  <a:pt x="33743" y="40863"/>
                  <a:pt x="33743" y="3946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8" name="Shape 4938"/>
          <p:cNvSpPr/>
          <p:nvPr/>
        </p:nvSpPr>
        <p:spPr>
          <a:xfrm>
            <a:off x="3652042" y="4090569"/>
            <a:ext cx="288291" cy="280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119800"/>
                </a:moveTo>
                <a:lnTo>
                  <a:pt x="114285" y="119800"/>
                </a:lnTo>
                <a:cubicBezTo>
                  <a:pt x="5714" y="119800"/>
                  <a:pt x="5714" y="119800"/>
                  <a:pt x="5714" y="119800"/>
                </a:cubicBezTo>
                <a:cubicBezTo>
                  <a:pt x="2955" y="119800"/>
                  <a:pt x="0" y="118205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2790"/>
                  <a:pt x="2955" y="0"/>
                  <a:pt x="5714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2790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8205"/>
                  <a:pt x="117044" y="119800"/>
                  <a:pt x="114285" y="119800"/>
                </a:cubicBezTo>
                <a:close/>
                <a:moveTo>
                  <a:pt x="108768" y="11162"/>
                </a:moveTo>
                <a:lnTo>
                  <a:pt x="108768" y="11162"/>
                </a:lnTo>
                <a:cubicBezTo>
                  <a:pt x="11231" y="11162"/>
                  <a:pt x="11231" y="11162"/>
                  <a:pt x="11231" y="11162"/>
                </a:cubicBezTo>
                <a:cubicBezTo>
                  <a:pt x="11231" y="108438"/>
                  <a:pt x="11231" y="108438"/>
                  <a:pt x="11231" y="108438"/>
                </a:cubicBezTo>
                <a:cubicBezTo>
                  <a:pt x="108768" y="108438"/>
                  <a:pt x="108768" y="108438"/>
                  <a:pt x="108768" y="108438"/>
                </a:cubicBezTo>
                <a:lnTo>
                  <a:pt x="108768" y="11162"/>
                </a:lnTo>
                <a:close/>
                <a:moveTo>
                  <a:pt x="36256" y="52026"/>
                </a:moveTo>
                <a:lnTo>
                  <a:pt x="36256" y="52026"/>
                </a:lnTo>
                <a:cubicBezTo>
                  <a:pt x="37635" y="52026"/>
                  <a:pt x="39014" y="53421"/>
                  <a:pt x="39014" y="54817"/>
                </a:cubicBezTo>
                <a:cubicBezTo>
                  <a:pt x="53004" y="67574"/>
                  <a:pt x="53004" y="67574"/>
                  <a:pt x="53004" y="67574"/>
                </a:cubicBezTo>
                <a:cubicBezTo>
                  <a:pt x="78029" y="40863"/>
                  <a:pt x="78029" y="40863"/>
                  <a:pt x="78029" y="40863"/>
                </a:cubicBezTo>
                <a:cubicBezTo>
                  <a:pt x="79408" y="39468"/>
                  <a:pt x="80788" y="39468"/>
                  <a:pt x="82167" y="39468"/>
                </a:cubicBezTo>
                <a:cubicBezTo>
                  <a:pt x="85123" y="39468"/>
                  <a:pt x="87881" y="42259"/>
                  <a:pt x="87881" y="45049"/>
                </a:cubicBezTo>
                <a:cubicBezTo>
                  <a:pt x="87881" y="46445"/>
                  <a:pt x="87881" y="47840"/>
                  <a:pt x="86502" y="49235"/>
                </a:cubicBezTo>
                <a:cubicBezTo>
                  <a:pt x="55763" y="78936"/>
                  <a:pt x="55763" y="78936"/>
                  <a:pt x="55763" y="78936"/>
                </a:cubicBezTo>
                <a:cubicBezTo>
                  <a:pt x="55763" y="80332"/>
                  <a:pt x="54384" y="80332"/>
                  <a:pt x="53004" y="80332"/>
                </a:cubicBezTo>
                <a:cubicBezTo>
                  <a:pt x="51625" y="80332"/>
                  <a:pt x="50246" y="80332"/>
                  <a:pt x="48866" y="78936"/>
                </a:cubicBezTo>
                <a:cubicBezTo>
                  <a:pt x="32118" y="61993"/>
                  <a:pt x="32118" y="61993"/>
                  <a:pt x="32118" y="61993"/>
                </a:cubicBezTo>
                <a:cubicBezTo>
                  <a:pt x="30738" y="60598"/>
                  <a:pt x="30738" y="59202"/>
                  <a:pt x="30738" y="57807"/>
                </a:cubicBezTo>
                <a:cubicBezTo>
                  <a:pt x="30738" y="54817"/>
                  <a:pt x="32118" y="52026"/>
                  <a:pt x="36256" y="52026"/>
                </a:cubicBezTo>
                <a:close/>
                <a:moveTo>
                  <a:pt x="86502" y="80332"/>
                </a:moveTo>
                <a:lnTo>
                  <a:pt x="86502" y="80332"/>
                </a:lnTo>
                <a:close/>
                <a:moveTo>
                  <a:pt x="86502" y="39468"/>
                </a:moveTo>
                <a:lnTo>
                  <a:pt x="86502" y="3946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39" name="Shape 4939"/>
          <p:cNvSpPr/>
          <p:nvPr/>
        </p:nvSpPr>
        <p:spPr>
          <a:xfrm>
            <a:off x="3154845" y="4090569"/>
            <a:ext cx="286201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205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2790"/>
                  <a:pt x="2990" y="0"/>
                  <a:pt x="5780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790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8205"/>
                  <a:pt x="118405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35282" y="54817"/>
                </a:moveTo>
                <a:lnTo>
                  <a:pt x="35282" y="54817"/>
                </a:lnTo>
                <a:cubicBezTo>
                  <a:pt x="49435" y="54817"/>
                  <a:pt x="49435" y="54817"/>
                  <a:pt x="49435" y="54817"/>
                </a:cubicBezTo>
                <a:cubicBezTo>
                  <a:pt x="55016" y="54817"/>
                  <a:pt x="55016" y="54817"/>
                  <a:pt x="55016" y="54817"/>
                </a:cubicBezTo>
                <a:cubicBezTo>
                  <a:pt x="66378" y="54817"/>
                  <a:pt x="66378" y="54817"/>
                  <a:pt x="66378" y="54817"/>
                </a:cubicBezTo>
                <a:cubicBezTo>
                  <a:pt x="73355" y="54817"/>
                  <a:pt x="73355" y="54817"/>
                  <a:pt x="73355" y="54817"/>
                </a:cubicBezTo>
                <a:cubicBezTo>
                  <a:pt x="84518" y="54817"/>
                  <a:pt x="84518" y="54817"/>
                  <a:pt x="84518" y="54817"/>
                </a:cubicBezTo>
                <a:cubicBezTo>
                  <a:pt x="87508" y="54817"/>
                  <a:pt x="90299" y="56212"/>
                  <a:pt x="90299" y="60598"/>
                </a:cubicBezTo>
                <a:cubicBezTo>
                  <a:pt x="90299" y="63388"/>
                  <a:pt x="87508" y="66179"/>
                  <a:pt x="84518" y="66179"/>
                </a:cubicBezTo>
                <a:cubicBezTo>
                  <a:pt x="73355" y="66179"/>
                  <a:pt x="73355" y="66179"/>
                  <a:pt x="73355" y="66179"/>
                </a:cubicBezTo>
                <a:cubicBezTo>
                  <a:pt x="66378" y="66179"/>
                  <a:pt x="66378" y="66179"/>
                  <a:pt x="66378" y="66179"/>
                </a:cubicBezTo>
                <a:cubicBezTo>
                  <a:pt x="55016" y="66179"/>
                  <a:pt x="55016" y="66179"/>
                  <a:pt x="55016" y="66179"/>
                </a:cubicBezTo>
                <a:cubicBezTo>
                  <a:pt x="46445" y="66179"/>
                  <a:pt x="46445" y="66179"/>
                  <a:pt x="46445" y="66179"/>
                </a:cubicBezTo>
                <a:cubicBezTo>
                  <a:pt x="35282" y="66179"/>
                  <a:pt x="35282" y="66179"/>
                  <a:pt x="35282" y="66179"/>
                </a:cubicBezTo>
                <a:cubicBezTo>
                  <a:pt x="32491" y="66179"/>
                  <a:pt x="29700" y="63388"/>
                  <a:pt x="29700" y="60598"/>
                </a:cubicBezTo>
                <a:cubicBezTo>
                  <a:pt x="29700" y="56212"/>
                  <a:pt x="32491" y="54817"/>
                  <a:pt x="35282" y="5481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0" name="Shape 4940"/>
          <p:cNvSpPr/>
          <p:nvPr/>
        </p:nvSpPr>
        <p:spPr>
          <a:xfrm>
            <a:off x="2655559" y="4090569"/>
            <a:ext cx="286203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780" y="119800"/>
                  <a:pt x="5780" y="119800"/>
                  <a:pt x="5780" y="119800"/>
                </a:cubicBezTo>
                <a:cubicBezTo>
                  <a:pt x="1395" y="119800"/>
                  <a:pt x="0" y="118205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2790"/>
                  <a:pt x="1395" y="0"/>
                  <a:pt x="5780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2790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8205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35282" y="54817"/>
                </a:moveTo>
                <a:lnTo>
                  <a:pt x="35282" y="54817"/>
                </a:lnTo>
                <a:cubicBezTo>
                  <a:pt x="53621" y="54817"/>
                  <a:pt x="53621" y="54817"/>
                  <a:pt x="53621" y="54817"/>
                </a:cubicBezTo>
                <a:cubicBezTo>
                  <a:pt x="53621" y="35083"/>
                  <a:pt x="53621" y="35083"/>
                  <a:pt x="53621" y="35083"/>
                </a:cubicBezTo>
                <a:cubicBezTo>
                  <a:pt x="53621" y="32292"/>
                  <a:pt x="56411" y="29501"/>
                  <a:pt x="59202" y="29501"/>
                </a:cubicBezTo>
                <a:cubicBezTo>
                  <a:pt x="63388" y="29501"/>
                  <a:pt x="64784" y="32292"/>
                  <a:pt x="64784" y="35083"/>
                </a:cubicBezTo>
                <a:cubicBezTo>
                  <a:pt x="64784" y="54817"/>
                  <a:pt x="64784" y="54817"/>
                  <a:pt x="64784" y="54817"/>
                </a:cubicBezTo>
                <a:cubicBezTo>
                  <a:pt x="84518" y="54817"/>
                  <a:pt x="84518" y="54817"/>
                  <a:pt x="84518" y="54817"/>
                </a:cubicBezTo>
                <a:cubicBezTo>
                  <a:pt x="87308" y="54817"/>
                  <a:pt x="90299" y="56212"/>
                  <a:pt x="90299" y="60598"/>
                </a:cubicBezTo>
                <a:cubicBezTo>
                  <a:pt x="90299" y="63388"/>
                  <a:pt x="87308" y="66179"/>
                  <a:pt x="84518" y="66179"/>
                </a:cubicBezTo>
                <a:cubicBezTo>
                  <a:pt x="64784" y="66179"/>
                  <a:pt x="64784" y="66179"/>
                  <a:pt x="64784" y="66179"/>
                </a:cubicBezTo>
                <a:cubicBezTo>
                  <a:pt x="64784" y="84518"/>
                  <a:pt x="64784" y="84518"/>
                  <a:pt x="64784" y="84518"/>
                </a:cubicBezTo>
                <a:cubicBezTo>
                  <a:pt x="64784" y="87308"/>
                  <a:pt x="63388" y="90099"/>
                  <a:pt x="59202" y="90099"/>
                </a:cubicBezTo>
                <a:cubicBezTo>
                  <a:pt x="56411" y="90099"/>
                  <a:pt x="53621" y="87308"/>
                  <a:pt x="53621" y="84518"/>
                </a:cubicBezTo>
                <a:cubicBezTo>
                  <a:pt x="53621" y="66179"/>
                  <a:pt x="53621" y="66179"/>
                  <a:pt x="53621" y="66179"/>
                </a:cubicBezTo>
                <a:cubicBezTo>
                  <a:pt x="35282" y="66179"/>
                  <a:pt x="35282" y="66179"/>
                  <a:pt x="35282" y="66179"/>
                </a:cubicBezTo>
                <a:cubicBezTo>
                  <a:pt x="32491" y="66179"/>
                  <a:pt x="29700" y="63388"/>
                  <a:pt x="29700" y="60598"/>
                </a:cubicBezTo>
                <a:cubicBezTo>
                  <a:pt x="29700" y="56212"/>
                  <a:pt x="32491" y="54817"/>
                  <a:pt x="35282" y="5481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1" name="Shape 4941"/>
          <p:cNvSpPr/>
          <p:nvPr/>
        </p:nvSpPr>
        <p:spPr>
          <a:xfrm>
            <a:off x="2166718" y="4103107"/>
            <a:ext cx="261133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490" y="119779"/>
                </a:moveTo>
                <a:lnTo>
                  <a:pt x="113490" y="119779"/>
                </a:lnTo>
                <a:cubicBezTo>
                  <a:pt x="72260" y="119779"/>
                  <a:pt x="72260" y="119779"/>
                  <a:pt x="72260" y="119779"/>
                </a:cubicBezTo>
                <a:cubicBezTo>
                  <a:pt x="69005" y="119779"/>
                  <a:pt x="65967" y="118238"/>
                  <a:pt x="65967" y="113614"/>
                </a:cubicBezTo>
                <a:cubicBezTo>
                  <a:pt x="65967" y="73100"/>
                  <a:pt x="65967" y="73100"/>
                  <a:pt x="65967" y="73100"/>
                </a:cubicBezTo>
                <a:cubicBezTo>
                  <a:pt x="65967" y="68477"/>
                  <a:pt x="69005" y="66935"/>
                  <a:pt x="72260" y="66935"/>
                </a:cubicBezTo>
                <a:cubicBezTo>
                  <a:pt x="113490" y="66935"/>
                  <a:pt x="113490" y="66935"/>
                  <a:pt x="113490" y="66935"/>
                </a:cubicBezTo>
                <a:cubicBezTo>
                  <a:pt x="116528" y="66935"/>
                  <a:pt x="119783" y="68477"/>
                  <a:pt x="119783" y="73100"/>
                </a:cubicBezTo>
                <a:cubicBezTo>
                  <a:pt x="119783" y="113614"/>
                  <a:pt x="119783" y="113614"/>
                  <a:pt x="119783" y="113614"/>
                </a:cubicBezTo>
                <a:cubicBezTo>
                  <a:pt x="119783" y="118238"/>
                  <a:pt x="116528" y="119779"/>
                  <a:pt x="113490" y="119779"/>
                </a:cubicBezTo>
                <a:close/>
                <a:moveTo>
                  <a:pt x="113490" y="54385"/>
                </a:moveTo>
                <a:lnTo>
                  <a:pt x="113490" y="54385"/>
                </a:lnTo>
                <a:cubicBezTo>
                  <a:pt x="72260" y="54385"/>
                  <a:pt x="72260" y="54385"/>
                  <a:pt x="72260" y="54385"/>
                </a:cubicBezTo>
                <a:cubicBezTo>
                  <a:pt x="69005" y="54385"/>
                  <a:pt x="65967" y="51302"/>
                  <a:pt x="65967" y="48220"/>
                </a:cubicBezTo>
                <a:cubicBezTo>
                  <a:pt x="65967" y="6165"/>
                  <a:pt x="65967" y="6165"/>
                  <a:pt x="65967" y="6165"/>
                </a:cubicBezTo>
                <a:cubicBezTo>
                  <a:pt x="65967" y="3082"/>
                  <a:pt x="69005" y="0"/>
                  <a:pt x="72260" y="0"/>
                </a:cubicBezTo>
                <a:cubicBezTo>
                  <a:pt x="113490" y="0"/>
                  <a:pt x="113490" y="0"/>
                  <a:pt x="113490" y="0"/>
                </a:cubicBezTo>
                <a:cubicBezTo>
                  <a:pt x="116528" y="0"/>
                  <a:pt x="119783" y="3082"/>
                  <a:pt x="119783" y="6165"/>
                </a:cubicBezTo>
                <a:cubicBezTo>
                  <a:pt x="119783" y="48220"/>
                  <a:pt x="119783" y="48220"/>
                  <a:pt x="119783" y="48220"/>
                </a:cubicBezTo>
                <a:cubicBezTo>
                  <a:pt x="119783" y="51302"/>
                  <a:pt x="116528" y="54385"/>
                  <a:pt x="113490" y="54385"/>
                </a:cubicBezTo>
                <a:close/>
                <a:moveTo>
                  <a:pt x="47522" y="119779"/>
                </a:moveTo>
                <a:lnTo>
                  <a:pt x="47522" y="119779"/>
                </a:lnTo>
                <a:cubicBezTo>
                  <a:pt x="6292" y="119779"/>
                  <a:pt x="6292" y="119779"/>
                  <a:pt x="6292" y="119779"/>
                </a:cubicBezTo>
                <a:cubicBezTo>
                  <a:pt x="3254" y="119779"/>
                  <a:pt x="0" y="118238"/>
                  <a:pt x="0" y="113614"/>
                </a:cubicBezTo>
                <a:cubicBezTo>
                  <a:pt x="0" y="73100"/>
                  <a:pt x="0" y="73100"/>
                  <a:pt x="0" y="73100"/>
                </a:cubicBezTo>
                <a:cubicBezTo>
                  <a:pt x="0" y="68477"/>
                  <a:pt x="3254" y="66935"/>
                  <a:pt x="6292" y="66935"/>
                </a:cubicBezTo>
                <a:cubicBezTo>
                  <a:pt x="47522" y="66935"/>
                  <a:pt x="47522" y="66935"/>
                  <a:pt x="47522" y="66935"/>
                </a:cubicBezTo>
                <a:cubicBezTo>
                  <a:pt x="50777" y="66935"/>
                  <a:pt x="53815" y="68477"/>
                  <a:pt x="53815" y="73100"/>
                </a:cubicBezTo>
                <a:cubicBezTo>
                  <a:pt x="53815" y="113614"/>
                  <a:pt x="53815" y="113614"/>
                  <a:pt x="53815" y="113614"/>
                </a:cubicBezTo>
                <a:cubicBezTo>
                  <a:pt x="53815" y="118238"/>
                  <a:pt x="50777" y="119779"/>
                  <a:pt x="47522" y="119779"/>
                </a:cubicBezTo>
                <a:close/>
                <a:moveTo>
                  <a:pt x="47522" y="54385"/>
                </a:moveTo>
                <a:lnTo>
                  <a:pt x="47522" y="54385"/>
                </a:lnTo>
                <a:cubicBezTo>
                  <a:pt x="6292" y="54385"/>
                  <a:pt x="6292" y="54385"/>
                  <a:pt x="6292" y="54385"/>
                </a:cubicBezTo>
                <a:cubicBezTo>
                  <a:pt x="3254" y="54385"/>
                  <a:pt x="0" y="51302"/>
                  <a:pt x="0" y="48220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254" y="0"/>
                  <a:pt x="6292" y="0"/>
                </a:cubicBezTo>
                <a:cubicBezTo>
                  <a:pt x="47522" y="0"/>
                  <a:pt x="47522" y="0"/>
                  <a:pt x="47522" y="0"/>
                </a:cubicBezTo>
                <a:cubicBezTo>
                  <a:pt x="50777" y="0"/>
                  <a:pt x="53815" y="3082"/>
                  <a:pt x="53815" y="6165"/>
                </a:cubicBezTo>
                <a:cubicBezTo>
                  <a:pt x="53815" y="48220"/>
                  <a:pt x="53815" y="48220"/>
                  <a:pt x="53815" y="48220"/>
                </a:cubicBezTo>
                <a:cubicBezTo>
                  <a:pt x="53815" y="51302"/>
                  <a:pt x="50777" y="54385"/>
                  <a:pt x="47522" y="5438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2" name="Shape 4942"/>
          <p:cNvSpPr/>
          <p:nvPr/>
        </p:nvSpPr>
        <p:spPr>
          <a:xfrm>
            <a:off x="1667434" y="4103107"/>
            <a:ext cx="259043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779"/>
                </a:moveTo>
                <a:lnTo>
                  <a:pt x="113614" y="119779"/>
                </a:lnTo>
                <a:cubicBezTo>
                  <a:pt x="73321" y="119779"/>
                  <a:pt x="73321" y="119779"/>
                  <a:pt x="73321" y="119779"/>
                </a:cubicBezTo>
                <a:cubicBezTo>
                  <a:pt x="68477" y="119779"/>
                  <a:pt x="66935" y="118238"/>
                  <a:pt x="66935" y="113614"/>
                </a:cubicBezTo>
                <a:cubicBezTo>
                  <a:pt x="66935" y="73100"/>
                  <a:pt x="66935" y="73100"/>
                  <a:pt x="66935" y="73100"/>
                </a:cubicBezTo>
                <a:cubicBezTo>
                  <a:pt x="66935" y="68477"/>
                  <a:pt x="68477" y="66935"/>
                  <a:pt x="73321" y="66935"/>
                </a:cubicBezTo>
                <a:cubicBezTo>
                  <a:pt x="113614" y="66935"/>
                  <a:pt x="113614" y="66935"/>
                  <a:pt x="113614" y="66935"/>
                </a:cubicBezTo>
                <a:cubicBezTo>
                  <a:pt x="118238" y="66935"/>
                  <a:pt x="119779" y="68477"/>
                  <a:pt x="119779" y="73100"/>
                </a:cubicBezTo>
                <a:cubicBezTo>
                  <a:pt x="119779" y="113614"/>
                  <a:pt x="119779" y="113614"/>
                  <a:pt x="119779" y="113614"/>
                </a:cubicBezTo>
                <a:cubicBezTo>
                  <a:pt x="119779" y="118238"/>
                  <a:pt x="118238" y="119779"/>
                  <a:pt x="113614" y="119779"/>
                </a:cubicBezTo>
                <a:close/>
                <a:moveTo>
                  <a:pt x="107449" y="79486"/>
                </a:moveTo>
                <a:lnTo>
                  <a:pt x="107449" y="79486"/>
                </a:lnTo>
                <a:cubicBezTo>
                  <a:pt x="79486" y="79486"/>
                  <a:pt x="79486" y="79486"/>
                  <a:pt x="79486" y="79486"/>
                </a:cubicBezTo>
                <a:cubicBezTo>
                  <a:pt x="79486" y="107449"/>
                  <a:pt x="79486" y="107449"/>
                  <a:pt x="79486" y="107449"/>
                </a:cubicBezTo>
                <a:cubicBezTo>
                  <a:pt x="107449" y="107449"/>
                  <a:pt x="107449" y="107449"/>
                  <a:pt x="107449" y="107449"/>
                </a:cubicBezTo>
                <a:lnTo>
                  <a:pt x="107449" y="79486"/>
                </a:lnTo>
                <a:close/>
                <a:moveTo>
                  <a:pt x="113614" y="54385"/>
                </a:moveTo>
                <a:lnTo>
                  <a:pt x="113614" y="54385"/>
                </a:lnTo>
                <a:cubicBezTo>
                  <a:pt x="73321" y="54385"/>
                  <a:pt x="73321" y="54385"/>
                  <a:pt x="73321" y="54385"/>
                </a:cubicBezTo>
                <a:cubicBezTo>
                  <a:pt x="68477" y="54385"/>
                  <a:pt x="66935" y="51302"/>
                  <a:pt x="66935" y="48220"/>
                </a:cubicBezTo>
                <a:cubicBezTo>
                  <a:pt x="66935" y="6165"/>
                  <a:pt x="66935" y="6165"/>
                  <a:pt x="66935" y="6165"/>
                </a:cubicBezTo>
                <a:cubicBezTo>
                  <a:pt x="66935" y="3082"/>
                  <a:pt x="68477" y="0"/>
                  <a:pt x="73321" y="0"/>
                </a:cubicBezTo>
                <a:cubicBezTo>
                  <a:pt x="113614" y="0"/>
                  <a:pt x="113614" y="0"/>
                  <a:pt x="113614" y="0"/>
                </a:cubicBezTo>
                <a:cubicBezTo>
                  <a:pt x="118238" y="0"/>
                  <a:pt x="119779" y="3082"/>
                  <a:pt x="119779" y="6165"/>
                </a:cubicBezTo>
                <a:cubicBezTo>
                  <a:pt x="119779" y="48220"/>
                  <a:pt x="119779" y="48220"/>
                  <a:pt x="119779" y="48220"/>
                </a:cubicBezTo>
                <a:cubicBezTo>
                  <a:pt x="119779" y="51302"/>
                  <a:pt x="118238" y="54385"/>
                  <a:pt x="113614" y="54385"/>
                </a:cubicBezTo>
                <a:close/>
                <a:moveTo>
                  <a:pt x="107449" y="12550"/>
                </a:moveTo>
                <a:lnTo>
                  <a:pt x="107449" y="12550"/>
                </a:lnTo>
                <a:cubicBezTo>
                  <a:pt x="79486" y="12550"/>
                  <a:pt x="79486" y="12550"/>
                  <a:pt x="79486" y="12550"/>
                </a:cubicBezTo>
                <a:cubicBezTo>
                  <a:pt x="79486" y="42055"/>
                  <a:pt x="79486" y="42055"/>
                  <a:pt x="79486" y="42055"/>
                </a:cubicBezTo>
                <a:cubicBezTo>
                  <a:pt x="107449" y="42055"/>
                  <a:pt x="107449" y="42055"/>
                  <a:pt x="107449" y="42055"/>
                </a:cubicBezTo>
                <a:lnTo>
                  <a:pt x="107449" y="12550"/>
                </a:lnTo>
                <a:close/>
                <a:moveTo>
                  <a:pt x="48220" y="119779"/>
                </a:moveTo>
                <a:lnTo>
                  <a:pt x="48220" y="119779"/>
                </a:lnTo>
                <a:cubicBezTo>
                  <a:pt x="6385" y="119779"/>
                  <a:pt x="6385" y="119779"/>
                  <a:pt x="6385" y="119779"/>
                </a:cubicBezTo>
                <a:cubicBezTo>
                  <a:pt x="3082" y="119779"/>
                  <a:pt x="0" y="118238"/>
                  <a:pt x="0" y="113614"/>
                </a:cubicBezTo>
                <a:cubicBezTo>
                  <a:pt x="0" y="73100"/>
                  <a:pt x="0" y="73100"/>
                  <a:pt x="0" y="73100"/>
                </a:cubicBezTo>
                <a:cubicBezTo>
                  <a:pt x="0" y="68477"/>
                  <a:pt x="3082" y="66935"/>
                  <a:pt x="6385" y="66935"/>
                </a:cubicBezTo>
                <a:cubicBezTo>
                  <a:pt x="48220" y="66935"/>
                  <a:pt x="48220" y="66935"/>
                  <a:pt x="48220" y="66935"/>
                </a:cubicBezTo>
                <a:cubicBezTo>
                  <a:pt x="51302" y="66935"/>
                  <a:pt x="54605" y="68477"/>
                  <a:pt x="54605" y="73100"/>
                </a:cubicBezTo>
                <a:cubicBezTo>
                  <a:pt x="54605" y="113614"/>
                  <a:pt x="54605" y="113614"/>
                  <a:pt x="54605" y="113614"/>
                </a:cubicBezTo>
                <a:cubicBezTo>
                  <a:pt x="54605" y="118238"/>
                  <a:pt x="51302" y="119779"/>
                  <a:pt x="48220" y="119779"/>
                </a:cubicBezTo>
                <a:close/>
                <a:moveTo>
                  <a:pt x="42055" y="79486"/>
                </a:moveTo>
                <a:lnTo>
                  <a:pt x="42055" y="79486"/>
                </a:lnTo>
                <a:cubicBezTo>
                  <a:pt x="12550" y="79486"/>
                  <a:pt x="12550" y="79486"/>
                  <a:pt x="12550" y="79486"/>
                </a:cubicBezTo>
                <a:cubicBezTo>
                  <a:pt x="12550" y="107449"/>
                  <a:pt x="12550" y="107449"/>
                  <a:pt x="12550" y="107449"/>
                </a:cubicBezTo>
                <a:cubicBezTo>
                  <a:pt x="42055" y="107449"/>
                  <a:pt x="42055" y="107449"/>
                  <a:pt x="42055" y="107449"/>
                </a:cubicBezTo>
                <a:lnTo>
                  <a:pt x="42055" y="79486"/>
                </a:lnTo>
                <a:close/>
                <a:moveTo>
                  <a:pt x="48220" y="54385"/>
                </a:moveTo>
                <a:lnTo>
                  <a:pt x="48220" y="54385"/>
                </a:lnTo>
                <a:cubicBezTo>
                  <a:pt x="6385" y="54385"/>
                  <a:pt x="6385" y="54385"/>
                  <a:pt x="6385" y="54385"/>
                </a:cubicBezTo>
                <a:cubicBezTo>
                  <a:pt x="3082" y="54385"/>
                  <a:pt x="0" y="51302"/>
                  <a:pt x="0" y="48220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082" y="0"/>
                  <a:pt x="6385" y="0"/>
                </a:cubicBezTo>
                <a:cubicBezTo>
                  <a:pt x="48220" y="0"/>
                  <a:pt x="48220" y="0"/>
                  <a:pt x="48220" y="0"/>
                </a:cubicBezTo>
                <a:cubicBezTo>
                  <a:pt x="51302" y="0"/>
                  <a:pt x="54605" y="3082"/>
                  <a:pt x="54605" y="6165"/>
                </a:cubicBezTo>
                <a:cubicBezTo>
                  <a:pt x="54605" y="48220"/>
                  <a:pt x="54605" y="48220"/>
                  <a:pt x="54605" y="48220"/>
                </a:cubicBezTo>
                <a:cubicBezTo>
                  <a:pt x="54605" y="51302"/>
                  <a:pt x="51302" y="54385"/>
                  <a:pt x="48220" y="54385"/>
                </a:cubicBezTo>
                <a:close/>
                <a:moveTo>
                  <a:pt x="42055" y="12550"/>
                </a:moveTo>
                <a:lnTo>
                  <a:pt x="42055" y="12550"/>
                </a:lnTo>
                <a:cubicBezTo>
                  <a:pt x="12550" y="12550"/>
                  <a:pt x="12550" y="12550"/>
                  <a:pt x="12550" y="12550"/>
                </a:cubicBezTo>
                <a:cubicBezTo>
                  <a:pt x="12550" y="42055"/>
                  <a:pt x="12550" y="42055"/>
                  <a:pt x="12550" y="42055"/>
                </a:cubicBezTo>
                <a:cubicBezTo>
                  <a:pt x="42055" y="42055"/>
                  <a:pt x="42055" y="42055"/>
                  <a:pt x="42055" y="42055"/>
                </a:cubicBezTo>
                <a:lnTo>
                  <a:pt x="42055" y="1255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3" name="Shape 4943"/>
          <p:cNvSpPr/>
          <p:nvPr/>
        </p:nvSpPr>
        <p:spPr>
          <a:xfrm>
            <a:off x="7182556" y="3591153"/>
            <a:ext cx="231886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4" name="Shape 4944"/>
          <p:cNvSpPr/>
          <p:nvPr/>
        </p:nvSpPr>
        <p:spPr>
          <a:xfrm>
            <a:off x="6687448" y="3591153"/>
            <a:ext cx="231887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2131" y="91647"/>
                </a:moveTo>
                <a:lnTo>
                  <a:pt x="52131" y="91647"/>
                </a:ln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lose/>
                <a:moveTo>
                  <a:pt x="86803" y="33743"/>
                </a:moveTo>
                <a:lnTo>
                  <a:pt x="86803" y="33743"/>
                </a:ln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lnTo>
                  <a:pt x="86803" y="3374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5" name="Shape 4945"/>
          <p:cNvSpPr/>
          <p:nvPr/>
        </p:nvSpPr>
        <p:spPr>
          <a:xfrm>
            <a:off x="6154737" y="3591153"/>
            <a:ext cx="286201" cy="2444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7"/>
                </a:moveTo>
                <a:lnTo>
                  <a:pt x="114019" y="119767"/>
                </a:lnTo>
                <a:cubicBezTo>
                  <a:pt x="5581" y="119767"/>
                  <a:pt x="5581" y="119767"/>
                  <a:pt x="5581" y="119767"/>
                </a:cubicBezTo>
                <a:cubicBezTo>
                  <a:pt x="2790" y="119767"/>
                  <a:pt x="0" y="116518"/>
                  <a:pt x="0" y="113036"/>
                </a:cubicBezTo>
                <a:cubicBezTo>
                  <a:pt x="0" y="72185"/>
                  <a:pt x="0" y="72185"/>
                  <a:pt x="0" y="72185"/>
                </a:cubicBezTo>
                <a:lnTo>
                  <a:pt x="0" y="72185"/>
                </a:lnTo>
                <a:cubicBezTo>
                  <a:pt x="0" y="70560"/>
                  <a:pt x="0" y="70560"/>
                  <a:pt x="0" y="68704"/>
                </a:cubicBezTo>
                <a:cubicBezTo>
                  <a:pt x="15548" y="22978"/>
                  <a:pt x="15548" y="22978"/>
                  <a:pt x="15548" y="22978"/>
                </a:cubicBezTo>
                <a:cubicBezTo>
                  <a:pt x="15548" y="21353"/>
                  <a:pt x="18338" y="19729"/>
                  <a:pt x="21129" y="19729"/>
                </a:cubicBezTo>
                <a:lnTo>
                  <a:pt x="21129" y="19729"/>
                </a:lnTo>
                <a:cubicBezTo>
                  <a:pt x="29501" y="19729"/>
                  <a:pt x="29501" y="19729"/>
                  <a:pt x="29501" y="19729"/>
                </a:cubicBezTo>
                <a:lnTo>
                  <a:pt x="29501" y="19729"/>
                </a:lnTo>
                <a:cubicBezTo>
                  <a:pt x="35083" y="19729"/>
                  <a:pt x="35083" y="19729"/>
                  <a:pt x="35083" y="19729"/>
                </a:cubicBezTo>
                <a:lnTo>
                  <a:pt x="35083" y="21353"/>
                </a:lnTo>
                <a:cubicBezTo>
                  <a:pt x="35083" y="26228"/>
                  <a:pt x="38073" y="29477"/>
                  <a:pt x="40863" y="32727"/>
                </a:cubicBezTo>
                <a:cubicBezTo>
                  <a:pt x="29501" y="32727"/>
                  <a:pt x="29501" y="32727"/>
                  <a:pt x="29501" y="32727"/>
                </a:cubicBezTo>
                <a:lnTo>
                  <a:pt x="29501" y="32727"/>
                </a:lnTo>
                <a:cubicBezTo>
                  <a:pt x="23920" y="32727"/>
                  <a:pt x="23920" y="32727"/>
                  <a:pt x="23920" y="32727"/>
                </a:cubicBezTo>
                <a:cubicBezTo>
                  <a:pt x="14152" y="65454"/>
                  <a:pt x="14152" y="65454"/>
                  <a:pt x="14152" y="65454"/>
                </a:cubicBezTo>
                <a:cubicBezTo>
                  <a:pt x="28106" y="65454"/>
                  <a:pt x="28106" y="65454"/>
                  <a:pt x="28106" y="65454"/>
                </a:cubicBezTo>
                <a:lnTo>
                  <a:pt x="28106" y="65454"/>
                </a:lnTo>
                <a:cubicBezTo>
                  <a:pt x="32292" y="65454"/>
                  <a:pt x="32292" y="65454"/>
                  <a:pt x="32292" y="65454"/>
                </a:cubicBezTo>
                <a:cubicBezTo>
                  <a:pt x="35083" y="65454"/>
                  <a:pt x="38073" y="67079"/>
                  <a:pt x="38073" y="72185"/>
                </a:cubicBezTo>
                <a:cubicBezTo>
                  <a:pt x="38073" y="78684"/>
                  <a:pt x="38073" y="78684"/>
                  <a:pt x="38073" y="78684"/>
                </a:cubicBezTo>
                <a:cubicBezTo>
                  <a:pt x="83122" y="78684"/>
                  <a:pt x="83122" y="78684"/>
                  <a:pt x="83122" y="78684"/>
                </a:cubicBezTo>
                <a:cubicBezTo>
                  <a:pt x="83122" y="72185"/>
                  <a:pt x="83122" y="72185"/>
                  <a:pt x="83122" y="72185"/>
                </a:cubicBezTo>
                <a:cubicBezTo>
                  <a:pt x="83122" y="67079"/>
                  <a:pt x="84518" y="65454"/>
                  <a:pt x="88704" y="65454"/>
                </a:cubicBezTo>
                <a:cubicBezTo>
                  <a:pt x="94285" y="65454"/>
                  <a:pt x="94285" y="65454"/>
                  <a:pt x="94285" y="65454"/>
                </a:cubicBezTo>
                <a:lnTo>
                  <a:pt x="94285" y="65454"/>
                </a:lnTo>
                <a:cubicBezTo>
                  <a:pt x="107043" y="65454"/>
                  <a:pt x="107043" y="65454"/>
                  <a:pt x="107043" y="65454"/>
                </a:cubicBezTo>
                <a:cubicBezTo>
                  <a:pt x="95681" y="32727"/>
                  <a:pt x="95681" y="32727"/>
                  <a:pt x="95681" y="32727"/>
                </a:cubicBezTo>
                <a:cubicBezTo>
                  <a:pt x="90099" y="32727"/>
                  <a:pt x="90099" y="32727"/>
                  <a:pt x="90099" y="32727"/>
                </a:cubicBezTo>
                <a:lnTo>
                  <a:pt x="90099" y="32727"/>
                </a:lnTo>
                <a:cubicBezTo>
                  <a:pt x="78936" y="32727"/>
                  <a:pt x="78936" y="32727"/>
                  <a:pt x="78936" y="32727"/>
                </a:cubicBezTo>
                <a:cubicBezTo>
                  <a:pt x="83122" y="29477"/>
                  <a:pt x="84518" y="26228"/>
                  <a:pt x="84518" y="21353"/>
                </a:cubicBezTo>
                <a:lnTo>
                  <a:pt x="84518" y="19729"/>
                </a:lnTo>
                <a:cubicBezTo>
                  <a:pt x="90099" y="19729"/>
                  <a:pt x="90099" y="19729"/>
                  <a:pt x="90099" y="19729"/>
                </a:cubicBezTo>
                <a:lnTo>
                  <a:pt x="90099" y="19729"/>
                </a:lnTo>
                <a:cubicBezTo>
                  <a:pt x="100066" y="19729"/>
                  <a:pt x="100066" y="19729"/>
                  <a:pt x="100066" y="19729"/>
                </a:cubicBezTo>
                <a:lnTo>
                  <a:pt x="100066" y="19729"/>
                </a:lnTo>
                <a:cubicBezTo>
                  <a:pt x="101461" y="19729"/>
                  <a:pt x="104252" y="21353"/>
                  <a:pt x="104252" y="22978"/>
                </a:cubicBezTo>
                <a:cubicBezTo>
                  <a:pt x="119800" y="68704"/>
                  <a:pt x="119800" y="68704"/>
                  <a:pt x="119800" y="68704"/>
                </a:cubicBezTo>
                <a:cubicBezTo>
                  <a:pt x="119800" y="70560"/>
                  <a:pt x="119800" y="70560"/>
                  <a:pt x="119800" y="72185"/>
                </a:cubicBezTo>
                <a:lnTo>
                  <a:pt x="119800" y="72185"/>
                </a:lnTo>
                <a:lnTo>
                  <a:pt x="119800" y="72185"/>
                </a:lnTo>
                <a:cubicBezTo>
                  <a:pt x="119800" y="113036"/>
                  <a:pt x="119800" y="113036"/>
                  <a:pt x="119800" y="113036"/>
                </a:cubicBezTo>
                <a:cubicBezTo>
                  <a:pt x="119800" y="116518"/>
                  <a:pt x="118405" y="119767"/>
                  <a:pt x="114019" y="119767"/>
                </a:cubicBezTo>
                <a:close/>
                <a:moveTo>
                  <a:pt x="73156" y="27852"/>
                </a:moveTo>
                <a:lnTo>
                  <a:pt x="73156" y="27852"/>
                </a:lnTo>
                <a:cubicBezTo>
                  <a:pt x="71760" y="27852"/>
                  <a:pt x="70365" y="27852"/>
                  <a:pt x="68970" y="26228"/>
                </a:cubicBezTo>
                <a:cubicBezTo>
                  <a:pt x="66179" y="21353"/>
                  <a:pt x="66179" y="21353"/>
                  <a:pt x="66179" y="21353"/>
                </a:cubicBezTo>
                <a:cubicBezTo>
                  <a:pt x="66179" y="47582"/>
                  <a:pt x="66179" y="47582"/>
                  <a:pt x="66179" y="47582"/>
                </a:cubicBezTo>
                <a:cubicBezTo>
                  <a:pt x="66179" y="62205"/>
                  <a:pt x="66179" y="62205"/>
                  <a:pt x="66179" y="62205"/>
                </a:cubicBezTo>
                <a:cubicBezTo>
                  <a:pt x="66179" y="67079"/>
                  <a:pt x="63388" y="68704"/>
                  <a:pt x="60598" y="68704"/>
                </a:cubicBezTo>
                <a:cubicBezTo>
                  <a:pt x="56411" y="68704"/>
                  <a:pt x="55016" y="67079"/>
                  <a:pt x="55016" y="62205"/>
                </a:cubicBezTo>
                <a:cubicBezTo>
                  <a:pt x="55016" y="52456"/>
                  <a:pt x="55016" y="52456"/>
                  <a:pt x="55016" y="52456"/>
                </a:cubicBezTo>
                <a:lnTo>
                  <a:pt x="55016" y="52456"/>
                </a:lnTo>
                <a:cubicBezTo>
                  <a:pt x="55016" y="21353"/>
                  <a:pt x="55016" y="21353"/>
                  <a:pt x="55016" y="21353"/>
                </a:cubicBezTo>
                <a:cubicBezTo>
                  <a:pt x="50631" y="26228"/>
                  <a:pt x="50631" y="26228"/>
                  <a:pt x="50631" y="26228"/>
                </a:cubicBezTo>
                <a:cubicBezTo>
                  <a:pt x="49235" y="27852"/>
                  <a:pt x="47840" y="27852"/>
                  <a:pt x="46445" y="27852"/>
                </a:cubicBezTo>
                <a:cubicBezTo>
                  <a:pt x="43654" y="27852"/>
                  <a:pt x="40863" y="24603"/>
                  <a:pt x="40863" y="21353"/>
                </a:cubicBezTo>
                <a:cubicBezTo>
                  <a:pt x="40863" y="19729"/>
                  <a:pt x="42259" y="18104"/>
                  <a:pt x="43654" y="16247"/>
                </a:cubicBezTo>
                <a:cubicBezTo>
                  <a:pt x="56411" y="1624"/>
                  <a:pt x="56411" y="1624"/>
                  <a:pt x="56411" y="1624"/>
                </a:cubicBezTo>
                <a:cubicBezTo>
                  <a:pt x="57807" y="0"/>
                  <a:pt x="59202" y="0"/>
                  <a:pt x="60598" y="0"/>
                </a:cubicBezTo>
                <a:cubicBezTo>
                  <a:pt x="61993" y="0"/>
                  <a:pt x="63388" y="0"/>
                  <a:pt x="63388" y="1624"/>
                </a:cubicBezTo>
                <a:cubicBezTo>
                  <a:pt x="77541" y="16247"/>
                  <a:pt x="77541" y="16247"/>
                  <a:pt x="77541" y="16247"/>
                </a:cubicBezTo>
                <a:cubicBezTo>
                  <a:pt x="78936" y="18104"/>
                  <a:pt x="78936" y="19729"/>
                  <a:pt x="78936" y="21353"/>
                </a:cubicBezTo>
                <a:cubicBezTo>
                  <a:pt x="78936" y="24603"/>
                  <a:pt x="76146" y="27852"/>
                  <a:pt x="73156" y="2785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6" name="Shape 4946"/>
          <p:cNvSpPr/>
          <p:nvPr/>
        </p:nvSpPr>
        <p:spPr>
          <a:xfrm>
            <a:off x="5655452" y="3591153"/>
            <a:ext cx="284113" cy="2444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767"/>
                </a:moveTo>
                <a:lnTo>
                  <a:pt x="114209" y="119767"/>
                </a:lnTo>
                <a:cubicBezTo>
                  <a:pt x="5590" y="119767"/>
                  <a:pt x="5590" y="119767"/>
                  <a:pt x="5590" y="119767"/>
                </a:cubicBezTo>
                <a:cubicBezTo>
                  <a:pt x="1397" y="119767"/>
                  <a:pt x="0" y="116518"/>
                  <a:pt x="0" y="113036"/>
                </a:cubicBezTo>
                <a:cubicBezTo>
                  <a:pt x="0" y="72185"/>
                  <a:pt x="0" y="72185"/>
                  <a:pt x="0" y="72185"/>
                </a:cubicBezTo>
                <a:lnTo>
                  <a:pt x="0" y="72185"/>
                </a:lnTo>
                <a:cubicBezTo>
                  <a:pt x="0" y="70560"/>
                  <a:pt x="0" y="70560"/>
                  <a:pt x="0" y="68704"/>
                </a:cubicBezTo>
                <a:cubicBezTo>
                  <a:pt x="15574" y="22978"/>
                  <a:pt x="15574" y="22978"/>
                  <a:pt x="15574" y="22978"/>
                </a:cubicBezTo>
                <a:cubicBezTo>
                  <a:pt x="15574" y="21353"/>
                  <a:pt x="18369" y="19729"/>
                  <a:pt x="19767" y="19729"/>
                </a:cubicBezTo>
                <a:lnTo>
                  <a:pt x="19767" y="19729"/>
                </a:lnTo>
                <a:cubicBezTo>
                  <a:pt x="29550" y="19729"/>
                  <a:pt x="29550" y="19729"/>
                  <a:pt x="29550" y="19729"/>
                </a:cubicBezTo>
                <a:lnTo>
                  <a:pt x="29550" y="19729"/>
                </a:lnTo>
                <a:cubicBezTo>
                  <a:pt x="47920" y="19729"/>
                  <a:pt x="47920" y="19729"/>
                  <a:pt x="47920" y="19729"/>
                </a:cubicBezTo>
                <a:cubicBezTo>
                  <a:pt x="47920" y="22978"/>
                  <a:pt x="47920" y="22978"/>
                  <a:pt x="47920" y="22978"/>
                </a:cubicBezTo>
                <a:cubicBezTo>
                  <a:pt x="47920" y="32727"/>
                  <a:pt x="47920" y="32727"/>
                  <a:pt x="47920" y="32727"/>
                </a:cubicBezTo>
                <a:cubicBezTo>
                  <a:pt x="29550" y="32727"/>
                  <a:pt x="29550" y="32727"/>
                  <a:pt x="29550" y="32727"/>
                </a:cubicBezTo>
                <a:lnTo>
                  <a:pt x="29550" y="32727"/>
                </a:lnTo>
                <a:cubicBezTo>
                  <a:pt x="23960" y="32727"/>
                  <a:pt x="23960" y="32727"/>
                  <a:pt x="23960" y="32727"/>
                </a:cubicBezTo>
                <a:cubicBezTo>
                  <a:pt x="12579" y="65454"/>
                  <a:pt x="12579" y="65454"/>
                  <a:pt x="12579" y="65454"/>
                </a:cubicBezTo>
                <a:cubicBezTo>
                  <a:pt x="25357" y="65454"/>
                  <a:pt x="25357" y="65454"/>
                  <a:pt x="25357" y="65454"/>
                </a:cubicBezTo>
                <a:lnTo>
                  <a:pt x="25357" y="65454"/>
                </a:lnTo>
                <a:cubicBezTo>
                  <a:pt x="30948" y="65454"/>
                  <a:pt x="30948" y="65454"/>
                  <a:pt x="30948" y="65454"/>
                </a:cubicBezTo>
                <a:cubicBezTo>
                  <a:pt x="35141" y="65454"/>
                  <a:pt x="36539" y="67079"/>
                  <a:pt x="36539" y="72185"/>
                </a:cubicBezTo>
                <a:cubicBezTo>
                  <a:pt x="36539" y="78684"/>
                  <a:pt x="36539" y="78684"/>
                  <a:pt x="36539" y="78684"/>
                </a:cubicBezTo>
                <a:cubicBezTo>
                  <a:pt x="81863" y="78684"/>
                  <a:pt x="81863" y="78684"/>
                  <a:pt x="81863" y="78684"/>
                </a:cubicBezTo>
                <a:cubicBezTo>
                  <a:pt x="81863" y="72185"/>
                  <a:pt x="81863" y="72185"/>
                  <a:pt x="81863" y="72185"/>
                </a:cubicBezTo>
                <a:cubicBezTo>
                  <a:pt x="81863" y="67079"/>
                  <a:pt x="84658" y="65454"/>
                  <a:pt x="87454" y="65454"/>
                </a:cubicBezTo>
                <a:cubicBezTo>
                  <a:pt x="93044" y="65454"/>
                  <a:pt x="93044" y="65454"/>
                  <a:pt x="93044" y="65454"/>
                </a:cubicBezTo>
                <a:lnTo>
                  <a:pt x="93044" y="65454"/>
                </a:lnTo>
                <a:cubicBezTo>
                  <a:pt x="105823" y="65454"/>
                  <a:pt x="105823" y="65454"/>
                  <a:pt x="105823" y="65454"/>
                </a:cubicBezTo>
                <a:cubicBezTo>
                  <a:pt x="95840" y="32727"/>
                  <a:pt x="95840" y="32727"/>
                  <a:pt x="95840" y="32727"/>
                </a:cubicBezTo>
                <a:cubicBezTo>
                  <a:pt x="90249" y="32727"/>
                  <a:pt x="90249" y="32727"/>
                  <a:pt x="90249" y="32727"/>
                </a:cubicBezTo>
                <a:lnTo>
                  <a:pt x="90249" y="32727"/>
                </a:lnTo>
                <a:cubicBezTo>
                  <a:pt x="70482" y="32727"/>
                  <a:pt x="70482" y="32727"/>
                  <a:pt x="70482" y="32727"/>
                </a:cubicBezTo>
                <a:cubicBezTo>
                  <a:pt x="70482" y="22978"/>
                  <a:pt x="70482" y="22978"/>
                  <a:pt x="70482" y="22978"/>
                </a:cubicBezTo>
                <a:cubicBezTo>
                  <a:pt x="70482" y="19729"/>
                  <a:pt x="70482" y="19729"/>
                  <a:pt x="70482" y="19729"/>
                </a:cubicBezTo>
                <a:cubicBezTo>
                  <a:pt x="90249" y="19729"/>
                  <a:pt x="90249" y="19729"/>
                  <a:pt x="90249" y="19729"/>
                </a:cubicBezTo>
                <a:lnTo>
                  <a:pt x="90249" y="19729"/>
                </a:lnTo>
                <a:cubicBezTo>
                  <a:pt x="98635" y="19729"/>
                  <a:pt x="98635" y="19729"/>
                  <a:pt x="98635" y="19729"/>
                </a:cubicBezTo>
                <a:lnTo>
                  <a:pt x="98635" y="19729"/>
                </a:lnTo>
                <a:cubicBezTo>
                  <a:pt x="101630" y="19729"/>
                  <a:pt x="104425" y="21353"/>
                  <a:pt x="104425" y="22978"/>
                </a:cubicBezTo>
                <a:cubicBezTo>
                  <a:pt x="119800" y="68704"/>
                  <a:pt x="119800" y="68704"/>
                  <a:pt x="119800" y="68704"/>
                </a:cubicBezTo>
                <a:cubicBezTo>
                  <a:pt x="119800" y="70560"/>
                  <a:pt x="119800" y="70560"/>
                  <a:pt x="119800" y="72185"/>
                </a:cubicBezTo>
                <a:lnTo>
                  <a:pt x="119800" y="72185"/>
                </a:lnTo>
                <a:lnTo>
                  <a:pt x="119800" y="72185"/>
                </a:lnTo>
                <a:cubicBezTo>
                  <a:pt x="119800" y="113036"/>
                  <a:pt x="119800" y="113036"/>
                  <a:pt x="119800" y="113036"/>
                </a:cubicBezTo>
                <a:cubicBezTo>
                  <a:pt x="119800" y="116518"/>
                  <a:pt x="117004" y="119767"/>
                  <a:pt x="114209" y="119767"/>
                </a:cubicBezTo>
                <a:close/>
                <a:moveTo>
                  <a:pt x="79068" y="47582"/>
                </a:moveTo>
                <a:lnTo>
                  <a:pt x="79068" y="47582"/>
                </a:lnTo>
                <a:cubicBezTo>
                  <a:pt x="79068" y="49206"/>
                  <a:pt x="77670" y="50831"/>
                  <a:pt x="76073" y="52456"/>
                </a:cubicBezTo>
                <a:cubicBezTo>
                  <a:pt x="63494" y="67079"/>
                  <a:pt x="63494" y="67079"/>
                  <a:pt x="63494" y="67079"/>
                </a:cubicBezTo>
                <a:cubicBezTo>
                  <a:pt x="62096" y="68704"/>
                  <a:pt x="60698" y="68704"/>
                  <a:pt x="59301" y="68704"/>
                </a:cubicBezTo>
                <a:cubicBezTo>
                  <a:pt x="57903" y="68704"/>
                  <a:pt x="56505" y="68704"/>
                  <a:pt x="56505" y="67079"/>
                </a:cubicBezTo>
                <a:cubicBezTo>
                  <a:pt x="42329" y="52456"/>
                  <a:pt x="42329" y="52456"/>
                  <a:pt x="42329" y="52456"/>
                </a:cubicBezTo>
                <a:cubicBezTo>
                  <a:pt x="40931" y="50831"/>
                  <a:pt x="40931" y="49206"/>
                  <a:pt x="40931" y="47582"/>
                </a:cubicBezTo>
                <a:cubicBezTo>
                  <a:pt x="40931" y="44332"/>
                  <a:pt x="43727" y="40851"/>
                  <a:pt x="46522" y="40851"/>
                </a:cubicBezTo>
                <a:cubicBezTo>
                  <a:pt x="47920" y="40851"/>
                  <a:pt x="49317" y="40851"/>
                  <a:pt x="50715" y="42475"/>
                </a:cubicBezTo>
                <a:cubicBezTo>
                  <a:pt x="53510" y="47582"/>
                  <a:pt x="53510" y="47582"/>
                  <a:pt x="53510" y="47582"/>
                </a:cubicBezTo>
                <a:cubicBezTo>
                  <a:pt x="53510" y="22978"/>
                  <a:pt x="53510" y="22978"/>
                  <a:pt x="53510" y="22978"/>
                </a:cubicBezTo>
                <a:cubicBezTo>
                  <a:pt x="53510" y="16247"/>
                  <a:pt x="53510" y="16247"/>
                  <a:pt x="53510" y="16247"/>
                </a:cubicBezTo>
                <a:cubicBezTo>
                  <a:pt x="53510" y="6499"/>
                  <a:pt x="53510" y="6499"/>
                  <a:pt x="53510" y="6499"/>
                </a:cubicBezTo>
                <a:cubicBezTo>
                  <a:pt x="53510" y="1624"/>
                  <a:pt x="56505" y="0"/>
                  <a:pt x="59301" y="0"/>
                </a:cubicBezTo>
                <a:cubicBezTo>
                  <a:pt x="63494" y="0"/>
                  <a:pt x="64891" y="1624"/>
                  <a:pt x="64891" y="6499"/>
                </a:cubicBezTo>
                <a:cubicBezTo>
                  <a:pt x="64891" y="19729"/>
                  <a:pt x="64891" y="19729"/>
                  <a:pt x="64891" y="19729"/>
                </a:cubicBezTo>
                <a:cubicBezTo>
                  <a:pt x="64891" y="21353"/>
                  <a:pt x="64891" y="21353"/>
                  <a:pt x="64891" y="21353"/>
                </a:cubicBezTo>
                <a:cubicBezTo>
                  <a:pt x="64891" y="47582"/>
                  <a:pt x="64891" y="47582"/>
                  <a:pt x="64891" y="47582"/>
                </a:cubicBezTo>
                <a:cubicBezTo>
                  <a:pt x="69084" y="42475"/>
                  <a:pt x="69084" y="42475"/>
                  <a:pt x="69084" y="42475"/>
                </a:cubicBezTo>
                <a:cubicBezTo>
                  <a:pt x="70482" y="40851"/>
                  <a:pt x="71880" y="40851"/>
                  <a:pt x="73277" y="40851"/>
                </a:cubicBezTo>
                <a:cubicBezTo>
                  <a:pt x="76073" y="40851"/>
                  <a:pt x="79068" y="44332"/>
                  <a:pt x="79068" y="4758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7" name="Shape 4947"/>
          <p:cNvSpPr/>
          <p:nvPr/>
        </p:nvSpPr>
        <p:spPr>
          <a:xfrm>
            <a:off x="5151989" y="3630856"/>
            <a:ext cx="288291" cy="2047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1666"/>
                </a:moveTo>
                <a:lnTo>
                  <a:pt x="119802" y="111666"/>
                </a:lnTo>
                <a:cubicBezTo>
                  <a:pt x="119802" y="115833"/>
                  <a:pt x="117039" y="119722"/>
                  <a:pt x="114276" y="119722"/>
                </a:cubicBezTo>
                <a:cubicBezTo>
                  <a:pt x="5526" y="119722"/>
                  <a:pt x="5526" y="119722"/>
                  <a:pt x="5526" y="119722"/>
                </a:cubicBezTo>
                <a:cubicBezTo>
                  <a:pt x="2763" y="119722"/>
                  <a:pt x="0" y="115833"/>
                  <a:pt x="0" y="111666"/>
                </a:cubicBezTo>
                <a:lnTo>
                  <a:pt x="0" y="111666"/>
                </a:lnTo>
                <a:cubicBezTo>
                  <a:pt x="0" y="62777"/>
                  <a:pt x="0" y="62777"/>
                  <a:pt x="0" y="62777"/>
                </a:cubicBezTo>
                <a:lnTo>
                  <a:pt x="0" y="62777"/>
                </a:lnTo>
                <a:lnTo>
                  <a:pt x="0" y="62777"/>
                </a:lnTo>
                <a:cubicBezTo>
                  <a:pt x="0" y="60833"/>
                  <a:pt x="0" y="60833"/>
                  <a:pt x="1381" y="58611"/>
                </a:cubicBezTo>
                <a:lnTo>
                  <a:pt x="1381" y="58611"/>
                </a:lnTo>
                <a:cubicBezTo>
                  <a:pt x="15197" y="3888"/>
                  <a:pt x="15197" y="3888"/>
                  <a:pt x="15197" y="3888"/>
                </a:cubicBezTo>
                <a:lnTo>
                  <a:pt x="15197" y="3888"/>
                </a:lnTo>
                <a:cubicBezTo>
                  <a:pt x="16578" y="1944"/>
                  <a:pt x="18157" y="0"/>
                  <a:pt x="20921" y="0"/>
                </a:cubicBezTo>
                <a:cubicBezTo>
                  <a:pt x="98881" y="0"/>
                  <a:pt x="98881" y="0"/>
                  <a:pt x="98881" y="0"/>
                </a:cubicBezTo>
                <a:cubicBezTo>
                  <a:pt x="101842" y="0"/>
                  <a:pt x="103223" y="1944"/>
                  <a:pt x="104605" y="3888"/>
                </a:cubicBezTo>
                <a:lnTo>
                  <a:pt x="104605" y="3888"/>
                </a:lnTo>
                <a:cubicBezTo>
                  <a:pt x="118421" y="58611"/>
                  <a:pt x="118421" y="58611"/>
                  <a:pt x="118421" y="58611"/>
                </a:cubicBezTo>
                <a:lnTo>
                  <a:pt x="118421" y="58611"/>
                </a:lnTo>
                <a:cubicBezTo>
                  <a:pt x="119802" y="60833"/>
                  <a:pt x="119802" y="60833"/>
                  <a:pt x="119802" y="62777"/>
                </a:cubicBezTo>
                <a:lnTo>
                  <a:pt x="119802" y="62777"/>
                </a:lnTo>
                <a:lnTo>
                  <a:pt x="119802" y="62777"/>
                </a:lnTo>
                <a:cubicBezTo>
                  <a:pt x="119802" y="111666"/>
                  <a:pt x="119802" y="111666"/>
                  <a:pt x="119802" y="111666"/>
                </a:cubicBezTo>
                <a:close/>
                <a:moveTo>
                  <a:pt x="94736" y="15555"/>
                </a:moveTo>
                <a:lnTo>
                  <a:pt x="94736" y="15555"/>
                </a:lnTo>
                <a:cubicBezTo>
                  <a:pt x="25065" y="15555"/>
                  <a:pt x="25065" y="15555"/>
                  <a:pt x="25065" y="15555"/>
                </a:cubicBezTo>
                <a:cubicBezTo>
                  <a:pt x="13815" y="54722"/>
                  <a:pt x="13815" y="54722"/>
                  <a:pt x="13815" y="54722"/>
                </a:cubicBezTo>
                <a:cubicBezTo>
                  <a:pt x="31973" y="54722"/>
                  <a:pt x="31973" y="54722"/>
                  <a:pt x="31973" y="54722"/>
                </a:cubicBezTo>
                <a:cubicBezTo>
                  <a:pt x="34736" y="54722"/>
                  <a:pt x="37500" y="56666"/>
                  <a:pt x="37500" y="62777"/>
                </a:cubicBezTo>
                <a:cubicBezTo>
                  <a:pt x="37500" y="70555"/>
                  <a:pt x="37500" y="70555"/>
                  <a:pt x="37500" y="70555"/>
                </a:cubicBezTo>
                <a:cubicBezTo>
                  <a:pt x="82302" y="70555"/>
                  <a:pt x="82302" y="70555"/>
                  <a:pt x="82302" y="70555"/>
                </a:cubicBezTo>
                <a:cubicBezTo>
                  <a:pt x="82302" y="62777"/>
                  <a:pt x="82302" y="62777"/>
                  <a:pt x="82302" y="62777"/>
                </a:cubicBezTo>
                <a:cubicBezTo>
                  <a:pt x="82302" y="56666"/>
                  <a:pt x="85065" y="54722"/>
                  <a:pt x="87828" y="54722"/>
                </a:cubicBezTo>
                <a:cubicBezTo>
                  <a:pt x="105986" y="54722"/>
                  <a:pt x="105986" y="54722"/>
                  <a:pt x="105986" y="54722"/>
                </a:cubicBezTo>
                <a:lnTo>
                  <a:pt x="94736" y="1555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8" name="Shape 4948"/>
          <p:cNvSpPr/>
          <p:nvPr/>
        </p:nvSpPr>
        <p:spPr>
          <a:xfrm>
            <a:off x="4654793" y="3643394"/>
            <a:ext cx="284113" cy="1776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680"/>
                </a:moveTo>
                <a:lnTo>
                  <a:pt x="114209" y="119680"/>
                </a:lnTo>
                <a:cubicBezTo>
                  <a:pt x="111414" y="119680"/>
                  <a:pt x="108618" y="115200"/>
                  <a:pt x="108618" y="110720"/>
                </a:cubicBezTo>
                <a:cubicBezTo>
                  <a:pt x="108618" y="104000"/>
                  <a:pt x="108618" y="104000"/>
                  <a:pt x="108618" y="104000"/>
                </a:cubicBezTo>
                <a:cubicBezTo>
                  <a:pt x="108618" y="74560"/>
                  <a:pt x="108618" y="74560"/>
                  <a:pt x="108618" y="74560"/>
                </a:cubicBezTo>
                <a:cubicBezTo>
                  <a:pt x="108618" y="67840"/>
                  <a:pt x="108618" y="67840"/>
                  <a:pt x="108618" y="67840"/>
                </a:cubicBezTo>
                <a:cubicBezTo>
                  <a:pt x="108618" y="49600"/>
                  <a:pt x="108618" y="49600"/>
                  <a:pt x="108618" y="49600"/>
                </a:cubicBezTo>
                <a:cubicBezTo>
                  <a:pt x="108618" y="45120"/>
                  <a:pt x="108618" y="45120"/>
                  <a:pt x="108618" y="45120"/>
                </a:cubicBezTo>
                <a:cubicBezTo>
                  <a:pt x="108618" y="13440"/>
                  <a:pt x="108618" y="13440"/>
                  <a:pt x="108618" y="13440"/>
                </a:cubicBezTo>
                <a:cubicBezTo>
                  <a:pt x="108618" y="8960"/>
                  <a:pt x="108618" y="8960"/>
                  <a:pt x="108618" y="8960"/>
                </a:cubicBezTo>
                <a:cubicBezTo>
                  <a:pt x="108618" y="2240"/>
                  <a:pt x="111414" y="0"/>
                  <a:pt x="114209" y="0"/>
                </a:cubicBezTo>
                <a:cubicBezTo>
                  <a:pt x="118402" y="0"/>
                  <a:pt x="119800" y="2240"/>
                  <a:pt x="119800" y="8960"/>
                </a:cubicBezTo>
                <a:cubicBezTo>
                  <a:pt x="119800" y="13440"/>
                  <a:pt x="119800" y="13440"/>
                  <a:pt x="119800" y="13440"/>
                </a:cubicBezTo>
                <a:cubicBezTo>
                  <a:pt x="119800" y="45120"/>
                  <a:pt x="119800" y="45120"/>
                  <a:pt x="119800" y="45120"/>
                </a:cubicBezTo>
                <a:cubicBezTo>
                  <a:pt x="119800" y="49600"/>
                  <a:pt x="119800" y="49600"/>
                  <a:pt x="119800" y="49600"/>
                </a:cubicBezTo>
                <a:cubicBezTo>
                  <a:pt x="119800" y="67840"/>
                  <a:pt x="119800" y="67840"/>
                  <a:pt x="119800" y="67840"/>
                </a:cubicBezTo>
                <a:cubicBezTo>
                  <a:pt x="119800" y="74560"/>
                  <a:pt x="119800" y="74560"/>
                  <a:pt x="119800" y="74560"/>
                </a:cubicBezTo>
                <a:cubicBezTo>
                  <a:pt x="119800" y="104000"/>
                  <a:pt x="119800" y="104000"/>
                  <a:pt x="119800" y="104000"/>
                </a:cubicBezTo>
                <a:cubicBezTo>
                  <a:pt x="119800" y="110720"/>
                  <a:pt x="119800" y="110720"/>
                  <a:pt x="119800" y="110720"/>
                </a:cubicBezTo>
                <a:cubicBezTo>
                  <a:pt x="119800" y="115200"/>
                  <a:pt x="118402" y="119680"/>
                  <a:pt x="114209" y="119680"/>
                </a:cubicBezTo>
                <a:close/>
                <a:moveTo>
                  <a:pt x="97237" y="101760"/>
                </a:moveTo>
                <a:lnTo>
                  <a:pt x="97237" y="101760"/>
                </a:lnTo>
                <a:cubicBezTo>
                  <a:pt x="94442" y="101760"/>
                  <a:pt x="91647" y="97280"/>
                  <a:pt x="91647" y="92800"/>
                </a:cubicBezTo>
                <a:cubicBezTo>
                  <a:pt x="91647" y="85760"/>
                  <a:pt x="91647" y="85760"/>
                  <a:pt x="91647" y="85760"/>
                </a:cubicBezTo>
                <a:cubicBezTo>
                  <a:pt x="91647" y="31680"/>
                  <a:pt x="91647" y="31680"/>
                  <a:pt x="91647" y="31680"/>
                </a:cubicBezTo>
                <a:cubicBezTo>
                  <a:pt x="91647" y="27200"/>
                  <a:pt x="91647" y="27200"/>
                  <a:pt x="91647" y="27200"/>
                </a:cubicBezTo>
                <a:cubicBezTo>
                  <a:pt x="91647" y="20160"/>
                  <a:pt x="94442" y="17920"/>
                  <a:pt x="97237" y="17920"/>
                </a:cubicBezTo>
                <a:cubicBezTo>
                  <a:pt x="101430" y="17920"/>
                  <a:pt x="102828" y="20160"/>
                  <a:pt x="102828" y="27200"/>
                </a:cubicBezTo>
                <a:cubicBezTo>
                  <a:pt x="102828" y="31680"/>
                  <a:pt x="102828" y="31680"/>
                  <a:pt x="102828" y="31680"/>
                </a:cubicBezTo>
                <a:cubicBezTo>
                  <a:pt x="102828" y="85760"/>
                  <a:pt x="102828" y="85760"/>
                  <a:pt x="102828" y="85760"/>
                </a:cubicBezTo>
                <a:cubicBezTo>
                  <a:pt x="102828" y="92800"/>
                  <a:pt x="102828" y="92800"/>
                  <a:pt x="102828" y="92800"/>
                </a:cubicBezTo>
                <a:cubicBezTo>
                  <a:pt x="102828" y="97280"/>
                  <a:pt x="101430" y="101760"/>
                  <a:pt x="97237" y="101760"/>
                </a:cubicBezTo>
                <a:close/>
                <a:moveTo>
                  <a:pt x="80266" y="101760"/>
                </a:moveTo>
                <a:lnTo>
                  <a:pt x="80266" y="101760"/>
                </a:lnTo>
                <a:cubicBezTo>
                  <a:pt x="39334" y="101760"/>
                  <a:pt x="39334" y="101760"/>
                  <a:pt x="39334" y="101760"/>
                </a:cubicBezTo>
                <a:cubicBezTo>
                  <a:pt x="36539" y="101760"/>
                  <a:pt x="33743" y="97280"/>
                  <a:pt x="33743" y="92800"/>
                </a:cubicBezTo>
                <a:cubicBezTo>
                  <a:pt x="33743" y="27200"/>
                  <a:pt x="33743" y="27200"/>
                  <a:pt x="33743" y="27200"/>
                </a:cubicBezTo>
                <a:cubicBezTo>
                  <a:pt x="33743" y="20160"/>
                  <a:pt x="36539" y="17920"/>
                  <a:pt x="39334" y="17920"/>
                </a:cubicBezTo>
                <a:cubicBezTo>
                  <a:pt x="80266" y="17920"/>
                  <a:pt x="80266" y="17920"/>
                  <a:pt x="80266" y="17920"/>
                </a:cubicBezTo>
                <a:cubicBezTo>
                  <a:pt x="84658" y="17920"/>
                  <a:pt x="86056" y="20160"/>
                  <a:pt x="86056" y="27200"/>
                </a:cubicBezTo>
                <a:cubicBezTo>
                  <a:pt x="86056" y="92800"/>
                  <a:pt x="86056" y="92800"/>
                  <a:pt x="86056" y="92800"/>
                </a:cubicBezTo>
                <a:cubicBezTo>
                  <a:pt x="86056" y="97280"/>
                  <a:pt x="84658" y="101760"/>
                  <a:pt x="80266" y="101760"/>
                </a:cubicBezTo>
                <a:close/>
                <a:moveTo>
                  <a:pt x="74675" y="36160"/>
                </a:moveTo>
                <a:lnTo>
                  <a:pt x="74675" y="36160"/>
                </a:lnTo>
                <a:cubicBezTo>
                  <a:pt x="45124" y="36160"/>
                  <a:pt x="45124" y="36160"/>
                  <a:pt x="45124" y="36160"/>
                </a:cubicBezTo>
                <a:cubicBezTo>
                  <a:pt x="45124" y="83520"/>
                  <a:pt x="45124" y="83520"/>
                  <a:pt x="45124" y="83520"/>
                </a:cubicBezTo>
                <a:cubicBezTo>
                  <a:pt x="74675" y="83520"/>
                  <a:pt x="74675" y="83520"/>
                  <a:pt x="74675" y="83520"/>
                </a:cubicBezTo>
                <a:lnTo>
                  <a:pt x="74675" y="36160"/>
                </a:lnTo>
                <a:close/>
                <a:moveTo>
                  <a:pt x="22562" y="101760"/>
                </a:moveTo>
                <a:lnTo>
                  <a:pt x="22562" y="101760"/>
                </a:lnTo>
                <a:cubicBezTo>
                  <a:pt x="19767" y="101760"/>
                  <a:pt x="16772" y="97280"/>
                  <a:pt x="16772" y="92800"/>
                </a:cubicBezTo>
                <a:cubicBezTo>
                  <a:pt x="16772" y="85760"/>
                  <a:pt x="16772" y="85760"/>
                  <a:pt x="16772" y="85760"/>
                </a:cubicBezTo>
                <a:cubicBezTo>
                  <a:pt x="16772" y="31680"/>
                  <a:pt x="16772" y="31680"/>
                  <a:pt x="16772" y="31680"/>
                </a:cubicBezTo>
                <a:cubicBezTo>
                  <a:pt x="16772" y="27200"/>
                  <a:pt x="16772" y="27200"/>
                  <a:pt x="16772" y="27200"/>
                </a:cubicBezTo>
                <a:cubicBezTo>
                  <a:pt x="16772" y="20160"/>
                  <a:pt x="19767" y="17920"/>
                  <a:pt x="22562" y="17920"/>
                </a:cubicBezTo>
                <a:cubicBezTo>
                  <a:pt x="25357" y="17920"/>
                  <a:pt x="28153" y="20160"/>
                  <a:pt x="28153" y="27200"/>
                </a:cubicBezTo>
                <a:cubicBezTo>
                  <a:pt x="28153" y="31680"/>
                  <a:pt x="28153" y="31680"/>
                  <a:pt x="28153" y="31680"/>
                </a:cubicBezTo>
                <a:cubicBezTo>
                  <a:pt x="28153" y="85760"/>
                  <a:pt x="28153" y="85760"/>
                  <a:pt x="28153" y="85760"/>
                </a:cubicBezTo>
                <a:cubicBezTo>
                  <a:pt x="28153" y="92800"/>
                  <a:pt x="28153" y="92800"/>
                  <a:pt x="28153" y="92800"/>
                </a:cubicBezTo>
                <a:cubicBezTo>
                  <a:pt x="28153" y="97280"/>
                  <a:pt x="25357" y="101760"/>
                  <a:pt x="22562" y="101760"/>
                </a:cubicBezTo>
                <a:close/>
                <a:moveTo>
                  <a:pt x="5590" y="119680"/>
                </a:moveTo>
                <a:lnTo>
                  <a:pt x="5590" y="119680"/>
                </a:lnTo>
                <a:cubicBezTo>
                  <a:pt x="2795" y="119680"/>
                  <a:pt x="0" y="115200"/>
                  <a:pt x="0" y="110720"/>
                </a:cubicBezTo>
                <a:cubicBezTo>
                  <a:pt x="0" y="104000"/>
                  <a:pt x="0" y="104000"/>
                  <a:pt x="0" y="104000"/>
                </a:cubicBezTo>
                <a:cubicBezTo>
                  <a:pt x="0" y="74560"/>
                  <a:pt x="0" y="74560"/>
                  <a:pt x="0" y="74560"/>
                </a:cubicBezTo>
                <a:cubicBezTo>
                  <a:pt x="0" y="67840"/>
                  <a:pt x="0" y="67840"/>
                  <a:pt x="0" y="67840"/>
                </a:cubicBezTo>
                <a:cubicBezTo>
                  <a:pt x="0" y="49600"/>
                  <a:pt x="0" y="49600"/>
                  <a:pt x="0" y="49600"/>
                </a:cubicBezTo>
                <a:cubicBezTo>
                  <a:pt x="0" y="45120"/>
                  <a:pt x="0" y="45120"/>
                  <a:pt x="0" y="45120"/>
                </a:cubicBezTo>
                <a:cubicBezTo>
                  <a:pt x="0" y="13440"/>
                  <a:pt x="0" y="13440"/>
                  <a:pt x="0" y="13440"/>
                </a:cubicBezTo>
                <a:cubicBezTo>
                  <a:pt x="0" y="8960"/>
                  <a:pt x="0" y="8960"/>
                  <a:pt x="0" y="8960"/>
                </a:cubicBezTo>
                <a:cubicBezTo>
                  <a:pt x="0" y="2240"/>
                  <a:pt x="2795" y="0"/>
                  <a:pt x="5590" y="0"/>
                </a:cubicBezTo>
                <a:cubicBezTo>
                  <a:pt x="8386" y="0"/>
                  <a:pt x="11181" y="2240"/>
                  <a:pt x="11181" y="8960"/>
                </a:cubicBezTo>
                <a:cubicBezTo>
                  <a:pt x="11181" y="13440"/>
                  <a:pt x="11181" y="13440"/>
                  <a:pt x="11181" y="13440"/>
                </a:cubicBezTo>
                <a:cubicBezTo>
                  <a:pt x="11181" y="45120"/>
                  <a:pt x="11181" y="45120"/>
                  <a:pt x="11181" y="45120"/>
                </a:cubicBezTo>
                <a:cubicBezTo>
                  <a:pt x="11181" y="49600"/>
                  <a:pt x="11181" y="49600"/>
                  <a:pt x="11181" y="49600"/>
                </a:cubicBezTo>
                <a:cubicBezTo>
                  <a:pt x="11181" y="67840"/>
                  <a:pt x="11181" y="67840"/>
                  <a:pt x="11181" y="67840"/>
                </a:cubicBezTo>
                <a:cubicBezTo>
                  <a:pt x="11181" y="74560"/>
                  <a:pt x="11181" y="74560"/>
                  <a:pt x="11181" y="74560"/>
                </a:cubicBezTo>
                <a:cubicBezTo>
                  <a:pt x="11181" y="104000"/>
                  <a:pt x="11181" y="104000"/>
                  <a:pt x="11181" y="104000"/>
                </a:cubicBezTo>
                <a:cubicBezTo>
                  <a:pt x="11181" y="110720"/>
                  <a:pt x="11181" y="110720"/>
                  <a:pt x="11181" y="110720"/>
                </a:cubicBezTo>
                <a:cubicBezTo>
                  <a:pt x="11181" y="115200"/>
                  <a:pt x="8386" y="119680"/>
                  <a:pt x="5590" y="11968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49" name="Shape 4949"/>
          <p:cNvSpPr/>
          <p:nvPr/>
        </p:nvSpPr>
        <p:spPr>
          <a:xfrm>
            <a:off x="4155505" y="3670558"/>
            <a:ext cx="284113" cy="12537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044" y="119543"/>
                </a:moveTo>
                <a:lnTo>
                  <a:pt x="93044" y="119543"/>
                </a:lnTo>
                <a:cubicBezTo>
                  <a:pt x="25357" y="119543"/>
                  <a:pt x="25357" y="119543"/>
                  <a:pt x="25357" y="119543"/>
                </a:cubicBezTo>
                <a:cubicBezTo>
                  <a:pt x="11181" y="119543"/>
                  <a:pt x="0" y="93536"/>
                  <a:pt x="0" y="57946"/>
                </a:cubicBezTo>
                <a:cubicBezTo>
                  <a:pt x="0" y="26007"/>
                  <a:pt x="11181" y="0"/>
                  <a:pt x="25357" y="0"/>
                </a:cubicBezTo>
                <a:cubicBezTo>
                  <a:pt x="40732" y="0"/>
                  <a:pt x="52113" y="26007"/>
                  <a:pt x="52113" y="57946"/>
                </a:cubicBezTo>
                <a:cubicBezTo>
                  <a:pt x="52113" y="71178"/>
                  <a:pt x="50715" y="83954"/>
                  <a:pt x="47920" y="93536"/>
                </a:cubicBezTo>
                <a:cubicBezTo>
                  <a:pt x="71880" y="93536"/>
                  <a:pt x="71880" y="93536"/>
                  <a:pt x="71880" y="93536"/>
                </a:cubicBezTo>
                <a:cubicBezTo>
                  <a:pt x="69084" y="83954"/>
                  <a:pt x="67687" y="71178"/>
                  <a:pt x="67687" y="57946"/>
                </a:cubicBezTo>
                <a:cubicBezTo>
                  <a:pt x="67687" y="26007"/>
                  <a:pt x="78868" y="0"/>
                  <a:pt x="93044" y="0"/>
                </a:cubicBezTo>
                <a:cubicBezTo>
                  <a:pt x="108618" y="0"/>
                  <a:pt x="119800" y="26007"/>
                  <a:pt x="119800" y="57946"/>
                </a:cubicBezTo>
                <a:cubicBezTo>
                  <a:pt x="119800" y="93536"/>
                  <a:pt x="108618" y="119543"/>
                  <a:pt x="93044" y="119543"/>
                </a:cubicBezTo>
                <a:close/>
                <a:moveTo>
                  <a:pt x="40732" y="57946"/>
                </a:moveTo>
                <a:lnTo>
                  <a:pt x="40732" y="57946"/>
                </a:lnTo>
                <a:cubicBezTo>
                  <a:pt x="40732" y="38783"/>
                  <a:pt x="33743" y="26007"/>
                  <a:pt x="25357" y="26007"/>
                </a:cubicBezTo>
                <a:cubicBezTo>
                  <a:pt x="16772" y="26007"/>
                  <a:pt x="11181" y="38783"/>
                  <a:pt x="11181" y="57946"/>
                </a:cubicBezTo>
                <a:cubicBezTo>
                  <a:pt x="11181" y="77566"/>
                  <a:pt x="16772" y="93536"/>
                  <a:pt x="25357" y="93536"/>
                </a:cubicBezTo>
                <a:cubicBezTo>
                  <a:pt x="33743" y="93536"/>
                  <a:pt x="40732" y="77566"/>
                  <a:pt x="40732" y="57946"/>
                </a:cubicBezTo>
                <a:close/>
                <a:moveTo>
                  <a:pt x="93044" y="26007"/>
                </a:moveTo>
                <a:lnTo>
                  <a:pt x="93044" y="26007"/>
                </a:lnTo>
                <a:cubicBezTo>
                  <a:pt x="84658" y="26007"/>
                  <a:pt x="78868" y="38783"/>
                  <a:pt x="78868" y="57946"/>
                </a:cubicBezTo>
                <a:cubicBezTo>
                  <a:pt x="78868" y="77566"/>
                  <a:pt x="84658" y="93536"/>
                  <a:pt x="93044" y="93536"/>
                </a:cubicBezTo>
                <a:cubicBezTo>
                  <a:pt x="101430" y="93536"/>
                  <a:pt x="108618" y="77566"/>
                  <a:pt x="108618" y="57946"/>
                </a:cubicBezTo>
                <a:cubicBezTo>
                  <a:pt x="108618" y="38783"/>
                  <a:pt x="101430" y="26007"/>
                  <a:pt x="93044" y="2600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0" name="Shape 4950"/>
          <p:cNvSpPr/>
          <p:nvPr/>
        </p:nvSpPr>
        <p:spPr>
          <a:xfrm>
            <a:off x="3652042" y="3635035"/>
            <a:ext cx="288291" cy="198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119712"/>
                </a:moveTo>
                <a:lnTo>
                  <a:pt x="114285" y="119712"/>
                </a:lnTo>
                <a:cubicBezTo>
                  <a:pt x="5714" y="119712"/>
                  <a:pt x="5714" y="119712"/>
                  <a:pt x="5714" y="119712"/>
                </a:cubicBezTo>
                <a:cubicBezTo>
                  <a:pt x="2955" y="119712"/>
                  <a:pt x="0" y="115406"/>
                  <a:pt x="0" y="111387"/>
                </a:cubicBezTo>
                <a:cubicBezTo>
                  <a:pt x="0" y="48516"/>
                  <a:pt x="0" y="48516"/>
                  <a:pt x="0" y="48516"/>
                </a:cubicBezTo>
                <a:cubicBezTo>
                  <a:pt x="119802" y="48516"/>
                  <a:pt x="119802" y="48516"/>
                  <a:pt x="119802" y="48516"/>
                </a:cubicBezTo>
                <a:cubicBezTo>
                  <a:pt x="119802" y="111387"/>
                  <a:pt x="119802" y="111387"/>
                  <a:pt x="119802" y="111387"/>
                </a:cubicBezTo>
                <a:cubicBezTo>
                  <a:pt x="119802" y="115406"/>
                  <a:pt x="117044" y="119712"/>
                  <a:pt x="114285" y="119712"/>
                </a:cubicBezTo>
                <a:close/>
                <a:moveTo>
                  <a:pt x="11231" y="103349"/>
                </a:moveTo>
                <a:lnTo>
                  <a:pt x="11231" y="103349"/>
                </a:lnTo>
                <a:cubicBezTo>
                  <a:pt x="33497" y="103349"/>
                  <a:pt x="33497" y="103349"/>
                  <a:pt x="33497" y="103349"/>
                </a:cubicBezTo>
                <a:cubicBezTo>
                  <a:pt x="33497" y="95311"/>
                  <a:pt x="33497" y="95311"/>
                  <a:pt x="33497" y="95311"/>
                </a:cubicBezTo>
                <a:cubicBezTo>
                  <a:pt x="11231" y="95311"/>
                  <a:pt x="11231" y="95311"/>
                  <a:pt x="11231" y="95311"/>
                </a:cubicBezTo>
                <a:lnTo>
                  <a:pt x="11231" y="103349"/>
                </a:lnTo>
                <a:close/>
                <a:moveTo>
                  <a:pt x="66995" y="78947"/>
                </a:moveTo>
                <a:lnTo>
                  <a:pt x="66995" y="78947"/>
                </a:lnTo>
                <a:cubicBezTo>
                  <a:pt x="11231" y="78947"/>
                  <a:pt x="11231" y="78947"/>
                  <a:pt x="11231" y="78947"/>
                </a:cubicBezTo>
                <a:cubicBezTo>
                  <a:pt x="11231" y="87272"/>
                  <a:pt x="11231" y="87272"/>
                  <a:pt x="11231" y="87272"/>
                </a:cubicBezTo>
                <a:cubicBezTo>
                  <a:pt x="66995" y="87272"/>
                  <a:pt x="66995" y="87272"/>
                  <a:pt x="66995" y="87272"/>
                </a:cubicBezTo>
                <a:lnTo>
                  <a:pt x="66995" y="78947"/>
                </a:lnTo>
                <a:close/>
                <a:moveTo>
                  <a:pt x="0" y="8038"/>
                </a:moveTo>
                <a:lnTo>
                  <a:pt x="0" y="8038"/>
                </a:lnTo>
                <a:cubicBezTo>
                  <a:pt x="0" y="4019"/>
                  <a:pt x="2955" y="0"/>
                  <a:pt x="5714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4019"/>
                  <a:pt x="119802" y="8038"/>
                </a:cubicBezTo>
                <a:cubicBezTo>
                  <a:pt x="119802" y="32440"/>
                  <a:pt x="119802" y="32440"/>
                  <a:pt x="119802" y="32440"/>
                </a:cubicBezTo>
                <a:cubicBezTo>
                  <a:pt x="0" y="32440"/>
                  <a:pt x="0" y="32440"/>
                  <a:pt x="0" y="32440"/>
                </a:cubicBezTo>
                <a:lnTo>
                  <a:pt x="0" y="803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1" name="Shape 4951"/>
          <p:cNvSpPr/>
          <p:nvPr/>
        </p:nvSpPr>
        <p:spPr>
          <a:xfrm>
            <a:off x="3154845" y="3593244"/>
            <a:ext cx="286201" cy="271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2" name="Shape 4952"/>
          <p:cNvSpPr/>
          <p:nvPr/>
        </p:nvSpPr>
        <p:spPr>
          <a:xfrm>
            <a:off x="2655559" y="3603690"/>
            <a:ext cx="286203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779"/>
                </a:moveTo>
                <a:lnTo>
                  <a:pt x="114219" y="119779"/>
                </a:lnTo>
                <a:cubicBezTo>
                  <a:pt x="104252" y="119779"/>
                  <a:pt x="104252" y="119779"/>
                  <a:pt x="104252" y="119779"/>
                </a:cubicBezTo>
                <a:cubicBezTo>
                  <a:pt x="104252" y="70018"/>
                  <a:pt x="104252" y="70018"/>
                  <a:pt x="104252" y="70018"/>
                </a:cubicBezTo>
                <a:cubicBezTo>
                  <a:pt x="104252" y="31045"/>
                  <a:pt x="104252" y="31045"/>
                  <a:pt x="104252" y="31045"/>
                </a:cubicBezTo>
                <a:cubicBezTo>
                  <a:pt x="114219" y="31045"/>
                  <a:pt x="114219" y="31045"/>
                  <a:pt x="114219" y="31045"/>
                </a:cubicBezTo>
                <a:cubicBezTo>
                  <a:pt x="117009" y="31045"/>
                  <a:pt x="119800" y="32587"/>
                  <a:pt x="119800" y="37431"/>
                </a:cubicBezTo>
                <a:cubicBezTo>
                  <a:pt x="119800" y="76183"/>
                  <a:pt x="119800" y="76183"/>
                  <a:pt x="119800" y="76183"/>
                </a:cubicBezTo>
                <a:cubicBezTo>
                  <a:pt x="119800" y="101064"/>
                  <a:pt x="119800" y="101064"/>
                  <a:pt x="119800" y="101064"/>
                </a:cubicBezTo>
                <a:cubicBezTo>
                  <a:pt x="119800" y="113614"/>
                  <a:pt x="119800" y="113614"/>
                  <a:pt x="119800" y="113614"/>
                </a:cubicBezTo>
                <a:cubicBezTo>
                  <a:pt x="119800" y="116697"/>
                  <a:pt x="117009" y="119779"/>
                  <a:pt x="114219" y="119779"/>
                </a:cubicBezTo>
                <a:close/>
                <a:moveTo>
                  <a:pt x="19734" y="119779"/>
                </a:moveTo>
                <a:lnTo>
                  <a:pt x="19734" y="119779"/>
                </a:lnTo>
                <a:cubicBezTo>
                  <a:pt x="19734" y="70018"/>
                  <a:pt x="19734" y="70018"/>
                  <a:pt x="19734" y="70018"/>
                </a:cubicBezTo>
                <a:cubicBezTo>
                  <a:pt x="19734" y="68477"/>
                  <a:pt x="19734" y="68477"/>
                  <a:pt x="19734" y="68477"/>
                </a:cubicBezTo>
                <a:cubicBezTo>
                  <a:pt x="19734" y="31045"/>
                  <a:pt x="19734" y="31045"/>
                  <a:pt x="19734" y="31045"/>
                </a:cubicBezTo>
                <a:cubicBezTo>
                  <a:pt x="31096" y="31045"/>
                  <a:pt x="31096" y="31045"/>
                  <a:pt x="31096" y="31045"/>
                </a:cubicBezTo>
                <a:cubicBezTo>
                  <a:pt x="31096" y="14091"/>
                  <a:pt x="43654" y="0"/>
                  <a:pt x="59202" y="0"/>
                </a:cubicBezTo>
                <a:cubicBezTo>
                  <a:pt x="74750" y="0"/>
                  <a:pt x="87308" y="14091"/>
                  <a:pt x="87308" y="31045"/>
                </a:cubicBezTo>
                <a:cubicBezTo>
                  <a:pt x="98671" y="31045"/>
                  <a:pt x="98671" y="31045"/>
                  <a:pt x="98671" y="31045"/>
                </a:cubicBezTo>
                <a:cubicBezTo>
                  <a:pt x="98671" y="70018"/>
                  <a:pt x="98671" y="70018"/>
                  <a:pt x="98671" y="70018"/>
                </a:cubicBezTo>
                <a:cubicBezTo>
                  <a:pt x="98671" y="119779"/>
                  <a:pt x="98671" y="119779"/>
                  <a:pt x="98671" y="119779"/>
                </a:cubicBezTo>
                <a:lnTo>
                  <a:pt x="19734" y="119779"/>
                </a:lnTo>
                <a:close/>
                <a:moveTo>
                  <a:pt x="59202" y="12550"/>
                </a:moveTo>
                <a:lnTo>
                  <a:pt x="59202" y="12550"/>
                </a:lnTo>
                <a:cubicBezTo>
                  <a:pt x="50830" y="12550"/>
                  <a:pt x="42259" y="20256"/>
                  <a:pt x="42259" y="31045"/>
                </a:cubicBezTo>
                <a:cubicBezTo>
                  <a:pt x="76146" y="31045"/>
                  <a:pt x="76146" y="31045"/>
                  <a:pt x="76146" y="31045"/>
                </a:cubicBezTo>
                <a:cubicBezTo>
                  <a:pt x="76146" y="20256"/>
                  <a:pt x="69169" y="12550"/>
                  <a:pt x="59202" y="12550"/>
                </a:cubicBezTo>
                <a:close/>
                <a:moveTo>
                  <a:pt x="0" y="113614"/>
                </a:moveTo>
                <a:lnTo>
                  <a:pt x="0" y="113614"/>
                </a:lnTo>
                <a:cubicBezTo>
                  <a:pt x="0" y="101064"/>
                  <a:pt x="0" y="101064"/>
                  <a:pt x="0" y="101064"/>
                </a:cubicBezTo>
                <a:cubicBezTo>
                  <a:pt x="0" y="76183"/>
                  <a:pt x="0" y="76183"/>
                  <a:pt x="0" y="76183"/>
                </a:cubicBezTo>
                <a:cubicBezTo>
                  <a:pt x="0" y="37431"/>
                  <a:pt x="0" y="37431"/>
                  <a:pt x="0" y="37431"/>
                </a:cubicBezTo>
                <a:cubicBezTo>
                  <a:pt x="0" y="32587"/>
                  <a:pt x="1395" y="31045"/>
                  <a:pt x="5780" y="31045"/>
                </a:cubicBezTo>
                <a:cubicBezTo>
                  <a:pt x="14152" y="31045"/>
                  <a:pt x="14152" y="31045"/>
                  <a:pt x="14152" y="31045"/>
                </a:cubicBezTo>
                <a:cubicBezTo>
                  <a:pt x="14152" y="68477"/>
                  <a:pt x="14152" y="68477"/>
                  <a:pt x="14152" y="68477"/>
                </a:cubicBezTo>
                <a:cubicBezTo>
                  <a:pt x="14152" y="70018"/>
                  <a:pt x="14152" y="70018"/>
                  <a:pt x="14152" y="70018"/>
                </a:cubicBezTo>
                <a:cubicBezTo>
                  <a:pt x="14152" y="119779"/>
                  <a:pt x="14152" y="119779"/>
                  <a:pt x="14152" y="119779"/>
                </a:cubicBezTo>
                <a:cubicBezTo>
                  <a:pt x="5780" y="119779"/>
                  <a:pt x="5780" y="119779"/>
                  <a:pt x="5780" y="119779"/>
                </a:cubicBezTo>
                <a:cubicBezTo>
                  <a:pt x="1395" y="119779"/>
                  <a:pt x="0" y="116697"/>
                  <a:pt x="0" y="11361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3" name="Shape 4953"/>
          <p:cNvSpPr/>
          <p:nvPr/>
        </p:nvSpPr>
        <p:spPr>
          <a:xfrm>
            <a:off x="2187609" y="3609960"/>
            <a:ext cx="221440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944" y="58117"/>
                </a:moveTo>
                <a:lnTo>
                  <a:pt x="117944" y="58117"/>
                </a:lnTo>
                <a:lnTo>
                  <a:pt x="117944" y="58117"/>
                </a:lnTo>
                <a:lnTo>
                  <a:pt x="117944" y="58117"/>
                </a:lnTo>
                <a:cubicBezTo>
                  <a:pt x="59871" y="6588"/>
                  <a:pt x="59871" y="6588"/>
                  <a:pt x="59871" y="6588"/>
                </a:cubicBezTo>
                <a:cubicBezTo>
                  <a:pt x="16188" y="6588"/>
                  <a:pt x="16188" y="6588"/>
                  <a:pt x="16188" y="6588"/>
                </a:cubicBezTo>
                <a:cubicBezTo>
                  <a:pt x="7194" y="6588"/>
                  <a:pt x="7194" y="6588"/>
                  <a:pt x="7194" y="6588"/>
                </a:cubicBezTo>
                <a:cubicBezTo>
                  <a:pt x="7194" y="3294"/>
                  <a:pt x="8993" y="0"/>
                  <a:pt x="14389" y="0"/>
                </a:cubicBezTo>
                <a:lnTo>
                  <a:pt x="14389" y="0"/>
                </a:lnTo>
                <a:cubicBezTo>
                  <a:pt x="59871" y="0"/>
                  <a:pt x="59871" y="0"/>
                  <a:pt x="59871" y="0"/>
                </a:cubicBezTo>
                <a:lnTo>
                  <a:pt x="59871" y="0"/>
                </a:lnTo>
                <a:lnTo>
                  <a:pt x="59871" y="0"/>
                </a:lnTo>
                <a:cubicBezTo>
                  <a:pt x="61670" y="0"/>
                  <a:pt x="63468" y="1647"/>
                  <a:pt x="65267" y="3294"/>
                </a:cubicBezTo>
                <a:cubicBezTo>
                  <a:pt x="105353" y="38352"/>
                  <a:pt x="105353" y="38352"/>
                  <a:pt x="105353" y="38352"/>
                </a:cubicBezTo>
                <a:lnTo>
                  <a:pt x="105353" y="38352"/>
                </a:lnTo>
                <a:cubicBezTo>
                  <a:pt x="117944" y="48235"/>
                  <a:pt x="117944" y="48235"/>
                  <a:pt x="117944" y="48235"/>
                </a:cubicBezTo>
                <a:cubicBezTo>
                  <a:pt x="119743" y="49882"/>
                  <a:pt x="119743" y="51529"/>
                  <a:pt x="119743" y="53176"/>
                </a:cubicBezTo>
                <a:cubicBezTo>
                  <a:pt x="119743" y="54823"/>
                  <a:pt x="119743" y="56470"/>
                  <a:pt x="117944" y="58117"/>
                </a:cubicBezTo>
                <a:close/>
                <a:moveTo>
                  <a:pt x="52676" y="13411"/>
                </a:moveTo>
                <a:lnTo>
                  <a:pt x="52676" y="13411"/>
                </a:lnTo>
                <a:lnTo>
                  <a:pt x="52676" y="13411"/>
                </a:lnTo>
                <a:lnTo>
                  <a:pt x="52676" y="13411"/>
                </a:lnTo>
                <a:cubicBezTo>
                  <a:pt x="54475" y="13411"/>
                  <a:pt x="56274" y="15058"/>
                  <a:pt x="58072" y="16705"/>
                </a:cubicBezTo>
                <a:cubicBezTo>
                  <a:pt x="112548" y="64941"/>
                  <a:pt x="112548" y="64941"/>
                  <a:pt x="112548" y="64941"/>
                </a:cubicBezTo>
                <a:cubicBezTo>
                  <a:pt x="114346" y="64941"/>
                  <a:pt x="114346" y="66588"/>
                  <a:pt x="116145" y="68235"/>
                </a:cubicBezTo>
                <a:lnTo>
                  <a:pt x="116145" y="68235"/>
                </a:lnTo>
                <a:lnTo>
                  <a:pt x="116145" y="68235"/>
                </a:lnTo>
                <a:lnTo>
                  <a:pt x="116145" y="68235"/>
                </a:lnTo>
                <a:cubicBezTo>
                  <a:pt x="116145" y="68235"/>
                  <a:pt x="116145" y="68235"/>
                  <a:pt x="116145" y="69882"/>
                </a:cubicBezTo>
                <a:lnTo>
                  <a:pt x="116145" y="69882"/>
                </a:lnTo>
                <a:lnTo>
                  <a:pt x="116145" y="69882"/>
                </a:lnTo>
                <a:lnTo>
                  <a:pt x="116145" y="69882"/>
                </a:lnTo>
                <a:cubicBezTo>
                  <a:pt x="116145" y="71529"/>
                  <a:pt x="114346" y="73176"/>
                  <a:pt x="114346" y="73176"/>
                </a:cubicBezTo>
                <a:lnTo>
                  <a:pt x="114346" y="73176"/>
                </a:lnTo>
                <a:cubicBezTo>
                  <a:pt x="72719" y="118117"/>
                  <a:pt x="72719" y="118117"/>
                  <a:pt x="72719" y="118117"/>
                </a:cubicBezTo>
                <a:lnTo>
                  <a:pt x="72719" y="118117"/>
                </a:lnTo>
                <a:cubicBezTo>
                  <a:pt x="70663" y="119764"/>
                  <a:pt x="68865" y="119764"/>
                  <a:pt x="67066" y="119764"/>
                </a:cubicBezTo>
                <a:lnTo>
                  <a:pt x="67066" y="119764"/>
                </a:lnTo>
                <a:lnTo>
                  <a:pt x="67066" y="119764"/>
                </a:lnTo>
                <a:lnTo>
                  <a:pt x="67066" y="119764"/>
                </a:lnTo>
                <a:lnTo>
                  <a:pt x="65267" y="119764"/>
                </a:lnTo>
                <a:lnTo>
                  <a:pt x="65267" y="119764"/>
                </a:lnTo>
                <a:cubicBezTo>
                  <a:pt x="65267" y="119764"/>
                  <a:pt x="63468" y="119764"/>
                  <a:pt x="61670" y="118117"/>
                </a:cubicBezTo>
                <a:lnTo>
                  <a:pt x="61670" y="118117"/>
                </a:lnTo>
                <a:cubicBezTo>
                  <a:pt x="1798" y="68235"/>
                  <a:pt x="1798" y="68235"/>
                  <a:pt x="1798" y="68235"/>
                </a:cubicBezTo>
                <a:lnTo>
                  <a:pt x="1798" y="68235"/>
                </a:lnTo>
                <a:cubicBezTo>
                  <a:pt x="0" y="66588"/>
                  <a:pt x="0" y="64941"/>
                  <a:pt x="0" y="63294"/>
                </a:cubicBezTo>
                <a:lnTo>
                  <a:pt x="0" y="63294"/>
                </a:lnTo>
                <a:cubicBezTo>
                  <a:pt x="0" y="26588"/>
                  <a:pt x="0" y="26588"/>
                  <a:pt x="0" y="26588"/>
                </a:cubicBezTo>
                <a:cubicBezTo>
                  <a:pt x="0" y="20000"/>
                  <a:pt x="0" y="20000"/>
                  <a:pt x="0" y="20000"/>
                </a:cubicBezTo>
                <a:lnTo>
                  <a:pt x="0" y="20000"/>
                </a:lnTo>
                <a:lnTo>
                  <a:pt x="0" y="20000"/>
                </a:lnTo>
                <a:cubicBezTo>
                  <a:pt x="0" y="16705"/>
                  <a:pt x="1798" y="13411"/>
                  <a:pt x="7194" y="13411"/>
                </a:cubicBezTo>
                <a:lnTo>
                  <a:pt x="7194" y="13411"/>
                </a:lnTo>
                <a:lnTo>
                  <a:pt x="52676" y="13411"/>
                </a:lnTo>
                <a:close/>
                <a:moveTo>
                  <a:pt x="17987" y="40000"/>
                </a:moveTo>
                <a:lnTo>
                  <a:pt x="17987" y="40000"/>
                </a:lnTo>
                <a:cubicBezTo>
                  <a:pt x="23640" y="40000"/>
                  <a:pt x="29036" y="36705"/>
                  <a:pt x="29036" y="31529"/>
                </a:cubicBezTo>
                <a:cubicBezTo>
                  <a:pt x="29036" y="26588"/>
                  <a:pt x="23640" y="23294"/>
                  <a:pt x="17987" y="23294"/>
                </a:cubicBezTo>
                <a:cubicBezTo>
                  <a:pt x="12591" y="23294"/>
                  <a:pt x="8993" y="26588"/>
                  <a:pt x="8993" y="31529"/>
                </a:cubicBezTo>
                <a:cubicBezTo>
                  <a:pt x="8993" y="36705"/>
                  <a:pt x="12591" y="40000"/>
                  <a:pt x="17987" y="4000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4" name="Shape 4954"/>
          <p:cNvSpPr/>
          <p:nvPr/>
        </p:nvSpPr>
        <p:spPr>
          <a:xfrm>
            <a:off x="1690412" y="3624587"/>
            <a:ext cx="215174" cy="21523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1850"/>
                </a:moveTo>
                <a:lnTo>
                  <a:pt x="119735" y="61850"/>
                </a:lnTo>
                <a:lnTo>
                  <a:pt x="119735" y="61850"/>
                </a:lnTo>
                <a:lnTo>
                  <a:pt x="119735" y="61850"/>
                </a:lnTo>
                <a:lnTo>
                  <a:pt x="119735" y="61850"/>
                </a:lnTo>
                <a:cubicBezTo>
                  <a:pt x="119735" y="61850"/>
                  <a:pt x="119735" y="61850"/>
                  <a:pt x="119735" y="63700"/>
                </a:cubicBezTo>
                <a:lnTo>
                  <a:pt x="119735" y="63700"/>
                </a:lnTo>
                <a:lnTo>
                  <a:pt x="119735" y="63700"/>
                </a:lnTo>
                <a:lnTo>
                  <a:pt x="119735" y="63700"/>
                </a:lnTo>
                <a:cubicBezTo>
                  <a:pt x="119735" y="65550"/>
                  <a:pt x="117880" y="67400"/>
                  <a:pt x="117880" y="67400"/>
                </a:cubicBezTo>
                <a:lnTo>
                  <a:pt x="117880" y="67400"/>
                </a:lnTo>
                <a:cubicBezTo>
                  <a:pt x="74966" y="117885"/>
                  <a:pt x="74966" y="117885"/>
                  <a:pt x="74966" y="117885"/>
                </a:cubicBezTo>
                <a:lnTo>
                  <a:pt x="74966" y="117885"/>
                </a:lnTo>
                <a:cubicBezTo>
                  <a:pt x="72847" y="119735"/>
                  <a:pt x="70993" y="119735"/>
                  <a:pt x="69139" y="119735"/>
                </a:cubicBezTo>
                <a:lnTo>
                  <a:pt x="69139" y="119735"/>
                </a:lnTo>
                <a:lnTo>
                  <a:pt x="69139" y="119735"/>
                </a:lnTo>
                <a:lnTo>
                  <a:pt x="69139" y="119735"/>
                </a:lnTo>
                <a:lnTo>
                  <a:pt x="67284" y="119735"/>
                </a:lnTo>
                <a:lnTo>
                  <a:pt x="67284" y="119735"/>
                </a:lnTo>
                <a:cubicBezTo>
                  <a:pt x="67284" y="119735"/>
                  <a:pt x="65430" y="119735"/>
                  <a:pt x="63576" y="117885"/>
                </a:cubicBezTo>
                <a:lnTo>
                  <a:pt x="63576" y="117885"/>
                </a:lnTo>
                <a:cubicBezTo>
                  <a:pt x="1854" y="61850"/>
                  <a:pt x="1854" y="61850"/>
                  <a:pt x="1854" y="61850"/>
                </a:cubicBezTo>
                <a:lnTo>
                  <a:pt x="1854" y="61850"/>
                </a:lnTo>
                <a:cubicBezTo>
                  <a:pt x="0" y="59735"/>
                  <a:pt x="0" y="57885"/>
                  <a:pt x="0" y="56035"/>
                </a:cubicBezTo>
                <a:lnTo>
                  <a:pt x="0" y="56035"/>
                </a:lnTo>
                <a:cubicBezTo>
                  <a:pt x="0" y="15066"/>
                  <a:pt x="0" y="15066"/>
                  <a:pt x="0" y="15066"/>
                </a:cubicBezTo>
                <a:cubicBezTo>
                  <a:pt x="0" y="7665"/>
                  <a:pt x="0" y="7665"/>
                  <a:pt x="0" y="7665"/>
                </a:cubicBezTo>
                <a:lnTo>
                  <a:pt x="0" y="7665"/>
                </a:lnTo>
                <a:lnTo>
                  <a:pt x="0" y="7665"/>
                </a:lnTo>
                <a:cubicBezTo>
                  <a:pt x="0" y="3964"/>
                  <a:pt x="1854" y="0"/>
                  <a:pt x="7417" y="0"/>
                </a:cubicBezTo>
                <a:lnTo>
                  <a:pt x="7417" y="0"/>
                </a:lnTo>
                <a:cubicBezTo>
                  <a:pt x="54304" y="0"/>
                  <a:pt x="54304" y="0"/>
                  <a:pt x="54304" y="0"/>
                </a:cubicBezTo>
                <a:lnTo>
                  <a:pt x="54304" y="0"/>
                </a:lnTo>
                <a:lnTo>
                  <a:pt x="54304" y="0"/>
                </a:lnTo>
                <a:cubicBezTo>
                  <a:pt x="56158" y="0"/>
                  <a:pt x="58013" y="2114"/>
                  <a:pt x="59867" y="3964"/>
                </a:cubicBezTo>
                <a:cubicBezTo>
                  <a:pt x="116026" y="57885"/>
                  <a:pt x="116026" y="57885"/>
                  <a:pt x="116026" y="57885"/>
                </a:cubicBezTo>
                <a:cubicBezTo>
                  <a:pt x="117880" y="57885"/>
                  <a:pt x="117880" y="59735"/>
                  <a:pt x="119735" y="61850"/>
                </a:cubicBezTo>
                <a:close/>
                <a:moveTo>
                  <a:pt x="18543" y="11365"/>
                </a:moveTo>
                <a:lnTo>
                  <a:pt x="18543" y="11365"/>
                </a:lnTo>
                <a:cubicBezTo>
                  <a:pt x="12980" y="11365"/>
                  <a:pt x="9271" y="15066"/>
                  <a:pt x="9271" y="20616"/>
                </a:cubicBezTo>
                <a:cubicBezTo>
                  <a:pt x="9271" y="26167"/>
                  <a:pt x="12980" y="29867"/>
                  <a:pt x="18543" y="29867"/>
                </a:cubicBezTo>
                <a:cubicBezTo>
                  <a:pt x="24370" y="29867"/>
                  <a:pt x="29933" y="26167"/>
                  <a:pt x="29933" y="20616"/>
                </a:cubicBezTo>
                <a:cubicBezTo>
                  <a:pt x="29933" y="15066"/>
                  <a:pt x="24370" y="11365"/>
                  <a:pt x="18543" y="1136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5" name="Shape 4955"/>
          <p:cNvSpPr/>
          <p:nvPr/>
        </p:nvSpPr>
        <p:spPr>
          <a:xfrm>
            <a:off x="7155398" y="3112634"/>
            <a:ext cx="286203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880" y="74823"/>
                </a:moveTo>
                <a:lnTo>
                  <a:pt x="95880" y="74823"/>
                </a:lnTo>
                <a:cubicBezTo>
                  <a:pt x="81727" y="74823"/>
                  <a:pt x="70365" y="63294"/>
                  <a:pt x="70365" y="46588"/>
                </a:cubicBezTo>
                <a:cubicBezTo>
                  <a:pt x="70365" y="29882"/>
                  <a:pt x="81727" y="18352"/>
                  <a:pt x="95880" y="18352"/>
                </a:cubicBezTo>
                <a:cubicBezTo>
                  <a:pt x="108438" y="18352"/>
                  <a:pt x="119800" y="29882"/>
                  <a:pt x="119800" y="46588"/>
                </a:cubicBezTo>
                <a:cubicBezTo>
                  <a:pt x="119800" y="63294"/>
                  <a:pt x="108438" y="74823"/>
                  <a:pt x="95880" y="74823"/>
                </a:cubicBezTo>
                <a:close/>
                <a:moveTo>
                  <a:pt x="107043" y="51529"/>
                </a:moveTo>
                <a:lnTo>
                  <a:pt x="107043" y="51529"/>
                </a:lnTo>
                <a:cubicBezTo>
                  <a:pt x="102857" y="46588"/>
                  <a:pt x="102857" y="46588"/>
                  <a:pt x="102857" y="46588"/>
                </a:cubicBezTo>
                <a:cubicBezTo>
                  <a:pt x="107043" y="41647"/>
                  <a:pt x="107043" y="41647"/>
                  <a:pt x="107043" y="41647"/>
                </a:cubicBezTo>
                <a:lnTo>
                  <a:pt x="107043" y="41647"/>
                </a:lnTo>
                <a:cubicBezTo>
                  <a:pt x="108438" y="41647"/>
                  <a:pt x="108438" y="40000"/>
                  <a:pt x="108438" y="38352"/>
                </a:cubicBezTo>
                <a:cubicBezTo>
                  <a:pt x="108438" y="33176"/>
                  <a:pt x="105647" y="31529"/>
                  <a:pt x="102857" y="31529"/>
                </a:cubicBezTo>
                <a:cubicBezTo>
                  <a:pt x="101461" y="31529"/>
                  <a:pt x="100066" y="31529"/>
                  <a:pt x="98671" y="33176"/>
                </a:cubicBezTo>
                <a:lnTo>
                  <a:pt x="98671" y="33176"/>
                </a:lnTo>
                <a:cubicBezTo>
                  <a:pt x="95880" y="36705"/>
                  <a:pt x="95880" y="36705"/>
                  <a:pt x="95880" y="36705"/>
                </a:cubicBezTo>
                <a:cubicBezTo>
                  <a:pt x="91495" y="33176"/>
                  <a:pt x="91495" y="33176"/>
                  <a:pt x="91495" y="33176"/>
                </a:cubicBezTo>
                <a:lnTo>
                  <a:pt x="91495" y="33176"/>
                </a:lnTo>
                <a:cubicBezTo>
                  <a:pt x="90099" y="31529"/>
                  <a:pt x="88704" y="31529"/>
                  <a:pt x="87308" y="31529"/>
                </a:cubicBezTo>
                <a:cubicBezTo>
                  <a:pt x="84518" y="31529"/>
                  <a:pt x="81727" y="33176"/>
                  <a:pt x="81727" y="38352"/>
                </a:cubicBezTo>
                <a:cubicBezTo>
                  <a:pt x="81727" y="40000"/>
                  <a:pt x="83122" y="41647"/>
                  <a:pt x="84518" y="41647"/>
                </a:cubicBezTo>
                <a:lnTo>
                  <a:pt x="84518" y="41647"/>
                </a:lnTo>
                <a:cubicBezTo>
                  <a:pt x="87308" y="46588"/>
                  <a:pt x="87308" y="46588"/>
                  <a:pt x="87308" y="46588"/>
                </a:cubicBezTo>
                <a:cubicBezTo>
                  <a:pt x="84518" y="51529"/>
                  <a:pt x="84518" y="51529"/>
                  <a:pt x="84518" y="51529"/>
                </a:cubicBezTo>
                <a:lnTo>
                  <a:pt x="84518" y="51529"/>
                </a:lnTo>
                <a:cubicBezTo>
                  <a:pt x="83122" y="51529"/>
                  <a:pt x="81727" y="53176"/>
                  <a:pt x="81727" y="54823"/>
                </a:cubicBezTo>
                <a:cubicBezTo>
                  <a:pt x="81727" y="59764"/>
                  <a:pt x="84518" y="61411"/>
                  <a:pt x="87308" y="61411"/>
                </a:cubicBezTo>
                <a:cubicBezTo>
                  <a:pt x="88704" y="61411"/>
                  <a:pt x="90099" y="61411"/>
                  <a:pt x="91495" y="59764"/>
                </a:cubicBezTo>
                <a:lnTo>
                  <a:pt x="91495" y="59764"/>
                </a:lnTo>
                <a:cubicBezTo>
                  <a:pt x="95880" y="56470"/>
                  <a:pt x="95880" y="56470"/>
                  <a:pt x="95880" y="56470"/>
                </a:cubicBezTo>
                <a:cubicBezTo>
                  <a:pt x="98671" y="59764"/>
                  <a:pt x="98671" y="59764"/>
                  <a:pt x="98671" y="59764"/>
                </a:cubicBezTo>
                <a:lnTo>
                  <a:pt x="98671" y="59764"/>
                </a:lnTo>
                <a:cubicBezTo>
                  <a:pt x="100066" y="61411"/>
                  <a:pt x="101461" y="61411"/>
                  <a:pt x="102857" y="61411"/>
                </a:cubicBezTo>
                <a:cubicBezTo>
                  <a:pt x="105647" y="61411"/>
                  <a:pt x="108438" y="59764"/>
                  <a:pt x="108438" y="54823"/>
                </a:cubicBezTo>
                <a:cubicBezTo>
                  <a:pt x="108438" y="53176"/>
                  <a:pt x="108438" y="51529"/>
                  <a:pt x="107043" y="51529"/>
                </a:cubicBezTo>
                <a:close/>
                <a:moveTo>
                  <a:pt x="71960" y="23294"/>
                </a:moveTo>
                <a:lnTo>
                  <a:pt x="71960" y="23294"/>
                </a:lnTo>
                <a:cubicBezTo>
                  <a:pt x="66179" y="9882"/>
                  <a:pt x="66179" y="9882"/>
                  <a:pt x="66179" y="9882"/>
                </a:cubicBezTo>
                <a:lnTo>
                  <a:pt x="66179" y="9882"/>
                </a:lnTo>
                <a:cubicBezTo>
                  <a:pt x="66179" y="8235"/>
                  <a:pt x="64784" y="8235"/>
                  <a:pt x="64784" y="6588"/>
                </a:cubicBezTo>
                <a:cubicBezTo>
                  <a:pt x="64784" y="3294"/>
                  <a:pt x="67574" y="0"/>
                  <a:pt x="70365" y="0"/>
                </a:cubicBezTo>
                <a:cubicBezTo>
                  <a:pt x="73355" y="0"/>
                  <a:pt x="74750" y="1647"/>
                  <a:pt x="76146" y="3294"/>
                </a:cubicBezTo>
                <a:lnTo>
                  <a:pt x="76146" y="3294"/>
                </a:lnTo>
                <a:cubicBezTo>
                  <a:pt x="81727" y="14823"/>
                  <a:pt x="81727" y="14823"/>
                  <a:pt x="81727" y="14823"/>
                </a:cubicBezTo>
                <a:cubicBezTo>
                  <a:pt x="77541" y="16705"/>
                  <a:pt x="74750" y="20000"/>
                  <a:pt x="71960" y="23294"/>
                </a:cubicBezTo>
                <a:close/>
                <a:moveTo>
                  <a:pt x="53621" y="9882"/>
                </a:moveTo>
                <a:lnTo>
                  <a:pt x="53621" y="9882"/>
                </a:lnTo>
                <a:cubicBezTo>
                  <a:pt x="40863" y="38352"/>
                  <a:pt x="40863" y="38352"/>
                  <a:pt x="40863" y="38352"/>
                </a:cubicBezTo>
                <a:cubicBezTo>
                  <a:pt x="28106" y="38352"/>
                  <a:pt x="28106" y="38352"/>
                  <a:pt x="28106" y="38352"/>
                </a:cubicBezTo>
                <a:cubicBezTo>
                  <a:pt x="43654" y="3294"/>
                  <a:pt x="43654" y="3294"/>
                  <a:pt x="43654" y="3294"/>
                </a:cubicBezTo>
                <a:lnTo>
                  <a:pt x="43654" y="3294"/>
                </a:lnTo>
                <a:cubicBezTo>
                  <a:pt x="43654" y="1647"/>
                  <a:pt x="46445" y="0"/>
                  <a:pt x="47840" y="0"/>
                </a:cubicBezTo>
                <a:cubicBezTo>
                  <a:pt x="52225" y="0"/>
                  <a:pt x="53621" y="3294"/>
                  <a:pt x="53621" y="6588"/>
                </a:cubicBezTo>
                <a:cubicBezTo>
                  <a:pt x="53621" y="8235"/>
                  <a:pt x="53621" y="8235"/>
                  <a:pt x="53621" y="9882"/>
                </a:cubicBezTo>
                <a:close/>
                <a:moveTo>
                  <a:pt x="45049" y="44941"/>
                </a:moveTo>
                <a:lnTo>
                  <a:pt x="45049" y="44941"/>
                </a:lnTo>
                <a:cubicBezTo>
                  <a:pt x="64784" y="44941"/>
                  <a:pt x="64784" y="44941"/>
                  <a:pt x="64784" y="44941"/>
                </a:cubicBezTo>
                <a:lnTo>
                  <a:pt x="64784" y="46588"/>
                </a:lnTo>
                <a:cubicBezTo>
                  <a:pt x="64784" y="58117"/>
                  <a:pt x="68970" y="68235"/>
                  <a:pt x="76146" y="74823"/>
                </a:cubicBezTo>
                <a:cubicBezTo>
                  <a:pt x="76146" y="99764"/>
                  <a:pt x="76146" y="99764"/>
                  <a:pt x="76146" y="99764"/>
                </a:cubicBezTo>
                <a:cubicBezTo>
                  <a:pt x="76146" y="103058"/>
                  <a:pt x="78936" y="106352"/>
                  <a:pt x="81727" y="106352"/>
                </a:cubicBezTo>
                <a:cubicBezTo>
                  <a:pt x="85913" y="106352"/>
                  <a:pt x="87308" y="103058"/>
                  <a:pt x="87308" y="99764"/>
                </a:cubicBezTo>
                <a:cubicBezTo>
                  <a:pt x="87308" y="81411"/>
                  <a:pt x="87308" y="81411"/>
                  <a:pt x="87308" y="81411"/>
                </a:cubicBezTo>
                <a:cubicBezTo>
                  <a:pt x="90099" y="81411"/>
                  <a:pt x="92890" y="81411"/>
                  <a:pt x="95880" y="81411"/>
                </a:cubicBezTo>
                <a:cubicBezTo>
                  <a:pt x="98671" y="81411"/>
                  <a:pt x="101461" y="81411"/>
                  <a:pt x="104252" y="79764"/>
                </a:cubicBezTo>
                <a:cubicBezTo>
                  <a:pt x="97275" y="114823"/>
                  <a:pt x="97275" y="114823"/>
                  <a:pt x="97275" y="114823"/>
                </a:cubicBezTo>
                <a:lnTo>
                  <a:pt x="97275" y="114823"/>
                </a:lnTo>
                <a:cubicBezTo>
                  <a:pt x="95880" y="118117"/>
                  <a:pt x="94485" y="119764"/>
                  <a:pt x="91495" y="119764"/>
                </a:cubicBezTo>
                <a:lnTo>
                  <a:pt x="91495" y="119764"/>
                </a:lnTo>
                <a:cubicBezTo>
                  <a:pt x="90099" y="119764"/>
                  <a:pt x="90099" y="119764"/>
                  <a:pt x="90099" y="119764"/>
                </a:cubicBezTo>
                <a:cubicBezTo>
                  <a:pt x="88704" y="119764"/>
                  <a:pt x="88704" y="119764"/>
                  <a:pt x="88704" y="119764"/>
                </a:cubicBezTo>
                <a:cubicBezTo>
                  <a:pt x="28106" y="119764"/>
                  <a:pt x="28106" y="119764"/>
                  <a:pt x="28106" y="119764"/>
                </a:cubicBezTo>
                <a:lnTo>
                  <a:pt x="28106" y="119764"/>
                </a:lnTo>
                <a:lnTo>
                  <a:pt x="28106" y="119764"/>
                </a:lnTo>
                <a:lnTo>
                  <a:pt x="28106" y="119764"/>
                </a:lnTo>
                <a:cubicBezTo>
                  <a:pt x="25315" y="119764"/>
                  <a:pt x="22524" y="118117"/>
                  <a:pt x="22524" y="114823"/>
                </a:cubicBezTo>
                <a:lnTo>
                  <a:pt x="22524" y="114823"/>
                </a:lnTo>
                <a:cubicBezTo>
                  <a:pt x="9966" y="58117"/>
                  <a:pt x="9966" y="58117"/>
                  <a:pt x="9966" y="58117"/>
                </a:cubicBezTo>
                <a:cubicBezTo>
                  <a:pt x="5581" y="58117"/>
                  <a:pt x="5581" y="58117"/>
                  <a:pt x="5581" y="58117"/>
                </a:cubicBezTo>
                <a:cubicBezTo>
                  <a:pt x="1395" y="58117"/>
                  <a:pt x="0" y="54823"/>
                  <a:pt x="0" y="51529"/>
                </a:cubicBezTo>
                <a:cubicBezTo>
                  <a:pt x="0" y="46588"/>
                  <a:pt x="1395" y="44941"/>
                  <a:pt x="5581" y="44941"/>
                </a:cubicBezTo>
                <a:cubicBezTo>
                  <a:pt x="26710" y="44941"/>
                  <a:pt x="26710" y="44941"/>
                  <a:pt x="26710" y="44941"/>
                </a:cubicBezTo>
                <a:cubicBezTo>
                  <a:pt x="45049" y="44941"/>
                  <a:pt x="45049" y="44941"/>
                  <a:pt x="45049" y="44941"/>
                </a:cubicBezTo>
                <a:close/>
                <a:moveTo>
                  <a:pt x="53621" y="99764"/>
                </a:moveTo>
                <a:lnTo>
                  <a:pt x="53621" y="99764"/>
                </a:lnTo>
                <a:cubicBezTo>
                  <a:pt x="53621" y="103058"/>
                  <a:pt x="56411" y="106352"/>
                  <a:pt x="59202" y="106352"/>
                </a:cubicBezTo>
                <a:cubicBezTo>
                  <a:pt x="63388" y="106352"/>
                  <a:pt x="64784" y="103058"/>
                  <a:pt x="64784" y="99764"/>
                </a:cubicBezTo>
                <a:cubicBezTo>
                  <a:pt x="64784" y="64941"/>
                  <a:pt x="64784" y="64941"/>
                  <a:pt x="64784" y="64941"/>
                </a:cubicBezTo>
                <a:cubicBezTo>
                  <a:pt x="64784" y="59764"/>
                  <a:pt x="63388" y="58117"/>
                  <a:pt x="59202" y="58117"/>
                </a:cubicBezTo>
                <a:cubicBezTo>
                  <a:pt x="56411" y="58117"/>
                  <a:pt x="53621" y="59764"/>
                  <a:pt x="53621" y="64941"/>
                </a:cubicBezTo>
                <a:lnTo>
                  <a:pt x="53621" y="99764"/>
                </a:lnTo>
                <a:close/>
                <a:moveTo>
                  <a:pt x="42259" y="64941"/>
                </a:moveTo>
                <a:lnTo>
                  <a:pt x="42259" y="64941"/>
                </a:lnTo>
                <a:cubicBezTo>
                  <a:pt x="42259" y="59764"/>
                  <a:pt x="40863" y="58117"/>
                  <a:pt x="36677" y="58117"/>
                </a:cubicBezTo>
                <a:cubicBezTo>
                  <a:pt x="33887" y="58117"/>
                  <a:pt x="30897" y="59764"/>
                  <a:pt x="30897" y="64941"/>
                </a:cubicBezTo>
                <a:cubicBezTo>
                  <a:pt x="30897" y="99764"/>
                  <a:pt x="30897" y="99764"/>
                  <a:pt x="30897" y="99764"/>
                </a:cubicBezTo>
                <a:cubicBezTo>
                  <a:pt x="30897" y="103058"/>
                  <a:pt x="33887" y="106352"/>
                  <a:pt x="36677" y="106352"/>
                </a:cubicBezTo>
                <a:cubicBezTo>
                  <a:pt x="40863" y="106352"/>
                  <a:pt x="42259" y="103058"/>
                  <a:pt x="42259" y="99764"/>
                </a:cubicBezTo>
                <a:lnTo>
                  <a:pt x="42259" y="6494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6" name="Shape 4956"/>
          <p:cNvSpPr/>
          <p:nvPr/>
        </p:nvSpPr>
        <p:spPr>
          <a:xfrm>
            <a:off x="6651935" y="3112634"/>
            <a:ext cx="28829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581" y="74823"/>
                </a:moveTo>
                <a:lnTo>
                  <a:pt x="94581" y="74823"/>
                </a:lnTo>
                <a:cubicBezTo>
                  <a:pt x="82167" y="74823"/>
                  <a:pt x="70935" y="63294"/>
                  <a:pt x="70935" y="46588"/>
                </a:cubicBezTo>
                <a:cubicBezTo>
                  <a:pt x="70935" y="29882"/>
                  <a:pt x="82167" y="18352"/>
                  <a:pt x="94581" y="18352"/>
                </a:cubicBezTo>
                <a:cubicBezTo>
                  <a:pt x="108571" y="18352"/>
                  <a:pt x="119802" y="29882"/>
                  <a:pt x="119802" y="46588"/>
                </a:cubicBezTo>
                <a:cubicBezTo>
                  <a:pt x="119802" y="63294"/>
                  <a:pt x="108571" y="74823"/>
                  <a:pt x="94581" y="74823"/>
                </a:cubicBezTo>
                <a:close/>
                <a:moveTo>
                  <a:pt x="105812" y="33176"/>
                </a:moveTo>
                <a:lnTo>
                  <a:pt x="105812" y="33176"/>
                </a:lnTo>
                <a:cubicBezTo>
                  <a:pt x="104433" y="33176"/>
                  <a:pt x="103054" y="33176"/>
                  <a:pt x="103054" y="34823"/>
                </a:cubicBezTo>
                <a:cubicBezTo>
                  <a:pt x="91822" y="48235"/>
                  <a:pt x="91822" y="48235"/>
                  <a:pt x="91822" y="48235"/>
                </a:cubicBezTo>
                <a:cubicBezTo>
                  <a:pt x="87684" y="44941"/>
                  <a:pt x="87684" y="44941"/>
                  <a:pt x="87684" y="44941"/>
                </a:cubicBezTo>
                <a:cubicBezTo>
                  <a:pt x="86305" y="43294"/>
                  <a:pt x="84926" y="41647"/>
                  <a:pt x="83546" y="41647"/>
                </a:cubicBezTo>
                <a:cubicBezTo>
                  <a:pt x="80788" y="41647"/>
                  <a:pt x="78029" y="44941"/>
                  <a:pt x="78029" y="48235"/>
                </a:cubicBezTo>
                <a:cubicBezTo>
                  <a:pt x="78029" y="49882"/>
                  <a:pt x="79408" y="51529"/>
                  <a:pt x="80788" y="53176"/>
                </a:cubicBezTo>
                <a:cubicBezTo>
                  <a:pt x="87684" y="61411"/>
                  <a:pt x="87684" y="61411"/>
                  <a:pt x="87684" y="61411"/>
                </a:cubicBezTo>
                <a:cubicBezTo>
                  <a:pt x="89064" y="63294"/>
                  <a:pt x="90443" y="64941"/>
                  <a:pt x="91822" y="64941"/>
                </a:cubicBezTo>
                <a:cubicBezTo>
                  <a:pt x="93201" y="64941"/>
                  <a:pt x="94581" y="63294"/>
                  <a:pt x="94581" y="61411"/>
                </a:cubicBezTo>
                <a:cubicBezTo>
                  <a:pt x="109950" y="44941"/>
                  <a:pt x="109950" y="44941"/>
                  <a:pt x="109950" y="44941"/>
                </a:cubicBezTo>
                <a:cubicBezTo>
                  <a:pt x="111330" y="43294"/>
                  <a:pt x="111330" y="41647"/>
                  <a:pt x="111330" y="40000"/>
                </a:cubicBezTo>
                <a:cubicBezTo>
                  <a:pt x="111330" y="36705"/>
                  <a:pt x="109950" y="33176"/>
                  <a:pt x="105812" y="33176"/>
                </a:cubicBezTo>
                <a:close/>
                <a:moveTo>
                  <a:pt x="72315" y="23294"/>
                </a:moveTo>
                <a:lnTo>
                  <a:pt x="72315" y="23294"/>
                </a:lnTo>
                <a:cubicBezTo>
                  <a:pt x="66798" y="9882"/>
                  <a:pt x="66798" y="9882"/>
                  <a:pt x="66798" y="9882"/>
                </a:cubicBezTo>
                <a:lnTo>
                  <a:pt x="66798" y="9882"/>
                </a:lnTo>
                <a:cubicBezTo>
                  <a:pt x="65418" y="8235"/>
                  <a:pt x="65418" y="8235"/>
                  <a:pt x="65418" y="6588"/>
                </a:cubicBezTo>
                <a:cubicBezTo>
                  <a:pt x="65418" y="3294"/>
                  <a:pt x="68177" y="0"/>
                  <a:pt x="70935" y="0"/>
                </a:cubicBezTo>
                <a:cubicBezTo>
                  <a:pt x="73891" y="0"/>
                  <a:pt x="75270" y="1647"/>
                  <a:pt x="76650" y="3294"/>
                </a:cubicBezTo>
                <a:lnTo>
                  <a:pt x="76650" y="3294"/>
                </a:lnTo>
                <a:cubicBezTo>
                  <a:pt x="80788" y="14823"/>
                  <a:pt x="80788" y="14823"/>
                  <a:pt x="80788" y="14823"/>
                </a:cubicBezTo>
                <a:cubicBezTo>
                  <a:pt x="78029" y="16705"/>
                  <a:pt x="75270" y="20000"/>
                  <a:pt x="72315" y="23294"/>
                </a:cubicBezTo>
                <a:close/>
                <a:moveTo>
                  <a:pt x="53004" y="9882"/>
                </a:moveTo>
                <a:lnTo>
                  <a:pt x="53004" y="9882"/>
                </a:lnTo>
                <a:cubicBezTo>
                  <a:pt x="41773" y="38352"/>
                  <a:pt x="41773" y="38352"/>
                  <a:pt x="41773" y="38352"/>
                </a:cubicBezTo>
                <a:cubicBezTo>
                  <a:pt x="29162" y="38352"/>
                  <a:pt x="29162" y="38352"/>
                  <a:pt x="29162" y="38352"/>
                </a:cubicBezTo>
                <a:cubicBezTo>
                  <a:pt x="43152" y="3294"/>
                  <a:pt x="43152" y="3294"/>
                  <a:pt x="43152" y="3294"/>
                </a:cubicBezTo>
                <a:lnTo>
                  <a:pt x="43152" y="3294"/>
                </a:lnTo>
                <a:cubicBezTo>
                  <a:pt x="44532" y="1647"/>
                  <a:pt x="45911" y="0"/>
                  <a:pt x="48669" y="0"/>
                </a:cubicBezTo>
                <a:cubicBezTo>
                  <a:pt x="51625" y="0"/>
                  <a:pt x="54384" y="3294"/>
                  <a:pt x="54384" y="6588"/>
                </a:cubicBezTo>
                <a:cubicBezTo>
                  <a:pt x="54384" y="8235"/>
                  <a:pt x="54384" y="8235"/>
                  <a:pt x="53004" y="9882"/>
                </a:cubicBezTo>
                <a:close/>
                <a:moveTo>
                  <a:pt x="45911" y="44941"/>
                </a:moveTo>
                <a:lnTo>
                  <a:pt x="45911" y="44941"/>
                </a:lnTo>
                <a:cubicBezTo>
                  <a:pt x="65418" y="44941"/>
                  <a:pt x="65418" y="44941"/>
                  <a:pt x="65418" y="44941"/>
                </a:cubicBezTo>
                <a:lnTo>
                  <a:pt x="65418" y="46588"/>
                </a:lnTo>
                <a:cubicBezTo>
                  <a:pt x="65418" y="58117"/>
                  <a:pt x="69556" y="68235"/>
                  <a:pt x="76650" y="74823"/>
                </a:cubicBezTo>
                <a:cubicBezTo>
                  <a:pt x="76650" y="99764"/>
                  <a:pt x="76650" y="99764"/>
                  <a:pt x="76650" y="99764"/>
                </a:cubicBezTo>
                <a:cubicBezTo>
                  <a:pt x="76650" y="103058"/>
                  <a:pt x="79408" y="106352"/>
                  <a:pt x="82167" y="106352"/>
                </a:cubicBezTo>
                <a:cubicBezTo>
                  <a:pt x="84926" y="106352"/>
                  <a:pt x="87684" y="103058"/>
                  <a:pt x="87684" y="99764"/>
                </a:cubicBezTo>
                <a:cubicBezTo>
                  <a:pt x="87684" y="81411"/>
                  <a:pt x="87684" y="81411"/>
                  <a:pt x="87684" y="81411"/>
                </a:cubicBezTo>
                <a:cubicBezTo>
                  <a:pt x="90443" y="81411"/>
                  <a:pt x="91822" y="81411"/>
                  <a:pt x="94581" y="81411"/>
                </a:cubicBezTo>
                <a:cubicBezTo>
                  <a:pt x="98916" y="81411"/>
                  <a:pt x="101674" y="81411"/>
                  <a:pt x="104433" y="79764"/>
                </a:cubicBezTo>
                <a:cubicBezTo>
                  <a:pt x="97536" y="114823"/>
                  <a:pt x="97536" y="114823"/>
                  <a:pt x="97536" y="114823"/>
                </a:cubicBezTo>
                <a:lnTo>
                  <a:pt x="97536" y="114823"/>
                </a:lnTo>
                <a:cubicBezTo>
                  <a:pt x="96157" y="118117"/>
                  <a:pt x="94581" y="119764"/>
                  <a:pt x="91822" y="119764"/>
                </a:cubicBezTo>
                <a:lnTo>
                  <a:pt x="91822" y="119764"/>
                </a:lnTo>
                <a:cubicBezTo>
                  <a:pt x="90443" y="119764"/>
                  <a:pt x="90443" y="119764"/>
                  <a:pt x="90443" y="119764"/>
                </a:cubicBezTo>
                <a:cubicBezTo>
                  <a:pt x="89064" y="119764"/>
                  <a:pt x="89064" y="119764"/>
                  <a:pt x="89064" y="119764"/>
                </a:cubicBezTo>
                <a:cubicBezTo>
                  <a:pt x="27783" y="119764"/>
                  <a:pt x="27783" y="119764"/>
                  <a:pt x="27783" y="119764"/>
                </a:cubicBezTo>
                <a:lnTo>
                  <a:pt x="27783" y="119764"/>
                </a:lnTo>
                <a:lnTo>
                  <a:pt x="27783" y="119764"/>
                </a:lnTo>
                <a:lnTo>
                  <a:pt x="27783" y="119764"/>
                </a:lnTo>
                <a:cubicBezTo>
                  <a:pt x="25024" y="119764"/>
                  <a:pt x="23645" y="118117"/>
                  <a:pt x="22266" y="114823"/>
                </a:cubicBezTo>
                <a:lnTo>
                  <a:pt x="22266" y="114823"/>
                </a:lnTo>
                <a:cubicBezTo>
                  <a:pt x="11034" y="58117"/>
                  <a:pt x="11034" y="58117"/>
                  <a:pt x="11034" y="58117"/>
                </a:cubicBezTo>
                <a:cubicBezTo>
                  <a:pt x="5517" y="58117"/>
                  <a:pt x="5517" y="58117"/>
                  <a:pt x="5517" y="58117"/>
                </a:cubicBezTo>
                <a:cubicBezTo>
                  <a:pt x="2758" y="58117"/>
                  <a:pt x="0" y="54823"/>
                  <a:pt x="0" y="51529"/>
                </a:cubicBezTo>
                <a:cubicBezTo>
                  <a:pt x="0" y="46588"/>
                  <a:pt x="2758" y="44941"/>
                  <a:pt x="5517" y="44941"/>
                </a:cubicBezTo>
                <a:cubicBezTo>
                  <a:pt x="27783" y="44941"/>
                  <a:pt x="27783" y="44941"/>
                  <a:pt x="27783" y="44941"/>
                </a:cubicBezTo>
                <a:cubicBezTo>
                  <a:pt x="45911" y="44941"/>
                  <a:pt x="45911" y="44941"/>
                  <a:pt x="45911" y="44941"/>
                </a:cubicBezTo>
                <a:close/>
                <a:moveTo>
                  <a:pt x="54384" y="99764"/>
                </a:moveTo>
                <a:lnTo>
                  <a:pt x="54384" y="99764"/>
                </a:lnTo>
                <a:cubicBezTo>
                  <a:pt x="54384" y="103058"/>
                  <a:pt x="57142" y="106352"/>
                  <a:pt x="59901" y="106352"/>
                </a:cubicBezTo>
                <a:cubicBezTo>
                  <a:pt x="62660" y="106352"/>
                  <a:pt x="65418" y="103058"/>
                  <a:pt x="65418" y="99764"/>
                </a:cubicBezTo>
                <a:cubicBezTo>
                  <a:pt x="65418" y="64941"/>
                  <a:pt x="65418" y="64941"/>
                  <a:pt x="65418" y="64941"/>
                </a:cubicBezTo>
                <a:cubicBezTo>
                  <a:pt x="65418" y="59764"/>
                  <a:pt x="62660" y="58117"/>
                  <a:pt x="59901" y="58117"/>
                </a:cubicBezTo>
                <a:cubicBezTo>
                  <a:pt x="57142" y="58117"/>
                  <a:pt x="54384" y="59764"/>
                  <a:pt x="54384" y="64941"/>
                </a:cubicBezTo>
                <a:lnTo>
                  <a:pt x="54384" y="99764"/>
                </a:lnTo>
                <a:close/>
                <a:moveTo>
                  <a:pt x="43152" y="64941"/>
                </a:moveTo>
                <a:lnTo>
                  <a:pt x="43152" y="64941"/>
                </a:lnTo>
                <a:cubicBezTo>
                  <a:pt x="43152" y="59764"/>
                  <a:pt x="40394" y="58117"/>
                  <a:pt x="37635" y="58117"/>
                </a:cubicBezTo>
                <a:cubicBezTo>
                  <a:pt x="34876" y="58117"/>
                  <a:pt x="31921" y="59764"/>
                  <a:pt x="31921" y="64941"/>
                </a:cubicBezTo>
                <a:cubicBezTo>
                  <a:pt x="31921" y="99764"/>
                  <a:pt x="31921" y="99764"/>
                  <a:pt x="31921" y="99764"/>
                </a:cubicBezTo>
                <a:cubicBezTo>
                  <a:pt x="31921" y="103058"/>
                  <a:pt x="34876" y="106352"/>
                  <a:pt x="37635" y="106352"/>
                </a:cubicBezTo>
                <a:cubicBezTo>
                  <a:pt x="40394" y="106352"/>
                  <a:pt x="43152" y="103058"/>
                  <a:pt x="43152" y="99764"/>
                </a:cubicBezTo>
                <a:lnTo>
                  <a:pt x="43152" y="6494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7" name="Shape 4957"/>
          <p:cNvSpPr/>
          <p:nvPr/>
        </p:nvSpPr>
        <p:spPr>
          <a:xfrm>
            <a:off x="6154737" y="3112634"/>
            <a:ext cx="28620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681" y="74823"/>
                </a:moveTo>
                <a:lnTo>
                  <a:pt x="95681" y="74823"/>
                </a:lnTo>
                <a:cubicBezTo>
                  <a:pt x="81727" y="74823"/>
                  <a:pt x="71760" y="63294"/>
                  <a:pt x="71760" y="46588"/>
                </a:cubicBezTo>
                <a:cubicBezTo>
                  <a:pt x="71760" y="29882"/>
                  <a:pt x="81727" y="18352"/>
                  <a:pt x="95681" y="18352"/>
                </a:cubicBezTo>
                <a:cubicBezTo>
                  <a:pt x="109833" y="18352"/>
                  <a:pt x="119800" y="29882"/>
                  <a:pt x="119800" y="46588"/>
                </a:cubicBezTo>
                <a:cubicBezTo>
                  <a:pt x="119800" y="63294"/>
                  <a:pt x="109833" y="74823"/>
                  <a:pt x="95681" y="74823"/>
                </a:cubicBezTo>
                <a:close/>
                <a:moveTo>
                  <a:pt x="107043" y="40000"/>
                </a:moveTo>
                <a:lnTo>
                  <a:pt x="107043" y="40000"/>
                </a:lnTo>
                <a:cubicBezTo>
                  <a:pt x="84518" y="40000"/>
                  <a:pt x="84518" y="40000"/>
                  <a:pt x="84518" y="40000"/>
                </a:cubicBezTo>
                <a:cubicBezTo>
                  <a:pt x="81727" y="40000"/>
                  <a:pt x="78936" y="43294"/>
                  <a:pt x="78936" y="46588"/>
                </a:cubicBezTo>
                <a:cubicBezTo>
                  <a:pt x="78936" y="49882"/>
                  <a:pt x="81727" y="53176"/>
                  <a:pt x="84518" y="53176"/>
                </a:cubicBezTo>
                <a:cubicBezTo>
                  <a:pt x="107043" y="53176"/>
                  <a:pt x="107043" y="53176"/>
                  <a:pt x="107043" y="53176"/>
                </a:cubicBezTo>
                <a:cubicBezTo>
                  <a:pt x="109833" y="53176"/>
                  <a:pt x="112624" y="49882"/>
                  <a:pt x="112624" y="46588"/>
                </a:cubicBezTo>
                <a:cubicBezTo>
                  <a:pt x="112624" y="43294"/>
                  <a:pt x="109833" y="40000"/>
                  <a:pt x="107043" y="40000"/>
                </a:cubicBezTo>
                <a:close/>
                <a:moveTo>
                  <a:pt x="73156" y="23294"/>
                </a:moveTo>
                <a:lnTo>
                  <a:pt x="73156" y="23294"/>
                </a:lnTo>
                <a:cubicBezTo>
                  <a:pt x="66179" y="9882"/>
                  <a:pt x="66179" y="9882"/>
                  <a:pt x="66179" y="9882"/>
                </a:cubicBezTo>
                <a:lnTo>
                  <a:pt x="66179" y="9882"/>
                </a:lnTo>
                <a:cubicBezTo>
                  <a:pt x="66179" y="8235"/>
                  <a:pt x="66179" y="8235"/>
                  <a:pt x="66179" y="6588"/>
                </a:cubicBezTo>
                <a:cubicBezTo>
                  <a:pt x="66179" y="3294"/>
                  <a:pt x="67574" y="0"/>
                  <a:pt x="71760" y="0"/>
                </a:cubicBezTo>
                <a:cubicBezTo>
                  <a:pt x="73156" y="0"/>
                  <a:pt x="76146" y="1647"/>
                  <a:pt x="76146" y="3294"/>
                </a:cubicBezTo>
                <a:lnTo>
                  <a:pt x="76146" y="3294"/>
                </a:lnTo>
                <a:cubicBezTo>
                  <a:pt x="81727" y="14823"/>
                  <a:pt x="81727" y="14823"/>
                  <a:pt x="81727" y="14823"/>
                </a:cubicBezTo>
                <a:cubicBezTo>
                  <a:pt x="78936" y="16705"/>
                  <a:pt x="74551" y="20000"/>
                  <a:pt x="73156" y="23294"/>
                </a:cubicBezTo>
                <a:close/>
                <a:moveTo>
                  <a:pt x="53621" y="9882"/>
                </a:moveTo>
                <a:lnTo>
                  <a:pt x="53621" y="9882"/>
                </a:lnTo>
                <a:cubicBezTo>
                  <a:pt x="40863" y="38352"/>
                  <a:pt x="40863" y="38352"/>
                  <a:pt x="40863" y="38352"/>
                </a:cubicBezTo>
                <a:cubicBezTo>
                  <a:pt x="28106" y="38352"/>
                  <a:pt x="28106" y="38352"/>
                  <a:pt x="28106" y="38352"/>
                </a:cubicBezTo>
                <a:cubicBezTo>
                  <a:pt x="43654" y="3294"/>
                  <a:pt x="43654" y="3294"/>
                  <a:pt x="43654" y="3294"/>
                </a:cubicBezTo>
                <a:lnTo>
                  <a:pt x="43654" y="3294"/>
                </a:lnTo>
                <a:cubicBezTo>
                  <a:pt x="45049" y="1647"/>
                  <a:pt x="46445" y="0"/>
                  <a:pt x="49235" y="0"/>
                </a:cubicBezTo>
                <a:cubicBezTo>
                  <a:pt x="52026" y="0"/>
                  <a:pt x="55016" y="3294"/>
                  <a:pt x="55016" y="6588"/>
                </a:cubicBezTo>
                <a:cubicBezTo>
                  <a:pt x="55016" y="8235"/>
                  <a:pt x="53621" y="8235"/>
                  <a:pt x="53621" y="9882"/>
                </a:cubicBezTo>
                <a:close/>
                <a:moveTo>
                  <a:pt x="46445" y="44941"/>
                </a:moveTo>
                <a:lnTo>
                  <a:pt x="46445" y="44941"/>
                </a:lnTo>
                <a:cubicBezTo>
                  <a:pt x="66179" y="44941"/>
                  <a:pt x="66179" y="44941"/>
                  <a:pt x="66179" y="44941"/>
                </a:cubicBezTo>
                <a:lnTo>
                  <a:pt x="66179" y="46588"/>
                </a:lnTo>
                <a:cubicBezTo>
                  <a:pt x="66179" y="58117"/>
                  <a:pt x="70365" y="68235"/>
                  <a:pt x="77541" y="74823"/>
                </a:cubicBezTo>
                <a:cubicBezTo>
                  <a:pt x="77541" y="99764"/>
                  <a:pt x="77541" y="99764"/>
                  <a:pt x="77541" y="99764"/>
                </a:cubicBezTo>
                <a:cubicBezTo>
                  <a:pt x="77541" y="103058"/>
                  <a:pt x="78936" y="106352"/>
                  <a:pt x="83122" y="106352"/>
                </a:cubicBezTo>
                <a:cubicBezTo>
                  <a:pt x="85913" y="106352"/>
                  <a:pt x="88704" y="103058"/>
                  <a:pt x="88704" y="99764"/>
                </a:cubicBezTo>
                <a:cubicBezTo>
                  <a:pt x="88704" y="81411"/>
                  <a:pt x="88704" y="81411"/>
                  <a:pt x="88704" y="81411"/>
                </a:cubicBezTo>
                <a:cubicBezTo>
                  <a:pt x="90099" y="81411"/>
                  <a:pt x="92890" y="81411"/>
                  <a:pt x="95681" y="81411"/>
                </a:cubicBezTo>
                <a:cubicBezTo>
                  <a:pt x="98671" y="81411"/>
                  <a:pt x="101461" y="81411"/>
                  <a:pt x="104252" y="79764"/>
                </a:cubicBezTo>
                <a:cubicBezTo>
                  <a:pt x="97076" y="114823"/>
                  <a:pt x="97076" y="114823"/>
                  <a:pt x="97076" y="114823"/>
                </a:cubicBezTo>
                <a:lnTo>
                  <a:pt x="97076" y="114823"/>
                </a:lnTo>
                <a:cubicBezTo>
                  <a:pt x="97076" y="118117"/>
                  <a:pt x="94285" y="119764"/>
                  <a:pt x="91495" y="119764"/>
                </a:cubicBezTo>
                <a:lnTo>
                  <a:pt x="91495" y="119764"/>
                </a:lnTo>
                <a:lnTo>
                  <a:pt x="91495" y="119764"/>
                </a:lnTo>
                <a:cubicBezTo>
                  <a:pt x="90099" y="119764"/>
                  <a:pt x="90099" y="119764"/>
                  <a:pt x="90099" y="119764"/>
                </a:cubicBezTo>
                <a:cubicBezTo>
                  <a:pt x="28106" y="119764"/>
                  <a:pt x="28106" y="119764"/>
                  <a:pt x="28106" y="119764"/>
                </a:cubicBezTo>
                <a:lnTo>
                  <a:pt x="28106" y="119764"/>
                </a:lnTo>
                <a:lnTo>
                  <a:pt x="28106" y="119764"/>
                </a:lnTo>
                <a:lnTo>
                  <a:pt x="28106" y="119764"/>
                </a:lnTo>
                <a:cubicBezTo>
                  <a:pt x="25315" y="119764"/>
                  <a:pt x="23920" y="118117"/>
                  <a:pt x="22524" y="114823"/>
                </a:cubicBezTo>
                <a:lnTo>
                  <a:pt x="22524" y="114823"/>
                </a:lnTo>
                <a:cubicBezTo>
                  <a:pt x="11162" y="58117"/>
                  <a:pt x="11162" y="58117"/>
                  <a:pt x="11162" y="58117"/>
                </a:cubicBezTo>
                <a:cubicBezTo>
                  <a:pt x="5581" y="58117"/>
                  <a:pt x="5581" y="58117"/>
                  <a:pt x="5581" y="58117"/>
                </a:cubicBezTo>
                <a:cubicBezTo>
                  <a:pt x="2790" y="58117"/>
                  <a:pt x="0" y="54823"/>
                  <a:pt x="0" y="51529"/>
                </a:cubicBezTo>
                <a:cubicBezTo>
                  <a:pt x="0" y="46588"/>
                  <a:pt x="2790" y="44941"/>
                  <a:pt x="5581" y="44941"/>
                </a:cubicBezTo>
                <a:cubicBezTo>
                  <a:pt x="26710" y="44941"/>
                  <a:pt x="26710" y="44941"/>
                  <a:pt x="26710" y="44941"/>
                </a:cubicBezTo>
                <a:cubicBezTo>
                  <a:pt x="46445" y="44941"/>
                  <a:pt x="46445" y="44941"/>
                  <a:pt x="46445" y="44941"/>
                </a:cubicBezTo>
                <a:close/>
                <a:moveTo>
                  <a:pt x="55016" y="99764"/>
                </a:moveTo>
                <a:lnTo>
                  <a:pt x="55016" y="99764"/>
                </a:lnTo>
                <a:cubicBezTo>
                  <a:pt x="55016" y="103058"/>
                  <a:pt x="56411" y="106352"/>
                  <a:pt x="60598" y="106352"/>
                </a:cubicBezTo>
                <a:cubicBezTo>
                  <a:pt x="63388" y="106352"/>
                  <a:pt x="66179" y="103058"/>
                  <a:pt x="66179" y="99764"/>
                </a:cubicBezTo>
                <a:cubicBezTo>
                  <a:pt x="66179" y="64941"/>
                  <a:pt x="66179" y="64941"/>
                  <a:pt x="66179" y="64941"/>
                </a:cubicBezTo>
                <a:cubicBezTo>
                  <a:pt x="66179" y="59764"/>
                  <a:pt x="63388" y="58117"/>
                  <a:pt x="60598" y="58117"/>
                </a:cubicBezTo>
                <a:cubicBezTo>
                  <a:pt x="56411" y="58117"/>
                  <a:pt x="55016" y="59764"/>
                  <a:pt x="55016" y="64941"/>
                </a:cubicBezTo>
                <a:lnTo>
                  <a:pt x="55016" y="99764"/>
                </a:lnTo>
                <a:close/>
                <a:moveTo>
                  <a:pt x="43654" y="64941"/>
                </a:moveTo>
                <a:lnTo>
                  <a:pt x="43654" y="64941"/>
                </a:lnTo>
                <a:cubicBezTo>
                  <a:pt x="43654" y="59764"/>
                  <a:pt x="40863" y="58117"/>
                  <a:pt x="38073" y="58117"/>
                </a:cubicBezTo>
                <a:cubicBezTo>
                  <a:pt x="33687" y="58117"/>
                  <a:pt x="32292" y="59764"/>
                  <a:pt x="32292" y="64941"/>
                </a:cubicBezTo>
                <a:cubicBezTo>
                  <a:pt x="32292" y="99764"/>
                  <a:pt x="32292" y="99764"/>
                  <a:pt x="32292" y="99764"/>
                </a:cubicBezTo>
                <a:cubicBezTo>
                  <a:pt x="32292" y="103058"/>
                  <a:pt x="33687" y="106352"/>
                  <a:pt x="38073" y="106352"/>
                </a:cubicBezTo>
                <a:cubicBezTo>
                  <a:pt x="40863" y="106352"/>
                  <a:pt x="43654" y="103058"/>
                  <a:pt x="43654" y="99764"/>
                </a:cubicBezTo>
                <a:lnTo>
                  <a:pt x="43654" y="6494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8" name="Shape 4958"/>
          <p:cNvSpPr/>
          <p:nvPr/>
        </p:nvSpPr>
        <p:spPr>
          <a:xfrm>
            <a:off x="5655452" y="3112634"/>
            <a:ext cx="284113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840" y="74823"/>
                </a:moveTo>
                <a:lnTo>
                  <a:pt x="95840" y="74823"/>
                </a:lnTo>
                <a:cubicBezTo>
                  <a:pt x="81863" y="74823"/>
                  <a:pt x="70482" y="63294"/>
                  <a:pt x="70482" y="46588"/>
                </a:cubicBezTo>
                <a:cubicBezTo>
                  <a:pt x="70482" y="29882"/>
                  <a:pt x="81863" y="18352"/>
                  <a:pt x="95840" y="18352"/>
                </a:cubicBezTo>
                <a:cubicBezTo>
                  <a:pt x="108618" y="18352"/>
                  <a:pt x="119800" y="29882"/>
                  <a:pt x="119800" y="46588"/>
                </a:cubicBezTo>
                <a:cubicBezTo>
                  <a:pt x="119800" y="63294"/>
                  <a:pt x="108618" y="74823"/>
                  <a:pt x="95840" y="74823"/>
                </a:cubicBezTo>
                <a:close/>
                <a:moveTo>
                  <a:pt x="107221" y="40000"/>
                </a:moveTo>
                <a:lnTo>
                  <a:pt x="107221" y="40000"/>
                </a:lnTo>
                <a:cubicBezTo>
                  <a:pt x="101630" y="40000"/>
                  <a:pt x="101630" y="40000"/>
                  <a:pt x="101630" y="40000"/>
                </a:cubicBezTo>
                <a:cubicBezTo>
                  <a:pt x="101630" y="33176"/>
                  <a:pt x="101630" y="33176"/>
                  <a:pt x="101630" y="33176"/>
                </a:cubicBezTo>
                <a:cubicBezTo>
                  <a:pt x="101630" y="29882"/>
                  <a:pt x="98635" y="26588"/>
                  <a:pt x="95840" y="26588"/>
                </a:cubicBezTo>
                <a:cubicBezTo>
                  <a:pt x="91647" y="26588"/>
                  <a:pt x="90249" y="29882"/>
                  <a:pt x="90249" y="33176"/>
                </a:cubicBezTo>
                <a:cubicBezTo>
                  <a:pt x="90249" y="40000"/>
                  <a:pt x="90249" y="40000"/>
                  <a:pt x="90249" y="40000"/>
                </a:cubicBezTo>
                <a:cubicBezTo>
                  <a:pt x="84658" y="40000"/>
                  <a:pt x="84658" y="40000"/>
                  <a:pt x="84658" y="40000"/>
                </a:cubicBezTo>
                <a:cubicBezTo>
                  <a:pt x="80465" y="40000"/>
                  <a:pt x="79068" y="43294"/>
                  <a:pt x="79068" y="46588"/>
                </a:cubicBezTo>
                <a:cubicBezTo>
                  <a:pt x="79068" y="49882"/>
                  <a:pt x="80465" y="53176"/>
                  <a:pt x="84658" y="53176"/>
                </a:cubicBezTo>
                <a:cubicBezTo>
                  <a:pt x="90249" y="53176"/>
                  <a:pt x="90249" y="53176"/>
                  <a:pt x="90249" y="53176"/>
                </a:cubicBezTo>
                <a:cubicBezTo>
                  <a:pt x="90249" y="59764"/>
                  <a:pt x="90249" y="59764"/>
                  <a:pt x="90249" y="59764"/>
                </a:cubicBezTo>
                <a:cubicBezTo>
                  <a:pt x="90249" y="63294"/>
                  <a:pt x="91647" y="66588"/>
                  <a:pt x="95840" y="66588"/>
                </a:cubicBezTo>
                <a:cubicBezTo>
                  <a:pt x="98635" y="66588"/>
                  <a:pt x="101630" y="63294"/>
                  <a:pt x="101630" y="59764"/>
                </a:cubicBezTo>
                <a:cubicBezTo>
                  <a:pt x="101630" y="53176"/>
                  <a:pt x="101630" y="53176"/>
                  <a:pt x="101630" y="53176"/>
                </a:cubicBezTo>
                <a:cubicBezTo>
                  <a:pt x="107221" y="53176"/>
                  <a:pt x="107221" y="53176"/>
                  <a:pt x="107221" y="53176"/>
                </a:cubicBezTo>
                <a:cubicBezTo>
                  <a:pt x="110016" y="53176"/>
                  <a:pt x="112811" y="49882"/>
                  <a:pt x="112811" y="46588"/>
                </a:cubicBezTo>
                <a:cubicBezTo>
                  <a:pt x="112811" y="43294"/>
                  <a:pt x="110016" y="40000"/>
                  <a:pt x="107221" y="40000"/>
                </a:cubicBezTo>
                <a:close/>
                <a:moveTo>
                  <a:pt x="71880" y="23294"/>
                </a:moveTo>
                <a:lnTo>
                  <a:pt x="71880" y="23294"/>
                </a:lnTo>
                <a:cubicBezTo>
                  <a:pt x="66289" y="9882"/>
                  <a:pt x="66289" y="9882"/>
                  <a:pt x="66289" y="9882"/>
                </a:cubicBezTo>
                <a:lnTo>
                  <a:pt x="66289" y="9882"/>
                </a:lnTo>
                <a:cubicBezTo>
                  <a:pt x="66289" y="8235"/>
                  <a:pt x="64891" y="8235"/>
                  <a:pt x="64891" y="6588"/>
                </a:cubicBezTo>
                <a:cubicBezTo>
                  <a:pt x="64891" y="3294"/>
                  <a:pt x="67687" y="0"/>
                  <a:pt x="70482" y="0"/>
                </a:cubicBezTo>
                <a:cubicBezTo>
                  <a:pt x="73277" y="0"/>
                  <a:pt x="74675" y="1647"/>
                  <a:pt x="76073" y="3294"/>
                </a:cubicBezTo>
                <a:lnTo>
                  <a:pt x="76073" y="3294"/>
                </a:lnTo>
                <a:cubicBezTo>
                  <a:pt x="81863" y="14823"/>
                  <a:pt x="81863" y="14823"/>
                  <a:pt x="81863" y="14823"/>
                </a:cubicBezTo>
                <a:cubicBezTo>
                  <a:pt x="77670" y="16705"/>
                  <a:pt x="74675" y="20000"/>
                  <a:pt x="71880" y="23294"/>
                </a:cubicBezTo>
                <a:close/>
                <a:moveTo>
                  <a:pt x="53510" y="9882"/>
                </a:moveTo>
                <a:lnTo>
                  <a:pt x="53510" y="9882"/>
                </a:lnTo>
                <a:cubicBezTo>
                  <a:pt x="40931" y="38352"/>
                  <a:pt x="40931" y="38352"/>
                  <a:pt x="40931" y="38352"/>
                </a:cubicBezTo>
                <a:cubicBezTo>
                  <a:pt x="28153" y="38352"/>
                  <a:pt x="28153" y="38352"/>
                  <a:pt x="28153" y="38352"/>
                </a:cubicBezTo>
                <a:cubicBezTo>
                  <a:pt x="43727" y="3294"/>
                  <a:pt x="43727" y="3294"/>
                  <a:pt x="43727" y="3294"/>
                </a:cubicBezTo>
                <a:lnTo>
                  <a:pt x="43727" y="3294"/>
                </a:lnTo>
                <a:cubicBezTo>
                  <a:pt x="43727" y="1647"/>
                  <a:pt x="46522" y="0"/>
                  <a:pt x="47920" y="0"/>
                </a:cubicBezTo>
                <a:cubicBezTo>
                  <a:pt x="52113" y="0"/>
                  <a:pt x="53510" y="3294"/>
                  <a:pt x="53510" y="6588"/>
                </a:cubicBezTo>
                <a:cubicBezTo>
                  <a:pt x="53510" y="8235"/>
                  <a:pt x="53510" y="8235"/>
                  <a:pt x="53510" y="9882"/>
                </a:cubicBezTo>
                <a:close/>
                <a:moveTo>
                  <a:pt x="45124" y="44941"/>
                </a:moveTo>
                <a:lnTo>
                  <a:pt x="45124" y="44941"/>
                </a:lnTo>
                <a:cubicBezTo>
                  <a:pt x="64891" y="44941"/>
                  <a:pt x="64891" y="44941"/>
                  <a:pt x="64891" y="44941"/>
                </a:cubicBezTo>
                <a:lnTo>
                  <a:pt x="64891" y="46588"/>
                </a:lnTo>
                <a:cubicBezTo>
                  <a:pt x="64891" y="58117"/>
                  <a:pt x="69084" y="68235"/>
                  <a:pt x="76073" y="74823"/>
                </a:cubicBezTo>
                <a:cubicBezTo>
                  <a:pt x="76073" y="99764"/>
                  <a:pt x="76073" y="99764"/>
                  <a:pt x="76073" y="99764"/>
                </a:cubicBezTo>
                <a:cubicBezTo>
                  <a:pt x="76073" y="103058"/>
                  <a:pt x="79068" y="106352"/>
                  <a:pt x="81863" y="106352"/>
                </a:cubicBezTo>
                <a:cubicBezTo>
                  <a:pt x="86056" y="106352"/>
                  <a:pt x="87454" y="103058"/>
                  <a:pt x="87454" y="99764"/>
                </a:cubicBezTo>
                <a:cubicBezTo>
                  <a:pt x="87454" y="81411"/>
                  <a:pt x="87454" y="81411"/>
                  <a:pt x="87454" y="81411"/>
                </a:cubicBezTo>
                <a:cubicBezTo>
                  <a:pt x="90249" y="81411"/>
                  <a:pt x="93044" y="81411"/>
                  <a:pt x="95840" y="81411"/>
                </a:cubicBezTo>
                <a:cubicBezTo>
                  <a:pt x="98635" y="81411"/>
                  <a:pt x="101630" y="81411"/>
                  <a:pt x="104425" y="79764"/>
                </a:cubicBezTo>
                <a:cubicBezTo>
                  <a:pt x="97237" y="114823"/>
                  <a:pt x="97237" y="114823"/>
                  <a:pt x="97237" y="114823"/>
                </a:cubicBezTo>
                <a:lnTo>
                  <a:pt x="97237" y="114823"/>
                </a:lnTo>
                <a:cubicBezTo>
                  <a:pt x="95840" y="118117"/>
                  <a:pt x="94442" y="119764"/>
                  <a:pt x="91647" y="119764"/>
                </a:cubicBezTo>
                <a:lnTo>
                  <a:pt x="91647" y="119764"/>
                </a:lnTo>
                <a:cubicBezTo>
                  <a:pt x="90249" y="119764"/>
                  <a:pt x="90249" y="119764"/>
                  <a:pt x="90249" y="119764"/>
                </a:cubicBezTo>
                <a:cubicBezTo>
                  <a:pt x="88851" y="119764"/>
                  <a:pt x="88851" y="119764"/>
                  <a:pt x="88851" y="119764"/>
                </a:cubicBezTo>
                <a:cubicBezTo>
                  <a:pt x="28153" y="119764"/>
                  <a:pt x="28153" y="119764"/>
                  <a:pt x="28153" y="119764"/>
                </a:cubicBezTo>
                <a:lnTo>
                  <a:pt x="28153" y="119764"/>
                </a:lnTo>
                <a:lnTo>
                  <a:pt x="28153" y="119764"/>
                </a:lnTo>
                <a:lnTo>
                  <a:pt x="28153" y="119764"/>
                </a:lnTo>
                <a:cubicBezTo>
                  <a:pt x="25357" y="119764"/>
                  <a:pt x="22562" y="118117"/>
                  <a:pt x="22562" y="114823"/>
                </a:cubicBezTo>
                <a:lnTo>
                  <a:pt x="22562" y="114823"/>
                </a:lnTo>
                <a:cubicBezTo>
                  <a:pt x="9783" y="58117"/>
                  <a:pt x="9783" y="58117"/>
                  <a:pt x="9783" y="58117"/>
                </a:cubicBezTo>
                <a:cubicBezTo>
                  <a:pt x="5590" y="58117"/>
                  <a:pt x="5590" y="58117"/>
                  <a:pt x="5590" y="58117"/>
                </a:cubicBezTo>
                <a:cubicBezTo>
                  <a:pt x="1397" y="58117"/>
                  <a:pt x="0" y="54823"/>
                  <a:pt x="0" y="51529"/>
                </a:cubicBezTo>
                <a:cubicBezTo>
                  <a:pt x="0" y="46588"/>
                  <a:pt x="1397" y="44941"/>
                  <a:pt x="5590" y="44941"/>
                </a:cubicBezTo>
                <a:cubicBezTo>
                  <a:pt x="26755" y="44941"/>
                  <a:pt x="26755" y="44941"/>
                  <a:pt x="26755" y="44941"/>
                </a:cubicBezTo>
                <a:cubicBezTo>
                  <a:pt x="45124" y="44941"/>
                  <a:pt x="45124" y="44941"/>
                  <a:pt x="45124" y="44941"/>
                </a:cubicBezTo>
                <a:close/>
                <a:moveTo>
                  <a:pt x="53510" y="99764"/>
                </a:moveTo>
                <a:lnTo>
                  <a:pt x="53510" y="99764"/>
                </a:lnTo>
                <a:cubicBezTo>
                  <a:pt x="53510" y="103058"/>
                  <a:pt x="56505" y="106352"/>
                  <a:pt x="59301" y="106352"/>
                </a:cubicBezTo>
                <a:cubicBezTo>
                  <a:pt x="63494" y="106352"/>
                  <a:pt x="64891" y="103058"/>
                  <a:pt x="64891" y="99764"/>
                </a:cubicBezTo>
                <a:cubicBezTo>
                  <a:pt x="64891" y="64941"/>
                  <a:pt x="64891" y="64941"/>
                  <a:pt x="64891" y="64941"/>
                </a:cubicBezTo>
                <a:cubicBezTo>
                  <a:pt x="64891" y="59764"/>
                  <a:pt x="63494" y="58117"/>
                  <a:pt x="59301" y="58117"/>
                </a:cubicBezTo>
                <a:cubicBezTo>
                  <a:pt x="56505" y="58117"/>
                  <a:pt x="53510" y="59764"/>
                  <a:pt x="53510" y="64941"/>
                </a:cubicBezTo>
                <a:lnTo>
                  <a:pt x="53510" y="99764"/>
                </a:lnTo>
                <a:close/>
                <a:moveTo>
                  <a:pt x="42329" y="64941"/>
                </a:moveTo>
                <a:lnTo>
                  <a:pt x="42329" y="64941"/>
                </a:lnTo>
                <a:cubicBezTo>
                  <a:pt x="42329" y="59764"/>
                  <a:pt x="40931" y="58117"/>
                  <a:pt x="36539" y="58117"/>
                </a:cubicBezTo>
                <a:cubicBezTo>
                  <a:pt x="33743" y="58117"/>
                  <a:pt x="30948" y="59764"/>
                  <a:pt x="30948" y="64941"/>
                </a:cubicBezTo>
                <a:cubicBezTo>
                  <a:pt x="30948" y="99764"/>
                  <a:pt x="30948" y="99764"/>
                  <a:pt x="30948" y="99764"/>
                </a:cubicBezTo>
                <a:cubicBezTo>
                  <a:pt x="30948" y="103058"/>
                  <a:pt x="33743" y="106352"/>
                  <a:pt x="36539" y="106352"/>
                </a:cubicBezTo>
                <a:cubicBezTo>
                  <a:pt x="40931" y="106352"/>
                  <a:pt x="42329" y="103058"/>
                  <a:pt x="42329" y="99764"/>
                </a:cubicBezTo>
                <a:lnTo>
                  <a:pt x="42329" y="6494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59" name="Shape 4959"/>
          <p:cNvSpPr/>
          <p:nvPr/>
        </p:nvSpPr>
        <p:spPr>
          <a:xfrm>
            <a:off x="5151989" y="3112634"/>
            <a:ext cx="28829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49882"/>
                </a:moveTo>
                <a:lnTo>
                  <a:pt x="119802" y="49882"/>
                </a:lnTo>
                <a:lnTo>
                  <a:pt x="119802" y="49882"/>
                </a:lnTo>
                <a:lnTo>
                  <a:pt x="119802" y="51529"/>
                </a:lnTo>
                <a:lnTo>
                  <a:pt x="119802" y="51529"/>
                </a:lnTo>
                <a:lnTo>
                  <a:pt x="119802" y="51529"/>
                </a:lnTo>
                <a:lnTo>
                  <a:pt x="119802" y="51529"/>
                </a:lnTo>
                <a:cubicBezTo>
                  <a:pt x="119802" y="54823"/>
                  <a:pt x="117039" y="58117"/>
                  <a:pt x="114276" y="58117"/>
                </a:cubicBezTo>
                <a:cubicBezTo>
                  <a:pt x="108750" y="58117"/>
                  <a:pt x="108750" y="58117"/>
                  <a:pt x="108750" y="58117"/>
                </a:cubicBezTo>
                <a:cubicBezTo>
                  <a:pt x="97500" y="114823"/>
                  <a:pt x="97500" y="114823"/>
                  <a:pt x="97500" y="114823"/>
                </a:cubicBezTo>
                <a:lnTo>
                  <a:pt x="97500" y="114823"/>
                </a:lnTo>
                <a:cubicBezTo>
                  <a:pt x="96118" y="118117"/>
                  <a:pt x="94736" y="119764"/>
                  <a:pt x="91973" y="119764"/>
                </a:cubicBezTo>
                <a:lnTo>
                  <a:pt x="91973" y="119764"/>
                </a:lnTo>
                <a:lnTo>
                  <a:pt x="91973" y="119764"/>
                </a:lnTo>
                <a:cubicBezTo>
                  <a:pt x="90592" y="119764"/>
                  <a:pt x="90592" y="119764"/>
                  <a:pt x="90592" y="119764"/>
                </a:cubicBezTo>
                <a:cubicBezTo>
                  <a:pt x="89210" y="119764"/>
                  <a:pt x="89210" y="119764"/>
                  <a:pt x="89210" y="119764"/>
                </a:cubicBezTo>
                <a:cubicBezTo>
                  <a:pt x="27828" y="119764"/>
                  <a:pt x="27828" y="119764"/>
                  <a:pt x="27828" y="119764"/>
                </a:cubicBezTo>
                <a:lnTo>
                  <a:pt x="27828" y="119764"/>
                </a:lnTo>
                <a:lnTo>
                  <a:pt x="27828" y="119764"/>
                </a:lnTo>
                <a:lnTo>
                  <a:pt x="27828" y="119764"/>
                </a:lnTo>
                <a:cubicBezTo>
                  <a:pt x="25065" y="119764"/>
                  <a:pt x="23684" y="118117"/>
                  <a:pt x="22302" y="114823"/>
                </a:cubicBezTo>
                <a:lnTo>
                  <a:pt x="22302" y="114823"/>
                </a:lnTo>
                <a:cubicBezTo>
                  <a:pt x="11052" y="58117"/>
                  <a:pt x="11052" y="58117"/>
                  <a:pt x="11052" y="58117"/>
                </a:cubicBezTo>
                <a:cubicBezTo>
                  <a:pt x="5526" y="58117"/>
                  <a:pt x="5526" y="58117"/>
                  <a:pt x="5526" y="58117"/>
                </a:cubicBezTo>
                <a:cubicBezTo>
                  <a:pt x="2763" y="58117"/>
                  <a:pt x="0" y="54823"/>
                  <a:pt x="0" y="51529"/>
                </a:cubicBezTo>
                <a:cubicBezTo>
                  <a:pt x="0" y="46588"/>
                  <a:pt x="2763" y="44941"/>
                  <a:pt x="5526" y="44941"/>
                </a:cubicBezTo>
                <a:cubicBezTo>
                  <a:pt x="27828" y="44941"/>
                  <a:pt x="27828" y="44941"/>
                  <a:pt x="27828" y="44941"/>
                </a:cubicBezTo>
                <a:lnTo>
                  <a:pt x="27828" y="44941"/>
                </a:lnTo>
                <a:cubicBezTo>
                  <a:pt x="45986" y="44941"/>
                  <a:pt x="45986" y="44941"/>
                  <a:pt x="45986" y="44941"/>
                </a:cubicBezTo>
                <a:lnTo>
                  <a:pt x="45986" y="44941"/>
                </a:lnTo>
                <a:cubicBezTo>
                  <a:pt x="69671" y="44941"/>
                  <a:pt x="69671" y="44941"/>
                  <a:pt x="69671" y="44941"/>
                </a:cubicBezTo>
                <a:lnTo>
                  <a:pt x="69671" y="44941"/>
                </a:lnTo>
                <a:cubicBezTo>
                  <a:pt x="83684" y="44941"/>
                  <a:pt x="83684" y="44941"/>
                  <a:pt x="83684" y="44941"/>
                </a:cubicBezTo>
                <a:lnTo>
                  <a:pt x="83684" y="44941"/>
                </a:lnTo>
                <a:cubicBezTo>
                  <a:pt x="91973" y="44941"/>
                  <a:pt x="91973" y="44941"/>
                  <a:pt x="91973" y="44941"/>
                </a:cubicBezTo>
                <a:lnTo>
                  <a:pt x="91973" y="44941"/>
                </a:lnTo>
                <a:lnTo>
                  <a:pt x="91973" y="44941"/>
                </a:lnTo>
                <a:cubicBezTo>
                  <a:pt x="114276" y="44941"/>
                  <a:pt x="114276" y="44941"/>
                  <a:pt x="114276" y="44941"/>
                </a:cubicBezTo>
                <a:lnTo>
                  <a:pt x="114276" y="44941"/>
                </a:lnTo>
                <a:lnTo>
                  <a:pt x="114276" y="44941"/>
                </a:lnTo>
                <a:cubicBezTo>
                  <a:pt x="117039" y="44941"/>
                  <a:pt x="118421" y="46588"/>
                  <a:pt x="119802" y="49882"/>
                </a:cubicBezTo>
                <a:close/>
                <a:moveTo>
                  <a:pt x="43223" y="64941"/>
                </a:moveTo>
                <a:lnTo>
                  <a:pt x="43223" y="64941"/>
                </a:lnTo>
                <a:cubicBezTo>
                  <a:pt x="43223" y="59764"/>
                  <a:pt x="40460" y="58117"/>
                  <a:pt x="37500" y="58117"/>
                </a:cubicBezTo>
                <a:cubicBezTo>
                  <a:pt x="34736" y="58117"/>
                  <a:pt x="31973" y="59764"/>
                  <a:pt x="31973" y="64941"/>
                </a:cubicBezTo>
                <a:cubicBezTo>
                  <a:pt x="31973" y="99764"/>
                  <a:pt x="31973" y="99764"/>
                  <a:pt x="31973" y="99764"/>
                </a:cubicBezTo>
                <a:cubicBezTo>
                  <a:pt x="31973" y="103058"/>
                  <a:pt x="34736" y="106352"/>
                  <a:pt x="37500" y="106352"/>
                </a:cubicBezTo>
                <a:cubicBezTo>
                  <a:pt x="40460" y="106352"/>
                  <a:pt x="43223" y="103058"/>
                  <a:pt x="43223" y="99764"/>
                </a:cubicBezTo>
                <a:lnTo>
                  <a:pt x="43223" y="64941"/>
                </a:lnTo>
                <a:close/>
                <a:moveTo>
                  <a:pt x="65526" y="64941"/>
                </a:moveTo>
                <a:lnTo>
                  <a:pt x="65526" y="64941"/>
                </a:lnTo>
                <a:cubicBezTo>
                  <a:pt x="65526" y="59764"/>
                  <a:pt x="62763" y="58117"/>
                  <a:pt x="60000" y="58117"/>
                </a:cubicBezTo>
                <a:cubicBezTo>
                  <a:pt x="57236" y="58117"/>
                  <a:pt x="54276" y="59764"/>
                  <a:pt x="54276" y="64941"/>
                </a:cubicBezTo>
                <a:cubicBezTo>
                  <a:pt x="54276" y="99764"/>
                  <a:pt x="54276" y="99764"/>
                  <a:pt x="54276" y="99764"/>
                </a:cubicBezTo>
                <a:cubicBezTo>
                  <a:pt x="54276" y="103058"/>
                  <a:pt x="57236" y="106352"/>
                  <a:pt x="60000" y="106352"/>
                </a:cubicBezTo>
                <a:cubicBezTo>
                  <a:pt x="62763" y="106352"/>
                  <a:pt x="65526" y="103058"/>
                  <a:pt x="65526" y="99764"/>
                </a:cubicBezTo>
                <a:lnTo>
                  <a:pt x="65526" y="64941"/>
                </a:lnTo>
                <a:close/>
                <a:moveTo>
                  <a:pt x="87828" y="64941"/>
                </a:moveTo>
                <a:lnTo>
                  <a:pt x="87828" y="64941"/>
                </a:lnTo>
                <a:cubicBezTo>
                  <a:pt x="87828" y="59764"/>
                  <a:pt x="85065" y="58117"/>
                  <a:pt x="82302" y="58117"/>
                </a:cubicBezTo>
                <a:cubicBezTo>
                  <a:pt x="79539" y="58117"/>
                  <a:pt x="76578" y="59764"/>
                  <a:pt x="76578" y="64941"/>
                </a:cubicBezTo>
                <a:cubicBezTo>
                  <a:pt x="76578" y="99764"/>
                  <a:pt x="76578" y="99764"/>
                  <a:pt x="76578" y="99764"/>
                </a:cubicBezTo>
                <a:cubicBezTo>
                  <a:pt x="76578" y="103058"/>
                  <a:pt x="79539" y="106352"/>
                  <a:pt x="82302" y="106352"/>
                </a:cubicBezTo>
                <a:cubicBezTo>
                  <a:pt x="85065" y="106352"/>
                  <a:pt x="87828" y="103058"/>
                  <a:pt x="87828" y="99764"/>
                </a:cubicBezTo>
                <a:lnTo>
                  <a:pt x="87828" y="64941"/>
                </a:lnTo>
                <a:close/>
                <a:moveTo>
                  <a:pt x="66907" y="9882"/>
                </a:moveTo>
                <a:lnTo>
                  <a:pt x="66907" y="9882"/>
                </a:lnTo>
                <a:lnTo>
                  <a:pt x="66907" y="9882"/>
                </a:lnTo>
                <a:cubicBezTo>
                  <a:pt x="65526" y="8235"/>
                  <a:pt x="65526" y="8235"/>
                  <a:pt x="65526" y="6588"/>
                </a:cubicBezTo>
                <a:cubicBezTo>
                  <a:pt x="65526" y="3294"/>
                  <a:pt x="68289" y="0"/>
                  <a:pt x="71052" y="0"/>
                </a:cubicBezTo>
                <a:cubicBezTo>
                  <a:pt x="73815" y="0"/>
                  <a:pt x="75197" y="1647"/>
                  <a:pt x="76578" y="3294"/>
                </a:cubicBezTo>
                <a:lnTo>
                  <a:pt x="76578" y="3294"/>
                </a:lnTo>
                <a:cubicBezTo>
                  <a:pt x="90592" y="38352"/>
                  <a:pt x="90592" y="38352"/>
                  <a:pt x="90592" y="38352"/>
                </a:cubicBezTo>
                <a:cubicBezTo>
                  <a:pt x="77960" y="38352"/>
                  <a:pt x="77960" y="38352"/>
                  <a:pt x="77960" y="38352"/>
                </a:cubicBezTo>
                <a:lnTo>
                  <a:pt x="66907" y="9882"/>
                </a:lnTo>
                <a:close/>
                <a:moveTo>
                  <a:pt x="52894" y="9882"/>
                </a:moveTo>
                <a:lnTo>
                  <a:pt x="52894" y="9882"/>
                </a:lnTo>
                <a:cubicBezTo>
                  <a:pt x="41842" y="38352"/>
                  <a:pt x="41842" y="38352"/>
                  <a:pt x="41842" y="38352"/>
                </a:cubicBezTo>
                <a:cubicBezTo>
                  <a:pt x="29210" y="38352"/>
                  <a:pt x="29210" y="38352"/>
                  <a:pt x="29210" y="38352"/>
                </a:cubicBezTo>
                <a:cubicBezTo>
                  <a:pt x="43223" y="3294"/>
                  <a:pt x="43223" y="3294"/>
                  <a:pt x="43223" y="3294"/>
                </a:cubicBezTo>
                <a:lnTo>
                  <a:pt x="43223" y="3294"/>
                </a:lnTo>
                <a:cubicBezTo>
                  <a:pt x="44605" y="1647"/>
                  <a:pt x="45986" y="0"/>
                  <a:pt x="48750" y="0"/>
                </a:cubicBezTo>
                <a:cubicBezTo>
                  <a:pt x="51513" y="0"/>
                  <a:pt x="54276" y="3294"/>
                  <a:pt x="54276" y="6588"/>
                </a:cubicBezTo>
                <a:cubicBezTo>
                  <a:pt x="54276" y="8235"/>
                  <a:pt x="54276" y="8235"/>
                  <a:pt x="52894" y="988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0" name="Shape 4960"/>
          <p:cNvSpPr/>
          <p:nvPr/>
        </p:nvSpPr>
        <p:spPr>
          <a:xfrm>
            <a:off x="4679861" y="3087558"/>
            <a:ext cx="231886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38" y="119802"/>
                </a:moveTo>
                <a:lnTo>
                  <a:pt x="112638" y="119802"/>
                </a:lnTo>
                <a:cubicBezTo>
                  <a:pt x="6871" y="119802"/>
                  <a:pt x="6871" y="119802"/>
                  <a:pt x="6871" y="119802"/>
                </a:cubicBezTo>
                <a:cubicBezTo>
                  <a:pt x="3435" y="119802"/>
                  <a:pt x="0" y="117044"/>
                  <a:pt x="0" y="114285"/>
                </a:cubicBezTo>
                <a:cubicBezTo>
                  <a:pt x="0" y="108768"/>
                  <a:pt x="0" y="108768"/>
                  <a:pt x="0" y="108768"/>
                </a:cubicBezTo>
                <a:cubicBezTo>
                  <a:pt x="119754" y="108768"/>
                  <a:pt x="119754" y="108768"/>
                  <a:pt x="119754" y="108768"/>
                </a:cubicBezTo>
                <a:cubicBezTo>
                  <a:pt x="119754" y="114285"/>
                  <a:pt x="119754" y="114285"/>
                  <a:pt x="119754" y="114285"/>
                </a:cubicBezTo>
                <a:cubicBezTo>
                  <a:pt x="119754" y="117044"/>
                  <a:pt x="118036" y="119802"/>
                  <a:pt x="112638" y="119802"/>
                </a:cubicBezTo>
                <a:close/>
                <a:moveTo>
                  <a:pt x="0" y="33497"/>
                </a:moveTo>
                <a:lnTo>
                  <a:pt x="0" y="33497"/>
                </a:lnTo>
                <a:cubicBezTo>
                  <a:pt x="0" y="30738"/>
                  <a:pt x="3435" y="27980"/>
                  <a:pt x="6871" y="27980"/>
                </a:cubicBezTo>
                <a:cubicBezTo>
                  <a:pt x="26012" y="27980"/>
                  <a:pt x="26012" y="27980"/>
                  <a:pt x="26012" y="27980"/>
                </a:cubicBezTo>
                <a:cubicBezTo>
                  <a:pt x="26012" y="12610"/>
                  <a:pt x="41717" y="0"/>
                  <a:pt x="60858" y="0"/>
                </a:cubicBezTo>
                <a:cubicBezTo>
                  <a:pt x="79754" y="0"/>
                  <a:pt x="95460" y="12610"/>
                  <a:pt x="95460" y="27980"/>
                </a:cubicBezTo>
                <a:cubicBezTo>
                  <a:pt x="112638" y="27980"/>
                  <a:pt x="112638" y="27980"/>
                  <a:pt x="112638" y="27980"/>
                </a:cubicBezTo>
                <a:cubicBezTo>
                  <a:pt x="118036" y="27980"/>
                  <a:pt x="119754" y="30738"/>
                  <a:pt x="119754" y="33497"/>
                </a:cubicBezTo>
                <a:cubicBezTo>
                  <a:pt x="119754" y="103251"/>
                  <a:pt x="119754" y="103251"/>
                  <a:pt x="119754" y="103251"/>
                </a:cubicBezTo>
                <a:cubicBezTo>
                  <a:pt x="0" y="103251"/>
                  <a:pt x="0" y="103251"/>
                  <a:pt x="0" y="103251"/>
                </a:cubicBezTo>
                <a:lnTo>
                  <a:pt x="0" y="33497"/>
                </a:lnTo>
                <a:close/>
                <a:moveTo>
                  <a:pt x="81472" y="27980"/>
                </a:moveTo>
                <a:lnTo>
                  <a:pt x="81472" y="27980"/>
                </a:lnTo>
                <a:cubicBezTo>
                  <a:pt x="81472" y="19507"/>
                  <a:pt x="71165" y="11231"/>
                  <a:pt x="60858" y="11231"/>
                </a:cubicBezTo>
                <a:cubicBezTo>
                  <a:pt x="48588" y="11231"/>
                  <a:pt x="40000" y="19507"/>
                  <a:pt x="40000" y="27980"/>
                </a:cubicBezTo>
                <a:lnTo>
                  <a:pt x="81472" y="2798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1" name="Shape 4961"/>
          <p:cNvSpPr/>
          <p:nvPr/>
        </p:nvSpPr>
        <p:spPr>
          <a:xfrm>
            <a:off x="4155505" y="3102185"/>
            <a:ext cx="284113" cy="26120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49130"/>
                </a:moveTo>
                <a:lnTo>
                  <a:pt x="119800" y="49130"/>
                </a:lnTo>
                <a:cubicBezTo>
                  <a:pt x="119800" y="58260"/>
                  <a:pt x="112811" y="66086"/>
                  <a:pt x="104226" y="66086"/>
                </a:cubicBezTo>
                <a:cubicBezTo>
                  <a:pt x="95840" y="66086"/>
                  <a:pt x="90249" y="58260"/>
                  <a:pt x="90249" y="49130"/>
                </a:cubicBezTo>
                <a:lnTo>
                  <a:pt x="90249" y="49130"/>
                </a:lnTo>
                <a:lnTo>
                  <a:pt x="90249" y="49130"/>
                </a:lnTo>
                <a:lnTo>
                  <a:pt x="90249" y="49130"/>
                </a:lnTo>
                <a:cubicBezTo>
                  <a:pt x="90249" y="58260"/>
                  <a:pt x="83261" y="66086"/>
                  <a:pt x="74675" y="66086"/>
                </a:cubicBezTo>
                <a:cubicBezTo>
                  <a:pt x="66289" y="66086"/>
                  <a:pt x="59101" y="58260"/>
                  <a:pt x="59101" y="49130"/>
                </a:cubicBezTo>
                <a:lnTo>
                  <a:pt x="59101" y="49130"/>
                </a:lnTo>
                <a:lnTo>
                  <a:pt x="59101" y="49130"/>
                </a:lnTo>
                <a:lnTo>
                  <a:pt x="59101" y="49130"/>
                </a:lnTo>
                <a:lnTo>
                  <a:pt x="59101" y="49130"/>
                </a:lnTo>
                <a:cubicBezTo>
                  <a:pt x="59101" y="58260"/>
                  <a:pt x="53510" y="66086"/>
                  <a:pt x="45124" y="66086"/>
                </a:cubicBezTo>
                <a:cubicBezTo>
                  <a:pt x="36539" y="66086"/>
                  <a:pt x="29550" y="58260"/>
                  <a:pt x="29550" y="49130"/>
                </a:cubicBezTo>
                <a:lnTo>
                  <a:pt x="29550" y="49130"/>
                </a:lnTo>
                <a:lnTo>
                  <a:pt x="29550" y="49130"/>
                </a:lnTo>
                <a:lnTo>
                  <a:pt x="29550" y="49130"/>
                </a:lnTo>
                <a:lnTo>
                  <a:pt x="29550" y="49130"/>
                </a:lnTo>
                <a:cubicBezTo>
                  <a:pt x="29550" y="58260"/>
                  <a:pt x="22562" y="66086"/>
                  <a:pt x="13976" y="66086"/>
                </a:cubicBezTo>
                <a:cubicBezTo>
                  <a:pt x="5590" y="66086"/>
                  <a:pt x="0" y="58260"/>
                  <a:pt x="0" y="49130"/>
                </a:cubicBezTo>
                <a:lnTo>
                  <a:pt x="0" y="49130"/>
                </a:lnTo>
                <a:lnTo>
                  <a:pt x="0" y="49130"/>
                </a:lnTo>
                <a:lnTo>
                  <a:pt x="0" y="49130"/>
                </a:lnTo>
                <a:cubicBezTo>
                  <a:pt x="9783" y="18260"/>
                  <a:pt x="9783" y="18260"/>
                  <a:pt x="9783" y="18260"/>
                </a:cubicBezTo>
                <a:cubicBezTo>
                  <a:pt x="110016" y="18260"/>
                  <a:pt x="110016" y="18260"/>
                  <a:pt x="110016" y="18260"/>
                </a:cubicBezTo>
                <a:cubicBezTo>
                  <a:pt x="119800" y="49130"/>
                  <a:pt x="119800" y="49130"/>
                  <a:pt x="119800" y="49130"/>
                </a:cubicBezTo>
                <a:close/>
                <a:moveTo>
                  <a:pt x="101430" y="12173"/>
                </a:moveTo>
                <a:lnTo>
                  <a:pt x="101430" y="12173"/>
                </a:lnTo>
                <a:cubicBezTo>
                  <a:pt x="18169" y="12173"/>
                  <a:pt x="18169" y="12173"/>
                  <a:pt x="18169" y="12173"/>
                </a:cubicBezTo>
                <a:cubicBezTo>
                  <a:pt x="15374" y="12173"/>
                  <a:pt x="12579" y="10652"/>
                  <a:pt x="12579" y="6086"/>
                </a:cubicBezTo>
                <a:cubicBezTo>
                  <a:pt x="12579" y="3043"/>
                  <a:pt x="15374" y="0"/>
                  <a:pt x="18169" y="0"/>
                </a:cubicBezTo>
                <a:cubicBezTo>
                  <a:pt x="101430" y="0"/>
                  <a:pt x="101430" y="0"/>
                  <a:pt x="101430" y="0"/>
                </a:cubicBezTo>
                <a:cubicBezTo>
                  <a:pt x="104226" y="0"/>
                  <a:pt x="107221" y="3043"/>
                  <a:pt x="107221" y="6086"/>
                </a:cubicBezTo>
                <a:cubicBezTo>
                  <a:pt x="107221" y="10652"/>
                  <a:pt x="104226" y="12173"/>
                  <a:pt x="101430" y="12173"/>
                </a:cubicBezTo>
                <a:close/>
                <a:moveTo>
                  <a:pt x="16772" y="72173"/>
                </a:moveTo>
                <a:lnTo>
                  <a:pt x="16772" y="72173"/>
                </a:lnTo>
                <a:lnTo>
                  <a:pt x="16772" y="72173"/>
                </a:lnTo>
                <a:cubicBezTo>
                  <a:pt x="16772" y="72173"/>
                  <a:pt x="16772" y="72173"/>
                  <a:pt x="18169" y="72173"/>
                </a:cubicBezTo>
                <a:lnTo>
                  <a:pt x="18169" y="72173"/>
                </a:lnTo>
                <a:cubicBezTo>
                  <a:pt x="18169" y="72173"/>
                  <a:pt x="18169" y="72173"/>
                  <a:pt x="19567" y="72173"/>
                </a:cubicBezTo>
                <a:cubicBezTo>
                  <a:pt x="19567" y="70652"/>
                  <a:pt x="21164" y="70652"/>
                  <a:pt x="22562" y="70652"/>
                </a:cubicBezTo>
                <a:lnTo>
                  <a:pt x="22562" y="70652"/>
                </a:lnTo>
                <a:lnTo>
                  <a:pt x="22562" y="70652"/>
                </a:lnTo>
                <a:cubicBezTo>
                  <a:pt x="22562" y="101304"/>
                  <a:pt x="22562" y="101304"/>
                  <a:pt x="22562" y="101304"/>
                </a:cubicBezTo>
                <a:cubicBezTo>
                  <a:pt x="97237" y="101304"/>
                  <a:pt x="97237" y="101304"/>
                  <a:pt x="97237" y="101304"/>
                </a:cubicBezTo>
                <a:cubicBezTo>
                  <a:pt x="97237" y="70652"/>
                  <a:pt x="97237" y="70652"/>
                  <a:pt x="97237" y="70652"/>
                </a:cubicBezTo>
                <a:lnTo>
                  <a:pt x="97237" y="70652"/>
                </a:lnTo>
                <a:lnTo>
                  <a:pt x="97237" y="70652"/>
                </a:lnTo>
                <a:cubicBezTo>
                  <a:pt x="98635" y="70652"/>
                  <a:pt x="98635" y="70652"/>
                  <a:pt x="100033" y="72173"/>
                </a:cubicBezTo>
                <a:cubicBezTo>
                  <a:pt x="100033" y="72173"/>
                  <a:pt x="100033" y="72173"/>
                  <a:pt x="101430" y="72173"/>
                </a:cubicBezTo>
                <a:lnTo>
                  <a:pt x="101430" y="72173"/>
                </a:lnTo>
                <a:lnTo>
                  <a:pt x="102828" y="72173"/>
                </a:lnTo>
                <a:lnTo>
                  <a:pt x="102828" y="72173"/>
                </a:lnTo>
                <a:lnTo>
                  <a:pt x="104226" y="72173"/>
                </a:lnTo>
                <a:cubicBezTo>
                  <a:pt x="105823" y="72173"/>
                  <a:pt x="107221" y="72173"/>
                  <a:pt x="108618" y="72173"/>
                </a:cubicBezTo>
                <a:cubicBezTo>
                  <a:pt x="108618" y="113695"/>
                  <a:pt x="108618" y="113695"/>
                  <a:pt x="108618" y="113695"/>
                </a:cubicBezTo>
                <a:cubicBezTo>
                  <a:pt x="108618" y="116739"/>
                  <a:pt x="105823" y="119782"/>
                  <a:pt x="102828" y="119782"/>
                </a:cubicBezTo>
                <a:cubicBezTo>
                  <a:pt x="16772" y="119782"/>
                  <a:pt x="16772" y="119782"/>
                  <a:pt x="16772" y="119782"/>
                </a:cubicBezTo>
                <a:cubicBezTo>
                  <a:pt x="12579" y="119782"/>
                  <a:pt x="11181" y="116739"/>
                  <a:pt x="11181" y="113695"/>
                </a:cubicBezTo>
                <a:cubicBezTo>
                  <a:pt x="11181" y="72173"/>
                  <a:pt x="11181" y="72173"/>
                  <a:pt x="11181" y="72173"/>
                </a:cubicBezTo>
                <a:cubicBezTo>
                  <a:pt x="12579" y="72173"/>
                  <a:pt x="12579" y="72173"/>
                  <a:pt x="13976" y="72173"/>
                </a:cubicBezTo>
                <a:cubicBezTo>
                  <a:pt x="15374" y="72173"/>
                  <a:pt x="15374" y="72173"/>
                  <a:pt x="16772" y="7217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2" name="Shape 4962"/>
          <p:cNvSpPr/>
          <p:nvPr/>
        </p:nvSpPr>
        <p:spPr>
          <a:xfrm>
            <a:off x="3652042" y="3095917"/>
            <a:ext cx="288291" cy="2549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778" y="53531"/>
                </a:moveTo>
                <a:lnTo>
                  <a:pt x="94778" y="53531"/>
                </a:lnTo>
                <a:cubicBezTo>
                  <a:pt x="82167" y="53531"/>
                  <a:pt x="71133" y="42602"/>
                  <a:pt x="71133" y="26765"/>
                </a:cubicBezTo>
                <a:cubicBezTo>
                  <a:pt x="71133" y="10929"/>
                  <a:pt x="82167" y="0"/>
                  <a:pt x="94778" y="0"/>
                </a:cubicBezTo>
                <a:cubicBezTo>
                  <a:pt x="108768" y="0"/>
                  <a:pt x="119802" y="10929"/>
                  <a:pt x="119802" y="26765"/>
                </a:cubicBezTo>
                <a:cubicBezTo>
                  <a:pt x="119802" y="42602"/>
                  <a:pt x="108768" y="53531"/>
                  <a:pt x="94778" y="53531"/>
                </a:cubicBezTo>
                <a:close/>
                <a:moveTo>
                  <a:pt x="87881" y="12490"/>
                </a:moveTo>
                <a:lnTo>
                  <a:pt x="87881" y="12490"/>
                </a:lnTo>
                <a:close/>
                <a:moveTo>
                  <a:pt x="103054" y="12490"/>
                </a:moveTo>
                <a:lnTo>
                  <a:pt x="103054" y="12490"/>
                </a:lnTo>
                <a:close/>
                <a:moveTo>
                  <a:pt x="108768" y="18736"/>
                </a:moveTo>
                <a:lnTo>
                  <a:pt x="108768" y="18736"/>
                </a:lnTo>
                <a:lnTo>
                  <a:pt x="108768" y="18736"/>
                </a:lnTo>
                <a:cubicBezTo>
                  <a:pt x="108768" y="14052"/>
                  <a:pt x="105812" y="12490"/>
                  <a:pt x="103054" y="12490"/>
                </a:cubicBezTo>
                <a:cubicBezTo>
                  <a:pt x="101674" y="12490"/>
                  <a:pt x="100295" y="12490"/>
                  <a:pt x="98916" y="14052"/>
                </a:cubicBezTo>
                <a:lnTo>
                  <a:pt x="98916" y="14052"/>
                </a:lnTo>
                <a:cubicBezTo>
                  <a:pt x="94778" y="17174"/>
                  <a:pt x="94778" y="17174"/>
                  <a:pt x="94778" y="17174"/>
                </a:cubicBezTo>
                <a:cubicBezTo>
                  <a:pt x="92019" y="14052"/>
                  <a:pt x="92019" y="14052"/>
                  <a:pt x="92019" y="14052"/>
                </a:cubicBezTo>
                <a:lnTo>
                  <a:pt x="92019" y="14052"/>
                </a:lnTo>
                <a:cubicBezTo>
                  <a:pt x="90640" y="12490"/>
                  <a:pt x="89261" y="12490"/>
                  <a:pt x="87881" y="12490"/>
                </a:cubicBezTo>
                <a:cubicBezTo>
                  <a:pt x="85123" y="12490"/>
                  <a:pt x="82167" y="14052"/>
                  <a:pt x="82167" y="18736"/>
                </a:cubicBezTo>
                <a:cubicBezTo>
                  <a:pt x="82167" y="20297"/>
                  <a:pt x="82167" y="21858"/>
                  <a:pt x="83546" y="21858"/>
                </a:cubicBezTo>
                <a:lnTo>
                  <a:pt x="83546" y="21858"/>
                </a:lnTo>
                <a:cubicBezTo>
                  <a:pt x="87881" y="26765"/>
                  <a:pt x="87881" y="26765"/>
                  <a:pt x="87881" y="26765"/>
                </a:cubicBezTo>
                <a:cubicBezTo>
                  <a:pt x="83546" y="31449"/>
                  <a:pt x="83546" y="31449"/>
                  <a:pt x="83546" y="31449"/>
                </a:cubicBezTo>
                <a:lnTo>
                  <a:pt x="83546" y="31449"/>
                </a:lnTo>
                <a:cubicBezTo>
                  <a:pt x="82167" y="31449"/>
                  <a:pt x="82167" y="33011"/>
                  <a:pt x="82167" y="34572"/>
                </a:cubicBezTo>
                <a:cubicBezTo>
                  <a:pt x="82167" y="39256"/>
                  <a:pt x="85123" y="40817"/>
                  <a:pt x="87881" y="40817"/>
                </a:cubicBezTo>
                <a:cubicBezTo>
                  <a:pt x="89261" y="40817"/>
                  <a:pt x="90640" y="40817"/>
                  <a:pt x="92019" y="39256"/>
                </a:cubicBezTo>
                <a:lnTo>
                  <a:pt x="92019" y="39256"/>
                </a:lnTo>
                <a:cubicBezTo>
                  <a:pt x="94778" y="36133"/>
                  <a:pt x="94778" y="36133"/>
                  <a:pt x="94778" y="36133"/>
                </a:cubicBezTo>
                <a:cubicBezTo>
                  <a:pt x="98916" y="39256"/>
                  <a:pt x="98916" y="39256"/>
                  <a:pt x="98916" y="39256"/>
                </a:cubicBezTo>
                <a:lnTo>
                  <a:pt x="98916" y="39256"/>
                </a:lnTo>
                <a:cubicBezTo>
                  <a:pt x="100295" y="40817"/>
                  <a:pt x="101674" y="40817"/>
                  <a:pt x="103054" y="40817"/>
                </a:cubicBezTo>
                <a:cubicBezTo>
                  <a:pt x="105812" y="40817"/>
                  <a:pt x="108768" y="39256"/>
                  <a:pt x="108768" y="34572"/>
                </a:cubicBezTo>
                <a:cubicBezTo>
                  <a:pt x="108768" y="33011"/>
                  <a:pt x="107389" y="31449"/>
                  <a:pt x="105812" y="31449"/>
                </a:cubicBezTo>
                <a:lnTo>
                  <a:pt x="105812" y="31449"/>
                </a:lnTo>
                <a:cubicBezTo>
                  <a:pt x="103054" y="26765"/>
                  <a:pt x="103054" y="26765"/>
                  <a:pt x="103054" y="26765"/>
                </a:cubicBezTo>
                <a:cubicBezTo>
                  <a:pt x="105812" y="21858"/>
                  <a:pt x="105812" y="21858"/>
                  <a:pt x="105812" y="21858"/>
                </a:cubicBezTo>
                <a:lnTo>
                  <a:pt x="105812" y="21858"/>
                </a:lnTo>
                <a:cubicBezTo>
                  <a:pt x="107389" y="21858"/>
                  <a:pt x="108768" y="20297"/>
                  <a:pt x="108768" y="18736"/>
                </a:cubicBezTo>
                <a:close/>
                <a:moveTo>
                  <a:pt x="108768" y="37695"/>
                </a:moveTo>
                <a:lnTo>
                  <a:pt x="108768" y="37695"/>
                </a:lnTo>
                <a:close/>
                <a:moveTo>
                  <a:pt x="46108" y="72490"/>
                </a:moveTo>
                <a:lnTo>
                  <a:pt x="46108" y="72490"/>
                </a:lnTo>
                <a:cubicBezTo>
                  <a:pt x="93399" y="69368"/>
                  <a:pt x="93399" y="69368"/>
                  <a:pt x="93399" y="69368"/>
                </a:cubicBezTo>
                <a:cubicBezTo>
                  <a:pt x="97536" y="59776"/>
                  <a:pt x="97536" y="59776"/>
                  <a:pt x="97536" y="59776"/>
                </a:cubicBezTo>
                <a:cubicBezTo>
                  <a:pt x="101674" y="59776"/>
                  <a:pt x="107389" y="58215"/>
                  <a:pt x="111527" y="55092"/>
                </a:cubicBezTo>
                <a:cubicBezTo>
                  <a:pt x="101674" y="77174"/>
                  <a:pt x="101674" y="77174"/>
                  <a:pt x="101674" y="77174"/>
                </a:cubicBezTo>
                <a:lnTo>
                  <a:pt x="101674" y="77174"/>
                </a:lnTo>
                <a:cubicBezTo>
                  <a:pt x="101674" y="80297"/>
                  <a:pt x="98916" y="81858"/>
                  <a:pt x="97536" y="81858"/>
                </a:cubicBezTo>
                <a:lnTo>
                  <a:pt x="97536" y="81858"/>
                </a:lnTo>
                <a:cubicBezTo>
                  <a:pt x="48866" y="84981"/>
                  <a:pt x="48866" y="84981"/>
                  <a:pt x="48866" y="84981"/>
                </a:cubicBezTo>
                <a:cubicBezTo>
                  <a:pt x="51625" y="94572"/>
                  <a:pt x="51625" y="94572"/>
                  <a:pt x="51625" y="94572"/>
                </a:cubicBezTo>
                <a:cubicBezTo>
                  <a:pt x="104433" y="94572"/>
                  <a:pt x="104433" y="94572"/>
                  <a:pt x="104433" y="94572"/>
                </a:cubicBezTo>
                <a:cubicBezTo>
                  <a:pt x="110147" y="94572"/>
                  <a:pt x="115665" y="99256"/>
                  <a:pt x="115665" y="107063"/>
                </a:cubicBezTo>
                <a:cubicBezTo>
                  <a:pt x="115665" y="113531"/>
                  <a:pt x="110147" y="119776"/>
                  <a:pt x="104433" y="119776"/>
                </a:cubicBezTo>
                <a:cubicBezTo>
                  <a:pt x="98916" y="119776"/>
                  <a:pt x="93399" y="113531"/>
                  <a:pt x="93399" y="107063"/>
                </a:cubicBezTo>
                <a:cubicBezTo>
                  <a:pt x="41773" y="107063"/>
                  <a:pt x="41773" y="107063"/>
                  <a:pt x="41773" y="107063"/>
                </a:cubicBezTo>
                <a:cubicBezTo>
                  <a:pt x="41773" y="113531"/>
                  <a:pt x="36256" y="119776"/>
                  <a:pt x="30738" y="119776"/>
                </a:cubicBezTo>
                <a:cubicBezTo>
                  <a:pt x="23842" y="119776"/>
                  <a:pt x="19507" y="113531"/>
                  <a:pt x="19507" y="107063"/>
                </a:cubicBezTo>
                <a:cubicBezTo>
                  <a:pt x="19507" y="99256"/>
                  <a:pt x="23842" y="94572"/>
                  <a:pt x="30738" y="94572"/>
                </a:cubicBezTo>
                <a:cubicBezTo>
                  <a:pt x="40394" y="94572"/>
                  <a:pt x="40394" y="94572"/>
                  <a:pt x="40394" y="94572"/>
                </a:cubicBezTo>
                <a:cubicBezTo>
                  <a:pt x="18128" y="25204"/>
                  <a:pt x="18128" y="25204"/>
                  <a:pt x="18128" y="25204"/>
                </a:cubicBezTo>
                <a:cubicBezTo>
                  <a:pt x="5714" y="25204"/>
                  <a:pt x="5714" y="25204"/>
                  <a:pt x="5714" y="25204"/>
                </a:cubicBezTo>
                <a:cubicBezTo>
                  <a:pt x="2955" y="25204"/>
                  <a:pt x="0" y="21858"/>
                  <a:pt x="0" y="18736"/>
                </a:cubicBezTo>
                <a:cubicBezTo>
                  <a:pt x="0" y="14052"/>
                  <a:pt x="2955" y="12490"/>
                  <a:pt x="5714" y="12490"/>
                </a:cubicBezTo>
                <a:cubicBezTo>
                  <a:pt x="22266" y="12490"/>
                  <a:pt x="22266" y="12490"/>
                  <a:pt x="22266" y="12490"/>
                </a:cubicBezTo>
                <a:cubicBezTo>
                  <a:pt x="25221" y="12490"/>
                  <a:pt x="27980" y="14052"/>
                  <a:pt x="27980" y="15613"/>
                </a:cubicBezTo>
                <a:lnTo>
                  <a:pt x="27980" y="15613"/>
                </a:lnTo>
                <a:cubicBezTo>
                  <a:pt x="30738" y="26765"/>
                  <a:pt x="30738" y="26765"/>
                  <a:pt x="30738" y="26765"/>
                </a:cubicBezTo>
                <a:cubicBezTo>
                  <a:pt x="65615" y="26765"/>
                  <a:pt x="65615" y="26765"/>
                  <a:pt x="65615" y="26765"/>
                </a:cubicBezTo>
                <a:cubicBezTo>
                  <a:pt x="65615" y="31449"/>
                  <a:pt x="66995" y="36133"/>
                  <a:pt x="68374" y="39256"/>
                </a:cubicBezTo>
                <a:cubicBezTo>
                  <a:pt x="34876" y="39256"/>
                  <a:pt x="34876" y="39256"/>
                  <a:pt x="34876" y="39256"/>
                </a:cubicBezTo>
                <a:lnTo>
                  <a:pt x="46108" y="7249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3" name="Shape 4963"/>
          <p:cNvSpPr/>
          <p:nvPr/>
        </p:nvSpPr>
        <p:spPr>
          <a:xfrm>
            <a:off x="3154845" y="3095917"/>
            <a:ext cx="286201" cy="2549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880" y="53531"/>
                </a:moveTo>
                <a:lnTo>
                  <a:pt x="95880" y="53531"/>
                </a:lnTo>
                <a:cubicBezTo>
                  <a:pt x="81727" y="53531"/>
                  <a:pt x="71960" y="42602"/>
                  <a:pt x="71960" y="26765"/>
                </a:cubicBezTo>
                <a:cubicBezTo>
                  <a:pt x="71960" y="10929"/>
                  <a:pt x="81727" y="0"/>
                  <a:pt x="95880" y="0"/>
                </a:cubicBezTo>
                <a:cubicBezTo>
                  <a:pt x="110033" y="0"/>
                  <a:pt x="119800" y="10929"/>
                  <a:pt x="119800" y="26765"/>
                </a:cubicBezTo>
                <a:cubicBezTo>
                  <a:pt x="119800" y="42602"/>
                  <a:pt x="110033" y="53531"/>
                  <a:pt x="95880" y="53531"/>
                </a:cubicBezTo>
                <a:close/>
                <a:moveTo>
                  <a:pt x="107043" y="14052"/>
                </a:moveTo>
                <a:lnTo>
                  <a:pt x="107043" y="14052"/>
                </a:lnTo>
                <a:cubicBezTo>
                  <a:pt x="105647" y="14052"/>
                  <a:pt x="104252" y="14052"/>
                  <a:pt x="102857" y="15613"/>
                </a:cubicBezTo>
                <a:cubicBezTo>
                  <a:pt x="91694" y="28327"/>
                  <a:pt x="91694" y="28327"/>
                  <a:pt x="91694" y="28327"/>
                </a:cubicBezTo>
                <a:cubicBezTo>
                  <a:pt x="88903" y="25204"/>
                  <a:pt x="88903" y="25204"/>
                  <a:pt x="88903" y="25204"/>
                </a:cubicBezTo>
                <a:cubicBezTo>
                  <a:pt x="87508" y="23643"/>
                  <a:pt x="85913" y="21858"/>
                  <a:pt x="84518" y="21858"/>
                </a:cubicBezTo>
                <a:cubicBezTo>
                  <a:pt x="81727" y="21858"/>
                  <a:pt x="78936" y="25204"/>
                  <a:pt x="78936" y="28327"/>
                </a:cubicBezTo>
                <a:cubicBezTo>
                  <a:pt x="78936" y="29888"/>
                  <a:pt x="78936" y="31449"/>
                  <a:pt x="80332" y="33011"/>
                </a:cubicBezTo>
                <a:cubicBezTo>
                  <a:pt x="88903" y="40817"/>
                  <a:pt x="88903" y="40817"/>
                  <a:pt x="88903" y="40817"/>
                </a:cubicBezTo>
                <a:cubicBezTo>
                  <a:pt x="88903" y="42602"/>
                  <a:pt x="90299" y="44163"/>
                  <a:pt x="91694" y="44163"/>
                </a:cubicBezTo>
                <a:cubicBezTo>
                  <a:pt x="93089" y="44163"/>
                  <a:pt x="94485" y="42602"/>
                  <a:pt x="95880" y="40817"/>
                </a:cubicBezTo>
                <a:cubicBezTo>
                  <a:pt x="111428" y="25204"/>
                  <a:pt x="111428" y="25204"/>
                  <a:pt x="111428" y="25204"/>
                </a:cubicBezTo>
                <a:cubicBezTo>
                  <a:pt x="112823" y="23643"/>
                  <a:pt x="112823" y="21858"/>
                  <a:pt x="112823" y="20297"/>
                </a:cubicBezTo>
                <a:cubicBezTo>
                  <a:pt x="112823" y="17174"/>
                  <a:pt x="110033" y="14052"/>
                  <a:pt x="107043" y="14052"/>
                </a:cubicBezTo>
                <a:close/>
                <a:moveTo>
                  <a:pt x="45049" y="72490"/>
                </a:moveTo>
                <a:lnTo>
                  <a:pt x="45049" y="72490"/>
                </a:lnTo>
                <a:cubicBezTo>
                  <a:pt x="94485" y="69368"/>
                  <a:pt x="94485" y="69368"/>
                  <a:pt x="94485" y="69368"/>
                </a:cubicBezTo>
                <a:cubicBezTo>
                  <a:pt x="97275" y="59776"/>
                  <a:pt x="97275" y="59776"/>
                  <a:pt x="97275" y="59776"/>
                </a:cubicBezTo>
                <a:cubicBezTo>
                  <a:pt x="102857" y="59776"/>
                  <a:pt x="107043" y="58215"/>
                  <a:pt x="111428" y="55092"/>
                </a:cubicBezTo>
                <a:cubicBezTo>
                  <a:pt x="102857" y="77174"/>
                  <a:pt x="102857" y="77174"/>
                  <a:pt x="102857" y="77174"/>
                </a:cubicBezTo>
                <a:lnTo>
                  <a:pt x="102857" y="77174"/>
                </a:lnTo>
                <a:cubicBezTo>
                  <a:pt x="101461" y="80297"/>
                  <a:pt x="100066" y="81858"/>
                  <a:pt x="98671" y="81858"/>
                </a:cubicBezTo>
                <a:lnTo>
                  <a:pt x="98671" y="81858"/>
                </a:lnTo>
                <a:cubicBezTo>
                  <a:pt x="49435" y="84981"/>
                  <a:pt x="49435" y="84981"/>
                  <a:pt x="49435" y="84981"/>
                </a:cubicBezTo>
                <a:cubicBezTo>
                  <a:pt x="52225" y="94572"/>
                  <a:pt x="52225" y="94572"/>
                  <a:pt x="52225" y="94572"/>
                </a:cubicBezTo>
                <a:cubicBezTo>
                  <a:pt x="105647" y="94572"/>
                  <a:pt x="105647" y="94572"/>
                  <a:pt x="105647" y="94572"/>
                </a:cubicBezTo>
                <a:cubicBezTo>
                  <a:pt x="111428" y="94572"/>
                  <a:pt x="117009" y="99256"/>
                  <a:pt x="117009" y="107063"/>
                </a:cubicBezTo>
                <a:cubicBezTo>
                  <a:pt x="117009" y="113531"/>
                  <a:pt x="111428" y="119776"/>
                  <a:pt x="105647" y="119776"/>
                </a:cubicBezTo>
                <a:cubicBezTo>
                  <a:pt x="98671" y="119776"/>
                  <a:pt x="94485" y="113531"/>
                  <a:pt x="94485" y="107063"/>
                </a:cubicBezTo>
                <a:cubicBezTo>
                  <a:pt x="40863" y="107063"/>
                  <a:pt x="40863" y="107063"/>
                  <a:pt x="40863" y="107063"/>
                </a:cubicBezTo>
                <a:cubicBezTo>
                  <a:pt x="40863" y="113531"/>
                  <a:pt x="36677" y="119776"/>
                  <a:pt x="29700" y="119776"/>
                </a:cubicBezTo>
                <a:cubicBezTo>
                  <a:pt x="23920" y="119776"/>
                  <a:pt x="18338" y="113531"/>
                  <a:pt x="18338" y="107063"/>
                </a:cubicBezTo>
                <a:cubicBezTo>
                  <a:pt x="18338" y="99256"/>
                  <a:pt x="23920" y="94572"/>
                  <a:pt x="29700" y="94572"/>
                </a:cubicBezTo>
                <a:cubicBezTo>
                  <a:pt x="40863" y="94572"/>
                  <a:pt x="40863" y="94572"/>
                  <a:pt x="40863" y="94572"/>
                </a:cubicBezTo>
                <a:cubicBezTo>
                  <a:pt x="18338" y="25204"/>
                  <a:pt x="18338" y="25204"/>
                  <a:pt x="18338" y="25204"/>
                </a:cubicBezTo>
                <a:cubicBezTo>
                  <a:pt x="5780" y="25204"/>
                  <a:pt x="5780" y="25204"/>
                  <a:pt x="5780" y="25204"/>
                </a:cubicBezTo>
                <a:cubicBezTo>
                  <a:pt x="2990" y="25204"/>
                  <a:pt x="0" y="21858"/>
                  <a:pt x="0" y="18736"/>
                </a:cubicBezTo>
                <a:cubicBezTo>
                  <a:pt x="0" y="14052"/>
                  <a:pt x="2990" y="12490"/>
                  <a:pt x="5780" y="12490"/>
                </a:cubicBezTo>
                <a:cubicBezTo>
                  <a:pt x="22524" y="12490"/>
                  <a:pt x="22524" y="12490"/>
                  <a:pt x="22524" y="12490"/>
                </a:cubicBezTo>
                <a:cubicBezTo>
                  <a:pt x="25514" y="12490"/>
                  <a:pt x="26910" y="14052"/>
                  <a:pt x="28305" y="15613"/>
                </a:cubicBezTo>
                <a:lnTo>
                  <a:pt x="28305" y="15613"/>
                </a:lnTo>
                <a:cubicBezTo>
                  <a:pt x="31096" y="26765"/>
                  <a:pt x="31096" y="26765"/>
                  <a:pt x="31096" y="26765"/>
                </a:cubicBezTo>
                <a:cubicBezTo>
                  <a:pt x="66378" y="26765"/>
                  <a:pt x="66378" y="26765"/>
                  <a:pt x="66378" y="26765"/>
                </a:cubicBezTo>
                <a:cubicBezTo>
                  <a:pt x="66378" y="31449"/>
                  <a:pt x="66378" y="36133"/>
                  <a:pt x="67774" y="39256"/>
                </a:cubicBezTo>
                <a:cubicBezTo>
                  <a:pt x="35282" y="39256"/>
                  <a:pt x="35282" y="39256"/>
                  <a:pt x="35282" y="39256"/>
                </a:cubicBezTo>
                <a:lnTo>
                  <a:pt x="45049" y="7249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4" name="Shape 4964"/>
          <p:cNvSpPr/>
          <p:nvPr/>
        </p:nvSpPr>
        <p:spPr>
          <a:xfrm>
            <a:off x="2655559" y="3095917"/>
            <a:ext cx="286203" cy="2549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880" y="53531"/>
                </a:moveTo>
                <a:lnTo>
                  <a:pt x="95880" y="53531"/>
                </a:lnTo>
                <a:cubicBezTo>
                  <a:pt x="81727" y="53531"/>
                  <a:pt x="70564" y="42602"/>
                  <a:pt x="70564" y="26765"/>
                </a:cubicBezTo>
                <a:cubicBezTo>
                  <a:pt x="70564" y="10929"/>
                  <a:pt x="81727" y="0"/>
                  <a:pt x="95880" y="0"/>
                </a:cubicBezTo>
                <a:cubicBezTo>
                  <a:pt x="108438" y="0"/>
                  <a:pt x="119800" y="10929"/>
                  <a:pt x="119800" y="26765"/>
                </a:cubicBezTo>
                <a:cubicBezTo>
                  <a:pt x="119800" y="42602"/>
                  <a:pt x="108438" y="53531"/>
                  <a:pt x="95880" y="53531"/>
                </a:cubicBezTo>
                <a:close/>
                <a:moveTo>
                  <a:pt x="107043" y="20297"/>
                </a:moveTo>
                <a:lnTo>
                  <a:pt x="107043" y="20297"/>
                </a:lnTo>
                <a:cubicBezTo>
                  <a:pt x="84518" y="20297"/>
                  <a:pt x="84518" y="20297"/>
                  <a:pt x="84518" y="20297"/>
                </a:cubicBezTo>
                <a:cubicBezTo>
                  <a:pt x="80332" y="20297"/>
                  <a:pt x="78936" y="23643"/>
                  <a:pt x="78936" y="26765"/>
                </a:cubicBezTo>
                <a:cubicBezTo>
                  <a:pt x="78936" y="29888"/>
                  <a:pt x="80332" y="33011"/>
                  <a:pt x="84518" y="33011"/>
                </a:cubicBezTo>
                <a:cubicBezTo>
                  <a:pt x="107043" y="33011"/>
                  <a:pt x="107043" y="33011"/>
                  <a:pt x="107043" y="33011"/>
                </a:cubicBezTo>
                <a:cubicBezTo>
                  <a:pt x="109833" y="33011"/>
                  <a:pt x="112823" y="29888"/>
                  <a:pt x="112823" y="26765"/>
                </a:cubicBezTo>
                <a:cubicBezTo>
                  <a:pt x="112823" y="23643"/>
                  <a:pt x="109833" y="20297"/>
                  <a:pt x="107043" y="20297"/>
                </a:cubicBezTo>
                <a:close/>
                <a:moveTo>
                  <a:pt x="45049" y="72490"/>
                </a:moveTo>
                <a:lnTo>
                  <a:pt x="45049" y="72490"/>
                </a:lnTo>
                <a:cubicBezTo>
                  <a:pt x="93089" y="69368"/>
                  <a:pt x="93089" y="69368"/>
                  <a:pt x="93089" y="69368"/>
                </a:cubicBezTo>
                <a:cubicBezTo>
                  <a:pt x="97275" y="59776"/>
                  <a:pt x="97275" y="59776"/>
                  <a:pt x="97275" y="59776"/>
                </a:cubicBezTo>
                <a:cubicBezTo>
                  <a:pt x="102857" y="59776"/>
                  <a:pt x="107043" y="58215"/>
                  <a:pt x="111428" y="55092"/>
                </a:cubicBezTo>
                <a:cubicBezTo>
                  <a:pt x="102857" y="77174"/>
                  <a:pt x="102857" y="77174"/>
                  <a:pt x="102857" y="77174"/>
                </a:cubicBezTo>
                <a:lnTo>
                  <a:pt x="102857" y="77174"/>
                </a:lnTo>
                <a:cubicBezTo>
                  <a:pt x="101461" y="80297"/>
                  <a:pt x="100066" y="81858"/>
                  <a:pt x="97275" y="81858"/>
                </a:cubicBezTo>
                <a:lnTo>
                  <a:pt x="97275" y="81858"/>
                </a:lnTo>
                <a:cubicBezTo>
                  <a:pt x="49435" y="84981"/>
                  <a:pt x="49435" y="84981"/>
                  <a:pt x="49435" y="84981"/>
                </a:cubicBezTo>
                <a:cubicBezTo>
                  <a:pt x="52225" y="94572"/>
                  <a:pt x="52225" y="94572"/>
                  <a:pt x="52225" y="94572"/>
                </a:cubicBezTo>
                <a:cubicBezTo>
                  <a:pt x="104252" y="94572"/>
                  <a:pt x="104252" y="94572"/>
                  <a:pt x="104252" y="94572"/>
                </a:cubicBezTo>
                <a:cubicBezTo>
                  <a:pt x="111428" y="94572"/>
                  <a:pt x="115614" y="99256"/>
                  <a:pt x="115614" y="107063"/>
                </a:cubicBezTo>
                <a:cubicBezTo>
                  <a:pt x="115614" y="113531"/>
                  <a:pt x="111428" y="119776"/>
                  <a:pt x="104252" y="119776"/>
                </a:cubicBezTo>
                <a:cubicBezTo>
                  <a:pt x="98671" y="119776"/>
                  <a:pt x="93089" y="113531"/>
                  <a:pt x="93089" y="107063"/>
                </a:cubicBezTo>
                <a:cubicBezTo>
                  <a:pt x="40863" y="107063"/>
                  <a:pt x="40863" y="107063"/>
                  <a:pt x="40863" y="107063"/>
                </a:cubicBezTo>
                <a:cubicBezTo>
                  <a:pt x="40863" y="113531"/>
                  <a:pt x="35282" y="119776"/>
                  <a:pt x="29700" y="119776"/>
                </a:cubicBezTo>
                <a:cubicBezTo>
                  <a:pt x="23920" y="119776"/>
                  <a:pt x="18338" y="113531"/>
                  <a:pt x="18338" y="107063"/>
                </a:cubicBezTo>
                <a:cubicBezTo>
                  <a:pt x="18338" y="99256"/>
                  <a:pt x="23920" y="94572"/>
                  <a:pt x="29700" y="94572"/>
                </a:cubicBezTo>
                <a:cubicBezTo>
                  <a:pt x="39468" y="94572"/>
                  <a:pt x="39468" y="94572"/>
                  <a:pt x="39468" y="94572"/>
                </a:cubicBezTo>
                <a:cubicBezTo>
                  <a:pt x="18338" y="25204"/>
                  <a:pt x="18338" y="25204"/>
                  <a:pt x="18338" y="25204"/>
                </a:cubicBezTo>
                <a:cubicBezTo>
                  <a:pt x="5780" y="25204"/>
                  <a:pt x="5780" y="25204"/>
                  <a:pt x="5780" y="25204"/>
                </a:cubicBezTo>
                <a:cubicBezTo>
                  <a:pt x="1395" y="25204"/>
                  <a:pt x="0" y="21858"/>
                  <a:pt x="0" y="18736"/>
                </a:cubicBezTo>
                <a:cubicBezTo>
                  <a:pt x="0" y="14052"/>
                  <a:pt x="1395" y="12490"/>
                  <a:pt x="5780" y="12490"/>
                </a:cubicBezTo>
                <a:cubicBezTo>
                  <a:pt x="22524" y="12490"/>
                  <a:pt x="22524" y="12490"/>
                  <a:pt x="22524" y="12490"/>
                </a:cubicBezTo>
                <a:cubicBezTo>
                  <a:pt x="23920" y="12490"/>
                  <a:pt x="26910" y="14052"/>
                  <a:pt x="26910" y="15613"/>
                </a:cubicBezTo>
                <a:lnTo>
                  <a:pt x="26910" y="15613"/>
                </a:lnTo>
                <a:cubicBezTo>
                  <a:pt x="31096" y="26765"/>
                  <a:pt x="31096" y="26765"/>
                  <a:pt x="31096" y="26765"/>
                </a:cubicBezTo>
                <a:cubicBezTo>
                  <a:pt x="64784" y="26765"/>
                  <a:pt x="64784" y="26765"/>
                  <a:pt x="64784" y="26765"/>
                </a:cubicBezTo>
                <a:cubicBezTo>
                  <a:pt x="64784" y="31449"/>
                  <a:pt x="66179" y="36133"/>
                  <a:pt x="67774" y="39256"/>
                </a:cubicBezTo>
                <a:cubicBezTo>
                  <a:pt x="35282" y="39256"/>
                  <a:pt x="35282" y="39256"/>
                  <a:pt x="35282" y="39256"/>
                </a:cubicBezTo>
                <a:lnTo>
                  <a:pt x="45049" y="7249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5" name="Shape 4965"/>
          <p:cNvSpPr/>
          <p:nvPr/>
        </p:nvSpPr>
        <p:spPr>
          <a:xfrm>
            <a:off x="2154184" y="3095917"/>
            <a:ext cx="288291" cy="2549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778" y="53531"/>
                </a:moveTo>
                <a:lnTo>
                  <a:pt x="94778" y="53531"/>
                </a:lnTo>
                <a:cubicBezTo>
                  <a:pt x="82167" y="53531"/>
                  <a:pt x="71133" y="42602"/>
                  <a:pt x="71133" y="26765"/>
                </a:cubicBezTo>
                <a:cubicBezTo>
                  <a:pt x="71133" y="10929"/>
                  <a:pt x="82167" y="0"/>
                  <a:pt x="94778" y="0"/>
                </a:cubicBezTo>
                <a:cubicBezTo>
                  <a:pt x="108571" y="0"/>
                  <a:pt x="119802" y="10929"/>
                  <a:pt x="119802" y="26765"/>
                </a:cubicBezTo>
                <a:cubicBezTo>
                  <a:pt x="119802" y="42602"/>
                  <a:pt x="108571" y="53531"/>
                  <a:pt x="94778" y="53531"/>
                </a:cubicBezTo>
                <a:close/>
                <a:moveTo>
                  <a:pt x="105812" y="20297"/>
                </a:moveTo>
                <a:lnTo>
                  <a:pt x="105812" y="20297"/>
                </a:lnTo>
                <a:cubicBezTo>
                  <a:pt x="100295" y="20297"/>
                  <a:pt x="100295" y="20297"/>
                  <a:pt x="100295" y="20297"/>
                </a:cubicBezTo>
                <a:cubicBezTo>
                  <a:pt x="100295" y="14052"/>
                  <a:pt x="100295" y="14052"/>
                  <a:pt x="100295" y="14052"/>
                </a:cubicBezTo>
                <a:cubicBezTo>
                  <a:pt x="100295" y="10929"/>
                  <a:pt x="98916" y="7806"/>
                  <a:pt x="94778" y="7806"/>
                </a:cubicBezTo>
                <a:cubicBezTo>
                  <a:pt x="92019" y="7806"/>
                  <a:pt x="89064" y="10929"/>
                  <a:pt x="89064" y="14052"/>
                </a:cubicBezTo>
                <a:cubicBezTo>
                  <a:pt x="89064" y="20297"/>
                  <a:pt x="89064" y="20297"/>
                  <a:pt x="89064" y="20297"/>
                </a:cubicBezTo>
                <a:cubicBezTo>
                  <a:pt x="83546" y="20297"/>
                  <a:pt x="83546" y="20297"/>
                  <a:pt x="83546" y="20297"/>
                </a:cubicBezTo>
                <a:cubicBezTo>
                  <a:pt x="80788" y="20297"/>
                  <a:pt x="78029" y="23643"/>
                  <a:pt x="78029" y="26765"/>
                </a:cubicBezTo>
                <a:cubicBezTo>
                  <a:pt x="78029" y="29888"/>
                  <a:pt x="80788" y="33011"/>
                  <a:pt x="83546" y="33011"/>
                </a:cubicBezTo>
                <a:cubicBezTo>
                  <a:pt x="89064" y="33011"/>
                  <a:pt x="89064" y="33011"/>
                  <a:pt x="89064" y="33011"/>
                </a:cubicBezTo>
                <a:cubicBezTo>
                  <a:pt x="89064" y="39256"/>
                  <a:pt x="89064" y="39256"/>
                  <a:pt x="89064" y="39256"/>
                </a:cubicBezTo>
                <a:cubicBezTo>
                  <a:pt x="89064" y="42602"/>
                  <a:pt x="92019" y="45724"/>
                  <a:pt x="94778" y="45724"/>
                </a:cubicBezTo>
                <a:cubicBezTo>
                  <a:pt x="98916" y="45724"/>
                  <a:pt x="100295" y="42602"/>
                  <a:pt x="100295" y="39256"/>
                </a:cubicBezTo>
                <a:cubicBezTo>
                  <a:pt x="100295" y="33011"/>
                  <a:pt x="100295" y="33011"/>
                  <a:pt x="100295" y="33011"/>
                </a:cubicBezTo>
                <a:cubicBezTo>
                  <a:pt x="105812" y="33011"/>
                  <a:pt x="105812" y="33011"/>
                  <a:pt x="105812" y="33011"/>
                </a:cubicBezTo>
                <a:cubicBezTo>
                  <a:pt x="109950" y="33011"/>
                  <a:pt x="111330" y="29888"/>
                  <a:pt x="111330" y="26765"/>
                </a:cubicBezTo>
                <a:cubicBezTo>
                  <a:pt x="111330" y="23643"/>
                  <a:pt x="109950" y="20297"/>
                  <a:pt x="105812" y="20297"/>
                </a:cubicBezTo>
                <a:close/>
                <a:moveTo>
                  <a:pt x="45911" y="72490"/>
                </a:moveTo>
                <a:lnTo>
                  <a:pt x="45911" y="72490"/>
                </a:lnTo>
                <a:cubicBezTo>
                  <a:pt x="93399" y="69368"/>
                  <a:pt x="93399" y="69368"/>
                  <a:pt x="93399" y="69368"/>
                </a:cubicBezTo>
                <a:cubicBezTo>
                  <a:pt x="97536" y="59776"/>
                  <a:pt x="97536" y="59776"/>
                  <a:pt x="97536" y="59776"/>
                </a:cubicBezTo>
                <a:cubicBezTo>
                  <a:pt x="101674" y="59776"/>
                  <a:pt x="107192" y="58215"/>
                  <a:pt x="111330" y="55092"/>
                </a:cubicBezTo>
                <a:cubicBezTo>
                  <a:pt x="101674" y="77174"/>
                  <a:pt x="101674" y="77174"/>
                  <a:pt x="101674" y="77174"/>
                </a:cubicBezTo>
                <a:lnTo>
                  <a:pt x="101674" y="77174"/>
                </a:lnTo>
                <a:cubicBezTo>
                  <a:pt x="101674" y="80297"/>
                  <a:pt x="98916" y="81858"/>
                  <a:pt x="97536" y="81858"/>
                </a:cubicBezTo>
                <a:lnTo>
                  <a:pt x="97536" y="81858"/>
                </a:lnTo>
                <a:cubicBezTo>
                  <a:pt x="48669" y="84981"/>
                  <a:pt x="48669" y="84981"/>
                  <a:pt x="48669" y="84981"/>
                </a:cubicBezTo>
                <a:cubicBezTo>
                  <a:pt x="51625" y="94572"/>
                  <a:pt x="51625" y="94572"/>
                  <a:pt x="51625" y="94572"/>
                </a:cubicBezTo>
                <a:cubicBezTo>
                  <a:pt x="104433" y="94572"/>
                  <a:pt x="104433" y="94572"/>
                  <a:pt x="104433" y="94572"/>
                </a:cubicBezTo>
                <a:cubicBezTo>
                  <a:pt x="109950" y="94572"/>
                  <a:pt x="115665" y="99256"/>
                  <a:pt x="115665" y="107063"/>
                </a:cubicBezTo>
                <a:cubicBezTo>
                  <a:pt x="115665" y="113531"/>
                  <a:pt x="109950" y="119776"/>
                  <a:pt x="104433" y="119776"/>
                </a:cubicBezTo>
                <a:cubicBezTo>
                  <a:pt x="98916" y="119776"/>
                  <a:pt x="93399" y="113531"/>
                  <a:pt x="93399" y="107063"/>
                </a:cubicBezTo>
                <a:cubicBezTo>
                  <a:pt x="41773" y="107063"/>
                  <a:pt x="41773" y="107063"/>
                  <a:pt x="41773" y="107063"/>
                </a:cubicBezTo>
                <a:cubicBezTo>
                  <a:pt x="41773" y="113531"/>
                  <a:pt x="36256" y="119776"/>
                  <a:pt x="30738" y="119776"/>
                </a:cubicBezTo>
                <a:cubicBezTo>
                  <a:pt x="23645" y="119776"/>
                  <a:pt x="19507" y="113531"/>
                  <a:pt x="19507" y="107063"/>
                </a:cubicBezTo>
                <a:cubicBezTo>
                  <a:pt x="19507" y="99256"/>
                  <a:pt x="23645" y="94572"/>
                  <a:pt x="30738" y="94572"/>
                </a:cubicBezTo>
                <a:cubicBezTo>
                  <a:pt x="40394" y="94572"/>
                  <a:pt x="40394" y="94572"/>
                  <a:pt x="40394" y="94572"/>
                </a:cubicBezTo>
                <a:cubicBezTo>
                  <a:pt x="18128" y="25204"/>
                  <a:pt x="18128" y="25204"/>
                  <a:pt x="18128" y="25204"/>
                </a:cubicBezTo>
                <a:cubicBezTo>
                  <a:pt x="5517" y="25204"/>
                  <a:pt x="5517" y="25204"/>
                  <a:pt x="5517" y="25204"/>
                </a:cubicBezTo>
                <a:cubicBezTo>
                  <a:pt x="2758" y="25204"/>
                  <a:pt x="0" y="21858"/>
                  <a:pt x="0" y="18736"/>
                </a:cubicBezTo>
                <a:cubicBezTo>
                  <a:pt x="0" y="14052"/>
                  <a:pt x="2758" y="12490"/>
                  <a:pt x="5517" y="12490"/>
                </a:cubicBezTo>
                <a:cubicBezTo>
                  <a:pt x="22266" y="12490"/>
                  <a:pt x="22266" y="12490"/>
                  <a:pt x="22266" y="12490"/>
                </a:cubicBezTo>
                <a:cubicBezTo>
                  <a:pt x="25024" y="12490"/>
                  <a:pt x="27783" y="14052"/>
                  <a:pt x="27783" y="15613"/>
                </a:cubicBezTo>
                <a:lnTo>
                  <a:pt x="27783" y="15613"/>
                </a:lnTo>
                <a:cubicBezTo>
                  <a:pt x="30738" y="26765"/>
                  <a:pt x="30738" y="26765"/>
                  <a:pt x="30738" y="26765"/>
                </a:cubicBezTo>
                <a:cubicBezTo>
                  <a:pt x="65418" y="26765"/>
                  <a:pt x="65418" y="26765"/>
                  <a:pt x="65418" y="26765"/>
                </a:cubicBezTo>
                <a:cubicBezTo>
                  <a:pt x="65418" y="31449"/>
                  <a:pt x="66798" y="36133"/>
                  <a:pt x="68177" y="39256"/>
                </a:cubicBezTo>
                <a:cubicBezTo>
                  <a:pt x="34876" y="39256"/>
                  <a:pt x="34876" y="39256"/>
                  <a:pt x="34876" y="39256"/>
                </a:cubicBezTo>
                <a:lnTo>
                  <a:pt x="45911" y="7249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6" name="Shape 4966"/>
          <p:cNvSpPr/>
          <p:nvPr/>
        </p:nvSpPr>
        <p:spPr>
          <a:xfrm>
            <a:off x="1654899" y="3120992"/>
            <a:ext cx="286201" cy="2277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26390"/>
                </a:moveTo>
                <a:lnTo>
                  <a:pt x="119800" y="26390"/>
                </a:lnTo>
                <a:lnTo>
                  <a:pt x="119800" y="26390"/>
                </a:lnTo>
                <a:cubicBezTo>
                  <a:pt x="102857" y="72199"/>
                  <a:pt x="102857" y="72199"/>
                  <a:pt x="102857" y="72199"/>
                </a:cubicBezTo>
                <a:lnTo>
                  <a:pt x="102857" y="72199"/>
                </a:lnTo>
                <a:cubicBezTo>
                  <a:pt x="101461" y="75684"/>
                  <a:pt x="100066" y="77427"/>
                  <a:pt x="98671" y="77427"/>
                </a:cubicBezTo>
                <a:lnTo>
                  <a:pt x="98671" y="77427"/>
                </a:lnTo>
                <a:cubicBezTo>
                  <a:pt x="49235" y="80912"/>
                  <a:pt x="49235" y="80912"/>
                  <a:pt x="49235" y="80912"/>
                </a:cubicBezTo>
                <a:cubicBezTo>
                  <a:pt x="52026" y="91618"/>
                  <a:pt x="52026" y="91618"/>
                  <a:pt x="52026" y="91618"/>
                </a:cubicBezTo>
                <a:cubicBezTo>
                  <a:pt x="105647" y="91618"/>
                  <a:pt x="105647" y="91618"/>
                  <a:pt x="105647" y="91618"/>
                </a:cubicBezTo>
                <a:cubicBezTo>
                  <a:pt x="111229" y="91618"/>
                  <a:pt x="117009" y="96846"/>
                  <a:pt x="117009" y="105560"/>
                </a:cubicBezTo>
                <a:cubicBezTo>
                  <a:pt x="117009" y="112780"/>
                  <a:pt x="111229" y="119751"/>
                  <a:pt x="105647" y="119751"/>
                </a:cubicBezTo>
                <a:cubicBezTo>
                  <a:pt x="98671" y="119751"/>
                  <a:pt x="94485" y="112780"/>
                  <a:pt x="94485" y="105560"/>
                </a:cubicBezTo>
                <a:cubicBezTo>
                  <a:pt x="40863" y="105560"/>
                  <a:pt x="40863" y="105560"/>
                  <a:pt x="40863" y="105560"/>
                </a:cubicBezTo>
                <a:cubicBezTo>
                  <a:pt x="40863" y="112780"/>
                  <a:pt x="36677" y="119751"/>
                  <a:pt x="29501" y="119751"/>
                </a:cubicBezTo>
                <a:cubicBezTo>
                  <a:pt x="23920" y="119751"/>
                  <a:pt x="18338" y="112780"/>
                  <a:pt x="18338" y="105560"/>
                </a:cubicBezTo>
                <a:cubicBezTo>
                  <a:pt x="18338" y="96846"/>
                  <a:pt x="23920" y="91618"/>
                  <a:pt x="29501" y="91618"/>
                </a:cubicBezTo>
                <a:cubicBezTo>
                  <a:pt x="40863" y="91618"/>
                  <a:pt x="40863" y="91618"/>
                  <a:pt x="40863" y="91618"/>
                </a:cubicBezTo>
                <a:cubicBezTo>
                  <a:pt x="18338" y="14190"/>
                  <a:pt x="18338" y="14190"/>
                  <a:pt x="18338" y="14190"/>
                </a:cubicBezTo>
                <a:cubicBezTo>
                  <a:pt x="5581" y="14190"/>
                  <a:pt x="5581" y="14190"/>
                  <a:pt x="5581" y="14190"/>
                </a:cubicBezTo>
                <a:cubicBezTo>
                  <a:pt x="2790" y="14190"/>
                  <a:pt x="0" y="10456"/>
                  <a:pt x="0" y="6970"/>
                </a:cubicBezTo>
                <a:cubicBezTo>
                  <a:pt x="0" y="1742"/>
                  <a:pt x="2790" y="0"/>
                  <a:pt x="5581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25315" y="0"/>
                  <a:pt x="26710" y="1742"/>
                  <a:pt x="28106" y="3485"/>
                </a:cubicBezTo>
                <a:lnTo>
                  <a:pt x="28106" y="3485"/>
                </a:lnTo>
                <a:cubicBezTo>
                  <a:pt x="31096" y="15933"/>
                  <a:pt x="31096" y="15933"/>
                  <a:pt x="31096" y="15933"/>
                </a:cubicBezTo>
                <a:cubicBezTo>
                  <a:pt x="114019" y="15933"/>
                  <a:pt x="114019" y="15933"/>
                  <a:pt x="114019" y="15933"/>
                </a:cubicBezTo>
                <a:cubicBezTo>
                  <a:pt x="118405" y="15933"/>
                  <a:pt x="119800" y="19419"/>
                  <a:pt x="119800" y="22904"/>
                </a:cubicBezTo>
                <a:cubicBezTo>
                  <a:pt x="119800" y="24647"/>
                  <a:pt x="119800" y="24647"/>
                  <a:pt x="119800" y="26390"/>
                </a:cubicBezTo>
                <a:close/>
                <a:moveTo>
                  <a:pt x="35282" y="29875"/>
                </a:moveTo>
                <a:lnTo>
                  <a:pt x="35282" y="29875"/>
                </a:lnTo>
                <a:cubicBezTo>
                  <a:pt x="45049" y="66970"/>
                  <a:pt x="45049" y="66970"/>
                  <a:pt x="45049" y="66970"/>
                </a:cubicBezTo>
                <a:cubicBezTo>
                  <a:pt x="94485" y="63485"/>
                  <a:pt x="94485" y="63485"/>
                  <a:pt x="94485" y="63485"/>
                </a:cubicBezTo>
                <a:cubicBezTo>
                  <a:pt x="105647" y="29875"/>
                  <a:pt x="105647" y="29875"/>
                  <a:pt x="105647" y="29875"/>
                </a:cubicBezTo>
                <a:lnTo>
                  <a:pt x="35282" y="2987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7" name="Shape 4967"/>
          <p:cNvSpPr/>
          <p:nvPr/>
        </p:nvSpPr>
        <p:spPr>
          <a:xfrm>
            <a:off x="7155398" y="2615308"/>
            <a:ext cx="286203" cy="2319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754"/>
                </a:moveTo>
                <a:lnTo>
                  <a:pt x="114219" y="119754"/>
                </a:lnTo>
                <a:cubicBezTo>
                  <a:pt x="5581" y="119754"/>
                  <a:pt x="5581" y="119754"/>
                  <a:pt x="5581" y="119754"/>
                </a:cubicBezTo>
                <a:cubicBezTo>
                  <a:pt x="1395" y="119754"/>
                  <a:pt x="0" y="118032"/>
                  <a:pt x="0" y="112868"/>
                </a:cubicBezTo>
                <a:cubicBezTo>
                  <a:pt x="0" y="20901"/>
                  <a:pt x="0" y="20901"/>
                  <a:pt x="0" y="20901"/>
                </a:cubicBezTo>
                <a:cubicBezTo>
                  <a:pt x="0" y="17459"/>
                  <a:pt x="1395" y="13770"/>
                  <a:pt x="5581" y="13770"/>
                </a:cubicBezTo>
                <a:cubicBezTo>
                  <a:pt x="29501" y="13770"/>
                  <a:pt x="29501" y="13770"/>
                  <a:pt x="29501" y="13770"/>
                </a:cubicBezTo>
                <a:cubicBezTo>
                  <a:pt x="38073" y="3442"/>
                  <a:pt x="38073" y="3442"/>
                  <a:pt x="38073" y="3442"/>
                </a:cubicBezTo>
                <a:cubicBezTo>
                  <a:pt x="39468" y="1721"/>
                  <a:pt x="40863" y="0"/>
                  <a:pt x="42259" y="0"/>
                </a:cubicBezTo>
                <a:cubicBezTo>
                  <a:pt x="76146" y="0"/>
                  <a:pt x="76146" y="0"/>
                  <a:pt x="76146" y="0"/>
                </a:cubicBezTo>
                <a:cubicBezTo>
                  <a:pt x="77541" y="0"/>
                  <a:pt x="78936" y="0"/>
                  <a:pt x="80332" y="1721"/>
                </a:cubicBezTo>
                <a:lnTo>
                  <a:pt x="80332" y="1721"/>
                </a:lnTo>
                <a:cubicBezTo>
                  <a:pt x="90099" y="13770"/>
                  <a:pt x="90099" y="13770"/>
                  <a:pt x="90099" y="13770"/>
                </a:cubicBezTo>
                <a:cubicBezTo>
                  <a:pt x="114219" y="13770"/>
                  <a:pt x="114219" y="13770"/>
                  <a:pt x="114219" y="13770"/>
                </a:cubicBezTo>
                <a:cubicBezTo>
                  <a:pt x="117009" y="13770"/>
                  <a:pt x="119800" y="17459"/>
                  <a:pt x="119800" y="20901"/>
                </a:cubicBezTo>
                <a:cubicBezTo>
                  <a:pt x="119800" y="112868"/>
                  <a:pt x="119800" y="112868"/>
                  <a:pt x="119800" y="112868"/>
                </a:cubicBezTo>
                <a:cubicBezTo>
                  <a:pt x="119800" y="118032"/>
                  <a:pt x="117009" y="119754"/>
                  <a:pt x="114219" y="119754"/>
                </a:cubicBezTo>
                <a:close/>
                <a:moveTo>
                  <a:pt x="59202" y="22622"/>
                </a:moveTo>
                <a:lnTo>
                  <a:pt x="59202" y="22622"/>
                </a:lnTo>
                <a:cubicBezTo>
                  <a:pt x="40863" y="22622"/>
                  <a:pt x="25315" y="41557"/>
                  <a:pt x="25315" y="64180"/>
                </a:cubicBezTo>
                <a:cubicBezTo>
                  <a:pt x="25315" y="88524"/>
                  <a:pt x="40863" y="105983"/>
                  <a:pt x="59202" y="105983"/>
                </a:cubicBezTo>
                <a:cubicBezTo>
                  <a:pt x="78936" y="105983"/>
                  <a:pt x="92890" y="88524"/>
                  <a:pt x="92890" y="64180"/>
                </a:cubicBezTo>
                <a:cubicBezTo>
                  <a:pt x="92890" y="41557"/>
                  <a:pt x="78936" y="22622"/>
                  <a:pt x="59202" y="22622"/>
                </a:cubicBezTo>
                <a:close/>
                <a:moveTo>
                  <a:pt x="59202" y="91967"/>
                </a:moveTo>
                <a:lnTo>
                  <a:pt x="59202" y="91967"/>
                </a:lnTo>
                <a:cubicBezTo>
                  <a:pt x="46445" y="91967"/>
                  <a:pt x="36677" y="79918"/>
                  <a:pt x="36677" y="64180"/>
                </a:cubicBezTo>
                <a:cubicBezTo>
                  <a:pt x="36677" y="48688"/>
                  <a:pt x="46445" y="36393"/>
                  <a:pt x="59202" y="36393"/>
                </a:cubicBezTo>
                <a:cubicBezTo>
                  <a:pt x="71960" y="36393"/>
                  <a:pt x="81727" y="48688"/>
                  <a:pt x="81727" y="64180"/>
                </a:cubicBezTo>
                <a:cubicBezTo>
                  <a:pt x="81727" y="79918"/>
                  <a:pt x="71960" y="91967"/>
                  <a:pt x="59202" y="9196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8" name="Shape 4968"/>
          <p:cNvSpPr/>
          <p:nvPr/>
        </p:nvSpPr>
        <p:spPr>
          <a:xfrm>
            <a:off x="6651935" y="2588142"/>
            <a:ext cx="277844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5" y="91694"/>
                </a:moveTo>
                <a:lnTo>
                  <a:pt x="119795" y="91694"/>
                </a:lnTo>
                <a:cubicBezTo>
                  <a:pt x="119795" y="98671"/>
                  <a:pt x="109591" y="102857"/>
                  <a:pt x="97959" y="102857"/>
                </a:cubicBezTo>
                <a:cubicBezTo>
                  <a:pt x="86530" y="102857"/>
                  <a:pt x="77959" y="98671"/>
                  <a:pt x="77959" y="91694"/>
                </a:cubicBezTo>
                <a:cubicBezTo>
                  <a:pt x="77959" y="85913"/>
                  <a:pt x="86530" y="80332"/>
                  <a:pt x="97959" y="80332"/>
                </a:cubicBezTo>
                <a:cubicBezTo>
                  <a:pt x="102448" y="80332"/>
                  <a:pt x="105306" y="81727"/>
                  <a:pt x="108163" y="81727"/>
                </a:cubicBezTo>
                <a:cubicBezTo>
                  <a:pt x="108163" y="71960"/>
                  <a:pt x="108163" y="71960"/>
                  <a:pt x="108163" y="71960"/>
                </a:cubicBezTo>
                <a:cubicBezTo>
                  <a:pt x="108163" y="35282"/>
                  <a:pt x="108163" y="35282"/>
                  <a:pt x="108163" y="35282"/>
                </a:cubicBezTo>
                <a:cubicBezTo>
                  <a:pt x="43265" y="49435"/>
                  <a:pt x="43265" y="49435"/>
                  <a:pt x="43265" y="49435"/>
                </a:cubicBezTo>
                <a:cubicBezTo>
                  <a:pt x="43265" y="108438"/>
                  <a:pt x="43265" y="108438"/>
                  <a:pt x="43265" y="108438"/>
                </a:cubicBezTo>
                <a:cubicBezTo>
                  <a:pt x="43265" y="115614"/>
                  <a:pt x="33061" y="119800"/>
                  <a:pt x="21632" y="119800"/>
                </a:cubicBezTo>
                <a:cubicBezTo>
                  <a:pt x="10000" y="119800"/>
                  <a:pt x="0" y="115614"/>
                  <a:pt x="0" y="108438"/>
                </a:cubicBezTo>
                <a:cubicBezTo>
                  <a:pt x="0" y="102857"/>
                  <a:pt x="10000" y="97275"/>
                  <a:pt x="21632" y="97275"/>
                </a:cubicBezTo>
                <a:cubicBezTo>
                  <a:pt x="24489" y="97275"/>
                  <a:pt x="28775" y="98671"/>
                  <a:pt x="31632" y="98671"/>
                </a:cubicBezTo>
                <a:cubicBezTo>
                  <a:pt x="31632" y="90299"/>
                  <a:pt x="31632" y="90299"/>
                  <a:pt x="31632" y="90299"/>
                </a:cubicBezTo>
                <a:cubicBezTo>
                  <a:pt x="31632" y="22524"/>
                  <a:pt x="31632" y="22524"/>
                  <a:pt x="31632" y="22524"/>
                </a:cubicBezTo>
                <a:cubicBezTo>
                  <a:pt x="31632" y="18338"/>
                  <a:pt x="37551" y="16943"/>
                  <a:pt x="37551" y="16943"/>
                </a:cubicBezTo>
                <a:cubicBezTo>
                  <a:pt x="113877" y="0"/>
                  <a:pt x="113877" y="0"/>
                  <a:pt x="113877" y="0"/>
                </a:cubicBezTo>
                <a:cubicBezTo>
                  <a:pt x="116734" y="0"/>
                  <a:pt x="119795" y="2990"/>
                  <a:pt x="119795" y="5780"/>
                </a:cubicBezTo>
                <a:cubicBezTo>
                  <a:pt x="119795" y="85913"/>
                  <a:pt x="119795" y="85913"/>
                  <a:pt x="119795" y="85913"/>
                </a:cubicBezTo>
                <a:cubicBezTo>
                  <a:pt x="119795" y="90299"/>
                  <a:pt x="119795" y="90299"/>
                  <a:pt x="119795" y="90299"/>
                </a:cubicBezTo>
                <a:cubicBezTo>
                  <a:pt x="119795" y="91694"/>
                  <a:pt x="119795" y="91694"/>
                  <a:pt x="119795" y="91694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69" name="Shape 4969"/>
          <p:cNvSpPr/>
          <p:nvPr/>
        </p:nvSpPr>
        <p:spPr>
          <a:xfrm>
            <a:off x="6204876" y="2669637"/>
            <a:ext cx="188015" cy="1713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31" y="119667"/>
                </a:moveTo>
                <a:lnTo>
                  <a:pt x="110931" y="119667"/>
                </a:lnTo>
                <a:cubicBezTo>
                  <a:pt x="104584" y="119667"/>
                  <a:pt x="102468" y="115013"/>
                  <a:pt x="102468" y="110360"/>
                </a:cubicBezTo>
                <a:cubicBezTo>
                  <a:pt x="102468" y="9307"/>
                  <a:pt x="102468" y="9307"/>
                  <a:pt x="102468" y="9307"/>
                </a:cubicBezTo>
                <a:cubicBezTo>
                  <a:pt x="102468" y="4653"/>
                  <a:pt x="104584" y="0"/>
                  <a:pt x="110931" y="0"/>
                </a:cubicBezTo>
                <a:cubicBezTo>
                  <a:pt x="115163" y="0"/>
                  <a:pt x="119697" y="4653"/>
                  <a:pt x="119697" y="9307"/>
                </a:cubicBezTo>
                <a:cubicBezTo>
                  <a:pt x="119697" y="110360"/>
                  <a:pt x="119697" y="110360"/>
                  <a:pt x="119697" y="110360"/>
                </a:cubicBezTo>
                <a:cubicBezTo>
                  <a:pt x="119697" y="115013"/>
                  <a:pt x="115163" y="119667"/>
                  <a:pt x="110931" y="119667"/>
                </a:cubicBezTo>
                <a:close/>
                <a:moveTo>
                  <a:pt x="76775" y="119667"/>
                </a:moveTo>
                <a:lnTo>
                  <a:pt x="76775" y="119667"/>
                </a:lnTo>
                <a:cubicBezTo>
                  <a:pt x="70428" y="119667"/>
                  <a:pt x="68312" y="115013"/>
                  <a:pt x="68312" y="110360"/>
                </a:cubicBezTo>
                <a:cubicBezTo>
                  <a:pt x="68312" y="35235"/>
                  <a:pt x="68312" y="35235"/>
                  <a:pt x="68312" y="35235"/>
                </a:cubicBezTo>
                <a:cubicBezTo>
                  <a:pt x="68312" y="28254"/>
                  <a:pt x="70428" y="25927"/>
                  <a:pt x="76775" y="25927"/>
                </a:cubicBezTo>
                <a:cubicBezTo>
                  <a:pt x="81007" y="25927"/>
                  <a:pt x="85541" y="28254"/>
                  <a:pt x="85541" y="35235"/>
                </a:cubicBezTo>
                <a:cubicBezTo>
                  <a:pt x="85541" y="110360"/>
                  <a:pt x="85541" y="110360"/>
                  <a:pt x="85541" y="110360"/>
                </a:cubicBezTo>
                <a:cubicBezTo>
                  <a:pt x="85541" y="115013"/>
                  <a:pt x="81007" y="119667"/>
                  <a:pt x="76775" y="119667"/>
                </a:cubicBezTo>
                <a:close/>
                <a:moveTo>
                  <a:pt x="42619" y="119667"/>
                </a:moveTo>
                <a:lnTo>
                  <a:pt x="42619" y="119667"/>
                </a:lnTo>
                <a:cubicBezTo>
                  <a:pt x="36272" y="119667"/>
                  <a:pt x="34156" y="115013"/>
                  <a:pt x="34156" y="110360"/>
                </a:cubicBezTo>
                <a:cubicBezTo>
                  <a:pt x="34156" y="58836"/>
                  <a:pt x="34156" y="58836"/>
                  <a:pt x="34156" y="58836"/>
                </a:cubicBezTo>
                <a:cubicBezTo>
                  <a:pt x="34156" y="54182"/>
                  <a:pt x="36272" y="49196"/>
                  <a:pt x="42619" y="49196"/>
                </a:cubicBezTo>
                <a:cubicBezTo>
                  <a:pt x="46851" y="49196"/>
                  <a:pt x="51385" y="54182"/>
                  <a:pt x="51385" y="58836"/>
                </a:cubicBezTo>
                <a:cubicBezTo>
                  <a:pt x="51385" y="110360"/>
                  <a:pt x="51385" y="110360"/>
                  <a:pt x="51385" y="110360"/>
                </a:cubicBezTo>
                <a:cubicBezTo>
                  <a:pt x="51385" y="115013"/>
                  <a:pt x="46851" y="119667"/>
                  <a:pt x="42619" y="119667"/>
                </a:cubicBezTo>
                <a:close/>
                <a:moveTo>
                  <a:pt x="8463" y="119667"/>
                </a:moveTo>
                <a:lnTo>
                  <a:pt x="8463" y="119667"/>
                </a:lnTo>
                <a:cubicBezTo>
                  <a:pt x="2115" y="119667"/>
                  <a:pt x="0" y="115013"/>
                  <a:pt x="0" y="110360"/>
                </a:cubicBezTo>
                <a:cubicBezTo>
                  <a:pt x="0" y="84432"/>
                  <a:pt x="0" y="84432"/>
                  <a:pt x="0" y="84432"/>
                </a:cubicBezTo>
                <a:cubicBezTo>
                  <a:pt x="0" y="79778"/>
                  <a:pt x="2115" y="75124"/>
                  <a:pt x="8463" y="75124"/>
                </a:cubicBezTo>
                <a:cubicBezTo>
                  <a:pt x="12695" y="75124"/>
                  <a:pt x="16926" y="79778"/>
                  <a:pt x="16926" y="84432"/>
                </a:cubicBezTo>
                <a:cubicBezTo>
                  <a:pt x="16926" y="110360"/>
                  <a:pt x="16926" y="110360"/>
                  <a:pt x="16926" y="110360"/>
                </a:cubicBezTo>
                <a:cubicBezTo>
                  <a:pt x="16926" y="115013"/>
                  <a:pt x="12695" y="119667"/>
                  <a:pt x="8463" y="11966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0" name="Shape 4970"/>
          <p:cNvSpPr/>
          <p:nvPr/>
        </p:nvSpPr>
        <p:spPr>
          <a:xfrm>
            <a:off x="5655452" y="2625755"/>
            <a:ext cx="284113" cy="21523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65695"/>
                </a:moveTo>
                <a:lnTo>
                  <a:pt x="118402" y="65695"/>
                </a:lnTo>
                <a:lnTo>
                  <a:pt x="118402" y="65695"/>
                </a:lnTo>
                <a:cubicBezTo>
                  <a:pt x="95840" y="95629"/>
                  <a:pt x="95840" y="95629"/>
                  <a:pt x="95840" y="95629"/>
                </a:cubicBezTo>
                <a:lnTo>
                  <a:pt x="95840" y="95629"/>
                </a:lnTo>
                <a:cubicBezTo>
                  <a:pt x="94442" y="95629"/>
                  <a:pt x="93044" y="97483"/>
                  <a:pt x="91647" y="97483"/>
                </a:cubicBezTo>
                <a:cubicBezTo>
                  <a:pt x="88851" y="97483"/>
                  <a:pt x="86056" y="93509"/>
                  <a:pt x="86056" y="89801"/>
                </a:cubicBezTo>
                <a:cubicBezTo>
                  <a:pt x="86056" y="87947"/>
                  <a:pt x="86056" y="86092"/>
                  <a:pt x="87454" y="84238"/>
                </a:cubicBezTo>
                <a:lnTo>
                  <a:pt x="87454" y="84238"/>
                </a:lnTo>
                <a:cubicBezTo>
                  <a:pt x="105823" y="59867"/>
                  <a:pt x="105823" y="59867"/>
                  <a:pt x="105823" y="59867"/>
                </a:cubicBezTo>
                <a:cubicBezTo>
                  <a:pt x="87454" y="35496"/>
                  <a:pt x="87454" y="35496"/>
                  <a:pt x="87454" y="35496"/>
                </a:cubicBezTo>
                <a:lnTo>
                  <a:pt x="87454" y="35496"/>
                </a:lnTo>
                <a:cubicBezTo>
                  <a:pt x="86056" y="33642"/>
                  <a:pt x="86056" y="31788"/>
                  <a:pt x="86056" y="29933"/>
                </a:cubicBezTo>
                <a:cubicBezTo>
                  <a:pt x="86056" y="24370"/>
                  <a:pt x="88851" y="22516"/>
                  <a:pt x="91647" y="22516"/>
                </a:cubicBezTo>
                <a:cubicBezTo>
                  <a:pt x="93044" y="22516"/>
                  <a:pt x="94442" y="22516"/>
                  <a:pt x="95840" y="24370"/>
                </a:cubicBezTo>
                <a:lnTo>
                  <a:pt x="95840" y="24370"/>
                </a:lnTo>
                <a:cubicBezTo>
                  <a:pt x="118402" y="54304"/>
                  <a:pt x="118402" y="54304"/>
                  <a:pt x="118402" y="54304"/>
                </a:cubicBezTo>
                <a:cubicBezTo>
                  <a:pt x="118402" y="54304"/>
                  <a:pt x="119800" y="56158"/>
                  <a:pt x="119800" y="59867"/>
                </a:cubicBezTo>
                <a:cubicBezTo>
                  <a:pt x="119800" y="61721"/>
                  <a:pt x="119800" y="63576"/>
                  <a:pt x="118402" y="65695"/>
                </a:cubicBezTo>
                <a:close/>
                <a:moveTo>
                  <a:pt x="49317" y="114172"/>
                </a:moveTo>
                <a:lnTo>
                  <a:pt x="49317" y="114172"/>
                </a:lnTo>
                <a:cubicBezTo>
                  <a:pt x="49317" y="117880"/>
                  <a:pt x="46522" y="119735"/>
                  <a:pt x="45124" y="119735"/>
                </a:cubicBezTo>
                <a:cubicBezTo>
                  <a:pt x="40931" y="119735"/>
                  <a:pt x="39534" y="116026"/>
                  <a:pt x="39534" y="112317"/>
                </a:cubicBezTo>
                <a:cubicBezTo>
                  <a:pt x="39534" y="110463"/>
                  <a:pt x="39534" y="110463"/>
                  <a:pt x="39534" y="108609"/>
                </a:cubicBezTo>
                <a:cubicBezTo>
                  <a:pt x="69084" y="3708"/>
                  <a:pt x="69084" y="3708"/>
                  <a:pt x="69084" y="3708"/>
                </a:cubicBezTo>
                <a:cubicBezTo>
                  <a:pt x="70482" y="1854"/>
                  <a:pt x="71880" y="0"/>
                  <a:pt x="74675" y="0"/>
                </a:cubicBezTo>
                <a:cubicBezTo>
                  <a:pt x="77670" y="0"/>
                  <a:pt x="80465" y="1854"/>
                  <a:pt x="80465" y="7417"/>
                </a:cubicBezTo>
                <a:lnTo>
                  <a:pt x="80465" y="9271"/>
                </a:lnTo>
                <a:lnTo>
                  <a:pt x="49317" y="114172"/>
                </a:lnTo>
                <a:close/>
                <a:moveTo>
                  <a:pt x="30948" y="35496"/>
                </a:moveTo>
                <a:lnTo>
                  <a:pt x="30948" y="35496"/>
                </a:lnTo>
                <a:cubicBezTo>
                  <a:pt x="12579" y="59867"/>
                  <a:pt x="12579" y="59867"/>
                  <a:pt x="12579" y="59867"/>
                </a:cubicBezTo>
                <a:cubicBezTo>
                  <a:pt x="32346" y="84238"/>
                  <a:pt x="32346" y="84238"/>
                  <a:pt x="32346" y="84238"/>
                </a:cubicBezTo>
                <a:lnTo>
                  <a:pt x="32346" y="84238"/>
                </a:lnTo>
                <a:cubicBezTo>
                  <a:pt x="32346" y="86092"/>
                  <a:pt x="33743" y="87947"/>
                  <a:pt x="33743" y="89801"/>
                </a:cubicBezTo>
                <a:cubicBezTo>
                  <a:pt x="33743" y="93509"/>
                  <a:pt x="30948" y="97483"/>
                  <a:pt x="28153" y="97483"/>
                </a:cubicBezTo>
                <a:cubicBezTo>
                  <a:pt x="26755" y="97483"/>
                  <a:pt x="25357" y="95629"/>
                  <a:pt x="23960" y="95629"/>
                </a:cubicBezTo>
                <a:lnTo>
                  <a:pt x="23960" y="95629"/>
                </a:lnTo>
                <a:cubicBezTo>
                  <a:pt x="1397" y="65695"/>
                  <a:pt x="1397" y="65695"/>
                  <a:pt x="1397" y="65695"/>
                </a:cubicBezTo>
                <a:lnTo>
                  <a:pt x="1397" y="65695"/>
                </a:lnTo>
                <a:cubicBezTo>
                  <a:pt x="0" y="63576"/>
                  <a:pt x="0" y="61721"/>
                  <a:pt x="0" y="59867"/>
                </a:cubicBezTo>
                <a:cubicBezTo>
                  <a:pt x="0" y="56158"/>
                  <a:pt x="0" y="54304"/>
                  <a:pt x="1397" y="54304"/>
                </a:cubicBezTo>
                <a:cubicBezTo>
                  <a:pt x="23960" y="24370"/>
                  <a:pt x="23960" y="24370"/>
                  <a:pt x="23960" y="24370"/>
                </a:cubicBezTo>
                <a:lnTo>
                  <a:pt x="23960" y="24370"/>
                </a:lnTo>
                <a:cubicBezTo>
                  <a:pt x="25357" y="22516"/>
                  <a:pt x="26755" y="22516"/>
                  <a:pt x="28153" y="22516"/>
                </a:cubicBezTo>
                <a:cubicBezTo>
                  <a:pt x="30948" y="22516"/>
                  <a:pt x="33743" y="24370"/>
                  <a:pt x="33743" y="29933"/>
                </a:cubicBezTo>
                <a:cubicBezTo>
                  <a:pt x="33743" y="31788"/>
                  <a:pt x="32346" y="33642"/>
                  <a:pt x="30948" y="3549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1" name="Shape 4971"/>
          <p:cNvSpPr/>
          <p:nvPr/>
        </p:nvSpPr>
        <p:spPr>
          <a:xfrm>
            <a:off x="5156166" y="2592322"/>
            <a:ext cx="277844" cy="2779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209" y="41836"/>
                </a:moveTo>
                <a:lnTo>
                  <a:pt x="111209" y="41836"/>
                </a:lnTo>
                <a:cubicBezTo>
                  <a:pt x="95264" y="57755"/>
                  <a:pt x="95264" y="57755"/>
                  <a:pt x="95264" y="57755"/>
                </a:cubicBezTo>
                <a:cubicBezTo>
                  <a:pt x="89540" y="63469"/>
                  <a:pt x="80954" y="65102"/>
                  <a:pt x="73594" y="63469"/>
                </a:cubicBezTo>
                <a:cubicBezTo>
                  <a:pt x="86678" y="49183"/>
                  <a:pt x="86678" y="49183"/>
                  <a:pt x="86678" y="49183"/>
                </a:cubicBezTo>
                <a:cubicBezTo>
                  <a:pt x="86678" y="49183"/>
                  <a:pt x="86678" y="49183"/>
                  <a:pt x="88109" y="49183"/>
                </a:cubicBezTo>
                <a:cubicBezTo>
                  <a:pt x="104054" y="33265"/>
                  <a:pt x="104054" y="33265"/>
                  <a:pt x="104054" y="33265"/>
                </a:cubicBezTo>
                <a:cubicBezTo>
                  <a:pt x="108347" y="28979"/>
                  <a:pt x="108347" y="21632"/>
                  <a:pt x="104054" y="17346"/>
                </a:cubicBezTo>
                <a:cubicBezTo>
                  <a:pt x="99557" y="13061"/>
                  <a:pt x="92402" y="13061"/>
                  <a:pt x="88109" y="17346"/>
                </a:cubicBezTo>
                <a:cubicBezTo>
                  <a:pt x="70732" y="33265"/>
                  <a:pt x="70732" y="33265"/>
                  <a:pt x="70732" y="33265"/>
                </a:cubicBezTo>
                <a:lnTo>
                  <a:pt x="70732" y="33265"/>
                </a:lnTo>
                <a:lnTo>
                  <a:pt x="70732" y="33265"/>
                </a:lnTo>
                <a:cubicBezTo>
                  <a:pt x="57853" y="47755"/>
                  <a:pt x="57853" y="47755"/>
                  <a:pt x="57853" y="47755"/>
                </a:cubicBezTo>
                <a:cubicBezTo>
                  <a:pt x="54787" y="38979"/>
                  <a:pt x="57853" y="30408"/>
                  <a:pt x="63577" y="24693"/>
                </a:cubicBezTo>
                <a:cubicBezTo>
                  <a:pt x="79318" y="8775"/>
                  <a:pt x="79318" y="8775"/>
                  <a:pt x="79318" y="8775"/>
                </a:cubicBezTo>
                <a:cubicBezTo>
                  <a:pt x="88109" y="0"/>
                  <a:pt x="102419" y="0"/>
                  <a:pt x="111209" y="8775"/>
                </a:cubicBezTo>
                <a:cubicBezTo>
                  <a:pt x="119795" y="17346"/>
                  <a:pt x="119795" y="31836"/>
                  <a:pt x="111209" y="41836"/>
                </a:cubicBezTo>
                <a:close/>
                <a:moveTo>
                  <a:pt x="46201" y="83673"/>
                </a:moveTo>
                <a:lnTo>
                  <a:pt x="46201" y="83673"/>
                </a:lnTo>
                <a:lnTo>
                  <a:pt x="46201" y="83673"/>
                </a:lnTo>
                <a:cubicBezTo>
                  <a:pt x="44770" y="85102"/>
                  <a:pt x="43339" y="85102"/>
                  <a:pt x="41908" y="85102"/>
                </a:cubicBezTo>
                <a:cubicBezTo>
                  <a:pt x="37410" y="85102"/>
                  <a:pt x="35979" y="82244"/>
                  <a:pt x="35979" y="79387"/>
                </a:cubicBezTo>
                <a:cubicBezTo>
                  <a:pt x="35979" y="77959"/>
                  <a:pt x="35979" y="76530"/>
                  <a:pt x="37410" y="75102"/>
                </a:cubicBezTo>
                <a:cubicBezTo>
                  <a:pt x="75025" y="37551"/>
                  <a:pt x="75025" y="37551"/>
                  <a:pt x="75025" y="37551"/>
                </a:cubicBezTo>
                <a:cubicBezTo>
                  <a:pt x="76456" y="36122"/>
                  <a:pt x="77887" y="34693"/>
                  <a:pt x="79318" y="34693"/>
                </a:cubicBezTo>
                <a:cubicBezTo>
                  <a:pt x="83816" y="34693"/>
                  <a:pt x="85247" y="37551"/>
                  <a:pt x="85247" y="40408"/>
                </a:cubicBezTo>
                <a:cubicBezTo>
                  <a:pt x="85247" y="41836"/>
                  <a:pt x="85247" y="43265"/>
                  <a:pt x="83816" y="44693"/>
                </a:cubicBezTo>
                <a:lnTo>
                  <a:pt x="83816" y="44693"/>
                </a:lnTo>
                <a:lnTo>
                  <a:pt x="46201" y="83673"/>
                </a:lnTo>
                <a:close/>
                <a:moveTo>
                  <a:pt x="33117" y="70816"/>
                </a:moveTo>
                <a:lnTo>
                  <a:pt x="33117" y="70816"/>
                </a:lnTo>
                <a:cubicBezTo>
                  <a:pt x="17376" y="86530"/>
                  <a:pt x="17376" y="86530"/>
                  <a:pt x="17376" y="86530"/>
                </a:cubicBezTo>
                <a:cubicBezTo>
                  <a:pt x="12879" y="91020"/>
                  <a:pt x="12879" y="98163"/>
                  <a:pt x="17376" y="102448"/>
                </a:cubicBezTo>
                <a:cubicBezTo>
                  <a:pt x="21669" y="108163"/>
                  <a:pt x="28824" y="108163"/>
                  <a:pt x="33117" y="102448"/>
                </a:cubicBezTo>
                <a:cubicBezTo>
                  <a:pt x="49063" y="86530"/>
                  <a:pt x="49063" y="86530"/>
                  <a:pt x="49063" y="86530"/>
                </a:cubicBezTo>
                <a:lnTo>
                  <a:pt x="50494" y="86530"/>
                </a:lnTo>
                <a:cubicBezTo>
                  <a:pt x="63577" y="73673"/>
                  <a:pt x="63577" y="73673"/>
                  <a:pt x="63577" y="73673"/>
                </a:cubicBezTo>
                <a:cubicBezTo>
                  <a:pt x="65008" y="80816"/>
                  <a:pt x="63577" y="89591"/>
                  <a:pt x="57853" y="95306"/>
                </a:cubicBezTo>
                <a:cubicBezTo>
                  <a:pt x="41908" y="111224"/>
                  <a:pt x="41908" y="111224"/>
                  <a:pt x="41908" y="111224"/>
                </a:cubicBezTo>
                <a:cubicBezTo>
                  <a:pt x="33117" y="119795"/>
                  <a:pt x="18807" y="119795"/>
                  <a:pt x="10017" y="111224"/>
                </a:cubicBezTo>
                <a:cubicBezTo>
                  <a:pt x="0" y="102448"/>
                  <a:pt x="0" y="88163"/>
                  <a:pt x="10017" y="79387"/>
                </a:cubicBezTo>
                <a:cubicBezTo>
                  <a:pt x="25962" y="63469"/>
                  <a:pt x="25962" y="63469"/>
                  <a:pt x="25962" y="63469"/>
                </a:cubicBezTo>
                <a:cubicBezTo>
                  <a:pt x="31686" y="56326"/>
                  <a:pt x="40477" y="54897"/>
                  <a:pt x="47632" y="56326"/>
                </a:cubicBezTo>
                <a:cubicBezTo>
                  <a:pt x="33117" y="70816"/>
                  <a:pt x="33117" y="70816"/>
                  <a:pt x="33117" y="7081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2" name="Shape 4972"/>
          <p:cNvSpPr/>
          <p:nvPr/>
        </p:nvSpPr>
        <p:spPr>
          <a:xfrm>
            <a:off x="4690306" y="2602770"/>
            <a:ext cx="215174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8495"/>
                </a:moveTo>
                <a:lnTo>
                  <a:pt x="0" y="18495"/>
                </a:lnTo>
                <a:cubicBezTo>
                  <a:pt x="0" y="15412"/>
                  <a:pt x="1850" y="12330"/>
                  <a:pt x="7665" y="12330"/>
                </a:cubicBezTo>
                <a:cubicBezTo>
                  <a:pt x="44933" y="12330"/>
                  <a:pt x="44933" y="12330"/>
                  <a:pt x="44933" y="12330"/>
                </a:cubicBezTo>
                <a:cubicBezTo>
                  <a:pt x="44933" y="6165"/>
                  <a:pt x="44933" y="6165"/>
                  <a:pt x="44933" y="6165"/>
                </a:cubicBezTo>
                <a:cubicBezTo>
                  <a:pt x="44933" y="3082"/>
                  <a:pt x="46784" y="0"/>
                  <a:pt x="52334" y="0"/>
                </a:cubicBezTo>
                <a:cubicBezTo>
                  <a:pt x="67400" y="0"/>
                  <a:pt x="67400" y="0"/>
                  <a:pt x="67400" y="0"/>
                </a:cubicBezTo>
                <a:cubicBezTo>
                  <a:pt x="71101" y="0"/>
                  <a:pt x="74801" y="3082"/>
                  <a:pt x="74801" y="6165"/>
                </a:cubicBezTo>
                <a:cubicBezTo>
                  <a:pt x="74801" y="12330"/>
                  <a:pt x="74801" y="12330"/>
                  <a:pt x="74801" y="12330"/>
                </a:cubicBezTo>
                <a:cubicBezTo>
                  <a:pt x="112070" y="12330"/>
                  <a:pt x="112070" y="12330"/>
                  <a:pt x="112070" y="12330"/>
                </a:cubicBezTo>
                <a:cubicBezTo>
                  <a:pt x="115770" y="12330"/>
                  <a:pt x="119735" y="15412"/>
                  <a:pt x="119735" y="18495"/>
                </a:cubicBezTo>
                <a:cubicBezTo>
                  <a:pt x="119735" y="24880"/>
                  <a:pt x="119735" y="24880"/>
                  <a:pt x="119735" y="24880"/>
                </a:cubicBezTo>
                <a:cubicBezTo>
                  <a:pt x="0" y="24880"/>
                  <a:pt x="0" y="24880"/>
                  <a:pt x="0" y="24880"/>
                </a:cubicBezTo>
                <a:lnTo>
                  <a:pt x="0" y="18495"/>
                </a:lnTo>
                <a:close/>
                <a:moveTo>
                  <a:pt x="112070" y="37211"/>
                </a:moveTo>
                <a:lnTo>
                  <a:pt x="112070" y="37211"/>
                </a:lnTo>
                <a:cubicBezTo>
                  <a:pt x="112070" y="49761"/>
                  <a:pt x="112070" y="49761"/>
                  <a:pt x="112070" y="49761"/>
                </a:cubicBezTo>
                <a:cubicBezTo>
                  <a:pt x="112070" y="113394"/>
                  <a:pt x="112070" y="113394"/>
                  <a:pt x="112070" y="113394"/>
                </a:cubicBezTo>
                <a:cubicBezTo>
                  <a:pt x="112070" y="118238"/>
                  <a:pt x="108370" y="119779"/>
                  <a:pt x="104669" y="119779"/>
                </a:cubicBezTo>
                <a:cubicBezTo>
                  <a:pt x="15066" y="119779"/>
                  <a:pt x="15066" y="119779"/>
                  <a:pt x="15066" y="119779"/>
                </a:cubicBezTo>
                <a:cubicBezTo>
                  <a:pt x="9515" y="119779"/>
                  <a:pt x="7665" y="118238"/>
                  <a:pt x="7665" y="113394"/>
                </a:cubicBezTo>
                <a:cubicBezTo>
                  <a:pt x="7665" y="49761"/>
                  <a:pt x="7665" y="49761"/>
                  <a:pt x="7665" y="49761"/>
                </a:cubicBezTo>
                <a:cubicBezTo>
                  <a:pt x="7665" y="37211"/>
                  <a:pt x="7665" y="37211"/>
                  <a:pt x="7665" y="37211"/>
                </a:cubicBezTo>
                <a:cubicBezTo>
                  <a:pt x="7665" y="31045"/>
                  <a:pt x="7665" y="31045"/>
                  <a:pt x="7665" y="31045"/>
                </a:cubicBezTo>
                <a:cubicBezTo>
                  <a:pt x="112070" y="31045"/>
                  <a:pt x="112070" y="31045"/>
                  <a:pt x="112070" y="31045"/>
                </a:cubicBezTo>
                <a:lnTo>
                  <a:pt x="112070" y="37211"/>
                </a:lnTo>
                <a:close/>
                <a:moveTo>
                  <a:pt x="37533" y="49761"/>
                </a:moveTo>
                <a:lnTo>
                  <a:pt x="37533" y="49761"/>
                </a:lnTo>
                <a:cubicBezTo>
                  <a:pt x="37533" y="46678"/>
                  <a:pt x="33568" y="43376"/>
                  <a:pt x="29867" y="43376"/>
                </a:cubicBezTo>
                <a:cubicBezTo>
                  <a:pt x="24317" y="43376"/>
                  <a:pt x="22466" y="46678"/>
                  <a:pt x="22466" y="49761"/>
                </a:cubicBezTo>
                <a:cubicBezTo>
                  <a:pt x="22466" y="101064"/>
                  <a:pt x="22466" y="101064"/>
                  <a:pt x="22466" y="101064"/>
                </a:cubicBezTo>
                <a:cubicBezTo>
                  <a:pt x="22466" y="105688"/>
                  <a:pt x="24317" y="107229"/>
                  <a:pt x="29867" y="107229"/>
                </a:cubicBezTo>
                <a:cubicBezTo>
                  <a:pt x="33568" y="107229"/>
                  <a:pt x="37533" y="105688"/>
                  <a:pt x="37533" y="101064"/>
                </a:cubicBezTo>
                <a:lnTo>
                  <a:pt x="37533" y="49761"/>
                </a:lnTo>
                <a:close/>
                <a:moveTo>
                  <a:pt x="67400" y="49761"/>
                </a:moveTo>
                <a:lnTo>
                  <a:pt x="67400" y="49761"/>
                </a:lnTo>
                <a:cubicBezTo>
                  <a:pt x="67400" y="46678"/>
                  <a:pt x="63700" y="43376"/>
                  <a:pt x="60000" y="43376"/>
                </a:cubicBezTo>
                <a:cubicBezTo>
                  <a:pt x="54185" y="43376"/>
                  <a:pt x="52334" y="46678"/>
                  <a:pt x="52334" y="49761"/>
                </a:cubicBezTo>
                <a:cubicBezTo>
                  <a:pt x="52334" y="101064"/>
                  <a:pt x="52334" y="101064"/>
                  <a:pt x="52334" y="101064"/>
                </a:cubicBezTo>
                <a:cubicBezTo>
                  <a:pt x="52334" y="105688"/>
                  <a:pt x="54185" y="107229"/>
                  <a:pt x="60000" y="107229"/>
                </a:cubicBezTo>
                <a:cubicBezTo>
                  <a:pt x="63700" y="107229"/>
                  <a:pt x="67400" y="105688"/>
                  <a:pt x="67400" y="101064"/>
                </a:cubicBezTo>
                <a:lnTo>
                  <a:pt x="67400" y="49761"/>
                </a:lnTo>
                <a:close/>
                <a:moveTo>
                  <a:pt x="97268" y="49761"/>
                </a:moveTo>
                <a:lnTo>
                  <a:pt x="97268" y="49761"/>
                </a:lnTo>
                <a:cubicBezTo>
                  <a:pt x="97268" y="46678"/>
                  <a:pt x="93568" y="43376"/>
                  <a:pt x="89867" y="43376"/>
                </a:cubicBezTo>
                <a:cubicBezTo>
                  <a:pt x="84052" y="43376"/>
                  <a:pt x="82202" y="46678"/>
                  <a:pt x="82202" y="49761"/>
                </a:cubicBezTo>
                <a:cubicBezTo>
                  <a:pt x="82202" y="101064"/>
                  <a:pt x="82202" y="101064"/>
                  <a:pt x="82202" y="101064"/>
                </a:cubicBezTo>
                <a:cubicBezTo>
                  <a:pt x="82202" y="105688"/>
                  <a:pt x="84052" y="107229"/>
                  <a:pt x="89867" y="107229"/>
                </a:cubicBezTo>
                <a:cubicBezTo>
                  <a:pt x="93568" y="107229"/>
                  <a:pt x="97268" y="105688"/>
                  <a:pt x="97268" y="101064"/>
                </a:cubicBezTo>
                <a:lnTo>
                  <a:pt x="97268" y="4976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3" name="Shape 4973"/>
          <p:cNvSpPr/>
          <p:nvPr/>
        </p:nvSpPr>
        <p:spPr>
          <a:xfrm>
            <a:off x="4172217" y="2588142"/>
            <a:ext cx="250687" cy="2862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446" y="61993"/>
                </a:moveTo>
                <a:lnTo>
                  <a:pt x="113446" y="61993"/>
                </a:lnTo>
                <a:cubicBezTo>
                  <a:pt x="100564" y="61993"/>
                  <a:pt x="100564" y="61993"/>
                  <a:pt x="100564" y="61993"/>
                </a:cubicBezTo>
                <a:cubicBezTo>
                  <a:pt x="95819" y="61993"/>
                  <a:pt x="94237" y="59202"/>
                  <a:pt x="94237" y="56411"/>
                </a:cubicBezTo>
                <a:cubicBezTo>
                  <a:pt x="94237" y="33887"/>
                  <a:pt x="94237" y="33887"/>
                  <a:pt x="94237" y="33887"/>
                </a:cubicBezTo>
                <a:cubicBezTo>
                  <a:pt x="94237" y="31096"/>
                  <a:pt x="95819" y="28305"/>
                  <a:pt x="100564" y="28305"/>
                </a:cubicBezTo>
                <a:cubicBezTo>
                  <a:pt x="113446" y="28305"/>
                  <a:pt x="113446" y="28305"/>
                  <a:pt x="113446" y="28305"/>
                </a:cubicBezTo>
                <a:cubicBezTo>
                  <a:pt x="116610" y="28305"/>
                  <a:pt x="119774" y="31096"/>
                  <a:pt x="119774" y="33887"/>
                </a:cubicBezTo>
                <a:cubicBezTo>
                  <a:pt x="119774" y="56411"/>
                  <a:pt x="119774" y="56411"/>
                  <a:pt x="119774" y="56411"/>
                </a:cubicBezTo>
                <a:cubicBezTo>
                  <a:pt x="119774" y="59202"/>
                  <a:pt x="116610" y="61993"/>
                  <a:pt x="113446" y="61993"/>
                </a:cubicBezTo>
                <a:close/>
                <a:moveTo>
                  <a:pt x="100564" y="5780"/>
                </a:moveTo>
                <a:lnTo>
                  <a:pt x="100564" y="5780"/>
                </a:lnTo>
                <a:cubicBezTo>
                  <a:pt x="100564" y="2990"/>
                  <a:pt x="102146" y="0"/>
                  <a:pt x="106892" y="0"/>
                </a:cubicBezTo>
                <a:cubicBezTo>
                  <a:pt x="110056" y="0"/>
                  <a:pt x="113446" y="2990"/>
                  <a:pt x="113446" y="5780"/>
                </a:cubicBezTo>
                <a:cubicBezTo>
                  <a:pt x="113446" y="22524"/>
                  <a:pt x="113446" y="22524"/>
                  <a:pt x="113446" y="22524"/>
                </a:cubicBezTo>
                <a:cubicBezTo>
                  <a:pt x="100564" y="22524"/>
                  <a:pt x="100564" y="22524"/>
                  <a:pt x="100564" y="22524"/>
                </a:cubicBezTo>
                <a:lnTo>
                  <a:pt x="100564" y="5780"/>
                </a:lnTo>
                <a:close/>
                <a:moveTo>
                  <a:pt x="65536" y="91694"/>
                </a:moveTo>
                <a:lnTo>
                  <a:pt x="65536" y="91694"/>
                </a:lnTo>
                <a:cubicBezTo>
                  <a:pt x="52655" y="91694"/>
                  <a:pt x="52655" y="91694"/>
                  <a:pt x="52655" y="91694"/>
                </a:cubicBezTo>
                <a:cubicBezTo>
                  <a:pt x="49491" y="91694"/>
                  <a:pt x="46327" y="90299"/>
                  <a:pt x="46327" y="85913"/>
                </a:cubicBezTo>
                <a:cubicBezTo>
                  <a:pt x="46327" y="63388"/>
                  <a:pt x="46327" y="63388"/>
                  <a:pt x="46327" y="63388"/>
                </a:cubicBezTo>
                <a:cubicBezTo>
                  <a:pt x="46327" y="60598"/>
                  <a:pt x="49491" y="57807"/>
                  <a:pt x="52655" y="57807"/>
                </a:cubicBezTo>
                <a:cubicBezTo>
                  <a:pt x="65536" y="57807"/>
                  <a:pt x="65536" y="57807"/>
                  <a:pt x="65536" y="57807"/>
                </a:cubicBezTo>
                <a:cubicBezTo>
                  <a:pt x="70282" y="57807"/>
                  <a:pt x="71864" y="60598"/>
                  <a:pt x="71864" y="63388"/>
                </a:cubicBezTo>
                <a:cubicBezTo>
                  <a:pt x="71864" y="85913"/>
                  <a:pt x="71864" y="85913"/>
                  <a:pt x="71864" y="85913"/>
                </a:cubicBezTo>
                <a:cubicBezTo>
                  <a:pt x="71864" y="90299"/>
                  <a:pt x="70282" y="91694"/>
                  <a:pt x="65536" y="91694"/>
                </a:cubicBezTo>
                <a:close/>
                <a:moveTo>
                  <a:pt x="52655" y="5780"/>
                </a:moveTo>
                <a:lnTo>
                  <a:pt x="52655" y="5780"/>
                </a:lnTo>
                <a:cubicBezTo>
                  <a:pt x="52655" y="2990"/>
                  <a:pt x="55819" y="0"/>
                  <a:pt x="58983" y="0"/>
                </a:cubicBezTo>
                <a:cubicBezTo>
                  <a:pt x="63954" y="0"/>
                  <a:pt x="65536" y="2990"/>
                  <a:pt x="65536" y="5780"/>
                </a:cubicBezTo>
                <a:cubicBezTo>
                  <a:pt x="65536" y="52225"/>
                  <a:pt x="65536" y="52225"/>
                  <a:pt x="65536" y="52225"/>
                </a:cubicBezTo>
                <a:cubicBezTo>
                  <a:pt x="52655" y="52225"/>
                  <a:pt x="52655" y="52225"/>
                  <a:pt x="52655" y="52225"/>
                </a:cubicBezTo>
                <a:lnTo>
                  <a:pt x="52655" y="5780"/>
                </a:lnTo>
                <a:close/>
                <a:moveTo>
                  <a:pt x="19209" y="77541"/>
                </a:moveTo>
                <a:lnTo>
                  <a:pt x="19209" y="77541"/>
                </a:lnTo>
                <a:cubicBezTo>
                  <a:pt x="6327" y="77541"/>
                  <a:pt x="6327" y="77541"/>
                  <a:pt x="6327" y="77541"/>
                </a:cubicBezTo>
                <a:cubicBezTo>
                  <a:pt x="3163" y="77541"/>
                  <a:pt x="0" y="74750"/>
                  <a:pt x="0" y="71960"/>
                </a:cubicBezTo>
                <a:cubicBezTo>
                  <a:pt x="0" y="49435"/>
                  <a:pt x="0" y="49435"/>
                  <a:pt x="0" y="49435"/>
                </a:cubicBezTo>
                <a:cubicBezTo>
                  <a:pt x="0" y="45049"/>
                  <a:pt x="3163" y="43654"/>
                  <a:pt x="6327" y="43654"/>
                </a:cubicBezTo>
                <a:cubicBezTo>
                  <a:pt x="19209" y="43654"/>
                  <a:pt x="19209" y="43654"/>
                  <a:pt x="19209" y="43654"/>
                </a:cubicBezTo>
                <a:cubicBezTo>
                  <a:pt x="22372" y="43654"/>
                  <a:pt x="25536" y="45049"/>
                  <a:pt x="25536" y="49435"/>
                </a:cubicBezTo>
                <a:cubicBezTo>
                  <a:pt x="25536" y="71960"/>
                  <a:pt x="25536" y="71960"/>
                  <a:pt x="25536" y="71960"/>
                </a:cubicBezTo>
                <a:cubicBezTo>
                  <a:pt x="25536" y="74750"/>
                  <a:pt x="22372" y="77541"/>
                  <a:pt x="19209" y="77541"/>
                </a:cubicBezTo>
                <a:close/>
                <a:moveTo>
                  <a:pt x="6327" y="5780"/>
                </a:moveTo>
                <a:lnTo>
                  <a:pt x="6327" y="5780"/>
                </a:lnTo>
                <a:cubicBezTo>
                  <a:pt x="6327" y="2990"/>
                  <a:pt x="9491" y="0"/>
                  <a:pt x="12655" y="0"/>
                </a:cubicBezTo>
                <a:cubicBezTo>
                  <a:pt x="16045" y="0"/>
                  <a:pt x="19209" y="2990"/>
                  <a:pt x="19209" y="5780"/>
                </a:cubicBezTo>
                <a:cubicBezTo>
                  <a:pt x="19209" y="38073"/>
                  <a:pt x="19209" y="38073"/>
                  <a:pt x="19209" y="38073"/>
                </a:cubicBezTo>
                <a:cubicBezTo>
                  <a:pt x="6327" y="38073"/>
                  <a:pt x="6327" y="38073"/>
                  <a:pt x="6327" y="38073"/>
                </a:cubicBezTo>
                <a:lnTo>
                  <a:pt x="6327" y="5780"/>
                </a:lnTo>
                <a:close/>
                <a:moveTo>
                  <a:pt x="19209" y="114219"/>
                </a:moveTo>
                <a:lnTo>
                  <a:pt x="19209" y="114219"/>
                </a:lnTo>
                <a:cubicBezTo>
                  <a:pt x="19209" y="118405"/>
                  <a:pt x="16045" y="119800"/>
                  <a:pt x="12655" y="119800"/>
                </a:cubicBezTo>
                <a:cubicBezTo>
                  <a:pt x="9491" y="119800"/>
                  <a:pt x="6327" y="118405"/>
                  <a:pt x="6327" y="114219"/>
                </a:cubicBezTo>
                <a:cubicBezTo>
                  <a:pt x="6327" y="83122"/>
                  <a:pt x="6327" y="83122"/>
                  <a:pt x="6327" y="83122"/>
                </a:cubicBezTo>
                <a:cubicBezTo>
                  <a:pt x="19209" y="83122"/>
                  <a:pt x="19209" y="83122"/>
                  <a:pt x="19209" y="83122"/>
                </a:cubicBezTo>
                <a:lnTo>
                  <a:pt x="19209" y="114219"/>
                </a:lnTo>
                <a:close/>
                <a:moveTo>
                  <a:pt x="65536" y="114219"/>
                </a:moveTo>
                <a:lnTo>
                  <a:pt x="65536" y="114219"/>
                </a:lnTo>
                <a:cubicBezTo>
                  <a:pt x="65536" y="118405"/>
                  <a:pt x="63954" y="119800"/>
                  <a:pt x="58983" y="119800"/>
                </a:cubicBezTo>
                <a:cubicBezTo>
                  <a:pt x="55819" y="119800"/>
                  <a:pt x="52655" y="118405"/>
                  <a:pt x="52655" y="114219"/>
                </a:cubicBezTo>
                <a:cubicBezTo>
                  <a:pt x="52655" y="97275"/>
                  <a:pt x="52655" y="97275"/>
                  <a:pt x="52655" y="97275"/>
                </a:cubicBezTo>
                <a:cubicBezTo>
                  <a:pt x="65536" y="97275"/>
                  <a:pt x="65536" y="97275"/>
                  <a:pt x="65536" y="97275"/>
                </a:cubicBezTo>
                <a:lnTo>
                  <a:pt x="65536" y="114219"/>
                </a:lnTo>
                <a:close/>
                <a:moveTo>
                  <a:pt x="113446" y="114219"/>
                </a:moveTo>
                <a:lnTo>
                  <a:pt x="113446" y="114219"/>
                </a:lnTo>
                <a:cubicBezTo>
                  <a:pt x="113446" y="118405"/>
                  <a:pt x="110056" y="119800"/>
                  <a:pt x="106892" y="119800"/>
                </a:cubicBezTo>
                <a:cubicBezTo>
                  <a:pt x="102146" y="119800"/>
                  <a:pt x="100564" y="118405"/>
                  <a:pt x="100564" y="114219"/>
                </a:cubicBezTo>
                <a:cubicBezTo>
                  <a:pt x="100564" y="67774"/>
                  <a:pt x="100564" y="67774"/>
                  <a:pt x="100564" y="67774"/>
                </a:cubicBezTo>
                <a:cubicBezTo>
                  <a:pt x="113446" y="67774"/>
                  <a:pt x="113446" y="67774"/>
                  <a:pt x="113446" y="67774"/>
                </a:cubicBezTo>
                <a:lnTo>
                  <a:pt x="113446" y="114219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4" name="Shape 4974"/>
          <p:cNvSpPr/>
          <p:nvPr/>
        </p:nvSpPr>
        <p:spPr>
          <a:xfrm>
            <a:off x="3771119" y="2619487"/>
            <a:ext cx="54316" cy="223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05569"/>
                </a:moveTo>
                <a:lnTo>
                  <a:pt x="0" y="105569"/>
                </a:lnTo>
                <a:cubicBezTo>
                  <a:pt x="0" y="98481"/>
                  <a:pt x="29473" y="91139"/>
                  <a:pt x="58947" y="91139"/>
                </a:cubicBezTo>
                <a:cubicBezTo>
                  <a:pt x="89473" y="91139"/>
                  <a:pt x="118947" y="98481"/>
                  <a:pt x="118947" y="105569"/>
                </a:cubicBezTo>
                <a:cubicBezTo>
                  <a:pt x="118947" y="112658"/>
                  <a:pt x="89473" y="119746"/>
                  <a:pt x="58947" y="119746"/>
                </a:cubicBezTo>
                <a:cubicBezTo>
                  <a:pt x="29473" y="119746"/>
                  <a:pt x="0" y="112658"/>
                  <a:pt x="0" y="105569"/>
                </a:cubicBezTo>
                <a:close/>
                <a:moveTo>
                  <a:pt x="0" y="60759"/>
                </a:moveTo>
                <a:lnTo>
                  <a:pt x="0" y="60759"/>
                </a:lnTo>
                <a:cubicBezTo>
                  <a:pt x="0" y="51898"/>
                  <a:pt x="29473" y="46582"/>
                  <a:pt x="58947" y="46582"/>
                </a:cubicBezTo>
                <a:cubicBezTo>
                  <a:pt x="89473" y="46582"/>
                  <a:pt x="118947" y="51898"/>
                  <a:pt x="118947" y="60759"/>
                </a:cubicBezTo>
                <a:cubicBezTo>
                  <a:pt x="118947" y="68101"/>
                  <a:pt x="89473" y="75189"/>
                  <a:pt x="58947" y="75189"/>
                </a:cubicBezTo>
                <a:cubicBezTo>
                  <a:pt x="29473" y="75189"/>
                  <a:pt x="0" y="68101"/>
                  <a:pt x="0" y="60759"/>
                </a:cubicBezTo>
                <a:close/>
                <a:moveTo>
                  <a:pt x="0" y="14177"/>
                </a:moveTo>
                <a:lnTo>
                  <a:pt x="0" y="14177"/>
                </a:lnTo>
                <a:cubicBezTo>
                  <a:pt x="0" y="7088"/>
                  <a:pt x="29473" y="0"/>
                  <a:pt x="58947" y="0"/>
                </a:cubicBezTo>
                <a:cubicBezTo>
                  <a:pt x="89473" y="0"/>
                  <a:pt x="118947" y="7088"/>
                  <a:pt x="118947" y="14177"/>
                </a:cubicBezTo>
                <a:cubicBezTo>
                  <a:pt x="118947" y="23291"/>
                  <a:pt x="89473" y="28607"/>
                  <a:pt x="58947" y="28607"/>
                </a:cubicBezTo>
                <a:cubicBezTo>
                  <a:pt x="29473" y="28607"/>
                  <a:pt x="0" y="23291"/>
                  <a:pt x="0" y="1417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5" name="Shape 4975"/>
          <p:cNvSpPr/>
          <p:nvPr/>
        </p:nvSpPr>
        <p:spPr>
          <a:xfrm>
            <a:off x="3154845" y="2613217"/>
            <a:ext cx="28620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3176"/>
                </a:moveTo>
                <a:lnTo>
                  <a:pt x="114219" y="13176"/>
                </a:lnTo>
                <a:cubicBezTo>
                  <a:pt x="5780" y="13176"/>
                  <a:pt x="5780" y="13176"/>
                  <a:pt x="5780" y="13176"/>
                </a:cubicBezTo>
                <a:cubicBezTo>
                  <a:pt x="2990" y="13176"/>
                  <a:pt x="0" y="9882"/>
                  <a:pt x="0" y="6588"/>
                </a:cubicBezTo>
                <a:cubicBezTo>
                  <a:pt x="0" y="1647"/>
                  <a:pt x="2990" y="0"/>
                  <a:pt x="5780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1647"/>
                  <a:pt x="119800" y="6588"/>
                </a:cubicBezTo>
                <a:cubicBezTo>
                  <a:pt x="119800" y="9882"/>
                  <a:pt x="118405" y="13176"/>
                  <a:pt x="114219" y="13176"/>
                </a:cubicBezTo>
                <a:close/>
                <a:moveTo>
                  <a:pt x="39468" y="48235"/>
                </a:moveTo>
                <a:lnTo>
                  <a:pt x="39468" y="48235"/>
                </a:lnTo>
                <a:lnTo>
                  <a:pt x="39468" y="48235"/>
                </a:lnTo>
                <a:cubicBezTo>
                  <a:pt x="28305" y="48235"/>
                  <a:pt x="28305" y="48235"/>
                  <a:pt x="28305" y="48235"/>
                </a:cubicBezTo>
                <a:cubicBezTo>
                  <a:pt x="25514" y="48235"/>
                  <a:pt x="22524" y="44941"/>
                  <a:pt x="22524" y="41411"/>
                </a:cubicBezTo>
                <a:cubicBezTo>
                  <a:pt x="22524" y="38117"/>
                  <a:pt x="25514" y="34823"/>
                  <a:pt x="28305" y="34823"/>
                </a:cubicBezTo>
                <a:cubicBezTo>
                  <a:pt x="52225" y="34823"/>
                  <a:pt x="52225" y="34823"/>
                  <a:pt x="52225" y="34823"/>
                </a:cubicBezTo>
                <a:lnTo>
                  <a:pt x="52225" y="34823"/>
                </a:lnTo>
                <a:cubicBezTo>
                  <a:pt x="57807" y="34823"/>
                  <a:pt x="57807" y="34823"/>
                  <a:pt x="57807" y="34823"/>
                </a:cubicBezTo>
                <a:cubicBezTo>
                  <a:pt x="83122" y="34823"/>
                  <a:pt x="83122" y="34823"/>
                  <a:pt x="83122" y="34823"/>
                </a:cubicBezTo>
                <a:cubicBezTo>
                  <a:pt x="114219" y="34823"/>
                  <a:pt x="114219" y="34823"/>
                  <a:pt x="114219" y="34823"/>
                </a:cubicBezTo>
                <a:cubicBezTo>
                  <a:pt x="118405" y="34823"/>
                  <a:pt x="119800" y="38117"/>
                  <a:pt x="119800" y="41411"/>
                </a:cubicBezTo>
                <a:cubicBezTo>
                  <a:pt x="119800" y="44941"/>
                  <a:pt x="118405" y="48235"/>
                  <a:pt x="114219" y="48235"/>
                </a:cubicBezTo>
                <a:cubicBezTo>
                  <a:pt x="83122" y="48235"/>
                  <a:pt x="83122" y="48235"/>
                  <a:pt x="83122" y="48235"/>
                </a:cubicBezTo>
                <a:lnTo>
                  <a:pt x="83122" y="48235"/>
                </a:lnTo>
                <a:lnTo>
                  <a:pt x="39468" y="48235"/>
                </a:lnTo>
                <a:close/>
                <a:moveTo>
                  <a:pt x="5780" y="69882"/>
                </a:moveTo>
                <a:lnTo>
                  <a:pt x="5780" y="69882"/>
                </a:lnTo>
                <a:cubicBezTo>
                  <a:pt x="114219" y="69882"/>
                  <a:pt x="114219" y="69882"/>
                  <a:pt x="114219" y="69882"/>
                </a:cubicBezTo>
                <a:cubicBezTo>
                  <a:pt x="118405" y="69882"/>
                  <a:pt x="119800" y="73176"/>
                  <a:pt x="119800" y="76470"/>
                </a:cubicBezTo>
                <a:cubicBezTo>
                  <a:pt x="119800" y="81411"/>
                  <a:pt x="118405" y="83058"/>
                  <a:pt x="114219" y="83058"/>
                </a:cubicBezTo>
                <a:cubicBezTo>
                  <a:pt x="5780" y="83058"/>
                  <a:pt x="5780" y="83058"/>
                  <a:pt x="5780" y="83058"/>
                </a:cubicBezTo>
                <a:cubicBezTo>
                  <a:pt x="2990" y="83058"/>
                  <a:pt x="0" y="81411"/>
                  <a:pt x="0" y="76470"/>
                </a:cubicBezTo>
                <a:cubicBezTo>
                  <a:pt x="0" y="73176"/>
                  <a:pt x="2990" y="69882"/>
                  <a:pt x="5780" y="69882"/>
                </a:cubicBezTo>
                <a:close/>
                <a:moveTo>
                  <a:pt x="39468" y="106352"/>
                </a:moveTo>
                <a:lnTo>
                  <a:pt x="39468" y="106352"/>
                </a:lnTo>
                <a:cubicBezTo>
                  <a:pt x="57807" y="106352"/>
                  <a:pt x="57807" y="106352"/>
                  <a:pt x="57807" y="106352"/>
                </a:cubicBezTo>
                <a:cubicBezTo>
                  <a:pt x="83122" y="106352"/>
                  <a:pt x="83122" y="106352"/>
                  <a:pt x="83122" y="106352"/>
                </a:cubicBezTo>
                <a:cubicBezTo>
                  <a:pt x="114219" y="106352"/>
                  <a:pt x="114219" y="106352"/>
                  <a:pt x="114219" y="106352"/>
                </a:cubicBezTo>
                <a:cubicBezTo>
                  <a:pt x="118405" y="106352"/>
                  <a:pt x="119800" y="108000"/>
                  <a:pt x="119800" y="112941"/>
                </a:cubicBezTo>
                <a:cubicBezTo>
                  <a:pt x="119800" y="116235"/>
                  <a:pt x="118405" y="119764"/>
                  <a:pt x="114219" y="119764"/>
                </a:cubicBezTo>
                <a:cubicBezTo>
                  <a:pt x="57807" y="119764"/>
                  <a:pt x="57807" y="119764"/>
                  <a:pt x="57807" y="119764"/>
                </a:cubicBezTo>
                <a:lnTo>
                  <a:pt x="57807" y="119764"/>
                </a:lnTo>
                <a:cubicBezTo>
                  <a:pt x="39468" y="119764"/>
                  <a:pt x="39468" y="119764"/>
                  <a:pt x="39468" y="119764"/>
                </a:cubicBezTo>
                <a:cubicBezTo>
                  <a:pt x="36677" y="119764"/>
                  <a:pt x="33887" y="116235"/>
                  <a:pt x="33887" y="112941"/>
                </a:cubicBezTo>
                <a:cubicBezTo>
                  <a:pt x="33887" y="108000"/>
                  <a:pt x="36677" y="106352"/>
                  <a:pt x="39468" y="10635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6" name="Shape 4976"/>
          <p:cNvSpPr/>
          <p:nvPr/>
        </p:nvSpPr>
        <p:spPr>
          <a:xfrm>
            <a:off x="2655559" y="2613217"/>
            <a:ext cx="286203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3176"/>
                </a:moveTo>
                <a:lnTo>
                  <a:pt x="114219" y="13176"/>
                </a:lnTo>
                <a:cubicBezTo>
                  <a:pt x="5780" y="13176"/>
                  <a:pt x="5780" y="13176"/>
                  <a:pt x="5780" y="13176"/>
                </a:cubicBezTo>
                <a:cubicBezTo>
                  <a:pt x="1395" y="13176"/>
                  <a:pt x="0" y="9882"/>
                  <a:pt x="0" y="6588"/>
                </a:cubicBezTo>
                <a:cubicBezTo>
                  <a:pt x="0" y="1647"/>
                  <a:pt x="1395" y="0"/>
                  <a:pt x="5780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647"/>
                  <a:pt x="119800" y="6588"/>
                </a:cubicBezTo>
                <a:cubicBezTo>
                  <a:pt x="119800" y="9882"/>
                  <a:pt x="117009" y="13176"/>
                  <a:pt x="114219" y="13176"/>
                </a:cubicBezTo>
                <a:close/>
                <a:moveTo>
                  <a:pt x="80332" y="48235"/>
                </a:moveTo>
                <a:lnTo>
                  <a:pt x="80332" y="48235"/>
                </a:lnTo>
                <a:lnTo>
                  <a:pt x="80332" y="48235"/>
                </a:lnTo>
                <a:cubicBezTo>
                  <a:pt x="70564" y="48235"/>
                  <a:pt x="70564" y="48235"/>
                  <a:pt x="70564" y="48235"/>
                </a:cubicBezTo>
                <a:cubicBezTo>
                  <a:pt x="47840" y="48235"/>
                  <a:pt x="47840" y="48235"/>
                  <a:pt x="47840" y="48235"/>
                </a:cubicBezTo>
                <a:cubicBezTo>
                  <a:pt x="39468" y="48235"/>
                  <a:pt x="39468" y="48235"/>
                  <a:pt x="39468" y="48235"/>
                </a:cubicBezTo>
                <a:lnTo>
                  <a:pt x="39468" y="48235"/>
                </a:lnTo>
                <a:cubicBezTo>
                  <a:pt x="28305" y="48235"/>
                  <a:pt x="28305" y="48235"/>
                  <a:pt x="28305" y="48235"/>
                </a:cubicBezTo>
                <a:cubicBezTo>
                  <a:pt x="23920" y="48235"/>
                  <a:pt x="22524" y="44941"/>
                  <a:pt x="22524" y="41411"/>
                </a:cubicBezTo>
                <a:cubicBezTo>
                  <a:pt x="22524" y="38117"/>
                  <a:pt x="23920" y="34823"/>
                  <a:pt x="28305" y="34823"/>
                </a:cubicBezTo>
                <a:cubicBezTo>
                  <a:pt x="91694" y="34823"/>
                  <a:pt x="91694" y="34823"/>
                  <a:pt x="91694" y="34823"/>
                </a:cubicBezTo>
                <a:cubicBezTo>
                  <a:pt x="94485" y="34823"/>
                  <a:pt x="97275" y="38117"/>
                  <a:pt x="97275" y="41411"/>
                </a:cubicBezTo>
                <a:cubicBezTo>
                  <a:pt x="97275" y="44941"/>
                  <a:pt x="94485" y="48235"/>
                  <a:pt x="91694" y="48235"/>
                </a:cubicBezTo>
                <a:lnTo>
                  <a:pt x="80332" y="48235"/>
                </a:lnTo>
                <a:close/>
                <a:moveTo>
                  <a:pt x="5780" y="69882"/>
                </a:moveTo>
                <a:lnTo>
                  <a:pt x="5780" y="69882"/>
                </a:lnTo>
                <a:cubicBezTo>
                  <a:pt x="114219" y="69882"/>
                  <a:pt x="114219" y="69882"/>
                  <a:pt x="114219" y="69882"/>
                </a:cubicBezTo>
                <a:cubicBezTo>
                  <a:pt x="117009" y="69882"/>
                  <a:pt x="119800" y="73176"/>
                  <a:pt x="119800" y="76470"/>
                </a:cubicBezTo>
                <a:cubicBezTo>
                  <a:pt x="119800" y="81411"/>
                  <a:pt x="117009" y="83058"/>
                  <a:pt x="114219" y="83058"/>
                </a:cubicBezTo>
                <a:cubicBezTo>
                  <a:pt x="5780" y="83058"/>
                  <a:pt x="5780" y="83058"/>
                  <a:pt x="5780" y="83058"/>
                </a:cubicBezTo>
                <a:cubicBezTo>
                  <a:pt x="1395" y="83058"/>
                  <a:pt x="0" y="81411"/>
                  <a:pt x="0" y="76470"/>
                </a:cubicBezTo>
                <a:cubicBezTo>
                  <a:pt x="0" y="73176"/>
                  <a:pt x="1395" y="69882"/>
                  <a:pt x="5780" y="69882"/>
                </a:cubicBezTo>
                <a:close/>
                <a:moveTo>
                  <a:pt x="39468" y="106352"/>
                </a:moveTo>
                <a:lnTo>
                  <a:pt x="39468" y="106352"/>
                </a:lnTo>
                <a:cubicBezTo>
                  <a:pt x="50830" y="106352"/>
                  <a:pt x="50830" y="106352"/>
                  <a:pt x="50830" y="106352"/>
                </a:cubicBezTo>
                <a:cubicBezTo>
                  <a:pt x="57807" y="106352"/>
                  <a:pt x="57807" y="106352"/>
                  <a:pt x="57807" y="106352"/>
                </a:cubicBezTo>
                <a:cubicBezTo>
                  <a:pt x="61993" y="106352"/>
                  <a:pt x="61993" y="106352"/>
                  <a:pt x="61993" y="106352"/>
                </a:cubicBezTo>
                <a:cubicBezTo>
                  <a:pt x="70564" y="106352"/>
                  <a:pt x="70564" y="106352"/>
                  <a:pt x="70564" y="106352"/>
                </a:cubicBezTo>
                <a:cubicBezTo>
                  <a:pt x="80332" y="106352"/>
                  <a:pt x="80332" y="106352"/>
                  <a:pt x="80332" y="106352"/>
                </a:cubicBezTo>
                <a:cubicBezTo>
                  <a:pt x="83122" y="106352"/>
                  <a:pt x="85913" y="108000"/>
                  <a:pt x="85913" y="112941"/>
                </a:cubicBezTo>
                <a:cubicBezTo>
                  <a:pt x="85913" y="116235"/>
                  <a:pt x="83122" y="119764"/>
                  <a:pt x="80332" y="119764"/>
                </a:cubicBezTo>
                <a:cubicBezTo>
                  <a:pt x="70564" y="119764"/>
                  <a:pt x="70564" y="119764"/>
                  <a:pt x="70564" y="119764"/>
                </a:cubicBezTo>
                <a:lnTo>
                  <a:pt x="70564" y="119764"/>
                </a:lnTo>
                <a:cubicBezTo>
                  <a:pt x="61993" y="119764"/>
                  <a:pt x="61993" y="119764"/>
                  <a:pt x="61993" y="119764"/>
                </a:cubicBezTo>
                <a:cubicBezTo>
                  <a:pt x="57807" y="119764"/>
                  <a:pt x="57807" y="119764"/>
                  <a:pt x="57807" y="119764"/>
                </a:cubicBezTo>
                <a:cubicBezTo>
                  <a:pt x="50830" y="119764"/>
                  <a:pt x="50830" y="119764"/>
                  <a:pt x="50830" y="119764"/>
                </a:cubicBezTo>
                <a:lnTo>
                  <a:pt x="50830" y="119764"/>
                </a:lnTo>
                <a:cubicBezTo>
                  <a:pt x="39468" y="119764"/>
                  <a:pt x="39468" y="119764"/>
                  <a:pt x="39468" y="119764"/>
                </a:cubicBezTo>
                <a:cubicBezTo>
                  <a:pt x="35282" y="119764"/>
                  <a:pt x="33887" y="116235"/>
                  <a:pt x="33887" y="112941"/>
                </a:cubicBezTo>
                <a:cubicBezTo>
                  <a:pt x="33887" y="108000"/>
                  <a:pt x="35282" y="106352"/>
                  <a:pt x="39468" y="10635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7" name="Shape 4977"/>
          <p:cNvSpPr/>
          <p:nvPr/>
        </p:nvSpPr>
        <p:spPr>
          <a:xfrm>
            <a:off x="2154184" y="2613217"/>
            <a:ext cx="28829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13176"/>
                </a:moveTo>
                <a:lnTo>
                  <a:pt x="114285" y="13176"/>
                </a:lnTo>
                <a:cubicBezTo>
                  <a:pt x="5517" y="13176"/>
                  <a:pt x="5517" y="13176"/>
                  <a:pt x="5517" y="13176"/>
                </a:cubicBezTo>
                <a:cubicBezTo>
                  <a:pt x="2758" y="13176"/>
                  <a:pt x="0" y="9882"/>
                  <a:pt x="0" y="6588"/>
                </a:cubicBezTo>
                <a:cubicBezTo>
                  <a:pt x="0" y="1647"/>
                  <a:pt x="2758" y="0"/>
                  <a:pt x="5517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1647"/>
                  <a:pt x="119802" y="6588"/>
                </a:cubicBezTo>
                <a:cubicBezTo>
                  <a:pt x="119802" y="9882"/>
                  <a:pt x="117044" y="13176"/>
                  <a:pt x="114285" y="13176"/>
                </a:cubicBezTo>
                <a:close/>
                <a:moveTo>
                  <a:pt x="5517" y="34823"/>
                </a:moveTo>
                <a:lnTo>
                  <a:pt x="5517" y="34823"/>
                </a:lnTo>
                <a:cubicBezTo>
                  <a:pt x="37635" y="34823"/>
                  <a:pt x="37635" y="34823"/>
                  <a:pt x="37635" y="34823"/>
                </a:cubicBezTo>
                <a:cubicBezTo>
                  <a:pt x="61280" y="34823"/>
                  <a:pt x="61280" y="34823"/>
                  <a:pt x="61280" y="34823"/>
                </a:cubicBezTo>
                <a:cubicBezTo>
                  <a:pt x="66798" y="34823"/>
                  <a:pt x="66798" y="34823"/>
                  <a:pt x="66798" y="34823"/>
                </a:cubicBezTo>
                <a:lnTo>
                  <a:pt x="66798" y="34823"/>
                </a:lnTo>
                <a:cubicBezTo>
                  <a:pt x="92019" y="34823"/>
                  <a:pt x="92019" y="34823"/>
                  <a:pt x="92019" y="34823"/>
                </a:cubicBezTo>
                <a:cubicBezTo>
                  <a:pt x="94778" y="34823"/>
                  <a:pt x="97536" y="38117"/>
                  <a:pt x="97536" y="41411"/>
                </a:cubicBezTo>
                <a:cubicBezTo>
                  <a:pt x="97536" y="44941"/>
                  <a:pt x="94778" y="48235"/>
                  <a:pt x="92019" y="48235"/>
                </a:cubicBezTo>
                <a:cubicBezTo>
                  <a:pt x="80788" y="48235"/>
                  <a:pt x="80788" y="48235"/>
                  <a:pt x="80788" y="48235"/>
                </a:cubicBezTo>
                <a:lnTo>
                  <a:pt x="80788" y="48235"/>
                </a:lnTo>
                <a:cubicBezTo>
                  <a:pt x="37635" y="48235"/>
                  <a:pt x="37635" y="48235"/>
                  <a:pt x="37635" y="48235"/>
                </a:cubicBezTo>
                <a:lnTo>
                  <a:pt x="37635" y="48235"/>
                </a:lnTo>
                <a:cubicBezTo>
                  <a:pt x="5517" y="48235"/>
                  <a:pt x="5517" y="48235"/>
                  <a:pt x="5517" y="48235"/>
                </a:cubicBezTo>
                <a:cubicBezTo>
                  <a:pt x="2758" y="48235"/>
                  <a:pt x="0" y="44941"/>
                  <a:pt x="0" y="41411"/>
                </a:cubicBezTo>
                <a:cubicBezTo>
                  <a:pt x="0" y="38117"/>
                  <a:pt x="2758" y="34823"/>
                  <a:pt x="5517" y="34823"/>
                </a:cubicBezTo>
                <a:close/>
                <a:moveTo>
                  <a:pt x="5517" y="69882"/>
                </a:moveTo>
                <a:lnTo>
                  <a:pt x="5517" y="69882"/>
                </a:lnTo>
                <a:cubicBezTo>
                  <a:pt x="114285" y="69882"/>
                  <a:pt x="114285" y="69882"/>
                  <a:pt x="114285" y="69882"/>
                </a:cubicBezTo>
                <a:cubicBezTo>
                  <a:pt x="117044" y="69882"/>
                  <a:pt x="119802" y="73176"/>
                  <a:pt x="119802" y="76470"/>
                </a:cubicBezTo>
                <a:cubicBezTo>
                  <a:pt x="119802" y="81411"/>
                  <a:pt x="117044" y="83058"/>
                  <a:pt x="114285" y="83058"/>
                </a:cubicBezTo>
                <a:cubicBezTo>
                  <a:pt x="5517" y="83058"/>
                  <a:pt x="5517" y="83058"/>
                  <a:pt x="5517" y="83058"/>
                </a:cubicBezTo>
                <a:cubicBezTo>
                  <a:pt x="2758" y="83058"/>
                  <a:pt x="0" y="81411"/>
                  <a:pt x="0" y="76470"/>
                </a:cubicBezTo>
                <a:cubicBezTo>
                  <a:pt x="0" y="73176"/>
                  <a:pt x="2758" y="69882"/>
                  <a:pt x="5517" y="69882"/>
                </a:cubicBezTo>
                <a:close/>
                <a:moveTo>
                  <a:pt x="5517" y="106352"/>
                </a:moveTo>
                <a:lnTo>
                  <a:pt x="5517" y="106352"/>
                </a:lnTo>
                <a:cubicBezTo>
                  <a:pt x="37635" y="106352"/>
                  <a:pt x="37635" y="106352"/>
                  <a:pt x="37635" y="106352"/>
                </a:cubicBezTo>
                <a:cubicBezTo>
                  <a:pt x="61280" y="106352"/>
                  <a:pt x="61280" y="106352"/>
                  <a:pt x="61280" y="106352"/>
                </a:cubicBezTo>
                <a:cubicBezTo>
                  <a:pt x="80788" y="106352"/>
                  <a:pt x="80788" y="106352"/>
                  <a:pt x="80788" y="106352"/>
                </a:cubicBezTo>
                <a:cubicBezTo>
                  <a:pt x="83546" y="106352"/>
                  <a:pt x="86305" y="108000"/>
                  <a:pt x="86305" y="112941"/>
                </a:cubicBezTo>
                <a:cubicBezTo>
                  <a:pt x="86305" y="116235"/>
                  <a:pt x="83546" y="119764"/>
                  <a:pt x="80788" y="119764"/>
                </a:cubicBezTo>
                <a:cubicBezTo>
                  <a:pt x="61280" y="119764"/>
                  <a:pt x="61280" y="119764"/>
                  <a:pt x="61280" y="119764"/>
                </a:cubicBezTo>
                <a:lnTo>
                  <a:pt x="61280" y="119764"/>
                </a:lnTo>
                <a:cubicBezTo>
                  <a:pt x="5517" y="119764"/>
                  <a:pt x="5517" y="119764"/>
                  <a:pt x="5517" y="119764"/>
                </a:cubicBezTo>
                <a:cubicBezTo>
                  <a:pt x="2758" y="119764"/>
                  <a:pt x="0" y="116235"/>
                  <a:pt x="0" y="112941"/>
                </a:cubicBezTo>
                <a:cubicBezTo>
                  <a:pt x="0" y="108000"/>
                  <a:pt x="2758" y="106352"/>
                  <a:pt x="5517" y="10635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8" name="Shape 4978"/>
          <p:cNvSpPr/>
          <p:nvPr/>
        </p:nvSpPr>
        <p:spPr>
          <a:xfrm>
            <a:off x="1654899" y="2613217"/>
            <a:ext cx="28620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83058"/>
                </a:moveTo>
                <a:lnTo>
                  <a:pt x="114019" y="83058"/>
                </a:lnTo>
                <a:cubicBezTo>
                  <a:pt x="5581" y="83058"/>
                  <a:pt x="5581" y="83058"/>
                  <a:pt x="5581" y="83058"/>
                </a:cubicBezTo>
                <a:cubicBezTo>
                  <a:pt x="2790" y="83058"/>
                  <a:pt x="0" y="81411"/>
                  <a:pt x="0" y="76470"/>
                </a:cubicBezTo>
                <a:cubicBezTo>
                  <a:pt x="0" y="73176"/>
                  <a:pt x="2790" y="69882"/>
                  <a:pt x="5581" y="69882"/>
                </a:cubicBezTo>
                <a:cubicBezTo>
                  <a:pt x="114019" y="69882"/>
                  <a:pt x="114019" y="69882"/>
                  <a:pt x="114019" y="69882"/>
                </a:cubicBezTo>
                <a:cubicBezTo>
                  <a:pt x="118405" y="69882"/>
                  <a:pt x="119800" y="73176"/>
                  <a:pt x="119800" y="76470"/>
                </a:cubicBezTo>
                <a:cubicBezTo>
                  <a:pt x="119800" y="81411"/>
                  <a:pt x="118405" y="83058"/>
                  <a:pt x="114019" y="83058"/>
                </a:cubicBezTo>
                <a:close/>
                <a:moveTo>
                  <a:pt x="114019" y="48235"/>
                </a:moveTo>
                <a:lnTo>
                  <a:pt x="114019" y="48235"/>
                </a:lnTo>
                <a:cubicBezTo>
                  <a:pt x="5581" y="48235"/>
                  <a:pt x="5581" y="48235"/>
                  <a:pt x="5581" y="48235"/>
                </a:cubicBezTo>
                <a:cubicBezTo>
                  <a:pt x="2790" y="48235"/>
                  <a:pt x="0" y="44941"/>
                  <a:pt x="0" y="41411"/>
                </a:cubicBezTo>
                <a:cubicBezTo>
                  <a:pt x="0" y="38117"/>
                  <a:pt x="2790" y="34823"/>
                  <a:pt x="5581" y="34823"/>
                </a:cubicBezTo>
                <a:cubicBezTo>
                  <a:pt x="114019" y="34823"/>
                  <a:pt x="114019" y="34823"/>
                  <a:pt x="114019" y="34823"/>
                </a:cubicBezTo>
                <a:cubicBezTo>
                  <a:pt x="118405" y="34823"/>
                  <a:pt x="119800" y="38117"/>
                  <a:pt x="119800" y="41411"/>
                </a:cubicBezTo>
                <a:cubicBezTo>
                  <a:pt x="119800" y="44941"/>
                  <a:pt x="118405" y="48235"/>
                  <a:pt x="114019" y="48235"/>
                </a:cubicBezTo>
                <a:close/>
                <a:moveTo>
                  <a:pt x="114019" y="13176"/>
                </a:moveTo>
                <a:lnTo>
                  <a:pt x="114019" y="13176"/>
                </a:lnTo>
                <a:cubicBezTo>
                  <a:pt x="5581" y="13176"/>
                  <a:pt x="5581" y="13176"/>
                  <a:pt x="5581" y="13176"/>
                </a:cubicBezTo>
                <a:cubicBezTo>
                  <a:pt x="2790" y="13176"/>
                  <a:pt x="0" y="9882"/>
                  <a:pt x="0" y="6588"/>
                </a:cubicBezTo>
                <a:cubicBezTo>
                  <a:pt x="0" y="1647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1647"/>
                  <a:pt x="119800" y="6588"/>
                </a:cubicBezTo>
                <a:cubicBezTo>
                  <a:pt x="119800" y="9882"/>
                  <a:pt x="118405" y="13176"/>
                  <a:pt x="114019" y="13176"/>
                </a:cubicBezTo>
                <a:close/>
                <a:moveTo>
                  <a:pt x="5581" y="106352"/>
                </a:moveTo>
                <a:lnTo>
                  <a:pt x="5581" y="106352"/>
                </a:ln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8000"/>
                  <a:pt x="119800" y="112941"/>
                </a:cubicBezTo>
                <a:cubicBezTo>
                  <a:pt x="119800" y="116235"/>
                  <a:pt x="118405" y="119764"/>
                  <a:pt x="114019" y="119764"/>
                </a:cubicBez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6235"/>
                  <a:pt x="0" y="112941"/>
                </a:cubicBezTo>
                <a:cubicBezTo>
                  <a:pt x="0" y="108000"/>
                  <a:pt x="2790" y="106352"/>
                  <a:pt x="5581" y="10635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79" name="Shape 4979"/>
          <p:cNvSpPr/>
          <p:nvPr/>
        </p:nvSpPr>
        <p:spPr>
          <a:xfrm>
            <a:off x="7155398" y="2163953"/>
            <a:ext cx="286203" cy="133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83957"/>
                </a:moveTo>
                <a:lnTo>
                  <a:pt x="114219" y="83957"/>
                </a:lnTo>
                <a:cubicBezTo>
                  <a:pt x="114219" y="107703"/>
                  <a:pt x="114219" y="107703"/>
                  <a:pt x="114219" y="107703"/>
                </a:cubicBezTo>
                <a:cubicBezTo>
                  <a:pt x="114219" y="116607"/>
                  <a:pt x="111229" y="119575"/>
                  <a:pt x="108438" y="119575"/>
                </a:cubicBezTo>
                <a:cubicBezTo>
                  <a:pt x="5581" y="119575"/>
                  <a:pt x="5581" y="119575"/>
                  <a:pt x="5581" y="119575"/>
                </a:cubicBezTo>
                <a:cubicBezTo>
                  <a:pt x="1395" y="119575"/>
                  <a:pt x="0" y="116607"/>
                  <a:pt x="0" y="107703"/>
                </a:cubicBezTo>
                <a:cubicBezTo>
                  <a:pt x="0" y="11872"/>
                  <a:pt x="0" y="11872"/>
                  <a:pt x="0" y="11872"/>
                </a:cubicBezTo>
                <a:cubicBezTo>
                  <a:pt x="0" y="5936"/>
                  <a:pt x="1395" y="0"/>
                  <a:pt x="5581" y="0"/>
                </a:cubicBezTo>
                <a:cubicBezTo>
                  <a:pt x="108438" y="0"/>
                  <a:pt x="108438" y="0"/>
                  <a:pt x="108438" y="0"/>
                </a:cubicBezTo>
                <a:cubicBezTo>
                  <a:pt x="111229" y="0"/>
                  <a:pt x="114219" y="5936"/>
                  <a:pt x="114219" y="11872"/>
                </a:cubicBezTo>
                <a:cubicBezTo>
                  <a:pt x="114219" y="35618"/>
                  <a:pt x="114219" y="35618"/>
                  <a:pt x="114219" y="35618"/>
                </a:cubicBezTo>
                <a:cubicBezTo>
                  <a:pt x="117009" y="35618"/>
                  <a:pt x="119800" y="41978"/>
                  <a:pt x="119800" y="47915"/>
                </a:cubicBezTo>
                <a:cubicBezTo>
                  <a:pt x="119800" y="71660"/>
                  <a:pt x="119800" y="71660"/>
                  <a:pt x="119800" y="71660"/>
                </a:cubicBezTo>
                <a:cubicBezTo>
                  <a:pt x="119800" y="80565"/>
                  <a:pt x="117009" y="83957"/>
                  <a:pt x="114219" y="83957"/>
                </a:cubicBezTo>
                <a:close/>
                <a:moveTo>
                  <a:pt x="102857" y="71660"/>
                </a:moveTo>
                <a:lnTo>
                  <a:pt x="102857" y="71660"/>
                </a:lnTo>
                <a:cubicBezTo>
                  <a:pt x="102857" y="47915"/>
                  <a:pt x="102857" y="47915"/>
                  <a:pt x="102857" y="47915"/>
                </a:cubicBezTo>
                <a:cubicBezTo>
                  <a:pt x="102857" y="23745"/>
                  <a:pt x="102857" y="23745"/>
                  <a:pt x="102857" y="23745"/>
                </a:cubicBezTo>
                <a:cubicBezTo>
                  <a:pt x="11362" y="23745"/>
                  <a:pt x="11362" y="23745"/>
                  <a:pt x="11362" y="23745"/>
                </a:cubicBezTo>
                <a:cubicBezTo>
                  <a:pt x="11362" y="95830"/>
                  <a:pt x="11362" y="95830"/>
                  <a:pt x="11362" y="95830"/>
                </a:cubicBezTo>
                <a:cubicBezTo>
                  <a:pt x="102857" y="95830"/>
                  <a:pt x="102857" y="95830"/>
                  <a:pt x="102857" y="95830"/>
                </a:cubicBezTo>
                <a:lnTo>
                  <a:pt x="102857" y="71660"/>
                </a:lnTo>
                <a:close/>
                <a:moveTo>
                  <a:pt x="97275" y="83957"/>
                </a:moveTo>
                <a:lnTo>
                  <a:pt x="97275" y="83957"/>
                </a:lnTo>
                <a:cubicBezTo>
                  <a:pt x="16943" y="83957"/>
                  <a:pt x="16943" y="83957"/>
                  <a:pt x="16943" y="83957"/>
                </a:cubicBezTo>
                <a:cubicBezTo>
                  <a:pt x="16943" y="35618"/>
                  <a:pt x="16943" y="35618"/>
                  <a:pt x="16943" y="35618"/>
                </a:cubicBezTo>
                <a:cubicBezTo>
                  <a:pt x="97275" y="35618"/>
                  <a:pt x="97275" y="35618"/>
                  <a:pt x="97275" y="35618"/>
                </a:cubicBezTo>
                <a:lnTo>
                  <a:pt x="97275" y="8395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0" name="Shape 4980"/>
          <p:cNvSpPr/>
          <p:nvPr/>
        </p:nvSpPr>
        <p:spPr>
          <a:xfrm>
            <a:off x="6651935" y="2163953"/>
            <a:ext cx="288291" cy="133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3957"/>
                </a:moveTo>
                <a:lnTo>
                  <a:pt x="114088" y="83957"/>
                </a:lnTo>
                <a:cubicBezTo>
                  <a:pt x="114088" y="107703"/>
                  <a:pt x="114088" y="107703"/>
                  <a:pt x="114088" y="107703"/>
                </a:cubicBezTo>
                <a:cubicBezTo>
                  <a:pt x="114088" y="116607"/>
                  <a:pt x="111330" y="119575"/>
                  <a:pt x="108571" y="119575"/>
                </a:cubicBezTo>
                <a:cubicBezTo>
                  <a:pt x="5517" y="119575"/>
                  <a:pt x="5517" y="119575"/>
                  <a:pt x="5517" y="119575"/>
                </a:cubicBezTo>
                <a:cubicBezTo>
                  <a:pt x="2758" y="119575"/>
                  <a:pt x="0" y="116607"/>
                  <a:pt x="0" y="107703"/>
                </a:cubicBezTo>
                <a:cubicBezTo>
                  <a:pt x="0" y="11872"/>
                  <a:pt x="0" y="11872"/>
                  <a:pt x="0" y="11872"/>
                </a:cubicBezTo>
                <a:cubicBezTo>
                  <a:pt x="0" y="5936"/>
                  <a:pt x="2758" y="0"/>
                  <a:pt x="5517" y="0"/>
                </a:cubicBezTo>
                <a:cubicBezTo>
                  <a:pt x="108571" y="0"/>
                  <a:pt x="108571" y="0"/>
                  <a:pt x="108571" y="0"/>
                </a:cubicBezTo>
                <a:cubicBezTo>
                  <a:pt x="111330" y="0"/>
                  <a:pt x="114088" y="5936"/>
                  <a:pt x="114088" y="11872"/>
                </a:cubicBezTo>
                <a:cubicBezTo>
                  <a:pt x="114088" y="35618"/>
                  <a:pt x="114088" y="35618"/>
                  <a:pt x="114088" y="35618"/>
                </a:cubicBezTo>
                <a:cubicBezTo>
                  <a:pt x="117044" y="35618"/>
                  <a:pt x="119802" y="41978"/>
                  <a:pt x="119802" y="47915"/>
                </a:cubicBezTo>
                <a:cubicBezTo>
                  <a:pt x="119802" y="71660"/>
                  <a:pt x="119802" y="71660"/>
                  <a:pt x="119802" y="71660"/>
                </a:cubicBezTo>
                <a:cubicBezTo>
                  <a:pt x="119802" y="80565"/>
                  <a:pt x="117044" y="83957"/>
                  <a:pt x="114088" y="83957"/>
                </a:cubicBezTo>
                <a:close/>
                <a:moveTo>
                  <a:pt x="103054" y="71660"/>
                </a:moveTo>
                <a:lnTo>
                  <a:pt x="103054" y="71660"/>
                </a:lnTo>
                <a:cubicBezTo>
                  <a:pt x="103054" y="47915"/>
                  <a:pt x="103054" y="47915"/>
                  <a:pt x="103054" y="47915"/>
                </a:cubicBezTo>
                <a:cubicBezTo>
                  <a:pt x="103054" y="23745"/>
                  <a:pt x="103054" y="23745"/>
                  <a:pt x="103054" y="23745"/>
                </a:cubicBezTo>
                <a:cubicBezTo>
                  <a:pt x="11034" y="23745"/>
                  <a:pt x="11034" y="23745"/>
                  <a:pt x="11034" y="23745"/>
                </a:cubicBezTo>
                <a:cubicBezTo>
                  <a:pt x="11034" y="95830"/>
                  <a:pt x="11034" y="95830"/>
                  <a:pt x="11034" y="95830"/>
                </a:cubicBezTo>
                <a:cubicBezTo>
                  <a:pt x="103054" y="95830"/>
                  <a:pt x="103054" y="95830"/>
                  <a:pt x="103054" y="95830"/>
                </a:cubicBezTo>
                <a:lnTo>
                  <a:pt x="103054" y="71660"/>
                </a:lnTo>
                <a:close/>
                <a:moveTo>
                  <a:pt x="69556" y="83957"/>
                </a:moveTo>
                <a:lnTo>
                  <a:pt x="69556" y="83957"/>
                </a:lnTo>
                <a:lnTo>
                  <a:pt x="69556" y="83957"/>
                </a:lnTo>
                <a:cubicBezTo>
                  <a:pt x="16748" y="83957"/>
                  <a:pt x="16748" y="83957"/>
                  <a:pt x="16748" y="83957"/>
                </a:cubicBezTo>
                <a:cubicBezTo>
                  <a:pt x="16748" y="35618"/>
                  <a:pt x="16748" y="35618"/>
                  <a:pt x="16748" y="35618"/>
                </a:cubicBezTo>
                <a:cubicBezTo>
                  <a:pt x="69556" y="35618"/>
                  <a:pt x="69556" y="35618"/>
                  <a:pt x="69556" y="35618"/>
                </a:cubicBezTo>
                <a:lnTo>
                  <a:pt x="69556" y="8395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1" name="Shape 4981"/>
          <p:cNvSpPr/>
          <p:nvPr/>
        </p:nvSpPr>
        <p:spPr>
          <a:xfrm>
            <a:off x="6154737" y="2163953"/>
            <a:ext cx="286201" cy="133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83957"/>
                </a:moveTo>
                <a:lnTo>
                  <a:pt x="114019" y="83957"/>
                </a:lnTo>
                <a:cubicBezTo>
                  <a:pt x="114019" y="107703"/>
                  <a:pt x="114019" y="107703"/>
                  <a:pt x="114019" y="107703"/>
                </a:cubicBezTo>
                <a:cubicBezTo>
                  <a:pt x="114019" y="116607"/>
                  <a:pt x="112624" y="119575"/>
                  <a:pt x="108438" y="119575"/>
                </a:cubicBezTo>
                <a:cubicBezTo>
                  <a:pt x="5581" y="119575"/>
                  <a:pt x="5581" y="119575"/>
                  <a:pt x="5581" y="119575"/>
                </a:cubicBezTo>
                <a:cubicBezTo>
                  <a:pt x="2790" y="119575"/>
                  <a:pt x="0" y="116607"/>
                  <a:pt x="0" y="107703"/>
                </a:cubicBezTo>
                <a:cubicBezTo>
                  <a:pt x="0" y="11872"/>
                  <a:pt x="0" y="11872"/>
                  <a:pt x="0" y="11872"/>
                </a:cubicBezTo>
                <a:cubicBezTo>
                  <a:pt x="0" y="5936"/>
                  <a:pt x="2790" y="0"/>
                  <a:pt x="5581" y="0"/>
                </a:cubicBezTo>
                <a:cubicBezTo>
                  <a:pt x="108438" y="0"/>
                  <a:pt x="108438" y="0"/>
                  <a:pt x="108438" y="0"/>
                </a:cubicBezTo>
                <a:cubicBezTo>
                  <a:pt x="112624" y="0"/>
                  <a:pt x="114019" y="5936"/>
                  <a:pt x="114019" y="11872"/>
                </a:cubicBezTo>
                <a:cubicBezTo>
                  <a:pt x="114019" y="35618"/>
                  <a:pt x="114019" y="35618"/>
                  <a:pt x="114019" y="35618"/>
                </a:cubicBezTo>
                <a:cubicBezTo>
                  <a:pt x="118405" y="35618"/>
                  <a:pt x="119800" y="41978"/>
                  <a:pt x="119800" y="47915"/>
                </a:cubicBezTo>
                <a:cubicBezTo>
                  <a:pt x="119800" y="71660"/>
                  <a:pt x="119800" y="71660"/>
                  <a:pt x="119800" y="71660"/>
                </a:cubicBezTo>
                <a:cubicBezTo>
                  <a:pt x="119800" y="80565"/>
                  <a:pt x="118405" y="83957"/>
                  <a:pt x="114019" y="83957"/>
                </a:cubicBezTo>
                <a:close/>
                <a:moveTo>
                  <a:pt x="102857" y="71660"/>
                </a:moveTo>
                <a:lnTo>
                  <a:pt x="102857" y="71660"/>
                </a:lnTo>
                <a:cubicBezTo>
                  <a:pt x="102857" y="47915"/>
                  <a:pt x="102857" y="47915"/>
                  <a:pt x="102857" y="47915"/>
                </a:cubicBezTo>
                <a:cubicBezTo>
                  <a:pt x="102857" y="23745"/>
                  <a:pt x="102857" y="23745"/>
                  <a:pt x="102857" y="23745"/>
                </a:cubicBezTo>
                <a:cubicBezTo>
                  <a:pt x="101461" y="23745"/>
                  <a:pt x="101461" y="23745"/>
                  <a:pt x="101461" y="23745"/>
                </a:cubicBezTo>
                <a:lnTo>
                  <a:pt x="101461" y="23745"/>
                </a:lnTo>
                <a:cubicBezTo>
                  <a:pt x="68970" y="23745"/>
                  <a:pt x="68970" y="23745"/>
                  <a:pt x="68970" y="23745"/>
                </a:cubicBezTo>
                <a:lnTo>
                  <a:pt x="68970" y="23745"/>
                </a:lnTo>
                <a:cubicBezTo>
                  <a:pt x="11162" y="23745"/>
                  <a:pt x="11162" y="23745"/>
                  <a:pt x="11162" y="23745"/>
                </a:cubicBezTo>
                <a:cubicBezTo>
                  <a:pt x="11162" y="95830"/>
                  <a:pt x="11162" y="95830"/>
                  <a:pt x="11162" y="95830"/>
                </a:cubicBezTo>
                <a:cubicBezTo>
                  <a:pt x="102857" y="95830"/>
                  <a:pt x="102857" y="95830"/>
                  <a:pt x="102857" y="95830"/>
                </a:cubicBezTo>
                <a:lnTo>
                  <a:pt x="102857" y="71660"/>
                </a:lnTo>
                <a:close/>
                <a:moveTo>
                  <a:pt x="40863" y="83957"/>
                </a:moveTo>
                <a:lnTo>
                  <a:pt x="40863" y="83957"/>
                </a:lnTo>
                <a:cubicBezTo>
                  <a:pt x="16943" y="83957"/>
                  <a:pt x="16943" y="83957"/>
                  <a:pt x="16943" y="83957"/>
                </a:cubicBezTo>
                <a:cubicBezTo>
                  <a:pt x="16943" y="35618"/>
                  <a:pt x="16943" y="35618"/>
                  <a:pt x="16943" y="35618"/>
                </a:cubicBezTo>
                <a:cubicBezTo>
                  <a:pt x="40863" y="35618"/>
                  <a:pt x="40863" y="35618"/>
                  <a:pt x="40863" y="35618"/>
                </a:cubicBezTo>
                <a:lnTo>
                  <a:pt x="40863" y="8395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2" name="Shape 4982"/>
          <p:cNvSpPr/>
          <p:nvPr/>
        </p:nvSpPr>
        <p:spPr>
          <a:xfrm>
            <a:off x="5655452" y="2163953"/>
            <a:ext cx="284113" cy="1337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83957"/>
                </a:moveTo>
                <a:lnTo>
                  <a:pt x="114209" y="83957"/>
                </a:lnTo>
                <a:cubicBezTo>
                  <a:pt x="114209" y="107703"/>
                  <a:pt x="114209" y="107703"/>
                  <a:pt x="114209" y="107703"/>
                </a:cubicBezTo>
                <a:cubicBezTo>
                  <a:pt x="114209" y="116607"/>
                  <a:pt x="111414" y="119575"/>
                  <a:pt x="108618" y="119575"/>
                </a:cubicBezTo>
                <a:cubicBezTo>
                  <a:pt x="5590" y="119575"/>
                  <a:pt x="5590" y="119575"/>
                  <a:pt x="5590" y="119575"/>
                </a:cubicBezTo>
                <a:cubicBezTo>
                  <a:pt x="1397" y="119575"/>
                  <a:pt x="0" y="116607"/>
                  <a:pt x="0" y="107703"/>
                </a:cubicBezTo>
                <a:cubicBezTo>
                  <a:pt x="0" y="11872"/>
                  <a:pt x="0" y="11872"/>
                  <a:pt x="0" y="11872"/>
                </a:cubicBezTo>
                <a:cubicBezTo>
                  <a:pt x="0" y="5936"/>
                  <a:pt x="1397" y="0"/>
                  <a:pt x="5590" y="0"/>
                </a:cubicBezTo>
                <a:cubicBezTo>
                  <a:pt x="108618" y="0"/>
                  <a:pt x="108618" y="0"/>
                  <a:pt x="108618" y="0"/>
                </a:cubicBezTo>
                <a:cubicBezTo>
                  <a:pt x="111414" y="0"/>
                  <a:pt x="114209" y="5936"/>
                  <a:pt x="114209" y="11872"/>
                </a:cubicBezTo>
                <a:cubicBezTo>
                  <a:pt x="114209" y="35618"/>
                  <a:pt x="114209" y="35618"/>
                  <a:pt x="114209" y="35618"/>
                </a:cubicBezTo>
                <a:cubicBezTo>
                  <a:pt x="117004" y="35618"/>
                  <a:pt x="119800" y="41978"/>
                  <a:pt x="119800" y="47915"/>
                </a:cubicBezTo>
                <a:cubicBezTo>
                  <a:pt x="119800" y="71660"/>
                  <a:pt x="119800" y="71660"/>
                  <a:pt x="119800" y="71660"/>
                </a:cubicBezTo>
                <a:cubicBezTo>
                  <a:pt x="119800" y="80565"/>
                  <a:pt x="117004" y="83957"/>
                  <a:pt x="114209" y="83957"/>
                </a:cubicBezTo>
                <a:close/>
                <a:moveTo>
                  <a:pt x="103028" y="23745"/>
                </a:moveTo>
                <a:lnTo>
                  <a:pt x="103028" y="23745"/>
                </a:lnTo>
                <a:cubicBezTo>
                  <a:pt x="11181" y="23745"/>
                  <a:pt x="11181" y="23745"/>
                  <a:pt x="11181" y="23745"/>
                </a:cubicBezTo>
                <a:cubicBezTo>
                  <a:pt x="11181" y="95830"/>
                  <a:pt x="11181" y="95830"/>
                  <a:pt x="11181" y="95830"/>
                </a:cubicBezTo>
                <a:lnTo>
                  <a:pt x="11181" y="95830"/>
                </a:lnTo>
                <a:lnTo>
                  <a:pt x="11181" y="95830"/>
                </a:lnTo>
                <a:cubicBezTo>
                  <a:pt x="103028" y="95830"/>
                  <a:pt x="103028" y="95830"/>
                  <a:pt x="103028" y="95830"/>
                </a:cubicBezTo>
                <a:lnTo>
                  <a:pt x="103028" y="95830"/>
                </a:lnTo>
                <a:lnTo>
                  <a:pt x="103028" y="95830"/>
                </a:lnTo>
                <a:lnTo>
                  <a:pt x="103028" y="2374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3" name="Shape 4983"/>
          <p:cNvSpPr/>
          <p:nvPr/>
        </p:nvSpPr>
        <p:spPr>
          <a:xfrm>
            <a:off x="5151989" y="2097085"/>
            <a:ext cx="288291" cy="2758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39" y="52667"/>
                </a:moveTo>
                <a:lnTo>
                  <a:pt x="117039" y="52667"/>
                </a:lnTo>
                <a:lnTo>
                  <a:pt x="117039" y="52667"/>
                </a:lnTo>
                <a:cubicBezTo>
                  <a:pt x="87828" y="74561"/>
                  <a:pt x="87828" y="74561"/>
                  <a:pt x="87828" y="74561"/>
                </a:cubicBezTo>
                <a:cubicBezTo>
                  <a:pt x="98881" y="110912"/>
                  <a:pt x="98881" y="110912"/>
                  <a:pt x="98881" y="110912"/>
                </a:cubicBezTo>
                <a:cubicBezTo>
                  <a:pt x="98881" y="112564"/>
                  <a:pt x="98881" y="112564"/>
                  <a:pt x="98881" y="114010"/>
                </a:cubicBezTo>
                <a:cubicBezTo>
                  <a:pt x="98881" y="116901"/>
                  <a:pt x="96118" y="119793"/>
                  <a:pt x="93355" y="119793"/>
                </a:cubicBezTo>
                <a:cubicBezTo>
                  <a:pt x="91973" y="119793"/>
                  <a:pt x="90592" y="118347"/>
                  <a:pt x="90592" y="118347"/>
                </a:cubicBezTo>
                <a:lnTo>
                  <a:pt x="90592" y="118347"/>
                </a:lnTo>
                <a:cubicBezTo>
                  <a:pt x="60000" y="95008"/>
                  <a:pt x="60000" y="95008"/>
                  <a:pt x="60000" y="95008"/>
                </a:cubicBezTo>
                <a:cubicBezTo>
                  <a:pt x="29210" y="118347"/>
                  <a:pt x="29210" y="118347"/>
                  <a:pt x="29210" y="118347"/>
                </a:cubicBezTo>
                <a:lnTo>
                  <a:pt x="29210" y="118347"/>
                </a:lnTo>
                <a:cubicBezTo>
                  <a:pt x="29210" y="118347"/>
                  <a:pt x="27828" y="119793"/>
                  <a:pt x="26447" y="119793"/>
                </a:cubicBezTo>
                <a:cubicBezTo>
                  <a:pt x="23684" y="119793"/>
                  <a:pt x="20921" y="116901"/>
                  <a:pt x="20921" y="114010"/>
                </a:cubicBezTo>
                <a:cubicBezTo>
                  <a:pt x="20921" y="112564"/>
                  <a:pt x="20921" y="112564"/>
                  <a:pt x="20921" y="110912"/>
                </a:cubicBezTo>
                <a:cubicBezTo>
                  <a:pt x="31973" y="74561"/>
                  <a:pt x="31973" y="74561"/>
                  <a:pt x="31973" y="74561"/>
                </a:cubicBezTo>
                <a:cubicBezTo>
                  <a:pt x="2763" y="52667"/>
                  <a:pt x="2763" y="52667"/>
                  <a:pt x="2763" y="52667"/>
                </a:cubicBezTo>
                <a:lnTo>
                  <a:pt x="2763" y="52667"/>
                </a:lnTo>
                <a:cubicBezTo>
                  <a:pt x="1381" y="51222"/>
                  <a:pt x="0" y="49776"/>
                  <a:pt x="0" y="46678"/>
                </a:cubicBezTo>
                <a:cubicBezTo>
                  <a:pt x="0" y="43786"/>
                  <a:pt x="2763" y="40895"/>
                  <a:pt x="5526" y="40895"/>
                </a:cubicBezTo>
                <a:lnTo>
                  <a:pt x="5526" y="40895"/>
                </a:lnTo>
                <a:cubicBezTo>
                  <a:pt x="43223" y="40895"/>
                  <a:pt x="43223" y="40895"/>
                  <a:pt x="43223" y="40895"/>
                </a:cubicBezTo>
                <a:cubicBezTo>
                  <a:pt x="54276" y="4543"/>
                  <a:pt x="54276" y="4543"/>
                  <a:pt x="54276" y="4543"/>
                </a:cubicBezTo>
                <a:cubicBezTo>
                  <a:pt x="55657" y="2891"/>
                  <a:pt x="57236" y="0"/>
                  <a:pt x="60000" y="0"/>
                </a:cubicBezTo>
                <a:cubicBezTo>
                  <a:pt x="62763" y="0"/>
                  <a:pt x="64144" y="2891"/>
                  <a:pt x="65526" y="4543"/>
                </a:cubicBezTo>
                <a:cubicBezTo>
                  <a:pt x="76578" y="40895"/>
                  <a:pt x="76578" y="40895"/>
                  <a:pt x="76578" y="40895"/>
                </a:cubicBezTo>
                <a:cubicBezTo>
                  <a:pt x="114276" y="40895"/>
                  <a:pt x="114276" y="40895"/>
                  <a:pt x="114276" y="40895"/>
                </a:cubicBezTo>
                <a:lnTo>
                  <a:pt x="114276" y="40895"/>
                </a:lnTo>
                <a:cubicBezTo>
                  <a:pt x="117039" y="40895"/>
                  <a:pt x="119802" y="43786"/>
                  <a:pt x="119802" y="46678"/>
                </a:cubicBezTo>
                <a:cubicBezTo>
                  <a:pt x="119802" y="49776"/>
                  <a:pt x="118421" y="51222"/>
                  <a:pt x="117039" y="52667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4" name="Shape 4984"/>
          <p:cNvSpPr/>
          <p:nvPr/>
        </p:nvSpPr>
        <p:spPr>
          <a:xfrm>
            <a:off x="4654793" y="2097085"/>
            <a:ext cx="282023" cy="2758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41" y="70223"/>
                </a:moveTo>
                <a:lnTo>
                  <a:pt x="114141" y="70223"/>
                </a:lnTo>
                <a:cubicBezTo>
                  <a:pt x="112727" y="70223"/>
                  <a:pt x="112727" y="70223"/>
                  <a:pt x="112727" y="70223"/>
                </a:cubicBezTo>
                <a:lnTo>
                  <a:pt x="112727" y="70223"/>
                </a:lnTo>
                <a:cubicBezTo>
                  <a:pt x="109898" y="70223"/>
                  <a:pt x="109898" y="70223"/>
                  <a:pt x="109898" y="70223"/>
                </a:cubicBezTo>
                <a:cubicBezTo>
                  <a:pt x="109898" y="80344"/>
                  <a:pt x="109898" y="80344"/>
                  <a:pt x="109898" y="80344"/>
                </a:cubicBezTo>
                <a:lnTo>
                  <a:pt x="109898" y="80344"/>
                </a:lnTo>
                <a:lnTo>
                  <a:pt x="109898" y="81790"/>
                </a:lnTo>
                <a:lnTo>
                  <a:pt x="109898" y="81790"/>
                </a:lnTo>
                <a:cubicBezTo>
                  <a:pt x="109898" y="81790"/>
                  <a:pt x="109898" y="81790"/>
                  <a:pt x="109898" y="83235"/>
                </a:cubicBezTo>
                <a:lnTo>
                  <a:pt x="109898" y="83235"/>
                </a:lnTo>
                <a:lnTo>
                  <a:pt x="109898" y="83235"/>
                </a:lnTo>
                <a:lnTo>
                  <a:pt x="108484" y="84681"/>
                </a:lnTo>
                <a:lnTo>
                  <a:pt x="108484" y="84681"/>
                </a:lnTo>
                <a:cubicBezTo>
                  <a:pt x="107070" y="86127"/>
                  <a:pt x="105656" y="86127"/>
                  <a:pt x="104040" y="86127"/>
                </a:cubicBezTo>
                <a:lnTo>
                  <a:pt x="104040" y="86127"/>
                </a:lnTo>
                <a:lnTo>
                  <a:pt x="104040" y="86127"/>
                </a:lnTo>
                <a:lnTo>
                  <a:pt x="104040" y="86127"/>
                </a:lnTo>
                <a:cubicBezTo>
                  <a:pt x="102626" y="86127"/>
                  <a:pt x="101212" y="86127"/>
                  <a:pt x="101212" y="84681"/>
                </a:cubicBezTo>
                <a:cubicBezTo>
                  <a:pt x="87070" y="70223"/>
                  <a:pt x="87070" y="70223"/>
                  <a:pt x="87070" y="70223"/>
                </a:cubicBezTo>
                <a:lnTo>
                  <a:pt x="87070" y="70223"/>
                </a:lnTo>
                <a:lnTo>
                  <a:pt x="87070" y="70223"/>
                </a:lnTo>
                <a:cubicBezTo>
                  <a:pt x="34141" y="70223"/>
                  <a:pt x="34141" y="70223"/>
                  <a:pt x="34141" y="70223"/>
                </a:cubicBezTo>
                <a:cubicBezTo>
                  <a:pt x="31313" y="70223"/>
                  <a:pt x="28484" y="68571"/>
                  <a:pt x="28484" y="64234"/>
                </a:cubicBezTo>
                <a:cubicBezTo>
                  <a:pt x="28484" y="5989"/>
                  <a:pt x="28484" y="5989"/>
                  <a:pt x="28484" y="5989"/>
                </a:cubicBezTo>
                <a:cubicBezTo>
                  <a:pt x="28484" y="2891"/>
                  <a:pt x="31313" y="0"/>
                  <a:pt x="34141" y="0"/>
                </a:cubicBezTo>
                <a:cubicBezTo>
                  <a:pt x="114141" y="0"/>
                  <a:pt x="114141" y="0"/>
                  <a:pt x="114141" y="0"/>
                </a:cubicBezTo>
                <a:cubicBezTo>
                  <a:pt x="116969" y="0"/>
                  <a:pt x="119797" y="2891"/>
                  <a:pt x="119797" y="5989"/>
                </a:cubicBezTo>
                <a:cubicBezTo>
                  <a:pt x="119797" y="64234"/>
                  <a:pt x="119797" y="64234"/>
                  <a:pt x="119797" y="64234"/>
                </a:cubicBezTo>
                <a:cubicBezTo>
                  <a:pt x="119797" y="68571"/>
                  <a:pt x="116969" y="70223"/>
                  <a:pt x="114141" y="70223"/>
                </a:cubicBezTo>
                <a:close/>
                <a:moveTo>
                  <a:pt x="84242" y="76006"/>
                </a:moveTo>
                <a:lnTo>
                  <a:pt x="84242" y="76006"/>
                </a:lnTo>
                <a:cubicBezTo>
                  <a:pt x="96969" y="89225"/>
                  <a:pt x="96969" y="89225"/>
                  <a:pt x="96969" y="89225"/>
                </a:cubicBezTo>
                <a:lnTo>
                  <a:pt x="96969" y="89225"/>
                </a:lnTo>
                <a:cubicBezTo>
                  <a:pt x="98383" y="90671"/>
                  <a:pt x="101212" y="92117"/>
                  <a:pt x="104040" y="92117"/>
                </a:cubicBezTo>
                <a:cubicBezTo>
                  <a:pt x="104040" y="96454"/>
                  <a:pt x="104040" y="96454"/>
                  <a:pt x="104040" y="96454"/>
                </a:cubicBezTo>
                <a:cubicBezTo>
                  <a:pt x="104040" y="99345"/>
                  <a:pt x="102626" y="102237"/>
                  <a:pt x="98383" y="102237"/>
                </a:cubicBezTo>
                <a:lnTo>
                  <a:pt x="98383" y="102237"/>
                </a:lnTo>
                <a:cubicBezTo>
                  <a:pt x="58383" y="102237"/>
                  <a:pt x="58383" y="102237"/>
                  <a:pt x="58383" y="102237"/>
                </a:cubicBezTo>
                <a:lnTo>
                  <a:pt x="58383" y="102237"/>
                </a:lnTo>
                <a:cubicBezTo>
                  <a:pt x="45656" y="102237"/>
                  <a:pt x="45656" y="102237"/>
                  <a:pt x="45656" y="102237"/>
                </a:cubicBezTo>
                <a:lnTo>
                  <a:pt x="45656" y="102237"/>
                </a:lnTo>
                <a:cubicBezTo>
                  <a:pt x="39797" y="102237"/>
                  <a:pt x="39797" y="102237"/>
                  <a:pt x="39797" y="102237"/>
                </a:cubicBezTo>
                <a:lnTo>
                  <a:pt x="39797" y="102237"/>
                </a:lnTo>
                <a:cubicBezTo>
                  <a:pt x="38383" y="102237"/>
                  <a:pt x="38383" y="102237"/>
                  <a:pt x="38383" y="102237"/>
                </a:cubicBezTo>
                <a:cubicBezTo>
                  <a:pt x="22828" y="116901"/>
                  <a:pt x="22828" y="116901"/>
                  <a:pt x="22828" y="116901"/>
                </a:cubicBezTo>
                <a:cubicBezTo>
                  <a:pt x="21414" y="118347"/>
                  <a:pt x="20000" y="119793"/>
                  <a:pt x="18383" y="119793"/>
                </a:cubicBezTo>
                <a:lnTo>
                  <a:pt x="18383" y="119793"/>
                </a:lnTo>
                <a:lnTo>
                  <a:pt x="18383" y="119793"/>
                </a:lnTo>
                <a:lnTo>
                  <a:pt x="18383" y="119793"/>
                </a:lnTo>
                <a:cubicBezTo>
                  <a:pt x="16969" y="119793"/>
                  <a:pt x="15555" y="118347"/>
                  <a:pt x="15555" y="116901"/>
                </a:cubicBezTo>
                <a:cubicBezTo>
                  <a:pt x="14141" y="116901"/>
                  <a:pt x="14141" y="116901"/>
                  <a:pt x="14141" y="116901"/>
                </a:cubicBezTo>
                <a:lnTo>
                  <a:pt x="14141" y="116901"/>
                </a:lnTo>
                <a:lnTo>
                  <a:pt x="14141" y="116901"/>
                </a:lnTo>
                <a:lnTo>
                  <a:pt x="14141" y="115456"/>
                </a:lnTo>
                <a:lnTo>
                  <a:pt x="14141" y="115456"/>
                </a:lnTo>
                <a:cubicBezTo>
                  <a:pt x="14141" y="115456"/>
                  <a:pt x="12727" y="115456"/>
                  <a:pt x="12727" y="114010"/>
                </a:cubicBezTo>
                <a:lnTo>
                  <a:pt x="12727" y="114010"/>
                </a:lnTo>
                <a:lnTo>
                  <a:pt x="12727" y="114010"/>
                </a:lnTo>
                <a:cubicBezTo>
                  <a:pt x="12727" y="102237"/>
                  <a:pt x="12727" y="102237"/>
                  <a:pt x="12727" y="102237"/>
                </a:cubicBezTo>
                <a:lnTo>
                  <a:pt x="12727" y="102237"/>
                </a:lnTo>
                <a:lnTo>
                  <a:pt x="12727" y="102237"/>
                </a:lnTo>
                <a:cubicBezTo>
                  <a:pt x="5656" y="102237"/>
                  <a:pt x="5656" y="102237"/>
                  <a:pt x="5656" y="102237"/>
                </a:cubicBezTo>
                <a:cubicBezTo>
                  <a:pt x="2828" y="102237"/>
                  <a:pt x="0" y="99345"/>
                  <a:pt x="0" y="96454"/>
                </a:cubicBezTo>
                <a:cubicBezTo>
                  <a:pt x="0" y="29328"/>
                  <a:pt x="0" y="29328"/>
                  <a:pt x="0" y="29328"/>
                </a:cubicBezTo>
                <a:lnTo>
                  <a:pt x="0" y="29328"/>
                </a:lnTo>
                <a:cubicBezTo>
                  <a:pt x="0" y="26437"/>
                  <a:pt x="2828" y="23339"/>
                  <a:pt x="5656" y="23339"/>
                </a:cubicBezTo>
                <a:cubicBezTo>
                  <a:pt x="22828" y="23339"/>
                  <a:pt x="22828" y="23339"/>
                  <a:pt x="22828" y="23339"/>
                </a:cubicBezTo>
                <a:cubicBezTo>
                  <a:pt x="22828" y="64234"/>
                  <a:pt x="22828" y="64234"/>
                  <a:pt x="22828" y="64234"/>
                </a:cubicBezTo>
                <a:cubicBezTo>
                  <a:pt x="22828" y="71669"/>
                  <a:pt x="28484" y="76006"/>
                  <a:pt x="34141" y="76006"/>
                </a:cubicBezTo>
                <a:lnTo>
                  <a:pt x="84242" y="7600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5" name="Shape 4985"/>
          <p:cNvSpPr/>
          <p:nvPr/>
        </p:nvSpPr>
        <p:spPr>
          <a:xfrm>
            <a:off x="4155505" y="2103354"/>
            <a:ext cx="284113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1098"/>
                </a:moveTo>
                <a:lnTo>
                  <a:pt x="114209" y="101098"/>
                </a:lnTo>
                <a:cubicBezTo>
                  <a:pt x="87454" y="101098"/>
                  <a:pt x="87454" y="101098"/>
                  <a:pt x="87454" y="101098"/>
                </a:cubicBezTo>
                <a:lnTo>
                  <a:pt x="87454" y="101098"/>
                </a:lnTo>
                <a:cubicBezTo>
                  <a:pt x="45124" y="101098"/>
                  <a:pt x="45124" y="101098"/>
                  <a:pt x="45124" y="101098"/>
                </a:cubicBezTo>
                <a:lnTo>
                  <a:pt x="45124" y="101098"/>
                </a:lnTo>
                <a:cubicBezTo>
                  <a:pt x="39334" y="101098"/>
                  <a:pt x="39334" y="101098"/>
                  <a:pt x="39334" y="101098"/>
                </a:cubicBezTo>
                <a:lnTo>
                  <a:pt x="39334" y="101098"/>
                </a:lnTo>
                <a:cubicBezTo>
                  <a:pt x="37936" y="101098"/>
                  <a:pt x="37936" y="101098"/>
                  <a:pt x="37936" y="101098"/>
                </a:cubicBezTo>
                <a:cubicBezTo>
                  <a:pt x="22562" y="118241"/>
                  <a:pt x="22562" y="118241"/>
                  <a:pt x="22562" y="118241"/>
                </a:cubicBezTo>
                <a:cubicBezTo>
                  <a:pt x="21164" y="119780"/>
                  <a:pt x="19567" y="119780"/>
                  <a:pt x="18169" y="119780"/>
                </a:cubicBezTo>
                <a:lnTo>
                  <a:pt x="18169" y="119780"/>
                </a:lnTo>
                <a:lnTo>
                  <a:pt x="18169" y="119780"/>
                </a:lnTo>
                <a:lnTo>
                  <a:pt x="18169" y="119780"/>
                </a:lnTo>
                <a:cubicBezTo>
                  <a:pt x="16772" y="119780"/>
                  <a:pt x="15374" y="119780"/>
                  <a:pt x="13976" y="118241"/>
                </a:cubicBezTo>
                <a:lnTo>
                  <a:pt x="13976" y="118241"/>
                </a:lnTo>
                <a:lnTo>
                  <a:pt x="13976" y="116703"/>
                </a:lnTo>
                <a:lnTo>
                  <a:pt x="13976" y="116703"/>
                </a:lnTo>
                <a:cubicBezTo>
                  <a:pt x="12579" y="116703"/>
                  <a:pt x="12579" y="116703"/>
                  <a:pt x="12579" y="116703"/>
                </a:cubicBezTo>
                <a:cubicBezTo>
                  <a:pt x="12579" y="114945"/>
                  <a:pt x="12579" y="114945"/>
                  <a:pt x="12579" y="114945"/>
                </a:cubicBezTo>
                <a:lnTo>
                  <a:pt x="12579" y="114945"/>
                </a:lnTo>
                <a:lnTo>
                  <a:pt x="12579" y="113406"/>
                </a:lnTo>
                <a:lnTo>
                  <a:pt x="12579" y="113406"/>
                </a:lnTo>
                <a:cubicBezTo>
                  <a:pt x="12579" y="101098"/>
                  <a:pt x="12579" y="101098"/>
                  <a:pt x="12579" y="101098"/>
                </a:cubicBezTo>
                <a:cubicBezTo>
                  <a:pt x="11181" y="101098"/>
                  <a:pt x="11181" y="101098"/>
                  <a:pt x="11181" y="101098"/>
                </a:cubicBezTo>
                <a:lnTo>
                  <a:pt x="11181" y="101098"/>
                </a:lnTo>
                <a:cubicBezTo>
                  <a:pt x="5590" y="101098"/>
                  <a:pt x="5590" y="101098"/>
                  <a:pt x="5590" y="101098"/>
                </a:cubicBezTo>
                <a:cubicBezTo>
                  <a:pt x="1397" y="101098"/>
                  <a:pt x="0" y="98021"/>
                  <a:pt x="0" y="94945"/>
                </a:cubicBezTo>
                <a:cubicBezTo>
                  <a:pt x="0" y="6373"/>
                  <a:pt x="0" y="6373"/>
                  <a:pt x="0" y="6373"/>
                </a:cubicBezTo>
                <a:cubicBezTo>
                  <a:pt x="0" y="1758"/>
                  <a:pt x="1397" y="0"/>
                  <a:pt x="5590" y="0"/>
                </a:cubicBezTo>
                <a:cubicBezTo>
                  <a:pt x="114209" y="0"/>
                  <a:pt x="114209" y="0"/>
                  <a:pt x="114209" y="0"/>
                </a:cubicBezTo>
                <a:cubicBezTo>
                  <a:pt x="117004" y="0"/>
                  <a:pt x="119800" y="1758"/>
                  <a:pt x="119800" y="6373"/>
                </a:cubicBezTo>
                <a:cubicBezTo>
                  <a:pt x="119800" y="94945"/>
                  <a:pt x="119800" y="94945"/>
                  <a:pt x="119800" y="94945"/>
                </a:cubicBezTo>
                <a:cubicBezTo>
                  <a:pt x="119800" y="98021"/>
                  <a:pt x="117004" y="101098"/>
                  <a:pt x="114209" y="101098"/>
                </a:cubicBezTo>
                <a:close/>
                <a:moveTo>
                  <a:pt x="30948" y="38901"/>
                </a:moveTo>
                <a:lnTo>
                  <a:pt x="30948" y="38901"/>
                </a:lnTo>
                <a:cubicBezTo>
                  <a:pt x="25357" y="38901"/>
                  <a:pt x="19567" y="45054"/>
                  <a:pt x="19567" y="51428"/>
                </a:cubicBezTo>
                <a:cubicBezTo>
                  <a:pt x="19567" y="57582"/>
                  <a:pt x="25357" y="63736"/>
                  <a:pt x="30948" y="63736"/>
                </a:cubicBezTo>
                <a:cubicBezTo>
                  <a:pt x="37936" y="63736"/>
                  <a:pt x="42129" y="57582"/>
                  <a:pt x="42129" y="51428"/>
                </a:cubicBezTo>
                <a:cubicBezTo>
                  <a:pt x="42129" y="45054"/>
                  <a:pt x="37936" y="38901"/>
                  <a:pt x="30948" y="38901"/>
                </a:cubicBezTo>
                <a:close/>
                <a:moveTo>
                  <a:pt x="59101" y="38901"/>
                </a:moveTo>
                <a:lnTo>
                  <a:pt x="59101" y="38901"/>
                </a:lnTo>
                <a:cubicBezTo>
                  <a:pt x="53510" y="38901"/>
                  <a:pt x="47920" y="45054"/>
                  <a:pt x="47920" y="51428"/>
                </a:cubicBezTo>
                <a:cubicBezTo>
                  <a:pt x="47920" y="57582"/>
                  <a:pt x="53510" y="63736"/>
                  <a:pt x="59101" y="63736"/>
                </a:cubicBezTo>
                <a:cubicBezTo>
                  <a:pt x="66289" y="63736"/>
                  <a:pt x="70482" y="57582"/>
                  <a:pt x="70482" y="51428"/>
                </a:cubicBezTo>
                <a:cubicBezTo>
                  <a:pt x="70482" y="45054"/>
                  <a:pt x="66289" y="38901"/>
                  <a:pt x="59101" y="38901"/>
                </a:cubicBezTo>
                <a:close/>
                <a:moveTo>
                  <a:pt x="87454" y="38901"/>
                </a:moveTo>
                <a:lnTo>
                  <a:pt x="87454" y="38901"/>
                </a:lnTo>
                <a:cubicBezTo>
                  <a:pt x="81663" y="38901"/>
                  <a:pt x="76073" y="45054"/>
                  <a:pt x="76073" y="51428"/>
                </a:cubicBezTo>
                <a:cubicBezTo>
                  <a:pt x="76073" y="57582"/>
                  <a:pt x="81663" y="63736"/>
                  <a:pt x="87454" y="63736"/>
                </a:cubicBezTo>
                <a:cubicBezTo>
                  <a:pt x="94442" y="63736"/>
                  <a:pt x="98635" y="57582"/>
                  <a:pt x="98635" y="51428"/>
                </a:cubicBezTo>
                <a:cubicBezTo>
                  <a:pt x="98635" y="45054"/>
                  <a:pt x="94442" y="38901"/>
                  <a:pt x="87454" y="3890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6" name="Shape 4986"/>
          <p:cNvSpPr/>
          <p:nvPr/>
        </p:nvSpPr>
        <p:spPr>
          <a:xfrm>
            <a:off x="3652042" y="2103354"/>
            <a:ext cx="288291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101098"/>
                </a:moveTo>
                <a:lnTo>
                  <a:pt x="114285" y="101098"/>
                </a:lnTo>
                <a:cubicBezTo>
                  <a:pt x="66995" y="101098"/>
                  <a:pt x="66995" y="101098"/>
                  <a:pt x="66995" y="101098"/>
                </a:cubicBezTo>
                <a:lnTo>
                  <a:pt x="66995" y="101098"/>
                </a:lnTo>
                <a:cubicBezTo>
                  <a:pt x="44532" y="101098"/>
                  <a:pt x="44532" y="101098"/>
                  <a:pt x="44532" y="101098"/>
                </a:cubicBezTo>
                <a:lnTo>
                  <a:pt x="44532" y="101098"/>
                </a:lnTo>
                <a:cubicBezTo>
                  <a:pt x="39014" y="101098"/>
                  <a:pt x="39014" y="101098"/>
                  <a:pt x="39014" y="101098"/>
                </a:cubicBezTo>
                <a:lnTo>
                  <a:pt x="39014" y="101098"/>
                </a:lnTo>
                <a:cubicBezTo>
                  <a:pt x="37635" y="101098"/>
                  <a:pt x="37635" y="101098"/>
                  <a:pt x="37635" y="101098"/>
                </a:cubicBezTo>
                <a:cubicBezTo>
                  <a:pt x="22266" y="118241"/>
                  <a:pt x="22266" y="118241"/>
                  <a:pt x="22266" y="118241"/>
                </a:cubicBezTo>
                <a:cubicBezTo>
                  <a:pt x="22266" y="119780"/>
                  <a:pt x="20886" y="119780"/>
                  <a:pt x="19507" y="119780"/>
                </a:cubicBezTo>
                <a:lnTo>
                  <a:pt x="19507" y="119780"/>
                </a:lnTo>
                <a:lnTo>
                  <a:pt x="19507" y="119780"/>
                </a:lnTo>
                <a:lnTo>
                  <a:pt x="19507" y="119780"/>
                </a:lnTo>
                <a:cubicBezTo>
                  <a:pt x="18128" y="119780"/>
                  <a:pt x="16748" y="119780"/>
                  <a:pt x="15369" y="118241"/>
                </a:cubicBezTo>
                <a:lnTo>
                  <a:pt x="15369" y="118241"/>
                </a:lnTo>
                <a:lnTo>
                  <a:pt x="13990" y="116703"/>
                </a:lnTo>
                <a:lnTo>
                  <a:pt x="13990" y="116703"/>
                </a:lnTo>
                <a:lnTo>
                  <a:pt x="13990" y="116703"/>
                </a:lnTo>
                <a:cubicBezTo>
                  <a:pt x="13990" y="114945"/>
                  <a:pt x="13990" y="114945"/>
                  <a:pt x="13990" y="114945"/>
                </a:cubicBezTo>
                <a:lnTo>
                  <a:pt x="13990" y="114945"/>
                </a:lnTo>
                <a:lnTo>
                  <a:pt x="13990" y="113406"/>
                </a:lnTo>
                <a:lnTo>
                  <a:pt x="13990" y="113406"/>
                </a:lnTo>
                <a:cubicBezTo>
                  <a:pt x="13990" y="101098"/>
                  <a:pt x="13990" y="101098"/>
                  <a:pt x="13990" y="101098"/>
                </a:cubicBezTo>
                <a:cubicBezTo>
                  <a:pt x="12610" y="101098"/>
                  <a:pt x="12610" y="101098"/>
                  <a:pt x="12610" y="101098"/>
                </a:cubicBezTo>
                <a:lnTo>
                  <a:pt x="12610" y="101098"/>
                </a:lnTo>
                <a:cubicBezTo>
                  <a:pt x="5714" y="101098"/>
                  <a:pt x="5714" y="101098"/>
                  <a:pt x="5714" y="101098"/>
                </a:cubicBezTo>
                <a:cubicBezTo>
                  <a:pt x="2955" y="101098"/>
                  <a:pt x="0" y="98021"/>
                  <a:pt x="0" y="94945"/>
                </a:cubicBezTo>
                <a:cubicBezTo>
                  <a:pt x="0" y="6373"/>
                  <a:pt x="0" y="6373"/>
                  <a:pt x="0" y="6373"/>
                </a:cubicBezTo>
                <a:cubicBezTo>
                  <a:pt x="0" y="1758"/>
                  <a:pt x="2955" y="0"/>
                  <a:pt x="5714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1758"/>
                  <a:pt x="119802" y="6373"/>
                </a:cubicBezTo>
                <a:cubicBezTo>
                  <a:pt x="119802" y="94945"/>
                  <a:pt x="119802" y="94945"/>
                  <a:pt x="119802" y="94945"/>
                </a:cubicBezTo>
                <a:cubicBezTo>
                  <a:pt x="119802" y="98021"/>
                  <a:pt x="117044" y="101098"/>
                  <a:pt x="114285" y="101098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7" name="Shape 4987"/>
          <p:cNvSpPr/>
          <p:nvPr/>
        </p:nvSpPr>
        <p:spPr>
          <a:xfrm>
            <a:off x="3154845" y="2103354"/>
            <a:ext cx="286201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01098"/>
                </a:moveTo>
                <a:lnTo>
                  <a:pt x="114219" y="101098"/>
                </a:lnTo>
                <a:cubicBezTo>
                  <a:pt x="39468" y="101098"/>
                  <a:pt x="39468" y="101098"/>
                  <a:pt x="39468" y="101098"/>
                </a:cubicBezTo>
                <a:lnTo>
                  <a:pt x="39468" y="101098"/>
                </a:lnTo>
                <a:cubicBezTo>
                  <a:pt x="38073" y="101098"/>
                  <a:pt x="38073" y="101098"/>
                  <a:pt x="38073" y="101098"/>
                </a:cubicBezTo>
                <a:cubicBezTo>
                  <a:pt x="22524" y="118241"/>
                  <a:pt x="22524" y="118241"/>
                  <a:pt x="22524" y="118241"/>
                </a:cubicBezTo>
                <a:cubicBezTo>
                  <a:pt x="21129" y="119780"/>
                  <a:pt x="19734" y="119780"/>
                  <a:pt x="18338" y="119780"/>
                </a:cubicBezTo>
                <a:lnTo>
                  <a:pt x="18338" y="119780"/>
                </a:lnTo>
                <a:lnTo>
                  <a:pt x="18338" y="119780"/>
                </a:lnTo>
                <a:lnTo>
                  <a:pt x="18338" y="119780"/>
                </a:lnTo>
                <a:cubicBezTo>
                  <a:pt x="16943" y="119780"/>
                  <a:pt x="15548" y="119780"/>
                  <a:pt x="15548" y="118241"/>
                </a:cubicBezTo>
                <a:cubicBezTo>
                  <a:pt x="14152" y="118241"/>
                  <a:pt x="14152" y="118241"/>
                  <a:pt x="14152" y="118241"/>
                </a:cubicBezTo>
                <a:lnTo>
                  <a:pt x="14152" y="116703"/>
                </a:lnTo>
                <a:lnTo>
                  <a:pt x="14152" y="116703"/>
                </a:lnTo>
                <a:lnTo>
                  <a:pt x="14152" y="116703"/>
                </a:lnTo>
                <a:cubicBezTo>
                  <a:pt x="14152" y="114945"/>
                  <a:pt x="14152" y="114945"/>
                  <a:pt x="14152" y="114945"/>
                </a:cubicBezTo>
                <a:lnTo>
                  <a:pt x="12757" y="114945"/>
                </a:lnTo>
                <a:lnTo>
                  <a:pt x="12757" y="113406"/>
                </a:lnTo>
                <a:lnTo>
                  <a:pt x="12757" y="113406"/>
                </a:lnTo>
                <a:cubicBezTo>
                  <a:pt x="12757" y="101098"/>
                  <a:pt x="12757" y="101098"/>
                  <a:pt x="12757" y="101098"/>
                </a:cubicBezTo>
                <a:cubicBezTo>
                  <a:pt x="5780" y="101098"/>
                  <a:pt x="5780" y="101098"/>
                  <a:pt x="5780" y="101098"/>
                </a:cubicBezTo>
                <a:cubicBezTo>
                  <a:pt x="2990" y="101098"/>
                  <a:pt x="0" y="98021"/>
                  <a:pt x="0" y="94945"/>
                </a:cubicBezTo>
                <a:cubicBezTo>
                  <a:pt x="0" y="6373"/>
                  <a:pt x="0" y="6373"/>
                  <a:pt x="0" y="6373"/>
                </a:cubicBezTo>
                <a:cubicBezTo>
                  <a:pt x="0" y="1758"/>
                  <a:pt x="2990" y="0"/>
                  <a:pt x="5780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1758"/>
                  <a:pt x="119800" y="6373"/>
                </a:cubicBezTo>
                <a:cubicBezTo>
                  <a:pt x="119800" y="94945"/>
                  <a:pt x="119800" y="94945"/>
                  <a:pt x="119800" y="94945"/>
                </a:cubicBezTo>
                <a:cubicBezTo>
                  <a:pt x="119800" y="98021"/>
                  <a:pt x="118405" y="101098"/>
                  <a:pt x="114219" y="101098"/>
                </a:cubicBezTo>
                <a:close/>
                <a:moveTo>
                  <a:pt x="108438" y="12527"/>
                </a:moveTo>
                <a:lnTo>
                  <a:pt x="108438" y="12527"/>
                </a:lnTo>
                <a:cubicBezTo>
                  <a:pt x="11362" y="12527"/>
                  <a:pt x="11362" y="12527"/>
                  <a:pt x="11362" y="12527"/>
                </a:cubicBezTo>
                <a:cubicBezTo>
                  <a:pt x="11362" y="88571"/>
                  <a:pt x="11362" y="88571"/>
                  <a:pt x="11362" y="88571"/>
                </a:cubicBezTo>
                <a:cubicBezTo>
                  <a:pt x="18338" y="88571"/>
                  <a:pt x="18338" y="88571"/>
                  <a:pt x="18338" y="88571"/>
                </a:cubicBezTo>
                <a:lnTo>
                  <a:pt x="18338" y="88571"/>
                </a:lnTo>
                <a:cubicBezTo>
                  <a:pt x="23920" y="88571"/>
                  <a:pt x="23920" y="88571"/>
                  <a:pt x="23920" y="88571"/>
                </a:cubicBezTo>
                <a:cubicBezTo>
                  <a:pt x="23920" y="98021"/>
                  <a:pt x="23920" y="98021"/>
                  <a:pt x="23920" y="98021"/>
                </a:cubicBezTo>
                <a:cubicBezTo>
                  <a:pt x="33887" y="88571"/>
                  <a:pt x="33887" y="88571"/>
                  <a:pt x="33887" y="88571"/>
                </a:cubicBezTo>
                <a:cubicBezTo>
                  <a:pt x="49435" y="88571"/>
                  <a:pt x="49435" y="88571"/>
                  <a:pt x="49435" y="88571"/>
                </a:cubicBezTo>
                <a:lnTo>
                  <a:pt x="49435" y="88571"/>
                </a:lnTo>
                <a:cubicBezTo>
                  <a:pt x="108438" y="88571"/>
                  <a:pt x="108438" y="88571"/>
                  <a:pt x="108438" y="88571"/>
                </a:cubicBezTo>
                <a:lnTo>
                  <a:pt x="108438" y="1252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8" name="Shape 4988"/>
          <p:cNvSpPr/>
          <p:nvPr/>
        </p:nvSpPr>
        <p:spPr>
          <a:xfrm>
            <a:off x="2655559" y="2092906"/>
            <a:ext cx="286203" cy="28209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47" y="48605"/>
                </a:moveTo>
                <a:lnTo>
                  <a:pt x="105647" y="48605"/>
                </a:lnTo>
                <a:cubicBezTo>
                  <a:pt x="104252" y="50016"/>
                  <a:pt x="104252" y="58487"/>
                  <a:pt x="114219" y="64134"/>
                </a:cubicBezTo>
                <a:cubicBezTo>
                  <a:pt x="114219" y="64134"/>
                  <a:pt x="100066" y="66957"/>
                  <a:pt x="90299" y="54252"/>
                </a:cubicBezTo>
                <a:cubicBezTo>
                  <a:pt x="87308" y="54252"/>
                  <a:pt x="84518" y="55663"/>
                  <a:pt x="81727" y="55663"/>
                </a:cubicBezTo>
                <a:cubicBezTo>
                  <a:pt x="60598" y="55663"/>
                  <a:pt x="47840" y="42756"/>
                  <a:pt x="47840" y="27226"/>
                </a:cubicBezTo>
                <a:cubicBezTo>
                  <a:pt x="47840" y="12907"/>
                  <a:pt x="60598" y="0"/>
                  <a:pt x="81727" y="0"/>
                </a:cubicBezTo>
                <a:cubicBezTo>
                  <a:pt x="102857" y="0"/>
                  <a:pt x="119800" y="12907"/>
                  <a:pt x="119800" y="27226"/>
                </a:cubicBezTo>
                <a:cubicBezTo>
                  <a:pt x="119800" y="35697"/>
                  <a:pt x="114219" y="44168"/>
                  <a:pt x="105647" y="48605"/>
                </a:cubicBezTo>
                <a:close/>
                <a:moveTo>
                  <a:pt x="40863" y="30050"/>
                </a:moveTo>
                <a:lnTo>
                  <a:pt x="40863" y="30050"/>
                </a:lnTo>
                <a:cubicBezTo>
                  <a:pt x="42259" y="46991"/>
                  <a:pt x="56411" y="61310"/>
                  <a:pt x="78936" y="62722"/>
                </a:cubicBezTo>
                <a:cubicBezTo>
                  <a:pt x="81727" y="62722"/>
                  <a:pt x="84518" y="62722"/>
                  <a:pt x="87308" y="61310"/>
                </a:cubicBezTo>
                <a:lnTo>
                  <a:pt x="87308" y="61310"/>
                </a:lnTo>
                <a:lnTo>
                  <a:pt x="87308" y="61310"/>
                </a:lnTo>
                <a:cubicBezTo>
                  <a:pt x="94485" y="68369"/>
                  <a:pt x="102857" y="69983"/>
                  <a:pt x="107043" y="69983"/>
                </a:cubicBezTo>
                <a:cubicBezTo>
                  <a:pt x="102857" y="88537"/>
                  <a:pt x="84518" y="102655"/>
                  <a:pt x="56411" y="102655"/>
                </a:cubicBezTo>
                <a:cubicBezTo>
                  <a:pt x="53621" y="102655"/>
                  <a:pt x="49435" y="101243"/>
                  <a:pt x="45049" y="99831"/>
                </a:cubicBezTo>
                <a:cubicBezTo>
                  <a:pt x="31096" y="119798"/>
                  <a:pt x="7176" y="115563"/>
                  <a:pt x="7176" y="115563"/>
                </a:cubicBezTo>
                <a:cubicBezTo>
                  <a:pt x="23920" y="108302"/>
                  <a:pt x="23920" y="94184"/>
                  <a:pt x="19734" y="92773"/>
                </a:cubicBezTo>
                <a:cubicBezTo>
                  <a:pt x="7176" y="85512"/>
                  <a:pt x="0" y="72806"/>
                  <a:pt x="0" y="59899"/>
                </a:cubicBezTo>
                <a:cubicBezTo>
                  <a:pt x="0" y="39932"/>
                  <a:pt x="18338" y="22789"/>
                  <a:pt x="43654" y="18554"/>
                </a:cubicBezTo>
                <a:cubicBezTo>
                  <a:pt x="42259" y="22789"/>
                  <a:pt x="40863" y="25815"/>
                  <a:pt x="40863" y="3005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89" name="Shape 4989"/>
          <p:cNvSpPr/>
          <p:nvPr/>
        </p:nvSpPr>
        <p:spPr>
          <a:xfrm>
            <a:off x="2154184" y="2107533"/>
            <a:ext cx="288291" cy="2653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660" y="98533"/>
                </a:moveTo>
                <a:lnTo>
                  <a:pt x="62660" y="98533"/>
                </a:lnTo>
                <a:cubicBezTo>
                  <a:pt x="58522" y="98533"/>
                  <a:pt x="54384" y="97030"/>
                  <a:pt x="50049" y="97030"/>
                </a:cubicBezTo>
                <a:cubicBezTo>
                  <a:pt x="34876" y="119785"/>
                  <a:pt x="8472" y="115277"/>
                  <a:pt x="8472" y="115277"/>
                </a:cubicBezTo>
                <a:cubicBezTo>
                  <a:pt x="26403" y="106046"/>
                  <a:pt x="26403" y="89516"/>
                  <a:pt x="23645" y="88014"/>
                </a:cubicBezTo>
                <a:cubicBezTo>
                  <a:pt x="8472" y="78783"/>
                  <a:pt x="0" y="65044"/>
                  <a:pt x="0" y="50017"/>
                </a:cubicBezTo>
                <a:cubicBezTo>
                  <a:pt x="0" y="22754"/>
                  <a:pt x="27783" y="0"/>
                  <a:pt x="62660" y="0"/>
                </a:cubicBezTo>
                <a:cubicBezTo>
                  <a:pt x="97536" y="0"/>
                  <a:pt x="119802" y="22754"/>
                  <a:pt x="119802" y="50017"/>
                </a:cubicBezTo>
                <a:cubicBezTo>
                  <a:pt x="119802" y="77280"/>
                  <a:pt x="97536" y="98533"/>
                  <a:pt x="62660" y="98533"/>
                </a:cubicBezTo>
                <a:close/>
                <a:moveTo>
                  <a:pt x="32118" y="37781"/>
                </a:moveTo>
                <a:lnTo>
                  <a:pt x="32118" y="37781"/>
                </a:lnTo>
                <a:cubicBezTo>
                  <a:pt x="26403" y="37781"/>
                  <a:pt x="20886" y="43792"/>
                  <a:pt x="20886" y="50017"/>
                </a:cubicBezTo>
                <a:cubicBezTo>
                  <a:pt x="20886" y="57531"/>
                  <a:pt x="26403" y="62039"/>
                  <a:pt x="32118" y="62039"/>
                </a:cubicBezTo>
                <a:cubicBezTo>
                  <a:pt x="37635" y="62039"/>
                  <a:pt x="43152" y="57531"/>
                  <a:pt x="43152" y="50017"/>
                </a:cubicBezTo>
                <a:cubicBezTo>
                  <a:pt x="43152" y="43792"/>
                  <a:pt x="37635" y="37781"/>
                  <a:pt x="32118" y="37781"/>
                </a:cubicBezTo>
                <a:close/>
                <a:moveTo>
                  <a:pt x="59901" y="37781"/>
                </a:moveTo>
                <a:lnTo>
                  <a:pt x="59901" y="37781"/>
                </a:lnTo>
                <a:cubicBezTo>
                  <a:pt x="54384" y="37781"/>
                  <a:pt x="48669" y="43792"/>
                  <a:pt x="48669" y="50017"/>
                </a:cubicBezTo>
                <a:cubicBezTo>
                  <a:pt x="48669" y="57531"/>
                  <a:pt x="54384" y="62039"/>
                  <a:pt x="59901" y="62039"/>
                </a:cubicBezTo>
                <a:cubicBezTo>
                  <a:pt x="65418" y="62039"/>
                  <a:pt x="71133" y="57531"/>
                  <a:pt x="71133" y="50017"/>
                </a:cubicBezTo>
                <a:cubicBezTo>
                  <a:pt x="71133" y="43792"/>
                  <a:pt x="65418" y="37781"/>
                  <a:pt x="59901" y="37781"/>
                </a:cubicBezTo>
                <a:close/>
                <a:moveTo>
                  <a:pt x="87684" y="37781"/>
                </a:moveTo>
                <a:lnTo>
                  <a:pt x="87684" y="37781"/>
                </a:lnTo>
                <a:cubicBezTo>
                  <a:pt x="82167" y="37781"/>
                  <a:pt x="76650" y="43792"/>
                  <a:pt x="76650" y="50017"/>
                </a:cubicBezTo>
                <a:cubicBezTo>
                  <a:pt x="76650" y="57531"/>
                  <a:pt x="82167" y="62039"/>
                  <a:pt x="87684" y="62039"/>
                </a:cubicBezTo>
                <a:cubicBezTo>
                  <a:pt x="93399" y="62039"/>
                  <a:pt x="98916" y="57531"/>
                  <a:pt x="98916" y="50017"/>
                </a:cubicBezTo>
                <a:cubicBezTo>
                  <a:pt x="98916" y="43792"/>
                  <a:pt x="93399" y="37781"/>
                  <a:pt x="87684" y="3778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0" name="Shape 4990"/>
          <p:cNvSpPr/>
          <p:nvPr/>
        </p:nvSpPr>
        <p:spPr>
          <a:xfrm>
            <a:off x="1654899" y="2107533"/>
            <a:ext cx="286201" cy="2653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388" y="0"/>
                </a:moveTo>
                <a:lnTo>
                  <a:pt x="63388" y="0"/>
                </a:lnTo>
                <a:cubicBezTo>
                  <a:pt x="98671" y="0"/>
                  <a:pt x="119800" y="22754"/>
                  <a:pt x="119800" y="50017"/>
                </a:cubicBezTo>
                <a:cubicBezTo>
                  <a:pt x="119800" y="77280"/>
                  <a:pt x="98671" y="98533"/>
                  <a:pt x="63388" y="98533"/>
                </a:cubicBezTo>
                <a:cubicBezTo>
                  <a:pt x="59202" y="98533"/>
                  <a:pt x="55016" y="97030"/>
                  <a:pt x="50631" y="97030"/>
                </a:cubicBezTo>
                <a:cubicBezTo>
                  <a:pt x="33887" y="119785"/>
                  <a:pt x="8372" y="115277"/>
                  <a:pt x="8372" y="115277"/>
                </a:cubicBezTo>
                <a:cubicBezTo>
                  <a:pt x="26710" y="106046"/>
                  <a:pt x="26710" y="89516"/>
                  <a:pt x="22524" y="88014"/>
                </a:cubicBezTo>
                <a:cubicBezTo>
                  <a:pt x="8372" y="78783"/>
                  <a:pt x="0" y="65044"/>
                  <a:pt x="0" y="50017"/>
                </a:cubicBezTo>
                <a:cubicBezTo>
                  <a:pt x="0" y="22754"/>
                  <a:pt x="28106" y="0"/>
                  <a:pt x="63388" y="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1" name="Shape 4991"/>
          <p:cNvSpPr/>
          <p:nvPr/>
        </p:nvSpPr>
        <p:spPr>
          <a:xfrm>
            <a:off x="7155398" y="1597669"/>
            <a:ext cx="282024" cy="2549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49" y="36424"/>
                </a:moveTo>
                <a:lnTo>
                  <a:pt x="113949" y="36424"/>
                </a:lnTo>
                <a:cubicBezTo>
                  <a:pt x="99831" y="22122"/>
                  <a:pt x="81277" y="12737"/>
                  <a:pt x="59899" y="12737"/>
                </a:cubicBezTo>
                <a:cubicBezTo>
                  <a:pt x="39932" y="12737"/>
                  <a:pt x="21378" y="22122"/>
                  <a:pt x="7058" y="36424"/>
                </a:cubicBezTo>
                <a:cubicBezTo>
                  <a:pt x="0" y="26815"/>
                  <a:pt x="0" y="26815"/>
                  <a:pt x="0" y="26815"/>
                </a:cubicBezTo>
                <a:cubicBezTo>
                  <a:pt x="15731" y="9608"/>
                  <a:pt x="37109" y="0"/>
                  <a:pt x="59899" y="0"/>
                </a:cubicBezTo>
                <a:cubicBezTo>
                  <a:pt x="84100" y="0"/>
                  <a:pt x="105478" y="9608"/>
                  <a:pt x="119798" y="26815"/>
                </a:cubicBezTo>
                <a:lnTo>
                  <a:pt x="113949" y="36424"/>
                </a:lnTo>
                <a:close/>
                <a:moveTo>
                  <a:pt x="59899" y="31731"/>
                </a:moveTo>
                <a:lnTo>
                  <a:pt x="59899" y="31731"/>
                </a:lnTo>
                <a:cubicBezTo>
                  <a:pt x="77042" y="31731"/>
                  <a:pt x="92571" y="39553"/>
                  <a:pt x="102655" y="52067"/>
                </a:cubicBezTo>
                <a:cubicBezTo>
                  <a:pt x="95596" y="61675"/>
                  <a:pt x="95596" y="61675"/>
                  <a:pt x="95596" y="61675"/>
                </a:cubicBezTo>
                <a:cubicBezTo>
                  <a:pt x="86924" y="50502"/>
                  <a:pt x="74218" y="44245"/>
                  <a:pt x="59899" y="44245"/>
                </a:cubicBezTo>
                <a:cubicBezTo>
                  <a:pt x="45579" y="44245"/>
                  <a:pt x="34285" y="50502"/>
                  <a:pt x="25613" y="61675"/>
                </a:cubicBezTo>
                <a:cubicBezTo>
                  <a:pt x="18554" y="52067"/>
                  <a:pt x="18554" y="52067"/>
                  <a:pt x="18554" y="52067"/>
                </a:cubicBezTo>
                <a:cubicBezTo>
                  <a:pt x="28436" y="39553"/>
                  <a:pt x="44168" y="31731"/>
                  <a:pt x="59899" y="31731"/>
                </a:cubicBezTo>
                <a:close/>
                <a:moveTo>
                  <a:pt x="59899" y="63240"/>
                </a:moveTo>
                <a:lnTo>
                  <a:pt x="59899" y="63240"/>
                </a:lnTo>
                <a:cubicBezTo>
                  <a:pt x="69781" y="63240"/>
                  <a:pt x="79865" y="69273"/>
                  <a:pt x="85512" y="77094"/>
                </a:cubicBezTo>
                <a:cubicBezTo>
                  <a:pt x="78453" y="86703"/>
                  <a:pt x="78453" y="86703"/>
                  <a:pt x="78453" y="86703"/>
                </a:cubicBezTo>
                <a:cubicBezTo>
                  <a:pt x="74218" y="80446"/>
                  <a:pt x="68369" y="75530"/>
                  <a:pt x="59899" y="75530"/>
                </a:cubicBezTo>
                <a:cubicBezTo>
                  <a:pt x="52840" y="75530"/>
                  <a:pt x="45579" y="80446"/>
                  <a:pt x="41344" y="86703"/>
                </a:cubicBezTo>
                <a:cubicBezTo>
                  <a:pt x="35697" y="77094"/>
                  <a:pt x="35697" y="77094"/>
                  <a:pt x="35697" y="77094"/>
                </a:cubicBezTo>
                <a:cubicBezTo>
                  <a:pt x="41344" y="69273"/>
                  <a:pt x="50016" y="63240"/>
                  <a:pt x="59899" y="63240"/>
                </a:cubicBezTo>
                <a:close/>
                <a:moveTo>
                  <a:pt x="59899" y="94525"/>
                </a:moveTo>
                <a:lnTo>
                  <a:pt x="59899" y="94525"/>
                </a:lnTo>
                <a:cubicBezTo>
                  <a:pt x="66957" y="94525"/>
                  <a:pt x="71193" y="101005"/>
                  <a:pt x="71193" y="107262"/>
                </a:cubicBezTo>
                <a:cubicBezTo>
                  <a:pt x="71193" y="113519"/>
                  <a:pt x="66957" y="119776"/>
                  <a:pt x="59899" y="119776"/>
                </a:cubicBezTo>
                <a:cubicBezTo>
                  <a:pt x="54252" y="119776"/>
                  <a:pt x="48403" y="113519"/>
                  <a:pt x="48403" y="107262"/>
                </a:cubicBezTo>
                <a:cubicBezTo>
                  <a:pt x="48403" y="101005"/>
                  <a:pt x="54252" y="94525"/>
                  <a:pt x="59899" y="9452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2" name="Shape 4992"/>
          <p:cNvSpPr/>
          <p:nvPr/>
        </p:nvSpPr>
        <p:spPr>
          <a:xfrm>
            <a:off x="6695804" y="1664536"/>
            <a:ext cx="200550" cy="1880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58" y="0"/>
                </a:moveTo>
                <a:lnTo>
                  <a:pt x="59858" y="0"/>
                </a:lnTo>
                <a:cubicBezTo>
                  <a:pt x="83858" y="0"/>
                  <a:pt x="103623" y="10632"/>
                  <a:pt x="119717" y="27645"/>
                </a:cubicBezTo>
                <a:cubicBezTo>
                  <a:pt x="109552" y="40708"/>
                  <a:pt x="109552" y="40708"/>
                  <a:pt x="109552" y="40708"/>
                </a:cubicBezTo>
                <a:cubicBezTo>
                  <a:pt x="97694" y="25518"/>
                  <a:pt x="79905" y="17012"/>
                  <a:pt x="59858" y="17012"/>
                </a:cubicBezTo>
                <a:cubicBezTo>
                  <a:pt x="39811" y="17012"/>
                  <a:pt x="21741" y="25518"/>
                  <a:pt x="9882" y="40708"/>
                </a:cubicBezTo>
                <a:cubicBezTo>
                  <a:pt x="0" y="27645"/>
                  <a:pt x="0" y="27645"/>
                  <a:pt x="0" y="27645"/>
                </a:cubicBezTo>
                <a:cubicBezTo>
                  <a:pt x="15811" y="10632"/>
                  <a:pt x="35858" y="0"/>
                  <a:pt x="59858" y="0"/>
                </a:cubicBezTo>
                <a:close/>
                <a:moveTo>
                  <a:pt x="59858" y="42835"/>
                </a:moveTo>
                <a:lnTo>
                  <a:pt x="59858" y="42835"/>
                </a:lnTo>
                <a:cubicBezTo>
                  <a:pt x="73694" y="42835"/>
                  <a:pt x="85835" y="51037"/>
                  <a:pt x="93741" y="61670"/>
                </a:cubicBezTo>
                <a:cubicBezTo>
                  <a:pt x="85835" y="74734"/>
                  <a:pt x="85835" y="74734"/>
                  <a:pt x="85835" y="74734"/>
                </a:cubicBezTo>
                <a:cubicBezTo>
                  <a:pt x="79905" y="66227"/>
                  <a:pt x="69741" y="59544"/>
                  <a:pt x="59858" y="59544"/>
                </a:cubicBezTo>
                <a:cubicBezTo>
                  <a:pt x="49976" y="59544"/>
                  <a:pt x="39811" y="66227"/>
                  <a:pt x="33882" y="74734"/>
                </a:cubicBezTo>
                <a:cubicBezTo>
                  <a:pt x="25976" y="61670"/>
                  <a:pt x="25976" y="61670"/>
                  <a:pt x="25976" y="61670"/>
                </a:cubicBezTo>
                <a:cubicBezTo>
                  <a:pt x="33882" y="51037"/>
                  <a:pt x="45741" y="42835"/>
                  <a:pt x="59858" y="42835"/>
                </a:cubicBezTo>
                <a:close/>
                <a:moveTo>
                  <a:pt x="59858" y="85367"/>
                </a:moveTo>
                <a:lnTo>
                  <a:pt x="59858" y="85367"/>
                </a:lnTo>
                <a:cubicBezTo>
                  <a:pt x="67764" y="85367"/>
                  <a:pt x="75670" y="94177"/>
                  <a:pt x="75670" y="102683"/>
                </a:cubicBezTo>
                <a:cubicBezTo>
                  <a:pt x="75670" y="111189"/>
                  <a:pt x="67764" y="119696"/>
                  <a:pt x="59858" y="119696"/>
                </a:cubicBezTo>
                <a:cubicBezTo>
                  <a:pt x="51952" y="119696"/>
                  <a:pt x="43764" y="111189"/>
                  <a:pt x="43764" y="102683"/>
                </a:cubicBezTo>
                <a:cubicBezTo>
                  <a:pt x="43764" y="94177"/>
                  <a:pt x="51952" y="85367"/>
                  <a:pt x="59858" y="8536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3" name="Shape 4993"/>
          <p:cNvSpPr/>
          <p:nvPr/>
        </p:nvSpPr>
        <p:spPr>
          <a:xfrm>
            <a:off x="6238300" y="1731404"/>
            <a:ext cx="116987" cy="12119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686" y="0"/>
                </a:moveTo>
                <a:lnTo>
                  <a:pt x="61686" y="0"/>
                </a:lnTo>
                <a:cubicBezTo>
                  <a:pt x="85301" y="0"/>
                  <a:pt x="106024" y="12755"/>
                  <a:pt x="119518" y="29291"/>
                </a:cubicBezTo>
                <a:cubicBezTo>
                  <a:pt x="106024" y="49606"/>
                  <a:pt x="106024" y="49606"/>
                  <a:pt x="106024" y="49606"/>
                </a:cubicBezTo>
                <a:cubicBezTo>
                  <a:pt x="95421" y="36377"/>
                  <a:pt x="78554" y="25984"/>
                  <a:pt x="61686" y="25984"/>
                </a:cubicBezTo>
                <a:cubicBezTo>
                  <a:pt x="40963" y="25984"/>
                  <a:pt x="27469" y="36377"/>
                  <a:pt x="17349" y="49606"/>
                </a:cubicBezTo>
                <a:cubicBezTo>
                  <a:pt x="0" y="29291"/>
                  <a:pt x="0" y="29291"/>
                  <a:pt x="0" y="29291"/>
                </a:cubicBezTo>
                <a:cubicBezTo>
                  <a:pt x="13975" y="12755"/>
                  <a:pt x="37590" y="0"/>
                  <a:pt x="61686" y="0"/>
                </a:cubicBezTo>
                <a:close/>
                <a:moveTo>
                  <a:pt x="61686" y="66141"/>
                </a:moveTo>
                <a:lnTo>
                  <a:pt x="61686" y="66141"/>
                </a:lnTo>
                <a:cubicBezTo>
                  <a:pt x="75180" y="66141"/>
                  <a:pt x="88674" y="79842"/>
                  <a:pt x="88674" y="93070"/>
                </a:cubicBezTo>
                <a:cubicBezTo>
                  <a:pt x="88674" y="106299"/>
                  <a:pt x="75180" y="119527"/>
                  <a:pt x="61686" y="119527"/>
                </a:cubicBezTo>
                <a:cubicBezTo>
                  <a:pt x="44819" y="119527"/>
                  <a:pt x="34216" y="106299"/>
                  <a:pt x="34216" y="93070"/>
                </a:cubicBezTo>
                <a:cubicBezTo>
                  <a:pt x="34216" y="79842"/>
                  <a:pt x="44819" y="66141"/>
                  <a:pt x="61686" y="6614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4" name="Shape 4994"/>
          <p:cNvSpPr/>
          <p:nvPr/>
        </p:nvSpPr>
        <p:spPr>
          <a:xfrm>
            <a:off x="5651273" y="1645730"/>
            <a:ext cx="288291" cy="1671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59999"/>
                </a:moveTo>
                <a:lnTo>
                  <a:pt x="119802" y="59999"/>
                </a:lnTo>
                <a:cubicBezTo>
                  <a:pt x="119802" y="62372"/>
                  <a:pt x="119802" y="62372"/>
                  <a:pt x="119802" y="62372"/>
                </a:cubicBezTo>
                <a:lnTo>
                  <a:pt x="119802" y="62372"/>
                </a:lnTo>
                <a:lnTo>
                  <a:pt x="119802" y="62372"/>
                </a:lnTo>
                <a:lnTo>
                  <a:pt x="119802" y="62372"/>
                </a:lnTo>
                <a:lnTo>
                  <a:pt x="119802" y="62372"/>
                </a:lnTo>
                <a:cubicBezTo>
                  <a:pt x="119802" y="64406"/>
                  <a:pt x="119802" y="64406"/>
                  <a:pt x="118421" y="66779"/>
                </a:cubicBezTo>
                <a:cubicBezTo>
                  <a:pt x="117039" y="69152"/>
                  <a:pt x="115657" y="71525"/>
                  <a:pt x="114276" y="73898"/>
                </a:cubicBezTo>
                <a:cubicBezTo>
                  <a:pt x="107368" y="86101"/>
                  <a:pt x="98881" y="97966"/>
                  <a:pt x="89210" y="105084"/>
                </a:cubicBezTo>
                <a:cubicBezTo>
                  <a:pt x="83684" y="112203"/>
                  <a:pt x="76578" y="114576"/>
                  <a:pt x="71052" y="117288"/>
                </a:cubicBezTo>
                <a:cubicBezTo>
                  <a:pt x="62763" y="119661"/>
                  <a:pt x="55855" y="119661"/>
                  <a:pt x="48750" y="117288"/>
                </a:cubicBezTo>
                <a:cubicBezTo>
                  <a:pt x="43223" y="114576"/>
                  <a:pt x="37500" y="112203"/>
                  <a:pt x="31973" y="107457"/>
                </a:cubicBezTo>
                <a:lnTo>
                  <a:pt x="31973" y="107457"/>
                </a:lnTo>
                <a:cubicBezTo>
                  <a:pt x="47368" y="90847"/>
                  <a:pt x="47368" y="90847"/>
                  <a:pt x="47368" y="90847"/>
                </a:cubicBezTo>
                <a:cubicBezTo>
                  <a:pt x="51513" y="95593"/>
                  <a:pt x="55855" y="97966"/>
                  <a:pt x="60000" y="97966"/>
                </a:cubicBezTo>
                <a:cubicBezTo>
                  <a:pt x="72434" y="97966"/>
                  <a:pt x="82302" y="81016"/>
                  <a:pt x="82302" y="59999"/>
                </a:cubicBezTo>
                <a:cubicBezTo>
                  <a:pt x="82302" y="55254"/>
                  <a:pt x="82302" y="52881"/>
                  <a:pt x="82302" y="50508"/>
                </a:cubicBezTo>
                <a:cubicBezTo>
                  <a:pt x="101842" y="28813"/>
                  <a:pt x="101842" y="28813"/>
                  <a:pt x="101842" y="28813"/>
                </a:cubicBezTo>
                <a:cubicBezTo>
                  <a:pt x="103223" y="31186"/>
                  <a:pt x="104605" y="31186"/>
                  <a:pt x="105986" y="33559"/>
                </a:cubicBezTo>
                <a:cubicBezTo>
                  <a:pt x="110131" y="40677"/>
                  <a:pt x="114276" y="48135"/>
                  <a:pt x="118421" y="55254"/>
                </a:cubicBezTo>
                <a:cubicBezTo>
                  <a:pt x="119802" y="57627"/>
                  <a:pt x="119802" y="57627"/>
                  <a:pt x="119802" y="59999"/>
                </a:cubicBezTo>
                <a:close/>
                <a:moveTo>
                  <a:pt x="60000" y="78644"/>
                </a:moveTo>
                <a:lnTo>
                  <a:pt x="60000" y="78644"/>
                </a:lnTo>
                <a:lnTo>
                  <a:pt x="58618" y="78644"/>
                </a:lnTo>
                <a:cubicBezTo>
                  <a:pt x="71052" y="62372"/>
                  <a:pt x="71052" y="62372"/>
                  <a:pt x="71052" y="62372"/>
                </a:cubicBezTo>
                <a:cubicBezTo>
                  <a:pt x="69671" y="71525"/>
                  <a:pt x="65526" y="78644"/>
                  <a:pt x="60000" y="78644"/>
                </a:cubicBezTo>
                <a:close/>
                <a:moveTo>
                  <a:pt x="108750" y="9830"/>
                </a:moveTo>
                <a:lnTo>
                  <a:pt x="108750" y="9830"/>
                </a:lnTo>
                <a:cubicBezTo>
                  <a:pt x="12434" y="119661"/>
                  <a:pt x="12434" y="119661"/>
                  <a:pt x="12434" y="119661"/>
                </a:cubicBezTo>
                <a:lnTo>
                  <a:pt x="12434" y="119661"/>
                </a:lnTo>
                <a:lnTo>
                  <a:pt x="12434" y="119661"/>
                </a:lnTo>
                <a:lnTo>
                  <a:pt x="11052" y="119661"/>
                </a:lnTo>
                <a:cubicBezTo>
                  <a:pt x="9671" y="119661"/>
                  <a:pt x="8289" y="117288"/>
                  <a:pt x="8289" y="114576"/>
                </a:cubicBezTo>
                <a:cubicBezTo>
                  <a:pt x="8289" y="112203"/>
                  <a:pt x="8289" y="112203"/>
                  <a:pt x="9671" y="109830"/>
                </a:cubicBezTo>
                <a:lnTo>
                  <a:pt x="9671" y="109830"/>
                </a:lnTo>
                <a:cubicBezTo>
                  <a:pt x="105986" y="2372"/>
                  <a:pt x="105986" y="2372"/>
                  <a:pt x="105986" y="2372"/>
                </a:cubicBezTo>
                <a:lnTo>
                  <a:pt x="105986" y="2372"/>
                </a:lnTo>
                <a:lnTo>
                  <a:pt x="105986" y="2372"/>
                </a:lnTo>
                <a:cubicBezTo>
                  <a:pt x="107368" y="2372"/>
                  <a:pt x="107368" y="2372"/>
                  <a:pt x="107368" y="2372"/>
                </a:cubicBezTo>
                <a:cubicBezTo>
                  <a:pt x="108750" y="2372"/>
                  <a:pt x="110131" y="4745"/>
                  <a:pt x="110131" y="7118"/>
                </a:cubicBezTo>
                <a:cubicBezTo>
                  <a:pt x="110131" y="7118"/>
                  <a:pt x="110131" y="9830"/>
                  <a:pt x="108750" y="9830"/>
                </a:cubicBezTo>
                <a:close/>
                <a:moveTo>
                  <a:pt x="60000" y="40677"/>
                </a:moveTo>
                <a:lnTo>
                  <a:pt x="60000" y="40677"/>
                </a:lnTo>
                <a:cubicBezTo>
                  <a:pt x="61381" y="40677"/>
                  <a:pt x="62763" y="40677"/>
                  <a:pt x="64144" y="40677"/>
                </a:cubicBezTo>
                <a:cubicBezTo>
                  <a:pt x="48750" y="57627"/>
                  <a:pt x="48750" y="57627"/>
                  <a:pt x="48750" y="57627"/>
                </a:cubicBezTo>
                <a:cubicBezTo>
                  <a:pt x="50131" y="48135"/>
                  <a:pt x="54276" y="40677"/>
                  <a:pt x="60000" y="40677"/>
                </a:cubicBezTo>
                <a:close/>
                <a:moveTo>
                  <a:pt x="73815" y="28813"/>
                </a:moveTo>
                <a:lnTo>
                  <a:pt x="73815" y="28813"/>
                </a:lnTo>
                <a:cubicBezTo>
                  <a:pt x="69671" y="24067"/>
                  <a:pt x="65526" y="21694"/>
                  <a:pt x="60000" y="21694"/>
                </a:cubicBezTo>
                <a:cubicBezTo>
                  <a:pt x="47368" y="21694"/>
                  <a:pt x="37500" y="38305"/>
                  <a:pt x="37500" y="59999"/>
                </a:cubicBezTo>
                <a:cubicBezTo>
                  <a:pt x="37500" y="62372"/>
                  <a:pt x="39078" y="64406"/>
                  <a:pt x="39078" y="69152"/>
                </a:cubicBezTo>
                <a:cubicBezTo>
                  <a:pt x="19539" y="90847"/>
                  <a:pt x="19539" y="90847"/>
                  <a:pt x="19539" y="90847"/>
                </a:cubicBezTo>
                <a:cubicBezTo>
                  <a:pt x="18157" y="90847"/>
                  <a:pt x="18157" y="90847"/>
                  <a:pt x="18157" y="90847"/>
                </a:cubicBezTo>
                <a:cubicBezTo>
                  <a:pt x="16776" y="90847"/>
                  <a:pt x="16776" y="88474"/>
                  <a:pt x="15197" y="88474"/>
                </a:cubicBezTo>
                <a:cubicBezTo>
                  <a:pt x="11052" y="81016"/>
                  <a:pt x="5526" y="73898"/>
                  <a:pt x="2763" y="66779"/>
                </a:cubicBezTo>
                <a:cubicBezTo>
                  <a:pt x="0" y="62372"/>
                  <a:pt x="0" y="57627"/>
                  <a:pt x="2763" y="55254"/>
                </a:cubicBezTo>
                <a:cubicBezTo>
                  <a:pt x="2763" y="52881"/>
                  <a:pt x="4144" y="50508"/>
                  <a:pt x="5526" y="48135"/>
                </a:cubicBezTo>
                <a:cubicBezTo>
                  <a:pt x="13815" y="35932"/>
                  <a:pt x="22302" y="24067"/>
                  <a:pt x="31973" y="14576"/>
                </a:cubicBezTo>
                <a:cubicBezTo>
                  <a:pt x="37500" y="9830"/>
                  <a:pt x="43223" y="4745"/>
                  <a:pt x="50131" y="2372"/>
                </a:cubicBezTo>
                <a:cubicBezTo>
                  <a:pt x="57236" y="0"/>
                  <a:pt x="64144" y="0"/>
                  <a:pt x="72434" y="4745"/>
                </a:cubicBezTo>
                <a:cubicBezTo>
                  <a:pt x="78157" y="4745"/>
                  <a:pt x="82302" y="9830"/>
                  <a:pt x="87828" y="14576"/>
                </a:cubicBezTo>
                <a:cubicBezTo>
                  <a:pt x="86447" y="14576"/>
                  <a:pt x="86447" y="14576"/>
                  <a:pt x="86447" y="14576"/>
                </a:cubicBezTo>
                <a:lnTo>
                  <a:pt x="73815" y="2881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5" name="Shape 4995"/>
          <p:cNvSpPr/>
          <p:nvPr/>
        </p:nvSpPr>
        <p:spPr>
          <a:xfrm>
            <a:off x="5151989" y="1645730"/>
            <a:ext cx="288291" cy="1671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59999"/>
                </a:moveTo>
                <a:lnTo>
                  <a:pt x="119802" y="59999"/>
                </a:lnTo>
                <a:cubicBezTo>
                  <a:pt x="119802" y="62372"/>
                  <a:pt x="119802" y="62372"/>
                  <a:pt x="119802" y="62372"/>
                </a:cubicBezTo>
                <a:lnTo>
                  <a:pt x="119802" y="62372"/>
                </a:lnTo>
                <a:lnTo>
                  <a:pt x="119802" y="62372"/>
                </a:lnTo>
                <a:lnTo>
                  <a:pt x="119802" y="62372"/>
                </a:lnTo>
                <a:lnTo>
                  <a:pt x="119802" y="62372"/>
                </a:lnTo>
                <a:cubicBezTo>
                  <a:pt x="119802" y="64406"/>
                  <a:pt x="118421" y="64406"/>
                  <a:pt x="118421" y="66779"/>
                </a:cubicBezTo>
                <a:cubicBezTo>
                  <a:pt x="117039" y="69152"/>
                  <a:pt x="115657" y="71525"/>
                  <a:pt x="114276" y="73898"/>
                </a:cubicBezTo>
                <a:cubicBezTo>
                  <a:pt x="107368" y="86101"/>
                  <a:pt x="97500" y="97966"/>
                  <a:pt x="89210" y="105084"/>
                </a:cubicBezTo>
                <a:cubicBezTo>
                  <a:pt x="83684" y="112203"/>
                  <a:pt x="76578" y="114576"/>
                  <a:pt x="69671" y="117288"/>
                </a:cubicBezTo>
                <a:cubicBezTo>
                  <a:pt x="62763" y="119661"/>
                  <a:pt x="55657" y="119661"/>
                  <a:pt x="48750" y="117288"/>
                </a:cubicBezTo>
                <a:cubicBezTo>
                  <a:pt x="36118" y="112203"/>
                  <a:pt x="25065" y="100338"/>
                  <a:pt x="13815" y="88474"/>
                </a:cubicBezTo>
                <a:cubicBezTo>
                  <a:pt x="9671" y="81016"/>
                  <a:pt x="5526" y="73898"/>
                  <a:pt x="1381" y="66779"/>
                </a:cubicBezTo>
                <a:cubicBezTo>
                  <a:pt x="0" y="62372"/>
                  <a:pt x="0" y="57627"/>
                  <a:pt x="1381" y="55254"/>
                </a:cubicBezTo>
                <a:cubicBezTo>
                  <a:pt x="2763" y="52881"/>
                  <a:pt x="4144" y="50508"/>
                  <a:pt x="5526" y="48135"/>
                </a:cubicBezTo>
                <a:cubicBezTo>
                  <a:pt x="12434" y="35932"/>
                  <a:pt x="22302" y="24067"/>
                  <a:pt x="30592" y="14576"/>
                </a:cubicBezTo>
                <a:cubicBezTo>
                  <a:pt x="36118" y="9830"/>
                  <a:pt x="43223" y="4745"/>
                  <a:pt x="50131" y="2372"/>
                </a:cubicBezTo>
                <a:cubicBezTo>
                  <a:pt x="57236" y="0"/>
                  <a:pt x="64144" y="0"/>
                  <a:pt x="71052" y="4745"/>
                </a:cubicBezTo>
                <a:cubicBezTo>
                  <a:pt x="83684" y="7118"/>
                  <a:pt x="94736" y="19322"/>
                  <a:pt x="104605" y="33559"/>
                </a:cubicBezTo>
                <a:cubicBezTo>
                  <a:pt x="110131" y="40677"/>
                  <a:pt x="114276" y="48135"/>
                  <a:pt x="118421" y="55254"/>
                </a:cubicBezTo>
                <a:cubicBezTo>
                  <a:pt x="118421" y="57627"/>
                  <a:pt x="119802" y="57627"/>
                  <a:pt x="119802" y="59999"/>
                </a:cubicBezTo>
                <a:close/>
                <a:moveTo>
                  <a:pt x="60000" y="21694"/>
                </a:moveTo>
                <a:lnTo>
                  <a:pt x="60000" y="21694"/>
                </a:lnTo>
                <a:cubicBezTo>
                  <a:pt x="47368" y="21694"/>
                  <a:pt x="37500" y="38305"/>
                  <a:pt x="37500" y="59999"/>
                </a:cubicBezTo>
                <a:cubicBezTo>
                  <a:pt x="37500" y="81016"/>
                  <a:pt x="47368" y="97966"/>
                  <a:pt x="60000" y="97966"/>
                </a:cubicBezTo>
                <a:cubicBezTo>
                  <a:pt x="72434" y="97966"/>
                  <a:pt x="82302" y="81016"/>
                  <a:pt x="82302" y="59999"/>
                </a:cubicBezTo>
                <a:cubicBezTo>
                  <a:pt x="82302" y="38305"/>
                  <a:pt x="72434" y="21694"/>
                  <a:pt x="60000" y="21694"/>
                </a:cubicBezTo>
                <a:close/>
                <a:moveTo>
                  <a:pt x="60000" y="78644"/>
                </a:moveTo>
                <a:lnTo>
                  <a:pt x="60000" y="78644"/>
                </a:lnTo>
                <a:cubicBezTo>
                  <a:pt x="54276" y="78644"/>
                  <a:pt x="48750" y="69152"/>
                  <a:pt x="48750" y="59999"/>
                </a:cubicBezTo>
                <a:cubicBezTo>
                  <a:pt x="48750" y="48135"/>
                  <a:pt x="54276" y="40677"/>
                  <a:pt x="60000" y="40677"/>
                </a:cubicBezTo>
                <a:cubicBezTo>
                  <a:pt x="65526" y="40677"/>
                  <a:pt x="71052" y="48135"/>
                  <a:pt x="71052" y="59999"/>
                </a:cubicBezTo>
                <a:cubicBezTo>
                  <a:pt x="71052" y="69152"/>
                  <a:pt x="65526" y="78644"/>
                  <a:pt x="60000" y="7864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6" name="Shape 4996"/>
          <p:cNvSpPr/>
          <p:nvPr/>
        </p:nvSpPr>
        <p:spPr>
          <a:xfrm>
            <a:off x="4654793" y="1597669"/>
            <a:ext cx="284113" cy="2674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635" y="119787"/>
                </a:moveTo>
                <a:lnTo>
                  <a:pt x="98635" y="119787"/>
                </a:lnTo>
                <a:cubicBezTo>
                  <a:pt x="93044" y="113639"/>
                  <a:pt x="93044" y="113639"/>
                  <a:pt x="93044" y="113639"/>
                </a:cubicBezTo>
                <a:cubicBezTo>
                  <a:pt x="105823" y="98798"/>
                  <a:pt x="112811" y="80777"/>
                  <a:pt x="112811" y="60000"/>
                </a:cubicBezTo>
                <a:cubicBezTo>
                  <a:pt x="112811" y="39010"/>
                  <a:pt x="105823" y="20989"/>
                  <a:pt x="93044" y="5936"/>
                </a:cubicBezTo>
                <a:cubicBezTo>
                  <a:pt x="98635" y="0"/>
                  <a:pt x="98635" y="0"/>
                  <a:pt x="98635" y="0"/>
                </a:cubicBezTo>
                <a:cubicBezTo>
                  <a:pt x="112811" y="16537"/>
                  <a:pt x="119800" y="37526"/>
                  <a:pt x="119800" y="60000"/>
                </a:cubicBezTo>
                <a:cubicBezTo>
                  <a:pt x="119800" y="82261"/>
                  <a:pt x="112811" y="103250"/>
                  <a:pt x="98635" y="119787"/>
                </a:cubicBezTo>
                <a:close/>
                <a:moveTo>
                  <a:pt x="84658" y="103250"/>
                </a:moveTo>
                <a:lnTo>
                  <a:pt x="84658" y="103250"/>
                </a:lnTo>
                <a:cubicBezTo>
                  <a:pt x="78868" y="97314"/>
                  <a:pt x="78868" y="97314"/>
                  <a:pt x="78868" y="97314"/>
                </a:cubicBezTo>
                <a:cubicBezTo>
                  <a:pt x="87454" y="88197"/>
                  <a:pt x="91647" y="74840"/>
                  <a:pt x="91647" y="60000"/>
                </a:cubicBezTo>
                <a:cubicBezTo>
                  <a:pt x="91647" y="44946"/>
                  <a:pt x="87454" y="31590"/>
                  <a:pt x="78868" y="22473"/>
                </a:cubicBezTo>
                <a:cubicBezTo>
                  <a:pt x="84658" y="16537"/>
                  <a:pt x="84658" y="16537"/>
                  <a:pt x="84658" y="16537"/>
                </a:cubicBezTo>
                <a:cubicBezTo>
                  <a:pt x="93044" y="28621"/>
                  <a:pt x="100033" y="43462"/>
                  <a:pt x="100033" y="60000"/>
                </a:cubicBezTo>
                <a:cubicBezTo>
                  <a:pt x="100033" y="76325"/>
                  <a:pt x="93044" y="91166"/>
                  <a:pt x="84658" y="103250"/>
                </a:cubicBezTo>
                <a:close/>
                <a:moveTo>
                  <a:pt x="69084" y="88197"/>
                </a:moveTo>
                <a:lnTo>
                  <a:pt x="69084" y="88197"/>
                </a:lnTo>
                <a:cubicBezTo>
                  <a:pt x="63494" y="82261"/>
                  <a:pt x="63494" y="82261"/>
                  <a:pt x="63494" y="82261"/>
                </a:cubicBezTo>
                <a:cubicBezTo>
                  <a:pt x="69084" y="76325"/>
                  <a:pt x="71880" y="68692"/>
                  <a:pt x="71880" y="60000"/>
                </a:cubicBezTo>
                <a:cubicBezTo>
                  <a:pt x="71880" y="51095"/>
                  <a:pt x="69084" y="43462"/>
                  <a:pt x="63494" y="37526"/>
                </a:cubicBezTo>
                <a:cubicBezTo>
                  <a:pt x="69084" y="31590"/>
                  <a:pt x="69084" y="31590"/>
                  <a:pt x="69084" y="31590"/>
                </a:cubicBezTo>
                <a:cubicBezTo>
                  <a:pt x="74675" y="39010"/>
                  <a:pt x="78868" y="49399"/>
                  <a:pt x="78868" y="60000"/>
                </a:cubicBezTo>
                <a:cubicBezTo>
                  <a:pt x="78868" y="70176"/>
                  <a:pt x="74675" y="80777"/>
                  <a:pt x="69084" y="88197"/>
                </a:cubicBezTo>
                <a:close/>
                <a:moveTo>
                  <a:pt x="46522" y="91166"/>
                </a:moveTo>
                <a:lnTo>
                  <a:pt x="46522" y="91166"/>
                </a:lnTo>
                <a:cubicBezTo>
                  <a:pt x="45124" y="91166"/>
                  <a:pt x="45124" y="91166"/>
                  <a:pt x="43727" y="91166"/>
                </a:cubicBezTo>
                <a:lnTo>
                  <a:pt x="43727" y="91166"/>
                </a:lnTo>
                <a:cubicBezTo>
                  <a:pt x="23960" y="76325"/>
                  <a:pt x="23960" y="76325"/>
                  <a:pt x="23960" y="76325"/>
                </a:cubicBezTo>
                <a:cubicBezTo>
                  <a:pt x="5590" y="76325"/>
                  <a:pt x="5590" y="76325"/>
                  <a:pt x="5590" y="76325"/>
                </a:cubicBezTo>
                <a:cubicBezTo>
                  <a:pt x="2795" y="76325"/>
                  <a:pt x="0" y="73144"/>
                  <a:pt x="0" y="70176"/>
                </a:cubicBezTo>
                <a:cubicBezTo>
                  <a:pt x="0" y="49399"/>
                  <a:pt x="0" y="49399"/>
                  <a:pt x="0" y="49399"/>
                </a:cubicBezTo>
                <a:cubicBezTo>
                  <a:pt x="0" y="46431"/>
                  <a:pt x="2795" y="43462"/>
                  <a:pt x="5590" y="43462"/>
                </a:cubicBezTo>
                <a:lnTo>
                  <a:pt x="5590" y="43462"/>
                </a:lnTo>
                <a:cubicBezTo>
                  <a:pt x="23960" y="43462"/>
                  <a:pt x="23960" y="43462"/>
                  <a:pt x="23960" y="43462"/>
                </a:cubicBezTo>
                <a:cubicBezTo>
                  <a:pt x="43727" y="27137"/>
                  <a:pt x="43727" y="27137"/>
                  <a:pt x="43727" y="27137"/>
                </a:cubicBezTo>
                <a:lnTo>
                  <a:pt x="43727" y="27137"/>
                </a:lnTo>
                <a:cubicBezTo>
                  <a:pt x="45124" y="27137"/>
                  <a:pt x="45124" y="25441"/>
                  <a:pt x="46522" y="25441"/>
                </a:cubicBezTo>
                <a:cubicBezTo>
                  <a:pt x="50715" y="25441"/>
                  <a:pt x="52113" y="28621"/>
                  <a:pt x="52113" y="31590"/>
                </a:cubicBezTo>
                <a:cubicBezTo>
                  <a:pt x="52113" y="49399"/>
                  <a:pt x="52113" y="49399"/>
                  <a:pt x="52113" y="49399"/>
                </a:cubicBezTo>
                <a:cubicBezTo>
                  <a:pt x="52113" y="64240"/>
                  <a:pt x="52113" y="64240"/>
                  <a:pt x="52113" y="64240"/>
                </a:cubicBezTo>
                <a:cubicBezTo>
                  <a:pt x="52113" y="70176"/>
                  <a:pt x="52113" y="70176"/>
                  <a:pt x="52113" y="70176"/>
                </a:cubicBezTo>
                <a:cubicBezTo>
                  <a:pt x="52113" y="76325"/>
                  <a:pt x="52113" y="76325"/>
                  <a:pt x="52113" y="76325"/>
                </a:cubicBezTo>
                <a:cubicBezTo>
                  <a:pt x="52113" y="85229"/>
                  <a:pt x="52113" y="85229"/>
                  <a:pt x="52113" y="85229"/>
                </a:cubicBezTo>
                <a:cubicBezTo>
                  <a:pt x="52113" y="89681"/>
                  <a:pt x="50715" y="91166"/>
                  <a:pt x="46522" y="9116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7" name="Shape 4997"/>
          <p:cNvSpPr/>
          <p:nvPr/>
        </p:nvSpPr>
        <p:spPr>
          <a:xfrm>
            <a:off x="4155505" y="1635282"/>
            <a:ext cx="233976" cy="194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090" y="119707"/>
                </a:moveTo>
                <a:lnTo>
                  <a:pt x="101090" y="119707"/>
                </a:lnTo>
                <a:cubicBezTo>
                  <a:pt x="94060" y="111512"/>
                  <a:pt x="94060" y="111512"/>
                  <a:pt x="94060" y="111512"/>
                </a:cubicBezTo>
                <a:cubicBezTo>
                  <a:pt x="104484" y="98926"/>
                  <a:pt x="111272" y="80487"/>
                  <a:pt x="111272" y="60000"/>
                </a:cubicBezTo>
                <a:cubicBezTo>
                  <a:pt x="111272" y="39219"/>
                  <a:pt x="104484" y="20780"/>
                  <a:pt x="94060" y="8195"/>
                </a:cubicBezTo>
                <a:cubicBezTo>
                  <a:pt x="101090" y="0"/>
                  <a:pt x="101090" y="0"/>
                  <a:pt x="101090" y="0"/>
                </a:cubicBezTo>
                <a:cubicBezTo>
                  <a:pt x="112969" y="16682"/>
                  <a:pt x="119757" y="37170"/>
                  <a:pt x="119757" y="60000"/>
                </a:cubicBezTo>
                <a:cubicBezTo>
                  <a:pt x="119757" y="82536"/>
                  <a:pt x="112969" y="103024"/>
                  <a:pt x="101090" y="119707"/>
                </a:cubicBezTo>
                <a:close/>
                <a:moveTo>
                  <a:pt x="83878" y="98926"/>
                </a:moveTo>
                <a:lnTo>
                  <a:pt x="83878" y="98926"/>
                </a:lnTo>
                <a:cubicBezTo>
                  <a:pt x="77090" y="90731"/>
                  <a:pt x="77090" y="90731"/>
                  <a:pt x="77090" y="90731"/>
                </a:cubicBezTo>
                <a:cubicBezTo>
                  <a:pt x="82181" y="82536"/>
                  <a:pt x="85575" y="72000"/>
                  <a:pt x="85575" y="60000"/>
                </a:cubicBezTo>
                <a:cubicBezTo>
                  <a:pt x="85575" y="47707"/>
                  <a:pt x="82181" y="37170"/>
                  <a:pt x="77090" y="28975"/>
                </a:cubicBezTo>
                <a:cubicBezTo>
                  <a:pt x="83878" y="20780"/>
                  <a:pt x="83878" y="20780"/>
                  <a:pt x="83878" y="20780"/>
                </a:cubicBezTo>
                <a:cubicBezTo>
                  <a:pt x="90666" y="31024"/>
                  <a:pt x="95757" y="45365"/>
                  <a:pt x="95757" y="60000"/>
                </a:cubicBezTo>
                <a:cubicBezTo>
                  <a:pt x="95757" y="74048"/>
                  <a:pt x="90666" y="88682"/>
                  <a:pt x="83878" y="98926"/>
                </a:cubicBezTo>
                <a:close/>
                <a:moveTo>
                  <a:pt x="56484" y="103024"/>
                </a:moveTo>
                <a:lnTo>
                  <a:pt x="56484" y="103024"/>
                </a:lnTo>
                <a:cubicBezTo>
                  <a:pt x="54787" y="103024"/>
                  <a:pt x="53090" y="103024"/>
                  <a:pt x="53090" y="103024"/>
                </a:cubicBezTo>
                <a:lnTo>
                  <a:pt x="53090" y="103024"/>
                </a:lnTo>
                <a:cubicBezTo>
                  <a:pt x="29090" y="82536"/>
                  <a:pt x="29090" y="82536"/>
                  <a:pt x="29090" y="82536"/>
                </a:cubicBezTo>
                <a:cubicBezTo>
                  <a:pt x="6787" y="82536"/>
                  <a:pt x="6787" y="82536"/>
                  <a:pt x="6787" y="82536"/>
                </a:cubicBezTo>
                <a:cubicBezTo>
                  <a:pt x="1696" y="82536"/>
                  <a:pt x="0" y="78146"/>
                  <a:pt x="0" y="74048"/>
                </a:cubicBezTo>
                <a:cubicBezTo>
                  <a:pt x="0" y="45365"/>
                  <a:pt x="0" y="45365"/>
                  <a:pt x="0" y="45365"/>
                </a:cubicBezTo>
                <a:cubicBezTo>
                  <a:pt x="0" y="41268"/>
                  <a:pt x="1696" y="37170"/>
                  <a:pt x="6787" y="37170"/>
                </a:cubicBezTo>
                <a:lnTo>
                  <a:pt x="6787" y="37170"/>
                </a:lnTo>
                <a:cubicBezTo>
                  <a:pt x="29090" y="37170"/>
                  <a:pt x="29090" y="37170"/>
                  <a:pt x="29090" y="37170"/>
                </a:cubicBezTo>
                <a:cubicBezTo>
                  <a:pt x="51151" y="14634"/>
                  <a:pt x="51151" y="14634"/>
                  <a:pt x="51151" y="14634"/>
                </a:cubicBezTo>
                <a:lnTo>
                  <a:pt x="51151" y="14634"/>
                </a:lnTo>
                <a:cubicBezTo>
                  <a:pt x="53090" y="14634"/>
                  <a:pt x="54787" y="12292"/>
                  <a:pt x="56484" y="12292"/>
                </a:cubicBezTo>
                <a:cubicBezTo>
                  <a:pt x="59878" y="12292"/>
                  <a:pt x="63272" y="16682"/>
                  <a:pt x="63272" y="20780"/>
                </a:cubicBezTo>
                <a:cubicBezTo>
                  <a:pt x="63272" y="45365"/>
                  <a:pt x="63272" y="45365"/>
                  <a:pt x="63272" y="45365"/>
                </a:cubicBezTo>
                <a:cubicBezTo>
                  <a:pt x="63272" y="65853"/>
                  <a:pt x="63272" y="65853"/>
                  <a:pt x="63272" y="65853"/>
                </a:cubicBezTo>
                <a:cubicBezTo>
                  <a:pt x="63272" y="74048"/>
                  <a:pt x="63272" y="74048"/>
                  <a:pt x="63272" y="74048"/>
                </a:cubicBezTo>
                <a:cubicBezTo>
                  <a:pt x="63272" y="82536"/>
                  <a:pt x="63272" y="82536"/>
                  <a:pt x="63272" y="82536"/>
                </a:cubicBezTo>
                <a:cubicBezTo>
                  <a:pt x="63272" y="94829"/>
                  <a:pt x="63272" y="94829"/>
                  <a:pt x="63272" y="94829"/>
                </a:cubicBezTo>
                <a:cubicBezTo>
                  <a:pt x="63272" y="100975"/>
                  <a:pt x="59878" y="103024"/>
                  <a:pt x="56484" y="10302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8" name="Shape 4998"/>
          <p:cNvSpPr/>
          <p:nvPr/>
        </p:nvSpPr>
        <p:spPr>
          <a:xfrm>
            <a:off x="3652042" y="1654089"/>
            <a:ext cx="188015" cy="148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002" y="114212"/>
                </a:moveTo>
                <a:lnTo>
                  <a:pt x="107002" y="114212"/>
                </a:lnTo>
                <a:cubicBezTo>
                  <a:pt x="98539" y="103408"/>
                  <a:pt x="98539" y="103408"/>
                  <a:pt x="98539" y="103408"/>
                </a:cubicBezTo>
                <a:cubicBezTo>
                  <a:pt x="104886" y="92604"/>
                  <a:pt x="109118" y="78713"/>
                  <a:pt x="109118" y="62893"/>
                </a:cubicBezTo>
                <a:cubicBezTo>
                  <a:pt x="109118" y="46688"/>
                  <a:pt x="104886" y="32797"/>
                  <a:pt x="98539" y="21993"/>
                </a:cubicBezTo>
                <a:cubicBezTo>
                  <a:pt x="107002" y="11189"/>
                  <a:pt x="107002" y="11189"/>
                  <a:pt x="107002" y="11189"/>
                </a:cubicBezTo>
                <a:cubicBezTo>
                  <a:pt x="115465" y="24694"/>
                  <a:pt x="119697" y="43601"/>
                  <a:pt x="119697" y="62893"/>
                </a:cubicBezTo>
                <a:cubicBezTo>
                  <a:pt x="119697" y="81414"/>
                  <a:pt x="115465" y="100707"/>
                  <a:pt x="107002" y="114212"/>
                </a:cubicBezTo>
                <a:close/>
                <a:moveTo>
                  <a:pt x="72846" y="119614"/>
                </a:moveTo>
                <a:lnTo>
                  <a:pt x="72846" y="119614"/>
                </a:lnTo>
                <a:cubicBezTo>
                  <a:pt x="70730" y="119614"/>
                  <a:pt x="68312" y="119614"/>
                  <a:pt x="66196" y="119614"/>
                </a:cubicBezTo>
                <a:lnTo>
                  <a:pt x="66196" y="119614"/>
                </a:lnTo>
                <a:cubicBezTo>
                  <a:pt x="38690" y="92604"/>
                  <a:pt x="38690" y="92604"/>
                  <a:pt x="38690" y="92604"/>
                </a:cubicBezTo>
                <a:cubicBezTo>
                  <a:pt x="8765" y="92604"/>
                  <a:pt x="8765" y="92604"/>
                  <a:pt x="8765" y="92604"/>
                </a:cubicBezTo>
                <a:cubicBezTo>
                  <a:pt x="4534" y="92604"/>
                  <a:pt x="0" y="86816"/>
                  <a:pt x="0" y="81414"/>
                </a:cubicBezTo>
                <a:cubicBezTo>
                  <a:pt x="0" y="43601"/>
                  <a:pt x="0" y="43601"/>
                  <a:pt x="0" y="43601"/>
                </a:cubicBezTo>
                <a:cubicBezTo>
                  <a:pt x="0" y="38199"/>
                  <a:pt x="4534" y="32797"/>
                  <a:pt x="8765" y="32797"/>
                </a:cubicBezTo>
                <a:lnTo>
                  <a:pt x="8765" y="32797"/>
                </a:lnTo>
                <a:cubicBezTo>
                  <a:pt x="38690" y="32797"/>
                  <a:pt x="38690" y="32797"/>
                  <a:pt x="38690" y="32797"/>
                </a:cubicBezTo>
                <a:cubicBezTo>
                  <a:pt x="66196" y="3086"/>
                  <a:pt x="66196" y="3086"/>
                  <a:pt x="66196" y="3086"/>
                </a:cubicBezTo>
                <a:lnTo>
                  <a:pt x="66196" y="3086"/>
                </a:lnTo>
                <a:cubicBezTo>
                  <a:pt x="68312" y="3086"/>
                  <a:pt x="70730" y="0"/>
                  <a:pt x="72846" y="0"/>
                </a:cubicBezTo>
                <a:cubicBezTo>
                  <a:pt x="77078" y="0"/>
                  <a:pt x="81309" y="5787"/>
                  <a:pt x="81309" y="11189"/>
                </a:cubicBezTo>
                <a:cubicBezTo>
                  <a:pt x="81309" y="43601"/>
                  <a:pt x="81309" y="43601"/>
                  <a:pt x="81309" y="43601"/>
                </a:cubicBezTo>
                <a:cubicBezTo>
                  <a:pt x="81309" y="70610"/>
                  <a:pt x="81309" y="70610"/>
                  <a:pt x="81309" y="70610"/>
                </a:cubicBezTo>
                <a:cubicBezTo>
                  <a:pt x="81309" y="81414"/>
                  <a:pt x="81309" y="81414"/>
                  <a:pt x="81309" y="81414"/>
                </a:cubicBezTo>
                <a:cubicBezTo>
                  <a:pt x="81309" y="92604"/>
                  <a:pt x="81309" y="92604"/>
                  <a:pt x="81309" y="92604"/>
                </a:cubicBezTo>
                <a:cubicBezTo>
                  <a:pt x="81309" y="108810"/>
                  <a:pt x="81309" y="108810"/>
                  <a:pt x="81309" y="108810"/>
                </a:cubicBezTo>
                <a:cubicBezTo>
                  <a:pt x="81309" y="116913"/>
                  <a:pt x="77078" y="119614"/>
                  <a:pt x="72846" y="11961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99" name="Shape 4999"/>
          <p:cNvSpPr/>
          <p:nvPr/>
        </p:nvSpPr>
        <p:spPr>
          <a:xfrm>
            <a:off x="3182002" y="1654089"/>
            <a:ext cx="231887" cy="148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032" y="49389"/>
                </a:moveTo>
                <a:lnTo>
                  <a:pt x="118032" y="49389"/>
                </a:lnTo>
                <a:cubicBezTo>
                  <a:pt x="109426" y="62893"/>
                  <a:pt x="109426" y="62893"/>
                  <a:pt x="109426" y="62893"/>
                </a:cubicBezTo>
                <a:cubicBezTo>
                  <a:pt x="118032" y="76012"/>
                  <a:pt x="118032" y="76012"/>
                  <a:pt x="118032" y="76012"/>
                </a:cubicBezTo>
                <a:lnTo>
                  <a:pt x="118032" y="76012"/>
                </a:lnTo>
                <a:cubicBezTo>
                  <a:pt x="119754" y="78713"/>
                  <a:pt x="119754" y="81414"/>
                  <a:pt x="119754" y="84115"/>
                </a:cubicBezTo>
                <a:cubicBezTo>
                  <a:pt x="119754" y="89903"/>
                  <a:pt x="118032" y="95305"/>
                  <a:pt x="112868" y="95305"/>
                </a:cubicBezTo>
                <a:cubicBezTo>
                  <a:pt x="111147" y="95305"/>
                  <a:pt x="109426" y="95305"/>
                  <a:pt x="109426" y="92604"/>
                </a:cubicBezTo>
                <a:lnTo>
                  <a:pt x="109426" y="92604"/>
                </a:lnTo>
                <a:cubicBezTo>
                  <a:pt x="99098" y="78713"/>
                  <a:pt x="99098" y="78713"/>
                  <a:pt x="99098" y="78713"/>
                </a:cubicBezTo>
                <a:cubicBezTo>
                  <a:pt x="90245" y="92604"/>
                  <a:pt x="90245" y="92604"/>
                  <a:pt x="90245" y="92604"/>
                </a:cubicBezTo>
                <a:lnTo>
                  <a:pt x="90245" y="92604"/>
                </a:lnTo>
                <a:cubicBezTo>
                  <a:pt x="88524" y="95305"/>
                  <a:pt x="86803" y="95305"/>
                  <a:pt x="85081" y="95305"/>
                </a:cubicBezTo>
                <a:cubicBezTo>
                  <a:pt x="81639" y="95305"/>
                  <a:pt x="78196" y="89903"/>
                  <a:pt x="78196" y="84115"/>
                </a:cubicBezTo>
                <a:cubicBezTo>
                  <a:pt x="78196" y="81414"/>
                  <a:pt x="79918" y="78713"/>
                  <a:pt x="81639" y="76012"/>
                </a:cubicBezTo>
                <a:lnTo>
                  <a:pt x="81639" y="76012"/>
                </a:lnTo>
                <a:cubicBezTo>
                  <a:pt x="90245" y="62893"/>
                  <a:pt x="90245" y="62893"/>
                  <a:pt x="90245" y="62893"/>
                </a:cubicBezTo>
                <a:cubicBezTo>
                  <a:pt x="81639" y="49389"/>
                  <a:pt x="81639" y="49389"/>
                  <a:pt x="81639" y="49389"/>
                </a:cubicBezTo>
                <a:lnTo>
                  <a:pt x="81639" y="49389"/>
                </a:lnTo>
                <a:cubicBezTo>
                  <a:pt x="79918" y="46688"/>
                  <a:pt x="78196" y="43601"/>
                  <a:pt x="78196" y="40900"/>
                </a:cubicBezTo>
                <a:cubicBezTo>
                  <a:pt x="78196" y="35498"/>
                  <a:pt x="81639" y="30096"/>
                  <a:pt x="85081" y="30096"/>
                </a:cubicBezTo>
                <a:cubicBezTo>
                  <a:pt x="86803" y="30096"/>
                  <a:pt x="88524" y="30096"/>
                  <a:pt x="90245" y="32797"/>
                </a:cubicBezTo>
                <a:lnTo>
                  <a:pt x="90245" y="32797"/>
                </a:lnTo>
                <a:cubicBezTo>
                  <a:pt x="99098" y="46688"/>
                  <a:pt x="99098" y="46688"/>
                  <a:pt x="99098" y="46688"/>
                </a:cubicBezTo>
                <a:cubicBezTo>
                  <a:pt x="109426" y="32797"/>
                  <a:pt x="109426" y="32797"/>
                  <a:pt x="109426" y="32797"/>
                </a:cubicBezTo>
                <a:lnTo>
                  <a:pt x="109426" y="32797"/>
                </a:lnTo>
                <a:cubicBezTo>
                  <a:pt x="109426" y="30096"/>
                  <a:pt x="111147" y="30096"/>
                  <a:pt x="112868" y="30096"/>
                </a:cubicBezTo>
                <a:cubicBezTo>
                  <a:pt x="118032" y="30096"/>
                  <a:pt x="119754" y="35498"/>
                  <a:pt x="119754" y="40900"/>
                </a:cubicBezTo>
                <a:cubicBezTo>
                  <a:pt x="119754" y="43601"/>
                  <a:pt x="119754" y="46688"/>
                  <a:pt x="118032" y="49389"/>
                </a:cubicBezTo>
                <a:close/>
                <a:moveTo>
                  <a:pt x="57295" y="119614"/>
                </a:moveTo>
                <a:lnTo>
                  <a:pt x="57295" y="119614"/>
                </a:lnTo>
                <a:cubicBezTo>
                  <a:pt x="55573" y="119614"/>
                  <a:pt x="55573" y="119614"/>
                  <a:pt x="53852" y="119614"/>
                </a:cubicBezTo>
                <a:lnTo>
                  <a:pt x="53852" y="119614"/>
                </a:lnTo>
                <a:cubicBezTo>
                  <a:pt x="29508" y="92604"/>
                  <a:pt x="29508" y="92604"/>
                  <a:pt x="29508" y="92604"/>
                </a:cubicBezTo>
                <a:cubicBezTo>
                  <a:pt x="6885" y="92604"/>
                  <a:pt x="6885" y="92604"/>
                  <a:pt x="6885" y="92604"/>
                </a:cubicBezTo>
                <a:cubicBezTo>
                  <a:pt x="3442" y="92604"/>
                  <a:pt x="0" y="86816"/>
                  <a:pt x="0" y="81414"/>
                </a:cubicBezTo>
                <a:cubicBezTo>
                  <a:pt x="0" y="43601"/>
                  <a:pt x="0" y="43601"/>
                  <a:pt x="0" y="43601"/>
                </a:cubicBezTo>
                <a:cubicBezTo>
                  <a:pt x="0" y="38199"/>
                  <a:pt x="3442" y="32797"/>
                  <a:pt x="6885" y="32797"/>
                </a:cubicBezTo>
                <a:lnTo>
                  <a:pt x="6885" y="32797"/>
                </a:lnTo>
                <a:cubicBezTo>
                  <a:pt x="29508" y="32797"/>
                  <a:pt x="29508" y="32797"/>
                  <a:pt x="29508" y="32797"/>
                </a:cubicBezTo>
                <a:cubicBezTo>
                  <a:pt x="53852" y="3086"/>
                  <a:pt x="53852" y="3086"/>
                  <a:pt x="53852" y="3086"/>
                </a:cubicBezTo>
                <a:lnTo>
                  <a:pt x="53852" y="3086"/>
                </a:lnTo>
                <a:cubicBezTo>
                  <a:pt x="55573" y="3086"/>
                  <a:pt x="55573" y="0"/>
                  <a:pt x="57295" y="0"/>
                </a:cubicBezTo>
                <a:cubicBezTo>
                  <a:pt x="62459" y="0"/>
                  <a:pt x="64180" y="5787"/>
                  <a:pt x="64180" y="11189"/>
                </a:cubicBezTo>
                <a:cubicBezTo>
                  <a:pt x="64180" y="43601"/>
                  <a:pt x="64180" y="43601"/>
                  <a:pt x="64180" y="43601"/>
                </a:cubicBezTo>
                <a:cubicBezTo>
                  <a:pt x="64180" y="70610"/>
                  <a:pt x="64180" y="70610"/>
                  <a:pt x="64180" y="70610"/>
                </a:cubicBezTo>
                <a:cubicBezTo>
                  <a:pt x="64180" y="81414"/>
                  <a:pt x="64180" y="81414"/>
                  <a:pt x="64180" y="81414"/>
                </a:cubicBezTo>
                <a:cubicBezTo>
                  <a:pt x="64180" y="92604"/>
                  <a:pt x="64180" y="92604"/>
                  <a:pt x="64180" y="92604"/>
                </a:cubicBezTo>
                <a:cubicBezTo>
                  <a:pt x="64180" y="108810"/>
                  <a:pt x="64180" y="108810"/>
                  <a:pt x="64180" y="108810"/>
                </a:cubicBezTo>
                <a:cubicBezTo>
                  <a:pt x="64180" y="116913"/>
                  <a:pt x="62459" y="119614"/>
                  <a:pt x="57295" y="11961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0" name="Shape 5000"/>
          <p:cNvSpPr/>
          <p:nvPr/>
        </p:nvSpPr>
        <p:spPr>
          <a:xfrm>
            <a:off x="2682718" y="1654089"/>
            <a:ext cx="231886" cy="148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73311"/>
                </a:moveTo>
                <a:lnTo>
                  <a:pt x="112868" y="73311"/>
                </a:lnTo>
                <a:cubicBezTo>
                  <a:pt x="85081" y="73311"/>
                  <a:pt x="85081" y="73311"/>
                  <a:pt x="85081" y="73311"/>
                </a:cubicBezTo>
                <a:cubicBezTo>
                  <a:pt x="81639" y="73311"/>
                  <a:pt x="78196" y="67909"/>
                  <a:pt x="78196" y="62893"/>
                </a:cubicBezTo>
                <a:cubicBezTo>
                  <a:pt x="78196" y="57491"/>
                  <a:pt x="81639" y="52090"/>
                  <a:pt x="85081" y="52090"/>
                </a:cubicBezTo>
                <a:cubicBezTo>
                  <a:pt x="112868" y="52090"/>
                  <a:pt x="112868" y="52090"/>
                  <a:pt x="112868" y="52090"/>
                </a:cubicBezTo>
                <a:cubicBezTo>
                  <a:pt x="116311" y="52090"/>
                  <a:pt x="119754" y="57491"/>
                  <a:pt x="119754" y="62893"/>
                </a:cubicBezTo>
                <a:cubicBezTo>
                  <a:pt x="119754" y="67909"/>
                  <a:pt x="116311" y="73311"/>
                  <a:pt x="112868" y="73311"/>
                </a:cubicBezTo>
                <a:close/>
                <a:moveTo>
                  <a:pt x="57295" y="119614"/>
                </a:moveTo>
                <a:lnTo>
                  <a:pt x="57295" y="119614"/>
                </a:lnTo>
                <a:cubicBezTo>
                  <a:pt x="55573" y="119614"/>
                  <a:pt x="53852" y="119614"/>
                  <a:pt x="53852" y="119614"/>
                </a:cubicBezTo>
                <a:lnTo>
                  <a:pt x="53852" y="119614"/>
                </a:lnTo>
                <a:cubicBezTo>
                  <a:pt x="29508" y="92604"/>
                  <a:pt x="29508" y="92604"/>
                  <a:pt x="29508" y="92604"/>
                </a:cubicBezTo>
                <a:cubicBezTo>
                  <a:pt x="6885" y="92604"/>
                  <a:pt x="6885" y="92604"/>
                  <a:pt x="6885" y="92604"/>
                </a:cubicBezTo>
                <a:cubicBezTo>
                  <a:pt x="1721" y="92604"/>
                  <a:pt x="0" y="86816"/>
                  <a:pt x="0" y="81414"/>
                </a:cubicBezTo>
                <a:cubicBezTo>
                  <a:pt x="0" y="43601"/>
                  <a:pt x="0" y="43601"/>
                  <a:pt x="0" y="43601"/>
                </a:cubicBezTo>
                <a:cubicBezTo>
                  <a:pt x="0" y="38199"/>
                  <a:pt x="1721" y="32797"/>
                  <a:pt x="6885" y="32797"/>
                </a:cubicBezTo>
                <a:lnTo>
                  <a:pt x="6885" y="32797"/>
                </a:lnTo>
                <a:cubicBezTo>
                  <a:pt x="29508" y="32797"/>
                  <a:pt x="29508" y="32797"/>
                  <a:pt x="29508" y="32797"/>
                </a:cubicBezTo>
                <a:cubicBezTo>
                  <a:pt x="52131" y="3086"/>
                  <a:pt x="52131" y="3086"/>
                  <a:pt x="52131" y="3086"/>
                </a:cubicBezTo>
                <a:lnTo>
                  <a:pt x="52131" y="3086"/>
                </a:lnTo>
                <a:cubicBezTo>
                  <a:pt x="53852" y="3086"/>
                  <a:pt x="55573" y="0"/>
                  <a:pt x="57295" y="0"/>
                </a:cubicBezTo>
                <a:cubicBezTo>
                  <a:pt x="60737" y="0"/>
                  <a:pt x="64180" y="5787"/>
                  <a:pt x="64180" y="11189"/>
                </a:cubicBezTo>
                <a:cubicBezTo>
                  <a:pt x="64180" y="43601"/>
                  <a:pt x="64180" y="43601"/>
                  <a:pt x="64180" y="43601"/>
                </a:cubicBezTo>
                <a:cubicBezTo>
                  <a:pt x="64180" y="70610"/>
                  <a:pt x="64180" y="70610"/>
                  <a:pt x="64180" y="70610"/>
                </a:cubicBezTo>
                <a:cubicBezTo>
                  <a:pt x="64180" y="81414"/>
                  <a:pt x="64180" y="81414"/>
                  <a:pt x="64180" y="81414"/>
                </a:cubicBezTo>
                <a:cubicBezTo>
                  <a:pt x="64180" y="92604"/>
                  <a:pt x="64180" y="92604"/>
                  <a:pt x="64180" y="92604"/>
                </a:cubicBezTo>
                <a:cubicBezTo>
                  <a:pt x="64180" y="108810"/>
                  <a:pt x="64180" y="108810"/>
                  <a:pt x="64180" y="108810"/>
                </a:cubicBezTo>
                <a:cubicBezTo>
                  <a:pt x="64180" y="116913"/>
                  <a:pt x="60737" y="119614"/>
                  <a:pt x="57295" y="11961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1" name="Shape 5001"/>
          <p:cNvSpPr/>
          <p:nvPr/>
        </p:nvSpPr>
        <p:spPr>
          <a:xfrm>
            <a:off x="2179253" y="1654089"/>
            <a:ext cx="233976" cy="148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969" y="73311"/>
                </a:moveTo>
                <a:lnTo>
                  <a:pt x="112969" y="73311"/>
                </a:lnTo>
                <a:cubicBezTo>
                  <a:pt x="106181" y="73311"/>
                  <a:pt x="106181" y="73311"/>
                  <a:pt x="106181" y="73311"/>
                </a:cubicBezTo>
                <a:cubicBezTo>
                  <a:pt x="106181" y="84115"/>
                  <a:pt x="106181" y="84115"/>
                  <a:pt x="106181" y="84115"/>
                </a:cubicBezTo>
                <a:cubicBezTo>
                  <a:pt x="106181" y="89903"/>
                  <a:pt x="102787" y="95305"/>
                  <a:pt x="99393" y="95305"/>
                </a:cubicBezTo>
                <a:cubicBezTo>
                  <a:pt x="94060" y="95305"/>
                  <a:pt x="92363" y="89903"/>
                  <a:pt x="92363" y="84115"/>
                </a:cubicBezTo>
                <a:cubicBezTo>
                  <a:pt x="92363" y="73311"/>
                  <a:pt x="92363" y="73311"/>
                  <a:pt x="92363" y="73311"/>
                </a:cubicBezTo>
                <a:cubicBezTo>
                  <a:pt x="85575" y="73311"/>
                  <a:pt x="85575" y="73311"/>
                  <a:pt x="85575" y="73311"/>
                </a:cubicBezTo>
                <a:cubicBezTo>
                  <a:pt x="80484" y="73311"/>
                  <a:pt x="78787" y="67909"/>
                  <a:pt x="78787" y="62893"/>
                </a:cubicBezTo>
                <a:cubicBezTo>
                  <a:pt x="78787" y="57491"/>
                  <a:pt x="80484" y="52090"/>
                  <a:pt x="85575" y="52090"/>
                </a:cubicBezTo>
                <a:cubicBezTo>
                  <a:pt x="92363" y="52090"/>
                  <a:pt x="92363" y="52090"/>
                  <a:pt x="92363" y="52090"/>
                </a:cubicBezTo>
                <a:cubicBezTo>
                  <a:pt x="92363" y="40900"/>
                  <a:pt x="92363" y="40900"/>
                  <a:pt x="92363" y="40900"/>
                </a:cubicBezTo>
                <a:cubicBezTo>
                  <a:pt x="92363" y="35498"/>
                  <a:pt x="94060" y="30096"/>
                  <a:pt x="99393" y="30096"/>
                </a:cubicBezTo>
                <a:cubicBezTo>
                  <a:pt x="102787" y="30096"/>
                  <a:pt x="106181" y="35498"/>
                  <a:pt x="106181" y="40900"/>
                </a:cubicBezTo>
                <a:cubicBezTo>
                  <a:pt x="106181" y="52090"/>
                  <a:pt x="106181" y="52090"/>
                  <a:pt x="106181" y="52090"/>
                </a:cubicBezTo>
                <a:cubicBezTo>
                  <a:pt x="112969" y="52090"/>
                  <a:pt x="112969" y="52090"/>
                  <a:pt x="112969" y="52090"/>
                </a:cubicBezTo>
                <a:cubicBezTo>
                  <a:pt x="116363" y="52090"/>
                  <a:pt x="119757" y="57491"/>
                  <a:pt x="119757" y="62893"/>
                </a:cubicBezTo>
                <a:cubicBezTo>
                  <a:pt x="119757" y="67909"/>
                  <a:pt x="116363" y="73311"/>
                  <a:pt x="112969" y="73311"/>
                </a:cubicBezTo>
                <a:close/>
                <a:moveTo>
                  <a:pt x="58181" y="119614"/>
                </a:moveTo>
                <a:lnTo>
                  <a:pt x="58181" y="119614"/>
                </a:lnTo>
                <a:cubicBezTo>
                  <a:pt x="56484" y="119614"/>
                  <a:pt x="54787" y="119614"/>
                  <a:pt x="53090" y="119614"/>
                </a:cubicBezTo>
                <a:lnTo>
                  <a:pt x="53090" y="119614"/>
                </a:lnTo>
                <a:cubicBezTo>
                  <a:pt x="30787" y="92604"/>
                  <a:pt x="30787" y="92604"/>
                  <a:pt x="30787" y="92604"/>
                </a:cubicBezTo>
                <a:cubicBezTo>
                  <a:pt x="6787" y="92604"/>
                  <a:pt x="6787" y="92604"/>
                  <a:pt x="6787" y="92604"/>
                </a:cubicBezTo>
                <a:cubicBezTo>
                  <a:pt x="3393" y="92604"/>
                  <a:pt x="0" y="86816"/>
                  <a:pt x="0" y="81414"/>
                </a:cubicBezTo>
                <a:cubicBezTo>
                  <a:pt x="0" y="43601"/>
                  <a:pt x="0" y="43601"/>
                  <a:pt x="0" y="43601"/>
                </a:cubicBezTo>
                <a:cubicBezTo>
                  <a:pt x="0" y="38199"/>
                  <a:pt x="3393" y="32797"/>
                  <a:pt x="6787" y="32797"/>
                </a:cubicBezTo>
                <a:lnTo>
                  <a:pt x="6787" y="32797"/>
                </a:lnTo>
                <a:cubicBezTo>
                  <a:pt x="30787" y="32797"/>
                  <a:pt x="30787" y="32797"/>
                  <a:pt x="30787" y="32797"/>
                </a:cubicBezTo>
                <a:cubicBezTo>
                  <a:pt x="53090" y="3086"/>
                  <a:pt x="53090" y="3086"/>
                  <a:pt x="53090" y="3086"/>
                </a:cubicBezTo>
                <a:lnTo>
                  <a:pt x="53090" y="3086"/>
                </a:lnTo>
                <a:cubicBezTo>
                  <a:pt x="54787" y="3086"/>
                  <a:pt x="56484" y="0"/>
                  <a:pt x="58181" y="0"/>
                </a:cubicBezTo>
                <a:cubicBezTo>
                  <a:pt x="61575" y="0"/>
                  <a:pt x="64969" y="5787"/>
                  <a:pt x="64969" y="11189"/>
                </a:cubicBezTo>
                <a:cubicBezTo>
                  <a:pt x="64969" y="43601"/>
                  <a:pt x="64969" y="43601"/>
                  <a:pt x="64969" y="43601"/>
                </a:cubicBezTo>
                <a:cubicBezTo>
                  <a:pt x="64969" y="70610"/>
                  <a:pt x="64969" y="70610"/>
                  <a:pt x="64969" y="70610"/>
                </a:cubicBezTo>
                <a:cubicBezTo>
                  <a:pt x="64969" y="81414"/>
                  <a:pt x="64969" y="81414"/>
                  <a:pt x="64969" y="81414"/>
                </a:cubicBezTo>
                <a:cubicBezTo>
                  <a:pt x="64969" y="92604"/>
                  <a:pt x="64969" y="92604"/>
                  <a:pt x="64969" y="92604"/>
                </a:cubicBezTo>
                <a:cubicBezTo>
                  <a:pt x="64969" y="108810"/>
                  <a:pt x="64969" y="108810"/>
                  <a:pt x="64969" y="108810"/>
                </a:cubicBezTo>
                <a:cubicBezTo>
                  <a:pt x="64969" y="116913"/>
                  <a:pt x="61575" y="119614"/>
                  <a:pt x="58181" y="11961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2" name="Shape 5002"/>
          <p:cNvSpPr/>
          <p:nvPr/>
        </p:nvSpPr>
        <p:spPr>
          <a:xfrm>
            <a:off x="1711303" y="1654089"/>
            <a:ext cx="177571" cy="148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446" y="19292"/>
                </a:moveTo>
                <a:lnTo>
                  <a:pt x="117446" y="19292"/>
                </a:lnTo>
                <a:cubicBezTo>
                  <a:pt x="6702" y="111511"/>
                  <a:pt x="6702" y="111511"/>
                  <a:pt x="6702" y="111511"/>
                </a:cubicBezTo>
                <a:cubicBezTo>
                  <a:pt x="4468" y="111511"/>
                  <a:pt x="4468" y="111511"/>
                  <a:pt x="4468" y="111511"/>
                </a:cubicBezTo>
                <a:cubicBezTo>
                  <a:pt x="0" y="111511"/>
                  <a:pt x="0" y="108810"/>
                  <a:pt x="0" y="106109"/>
                </a:cubicBezTo>
                <a:lnTo>
                  <a:pt x="0" y="103408"/>
                </a:lnTo>
                <a:cubicBezTo>
                  <a:pt x="112978" y="11189"/>
                  <a:pt x="112978" y="11189"/>
                  <a:pt x="112978" y="11189"/>
                </a:cubicBezTo>
                <a:lnTo>
                  <a:pt x="115212" y="11189"/>
                </a:lnTo>
                <a:cubicBezTo>
                  <a:pt x="117446" y="11189"/>
                  <a:pt x="119680" y="13890"/>
                  <a:pt x="119680" y="16591"/>
                </a:cubicBezTo>
                <a:cubicBezTo>
                  <a:pt x="119680" y="16591"/>
                  <a:pt x="119680" y="19292"/>
                  <a:pt x="117446" y="19292"/>
                </a:cubicBezTo>
                <a:close/>
                <a:moveTo>
                  <a:pt x="13723" y="43601"/>
                </a:moveTo>
                <a:lnTo>
                  <a:pt x="13723" y="43601"/>
                </a:lnTo>
                <a:cubicBezTo>
                  <a:pt x="13723" y="38199"/>
                  <a:pt x="15957" y="32797"/>
                  <a:pt x="22659" y="32797"/>
                </a:cubicBezTo>
                <a:lnTo>
                  <a:pt x="22659" y="32797"/>
                </a:lnTo>
                <a:cubicBezTo>
                  <a:pt x="52021" y="32797"/>
                  <a:pt x="52021" y="32797"/>
                  <a:pt x="52021" y="32797"/>
                </a:cubicBezTo>
                <a:cubicBezTo>
                  <a:pt x="81382" y="3086"/>
                  <a:pt x="81382" y="3086"/>
                  <a:pt x="81382" y="3086"/>
                </a:cubicBezTo>
                <a:lnTo>
                  <a:pt x="81382" y="3086"/>
                </a:lnTo>
                <a:cubicBezTo>
                  <a:pt x="83617" y="3086"/>
                  <a:pt x="85851" y="0"/>
                  <a:pt x="88085" y="0"/>
                </a:cubicBezTo>
                <a:cubicBezTo>
                  <a:pt x="92553" y="0"/>
                  <a:pt x="97021" y="5787"/>
                  <a:pt x="97021" y="11189"/>
                </a:cubicBezTo>
                <a:cubicBezTo>
                  <a:pt x="13723" y="78713"/>
                  <a:pt x="13723" y="78713"/>
                  <a:pt x="13723" y="78713"/>
                </a:cubicBezTo>
                <a:lnTo>
                  <a:pt x="13723" y="43601"/>
                </a:lnTo>
                <a:close/>
                <a:moveTo>
                  <a:pt x="97021" y="70610"/>
                </a:moveTo>
                <a:lnTo>
                  <a:pt x="97021" y="70610"/>
                </a:lnTo>
                <a:cubicBezTo>
                  <a:pt x="97021" y="81414"/>
                  <a:pt x="97021" y="81414"/>
                  <a:pt x="97021" y="81414"/>
                </a:cubicBezTo>
                <a:cubicBezTo>
                  <a:pt x="97021" y="92604"/>
                  <a:pt x="97021" y="92604"/>
                  <a:pt x="97021" y="92604"/>
                </a:cubicBezTo>
                <a:cubicBezTo>
                  <a:pt x="97021" y="108810"/>
                  <a:pt x="97021" y="108810"/>
                  <a:pt x="97021" y="108810"/>
                </a:cubicBezTo>
                <a:cubicBezTo>
                  <a:pt x="97021" y="116913"/>
                  <a:pt x="92553" y="119614"/>
                  <a:pt x="88085" y="119614"/>
                </a:cubicBezTo>
                <a:cubicBezTo>
                  <a:pt x="85851" y="119614"/>
                  <a:pt x="83617" y="119614"/>
                  <a:pt x="83617" y="119614"/>
                </a:cubicBezTo>
                <a:lnTo>
                  <a:pt x="83617" y="119614"/>
                </a:lnTo>
                <a:cubicBezTo>
                  <a:pt x="52021" y="92604"/>
                  <a:pt x="52021" y="92604"/>
                  <a:pt x="52021" y="92604"/>
                </a:cubicBezTo>
                <a:cubicBezTo>
                  <a:pt x="45000" y="92604"/>
                  <a:pt x="45000" y="92604"/>
                  <a:pt x="45000" y="92604"/>
                </a:cubicBezTo>
                <a:cubicBezTo>
                  <a:pt x="97021" y="49389"/>
                  <a:pt x="97021" y="49389"/>
                  <a:pt x="97021" y="49389"/>
                </a:cubicBezTo>
                <a:lnTo>
                  <a:pt x="97021" y="7061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3" name="Shape 5003"/>
          <p:cNvSpPr/>
          <p:nvPr/>
        </p:nvSpPr>
        <p:spPr>
          <a:xfrm>
            <a:off x="7155398" y="1089896"/>
            <a:ext cx="286203" cy="286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1495"/>
                </a:moveTo>
                <a:lnTo>
                  <a:pt x="114219" y="91495"/>
                </a:lnTo>
                <a:cubicBezTo>
                  <a:pt x="95880" y="91495"/>
                  <a:pt x="95880" y="91495"/>
                  <a:pt x="95880" y="91495"/>
                </a:cubicBezTo>
                <a:cubicBezTo>
                  <a:pt x="95880" y="85913"/>
                  <a:pt x="95880" y="85913"/>
                  <a:pt x="95880" y="85913"/>
                </a:cubicBezTo>
                <a:cubicBezTo>
                  <a:pt x="95880" y="84518"/>
                  <a:pt x="95880" y="84518"/>
                  <a:pt x="95880" y="84518"/>
                </a:cubicBezTo>
                <a:cubicBezTo>
                  <a:pt x="95880" y="74551"/>
                  <a:pt x="95880" y="74551"/>
                  <a:pt x="95880" y="74551"/>
                </a:cubicBezTo>
                <a:cubicBezTo>
                  <a:pt x="95880" y="68970"/>
                  <a:pt x="95880" y="68970"/>
                  <a:pt x="95880" y="68970"/>
                </a:cubicBezTo>
                <a:cubicBezTo>
                  <a:pt x="95880" y="63388"/>
                  <a:pt x="95880" y="63388"/>
                  <a:pt x="95880" y="63388"/>
                </a:cubicBezTo>
                <a:cubicBezTo>
                  <a:pt x="23920" y="63388"/>
                  <a:pt x="23920" y="63388"/>
                  <a:pt x="23920" y="63388"/>
                </a:cubicBezTo>
                <a:cubicBezTo>
                  <a:pt x="23920" y="68970"/>
                  <a:pt x="23920" y="68970"/>
                  <a:pt x="23920" y="68970"/>
                </a:cubicBezTo>
                <a:cubicBezTo>
                  <a:pt x="23920" y="74551"/>
                  <a:pt x="23920" y="74551"/>
                  <a:pt x="23920" y="74551"/>
                </a:cubicBezTo>
                <a:cubicBezTo>
                  <a:pt x="23920" y="84518"/>
                  <a:pt x="23920" y="84518"/>
                  <a:pt x="23920" y="84518"/>
                </a:cubicBezTo>
                <a:cubicBezTo>
                  <a:pt x="23920" y="85913"/>
                  <a:pt x="23920" y="85913"/>
                  <a:pt x="23920" y="85913"/>
                </a:cubicBezTo>
                <a:cubicBezTo>
                  <a:pt x="23920" y="91495"/>
                  <a:pt x="23920" y="91495"/>
                  <a:pt x="23920" y="91495"/>
                </a:cubicBezTo>
                <a:cubicBezTo>
                  <a:pt x="5581" y="91495"/>
                  <a:pt x="5581" y="91495"/>
                  <a:pt x="5581" y="91495"/>
                </a:cubicBezTo>
                <a:cubicBezTo>
                  <a:pt x="1395" y="91495"/>
                  <a:pt x="0" y="90099"/>
                  <a:pt x="0" y="85913"/>
                </a:cubicBezTo>
                <a:cubicBezTo>
                  <a:pt x="0" y="33687"/>
                  <a:pt x="0" y="33687"/>
                  <a:pt x="0" y="33687"/>
                </a:cubicBezTo>
                <a:cubicBezTo>
                  <a:pt x="0" y="30897"/>
                  <a:pt x="1395" y="28106"/>
                  <a:pt x="5581" y="28106"/>
                </a:cubicBezTo>
                <a:cubicBezTo>
                  <a:pt x="114219" y="28106"/>
                  <a:pt x="114219" y="28106"/>
                  <a:pt x="114219" y="28106"/>
                </a:cubicBezTo>
                <a:cubicBezTo>
                  <a:pt x="117009" y="28106"/>
                  <a:pt x="119800" y="30897"/>
                  <a:pt x="119800" y="33687"/>
                </a:cubicBezTo>
                <a:cubicBezTo>
                  <a:pt x="119800" y="85913"/>
                  <a:pt x="119800" y="85913"/>
                  <a:pt x="119800" y="85913"/>
                </a:cubicBezTo>
                <a:cubicBezTo>
                  <a:pt x="119800" y="90099"/>
                  <a:pt x="117009" y="91495"/>
                  <a:pt x="114219" y="91495"/>
                </a:cubicBezTo>
                <a:close/>
                <a:moveTo>
                  <a:pt x="16943" y="39468"/>
                </a:moveTo>
                <a:lnTo>
                  <a:pt x="16943" y="39468"/>
                </a:lnTo>
                <a:cubicBezTo>
                  <a:pt x="12757" y="39468"/>
                  <a:pt x="11362" y="42259"/>
                  <a:pt x="11362" y="45049"/>
                </a:cubicBezTo>
                <a:cubicBezTo>
                  <a:pt x="11362" y="47840"/>
                  <a:pt x="12757" y="50631"/>
                  <a:pt x="16943" y="50631"/>
                </a:cubicBezTo>
                <a:cubicBezTo>
                  <a:pt x="19734" y="50631"/>
                  <a:pt x="22524" y="47840"/>
                  <a:pt x="22524" y="45049"/>
                </a:cubicBezTo>
                <a:cubicBezTo>
                  <a:pt x="22524" y="42259"/>
                  <a:pt x="19734" y="39468"/>
                  <a:pt x="16943" y="39468"/>
                </a:cubicBezTo>
                <a:close/>
                <a:moveTo>
                  <a:pt x="90099" y="22524"/>
                </a:moveTo>
                <a:lnTo>
                  <a:pt x="90099" y="22524"/>
                </a:lnTo>
                <a:cubicBezTo>
                  <a:pt x="29501" y="22524"/>
                  <a:pt x="29501" y="22524"/>
                  <a:pt x="29501" y="22524"/>
                </a:cubicBezTo>
                <a:lnTo>
                  <a:pt x="29501" y="22524"/>
                </a:lnTo>
                <a:cubicBezTo>
                  <a:pt x="29501" y="16943"/>
                  <a:pt x="29501" y="16943"/>
                  <a:pt x="29501" y="16943"/>
                </a:cubicBezTo>
                <a:lnTo>
                  <a:pt x="29501" y="16943"/>
                </a:lnTo>
                <a:cubicBezTo>
                  <a:pt x="29501" y="5581"/>
                  <a:pt x="29501" y="5581"/>
                  <a:pt x="29501" y="5581"/>
                </a:cubicBezTo>
                <a:cubicBezTo>
                  <a:pt x="29501" y="4186"/>
                  <a:pt x="29501" y="4186"/>
                  <a:pt x="29501" y="2790"/>
                </a:cubicBezTo>
                <a:cubicBezTo>
                  <a:pt x="30897" y="1395"/>
                  <a:pt x="32491" y="0"/>
                  <a:pt x="35282" y="0"/>
                </a:cubicBezTo>
                <a:cubicBezTo>
                  <a:pt x="84518" y="0"/>
                  <a:pt x="84518" y="0"/>
                  <a:pt x="84518" y="0"/>
                </a:cubicBezTo>
                <a:lnTo>
                  <a:pt x="84518" y="0"/>
                </a:lnTo>
                <a:lnTo>
                  <a:pt x="84518" y="0"/>
                </a:lnTo>
                <a:lnTo>
                  <a:pt x="84518" y="0"/>
                </a:lnTo>
                <a:cubicBezTo>
                  <a:pt x="85913" y="0"/>
                  <a:pt x="85913" y="0"/>
                  <a:pt x="87308" y="1395"/>
                </a:cubicBezTo>
                <a:lnTo>
                  <a:pt x="87308" y="1395"/>
                </a:lnTo>
                <a:lnTo>
                  <a:pt x="87308" y="1395"/>
                </a:lnTo>
                <a:lnTo>
                  <a:pt x="87308" y="1395"/>
                </a:lnTo>
                <a:lnTo>
                  <a:pt x="87308" y="1395"/>
                </a:lnTo>
                <a:lnTo>
                  <a:pt x="87308" y="1395"/>
                </a:lnTo>
                <a:cubicBezTo>
                  <a:pt x="88704" y="1395"/>
                  <a:pt x="88704" y="2790"/>
                  <a:pt x="88704" y="2790"/>
                </a:cubicBezTo>
                <a:lnTo>
                  <a:pt x="88704" y="2790"/>
                </a:lnTo>
                <a:cubicBezTo>
                  <a:pt x="88704" y="2790"/>
                  <a:pt x="90099" y="4186"/>
                  <a:pt x="90099" y="5581"/>
                </a:cubicBezTo>
                <a:lnTo>
                  <a:pt x="90099" y="5581"/>
                </a:lnTo>
                <a:lnTo>
                  <a:pt x="90099" y="5581"/>
                </a:lnTo>
                <a:cubicBezTo>
                  <a:pt x="90099" y="22524"/>
                  <a:pt x="90099" y="22524"/>
                  <a:pt x="90099" y="22524"/>
                </a:cubicBezTo>
                <a:close/>
                <a:moveTo>
                  <a:pt x="90099" y="80332"/>
                </a:moveTo>
                <a:lnTo>
                  <a:pt x="90099" y="80332"/>
                </a:lnTo>
                <a:cubicBezTo>
                  <a:pt x="90099" y="108438"/>
                  <a:pt x="90099" y="108438"/>
                  <a:pt x="90099" y="108438"/>
                </a:cubicBezTo>
                <a:cubicBezTo>
                  <a:pt x="90099" y="111229"/>
                  <a:pt x="90099" y="111229"/>
                  <a:pt x="90099" y="111229"/>
                </a:cubicBezTo>
                <a:cubicBezTo>
                  <a:pt x="90099" y="114019"/>
                  <a:pt x="90099" y="114019"/>
                  <a:pt x="90099" y="114019"/>
                </a:cubicBezTo>
                <a:cubicBezTo>
                  <a:pt x="90099" y="118405"/>
                  <a:pt x="87308" y="119800"/>
                  <a:pt x="84518" y="119800"/>
                </a:cubicBezTo>
                <a:cubicBezTo>
                  <a:pt x="35282" y="119800"/>
                  <a:pt x="35282" y="119800"/>
                  <a:pt x="35282" y="119800"/>
                </a:cubicBezTo>
                <a:cubicBezTo>
                  <a:pt x="32491" y="119800"/>
                  <a:pt x="29501" y="118405"/>
                  <a:pt x="29501" y="114019"/>
                </a:cubicBezTo>
                <a:cubicBezTo>
                  <a:pt x="29501" y="111229"/>
                  <a:pt x="29501" y="111229"/>
                  <a:pt x="29501" y="111229"/>
                </a:cubicBezTo>
                <a:cubicBezTo>
                  <a:pt x="29501" y="108438"/>
                  <a:pt x="29501" y="108438"/>
                  <a:pt x="29501" y="108438"/>
                </a:cubicBezTo>
                <a:cubicBezTo>
                  <a:pt x="29501" y="80332"/>
                  <a:pt x="29501" y="80332"/>
                  <a:pt x="29501" y="80332"/>
                </a:cubicBezTo>
                <a:cubicBezTo>
                  <a:pt x="29501" y="68970"/>
                  <a:pt x="29501" y="68970"/>
                  <a:pt x="29501" y="68970"/>
                </a:cubicBezTo>
                <a:cubicBezTo>
                  <a:pt x="90099" y="68970"/>
                  <a:pt x="90099" y="68970"/>
                  <a:pt x="90099" y="68970"/>
                </a:cubicBezTo>
                <a:lnTo>
                  <a:pt x="90099" y="80332"/>
                </a:lnTo>
                <a:close/>
                <a:moveTo>
                  <a:pt x="78936" y="80332"/>
                </a:moveTo>
                <a:lnTo>
                  <a:pt x="78936" y="80332"/>
                </a:lnTo>
                <a:cubicBezTo>
                  <a:pt x="40863" y="80332"/>
                  <a:pt x="40863" y="80332"/>
                  <a:pt x="40863" y="80332"/>
                </a:cubicBezTo>
                <a:cubicBezTo>
                  <a:pt x="40863" y="85913"/>
                  <a:pt x="40863" y="85913"/>
                  <a:pt x="40863" y="85913"/>
                </a:cubicBezTo>
                <a:cubicBezTo>
                  <a:pt x="78936" y="85913"/>
                  <a:pt x="78936" y="85913"/>
                  <a:pt x="78936" y="85913"/>
                </a:cubicBezTo>
                <a:lnTo>
                  <a:pt x="78936" y="80332"/>
                </a:lnTo>
                <a:close/>
                <a:moveTo>
                  <a:pt x="78936" y="91495"/>
                </a:moveTo>
                <a:lnTo>
                  <a:pt x="78936" y="91495"/>
                </a:lnTo>
                <a:cubicBezTo>
                  <a:pt x="40863" y="91495"/>
                  <a:pt x="40863" y="91495"/>
                  <a:pt x="40863" y="91495"/>
                </a:cubicBezTo>
                <a:cubicBezTo>
                  <a:pt x="40863" y="97076"/>
                  <a:pt x="40863" y="97076"/>
                  <a:pt x="40863" y="97076"/>
                </a:cubicBezTo>
                <a:cubicBezTo>
                  <a:pt x="78936" y="97076"/>
                  <a:pt x="78936" y="97076"/>
                  <a:pt x="78936" y="97076"/>
                </a:cubicBezTo>
                <a:lnTo>
                  <a:pt x="78936" y="91495"/>
                </a:lnTo>
                <a:close/>
                <a:moveTo>
                  <a:pt x="78936" y="102857"/>
                </a:moveTo>
                <a:lnTo>
                  <a:pt x="78936" y="102857"/>
                </a:lnTo>
                <a:cubicBezTo>
                  <a:pt x="40863" y="102857"/>
                  <a:pt x="40863" y="102857"/>
                  <a:pt x="40863" y="102857"/>
                </a:cubicBezTo>
                <a:cubicBezTo>
                  <a:pt x="40863" y="108438"/>
                  <a:pt x="40863" y="108438"/>
                  <a:pt x="40863" y="108438"/>
                </a:cubicBezTo>
                <a:cubicBezTo>
                  <a:pt x="78936" y="108438"/>
                  <a:pt x="78936" y="108438"/>
                  <a:pt x="78936" y="108438"/>
                </a:cubicBezTo>
                <a:lnTo>
                  <a:pt x="78936" y="10285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4" name="Shape 5004"/>
          <p:cNvSpPr/>
          <p:nvPr/>
        </p:nvSpPr>
        <p:spPr>
          <a:xfrm>
            <a:off x="6651935" y="1102433"/>
            <a:ext cx="288291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23" y="118238"/>
                </a:moveTo>
                <a:lnTo>
                  <a:pt x="118423" y="118238"/>
                </a:lnTo>
                <a:cubicBezTo>
                  <a:pt x="80788" y="70018"/>
                  <a:pt x="80788" y="70018"/>
                  <a:pt x="80788" y="70018"/>
                </a:cubicBezTo>
                <a:cubicBezTo>
                  <a:pt x="117044" y="31045"/>
                  <a:pt x="117044" y="31045"/>
                  <a:pt x="117044" y="31045"/>
                </a:cubicBezTo>
                <a:cubicBezTo>
                  <a:pt x="118423" y="32587"/>
                  <a:pt x="119802" y="34348"/>
                  <a:pt x="119802" y="35889"/>
                </a:cubicBezTo>
                <a:cubicBezTo>
                  <a:pt x="119802" y="113614"/>
                  <a:pt x="119802" y="113614"/>
                  <a:pt x="119802" y="113614"/>
                </a:cubicBezTo>
                <a:cubicBezTo>
                  <a:pt x="119802" y="115155"/>
                  <a:pt x="118423" y="116697"/>
                  <a:pt x="118423" y="118238"/>
                </a:cubicBezTo>
                <a:close/>
                <a:moveTo>
                  <a:pt x="2758" y="31045"/>
                </a:moveTo>
                <a:lnTo>
                  <a:pt x="2758" y="31045"/>
                </a:lnTo>
                <a:cubicBezTo>
                  <a:pt x="2758" y="29504"/>
                  <a:pt x="4137" y="29504"/>
                  <a:pt x="5517" y="29504"/>
                </a:cubicBezTo>
                <a:cubicBezTo>
                  <a:pt x="39014" y="29504"/>
                  <a:pt x="39014" y="29504"/>
                  <a:pt x="39014" y="29504"/>
                </a:cubicBezTo>
                <a:cubicBezTo>
                  <a:pt x="40394" y="31045"/>
                  <a:pt x="43152" y="32587"/>
                  <a:pt x="47290" y="32587"/>
                </a:cubicBezTo>
                <a:lnTo>
                  <a:pt x="48669" y="32587"/>
                </a:lnTo>
                <a:cubicBezTo>
                  <a:pt x="48669" y="49761"/>
                  <a:pt x="48669" y="49761"/>
                  <a:pt x="48669" y="49761"/>
                </a:cubicBezTo>
                <a:cubicBezTo>
                  <a:pt x="48669" y="56146"/>
                  <a:pt x="54384" y="62311"/>
                  <a:pt x="59901" y="62311"/>
                </a:cubicBezTo>
                <a:cubicBezTo>
                  <a:pt x="65418" y="62311"/>
                  <a:pt x="70935" y="56146"/>
                  <a:pt x="70935" y="49761"/>
                </a:cubicBezTo>
                <a:cubicBezTo>
                  <a:pt x="70935" y="32587"/>
                  <a:pt x="70935" y="32587"/>
                  <a:pt x="70935" y="32587"/>
                </a:cubicBezTo>
                <a:lnTo>
                  <a:pt x="72315" y="32587"/>
                </a:lnTo>
                <a:cubicBezTo>
                  <a:pt x="76650" y="32587"/>
                  <a:pt x="79408" y="31045"/>
                  <a:pt x="80788" y="29504"/>
                </a:cubicBezTo>
                <a:cubicBezTo>
                  <a:pt x="114088" y="29504"/>
                  <a:pt x="114088" y="29504"/>
                  <a:pt x="114088" y="29504"/>
                </a:cubicBezTo>
                <a:cubicBezTo>
                  <a:pt x="115665" y="29504"/>
                  <a:pt x="117044" y="29504"/>
                  <a:pt x="117044" y="31045"/>
                </a:cubicBezTo>
                <a:cubicBezTo>
                  <a:pt x="59901" y="81027"/>
                  <a:pt x="59901" y="81027"/>
                  <a:pt x="59901" y="81027"/>
                </a:cubicBezTo>
                <a:lnTo>
                  <a:pt x="2758" y="31045"/>
                </a:lnTo>
                <a:close/>
                <a:moveTo>
                  <a:pt x="72315" y="26422"/>
                </a:moveTo>
                <a:lnTo>
                  <a:pt x="72315" y="26422"/>
                </a:lnTo>
                <a:cubicBezTo>
                  <a:pt x="70935" y="26422"/>
                  <a:pt x="69556" y="26422"/>
                  <a:pt x="69556" y="24880"/>
                </a:cubicBezTo>
                <a:cubicBezTo>
                  <a:pt x="65418" y="21798"/>
                  <a:pt x="65418" y="21798"/>
                  <a:pt x="65418" y="21798"/>
                </a:cubicBezTo>
                <a:cubicBezTo>
                  <a:pt x="65418" y="49761"/>
                  <a:pt x="65418" y="49761"/>
                  <a:pt x="65418" y="49761"/>
                </a:cubicBezTo>
                <a:cubicBezTo>
                  <a:pt x="65418" y="53064"/>
                  <a:pt x="62660" y="56146"/>
                  <a:pt x="59901" y="56146"/>
                </a:cubicBezTo>
                <a:cubicBezTo>
                  <a:pt x="57142" y="56146"/>
                  <a:pt x="54384" y="53064"/>
                  <a:pt x="54384" y="49761"/>
                </a:cubicBezTo>
                <a:cubicBezTo>
                  <a:pt x="54384" y="21798"/>
                  <a:pt x="54384" y="21798"/>
                  <a:pt x="54384" y="21798"/>
                </a:cubicBezTo>
                <a:cubicBezTo>
                  <a:pt x="50049" y="24880"/>
                  <a:pt x="50049" y="24880"/>
                  <a:pt x="50049" y="24880"/>
                </a:cubicBezTo>
                <a:cubicBezTo>
                  <a:pt x="50049" y="26422"/>
                  <a:pt x="48669" y="26422"/>
                  <a:pt x="47290" y="26422"/>
                </a:cubicBezTo>
                <a:cubicBezTo>
                  <a:pt x="43152" y="26422"/>
                  <a:pt x="41773" y="24880"/>
                  <a:pt x="41773" y="20256"/>
                </a:cubicBezTo>
                <a:cubicBezTo>
                  <a:pt x="41773" y="18715"/>
                  <a:pt x="41773" y="17174"/>
                  <a:pt x="43152" y="17174"/>
                </a:cubicBezTo>
                <a:cubicBezTo>
                  <a:pt x="55763" y="1541"/>
                  <a:pt x="55763" y="1541"/>
                  <a:pt x="55763" y="1541"/>
                </a:cubicBezTo>
                <a:cubicBezTo>
                  <a:pt x="57142" y="0"/>
                  <a:pt x="58522" y="0"/>
                  <a:pt x="59901" y="0"/>
                </a:cubicBezTo>
                <a:cubicBezTo>
                  <a:pt x="61280" y="0"/>
                  <a:pt x="62660" y="0"/>
                  <a:pt x="64039" y="1541"/>
                </a:cubicBezTo>
                <a:cubicBezTo>
                  <a:pt x="76650" y="17174"/>
                  <a:pt x="76650" y="17174"/>
                  <a:pt x="76650" y="17174"/>
                </a:cubicBezTo>
                <a:cubicBezTo>
                  <a:pt x="78029" y="17174"/>
                  <a:pt x="78029" y="18715"/>
                  <a:pt x="78029" y="20256"/>
                </a:cubicBezTo>
                <a:cubicBezTo>
                  <a:pt x="78029" y="24880"/>
                  <a:pt x="76650" y="26422"/>
                  <a:pt x="72315" y="26422"/>
                </a:cubicBezTo>
                <a:close/>
                <a:moveTo>
                  <a:pt x="1379" y="118238"/>
                </a:moveTo>
                <a:lnTo>
                  <a:pt x="1379" y="118238"/>
                </a:lnTo>
                <a:cubicBezTo>
                  <a:pt x="1379" y="116697"/>
                  <a:pt x="0" y="115155"/>
                  <a:pt x="0" y="113614"/>
                </a:cubicBezTo>
                <a:cubicBezTo>
                  <a:pt x="0" y="35889"/>
                  <a:pt x="0" y="35889"/>
                  <a:pt x="0" y="35889"/>
                </a:cubicBezTo>
                <a:cubicBezTo>
                  <a:pt x="0" y="34348"/>
                  <a:pt x="1379" y="32587"/>
                  <a:pt x="2758" y="31045"/>
                </a:cubicBezTo>
                <a:cubicBezTo>
                  <a:pt x="39014" y="70018"/>
                  <a:pt x="39014" y="70018"/>
                  <a:pt x="39014" y="70018"/>
                </a:cubicBezTo>
                <a:lnTo>
                  <a:pt x="1379" y="118238"/>
                </a:lnTo>
                <a:close/>
                <a:moveTo>
                  <a:pt x="59901" y="93357"/>
                </a:moveTo>
                <a:lnTo>
                  <a:pt x="59901" y="93357"/>
                </a:lnTo>
                <a:cubicBezTo>
                  <a:pt x="75270" y="76183"/>
                  <a:pt x="75270" y="76183"/>
                  <a:pt x="75270" y="76183"/>
                </a:cubicBezTo>
                <a:cubicBezTo>
                  <a:pt x="117044" y="118238"/>
                  <a:pt x="117044" y="118238"/>
                  <a:pt x="117044" y="118238"/>
                </a:cubicBezTo>
                <a:cubicBezTo>
                  <a:pt x="117044" y="119779"/>
                  <a:pt x="115665" y="119779"/>
                  <a:pt x="114088" y="119779"/>
                </a:cubicBezTo>
                <a:cubicBezTo>
                  <a:pt x="5517" y="119779"/>
                  <a:pt x="5517" y="119779"/>
                  <a:pt x="5517" y="119779"/>
                </a:cubicBezTo>
                <a:cubicBezTo>
                  <a:pt x="4137" y="119779"/>
                  <a:pt x="2758" y="119779"/>
                  <a:pt x="2758" y="118238"/>
                </a:cubicBezTo>
                <a:cubicBezTo>
                  <a:pt x="44532" y="76183"/>
                  <a:pt x="44532" y="76183"/>
                  <a:pt x="44532" y="76183"/>
                </a:cubicBezTo>
                <a:lnTo>
                  <a:pt x="59901" y="9335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5" name="Shape 5005"/>
          <p:cNvSpPr/>
          <p:nvPr/>
        </p:nvSpPr>
        <p:spPr>
          <a:xfrm>
            <a:off x="6154737" y="1102433"/>
            <a:ext cx="286201" cy="2591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5" y="118238"/>
                </a:moveTo>
                <a:lnTo>
                  <a:pt x="118405" y="118238"/>
                </a:lnTo>
                <a:cubicBezTo>
                  <a:pt x="81727" y="70018"/>
                  <a:pt x="81727" y="70018"/>
                  <a:pt x="81727" y="70018"/>
                </a:cubicBezTo>
                <a:cubicBezTo>
                  <a:pt x="118405" y="31045"/>
                  <a:pt x="118405" y="31045"/>
                  <a:pt x="118405" y="31045"/>
                </a:cubicBezTo>
                <a:cubicBezTo>
                  <a:pt x="119800" y="32587"/>
                  <a:pt x="119800" y="34348"/>
                  <a:pt x="119800" y="35889"/>
                </a:cubicBezTo>
                <a:cubicBezTo>
                  <a:pt x="119800" y="113614"/>
                  <a:pt x="119800" y="113614"/>
                  <a:pt x="119800" y="113614"/>
                </a:cubicBezTo>
                <a:cubicBezTo>
                  <a:pt x="119800" y="115155"/>
                  <a:pt x="119800" y="116697"/>
                  <a:pt x="118405" y="118238"/>
                </a:cubicBezTo>
                <a:close/>
                <a:moveTo>
                  <a:pt x="1395" y="31045"/>
                </a:moveTo>
                <a:lnTo>
                  <a:pt x="1395" y="31045"/>
                </a:lnTo>
                <a:cubicBezTo>
                  <a:pt x="2790" y="29504"/>
                  <a:pt x="4186" y="29504"/>
                  <a:pt x="5581" y="29504"/>
                </a:cubicBezTo>
                <a:cubicBezTo>
                  <a:pt x="36677" y="29504"/>
                  <a:pt x="36677" y="29504"/>
                  <a:pt x="36677" y="29504"/>
                </a:cubicBezTo>
                <a:cubicBezTo>
                  <a:pt x="36677" y="31045"/>
                  <a:pt x="35083" y="32587"/>
                  <a:pt x="35083" y="35889"/>
                </a:cubicBezTo>
                <a:cubicBezTo>
                  <a:pt x="35083" y="38972"/>
                  <a:pt x="36677" y="42055"/>
                  <a:pt x="39468" y="43596"/>
                </a:cubicBezTo>
                <a:lnTo>
                  <a:pt x="39468" y="43596"/>
                </a:lnTo>
                <a:cubicBezTo>
                  <a:pt x="52026" y="59229"/>
                  <a:pt x="52026" y="59229"/>
                  <a:pt x="52026" y="59229"/>
                </a:cubicBezTo>
                <a:lnTo>
                  <a:pt x="52026" y="59229"/>
                </a:lnTo>
                <a:cubicBezTo>
                  <a:pt x="53621" y="60770"/>
                  <a:pt x="56411" y="62311"/>
                  <a:pt x="60598" y="62311"/>
                </a:cubicBezTo>
                <a:cubicBezTo>
                  <a:pt x="63388" y="62311"/>
                  <a:pt x="66179" y="60770"/>
                  <a:pt x="67574" y="59229"/>
                </a:cubicBezTo>
                <a:lnTo>
                  <a:pt x="67574" y="59229"/>
                </a:lnTo>
                <a:cubicBezTo>
                  <a:pt x="81727" y="43596"/>
                  <a:pt x="81727" y="43596"/>
                  <a:pt x="81727" y="43596"/>
                </a:cubicBezTo>
                <a:lnTo>
                  <a:pt x="81727" y="43596"/>
                </a:lnTo>
                <a:cubicBezTo>
                  <a:pt x="83122" y="42055"/>
                  <a:pt x="84518" y="38972"/>
                  <a:pt x="84518" y="35889"/>
                </a:cubicBezTo>
                <a:cubicBezTo>
                  <a:pt x="84518" y="32587"/>
                  <a:pt x="84518" y="31045"/>
                  <a:pt x="83122" y="29504"/>
                </a:cubicBezTo>
                <a:cubicBezTo>
                  <a:pt x="114019" y="29504"/>
                  <a:pt x="114019" y="29504"/>
                  <a:pt x="114019" y="29504"/>
                </a:cubicBezTo>
                <a:cubicBezTo>
                  <a:pt x="115415" y="29504"/>
                  <a:pt x="116810" y="29504"/>
                  <a:pt x="118405" y="31045"/>
                </a:cubicBezTo>
                <a:cubicBezTo>
                  <a:pt x="60598" y="81027"/>
                  <a:pt x="60598" y="81027"/>
                  <a:pt x="60598" y="81027"/>
                </a:cubicBezTo>
                <a:lnTo>
                  <a:pt x="1395" y="31045"/>
                </a:lnTo>
                <a:close/>
                <a:moveTo>
                  <a:pt x="63388" y="54605"/>
                </a:moveTo>
                <a:lnTo>
                  <a:pt x="63388" y="54605"/>
                </a:lnTo>
                <a:cubicBezTo>
                  <a:pt x="63388" y="56146"/>
                  <a:pt x="61993" y="56146"/>
                  <a:pt x="60598" y="56146"/>
                </a:cubicBezTo>
                <a:cubicBezTo>
                  <a:pt x="59202" y="56146"/>
                  <a:pt x="57807" y="56146"/>
                  <a:pt x="56411" y="54605"/>
                </a:cubicBezTo>
                <a:cubicBezTo>
                  <a:pt x="43654" y="38972"/>
                  <a:pt x="43654" y="38972"/>
                  <a:pt x="43654" y="38972"/>
                </a:cubicBezTo>
                <a:cubicBezTo>
                  <a:pt x="42259" y="38972"/>
                  <a:pt x="40863" y="37431"/>
                  <a:pt x="40863" y="35889"/>
                </a:cubicBezTo>
                <a:cubicBezTo>
                  <a:pt x="40863" y="31045"/>
                  <a:pt x="43654" y="29504"/>
                  <a:pt x="46445" y="29504"/>
                </a:cubicBezTo>
                <a:cubicBezTo>
                  <a:pt x="47840" y="29504"/>
                  <a:pt x="49235" y="29504"/>
                  <a:pt x="50631" y="31045"/>
                </a:cubicBezTo>
                <a:cubicBezTo>
                  <a:pt x="55016" y="34348"/>
                  <a:pt x="55016" y="34348"/>
                  <a:pt x="55016" y="34348"/>
                </a:cubicBezTo>
                <a:cubicBezTo>
                  <a:pt x="55016" y="6165"/>
                  <a:pt x="55016" y="6165"/>
                  <a:pt x="55016" y="6165"/>
                </a:cubicBezTo>
                <a:cubicBezTo>
                  <a:pt x="55016" y="3082"/>
                  <a:pt x="56411" y="0"/>
                  <a:pt x="60598" y="0"/>
                </a:cubicBezTo>
                <a:cubicBezTo>
                  <a:pt x="63388" y="0"/>
                  <a:pt x="66179" y="3082"/>
                  <a:pt x="66179" y="6165"/>
                </a:cubicBezTo>
                <a:cubicBezTo>
                  <a:pt x="66179" y="34348"/>
                  <a:pt x="66179" y="34348"/>
                  <a:pt x="66179" y="34348"/>
                </a:cubicBezTo>
                <a:cubicBezTo>
                  <a:pt x="68970" y="31045"/>
                  <a:pt x="68970" y="31045"/>
                  <a:pt x="68970" y="31045"/>
                </a:cubicBezTo>
                <a:cubicBezTo>
                  <a:pt x="70365" y="29504"/>
                  <a:pt x="71760" y="29504"/>
                  <a:pt x="73156" y="29504"/>
                </a:cubicBezTo>
                <a:cubicBezTo>
                  <a:pt x="76146" y="29504"/>
                  <a:pt x="78936" y="31045"/>
                  <a:pt x="78936" y="35889"/>
                </a:cubicBezTo>
                <a:cubicBezTo>
                  <a:pt x="78936" y="37431"/>
                  <a:pt x="78936" y="38972"/>
                  <a:pt x="77541" y="38972"/>
                </a:cubicBezTo>
                <a:lnTo>
                  <a:pt x="63388" y="54605"/>
                </a:lnTo>
                <a:close/>
                <a:moveTo>
                  <a:pt x="1395" y="118238"/>
                </a:moveTo>
                <a:lnTo>
                  <a:pt x="1395" y="118238"/>
                </a:lnTo>
                <a:cubicBezTo>
                  <a:pt x="0" y="116697"/>
                  <a:pt x="0" y="115155"/>
                  <a:pt x="0" y="113614"/>
                </a:cubicBezTo>
                <a:cubicBezTo>
                  <a:pt x="0" y="35889"/>
                  <a:pt x="0" y="35889"/>
                  <a:pt x="0" y="35889"/>
                </a:cubicBezTo>
                <a:cubicBezTo>
                  <a:pt x="0" y="34348"/>
                  <a:pt x="0" y="32587"/>
                  <a:pt x="1395" y="31045"/>
                </a:cubicBezTo>
                <a:cubicBezTo>
                  <a:pt x="38073" y="70018"/>
                  <a:pt x="38073" y="70018"/>
                  <a:pt x="38073" y="70018"/>
                </a:cubicBezTo>
                <a:lnTo>
                  <a:pt x="1395" y="118238"/>
                </a:lnTo>
                <a:close/>
                <a:moveTo>
                  <a:pt x="60598" y="93357"/>
                </a:moveTo>
                <a:lnTo>
                  <a:pt x="60598" y="93357"/>
                </a:lnTo>
                <a:cubicBezTo>
                  <a:pt x="76146" y="76183"/>
                  <a:pt x="76146" y="76183"/>
                  <a:pt x="76146" y="76183"/>
                </a:cubicBezTo>
                <a:cubicBezTo>
                  <a:pt x="118405" y="118238"/>
                  <a:pt x="118405" y="118238"/>
                  <a:pt x="118405" y="118238"/>
                </a:cubicBezTo>
                <a:cubicBezTo>
                  <a:pt x="116810" y="119779"/>
                  <a:pt x="115415" y="119779"/>
                  <a:pt x="114019" y="119779"/>
                </a:cubicBezTo>
                <a:cubicBezTo>
                  <a:pt x="5581" y="119779"/>
                  <a:pt x="5581" y="119779"/>
                  <a:pt x="5581" y="119779"/>
                </a:cubicBezTo>
                <a:cubicBezTo>
                  <a:pt x="4186" y="119779"/>
                  <a:pt x="2790" y="119779"/>
                  <a:pt x="1395" y="118238"/>
                </a:cubicBezTo>
                <a:cubicBezTo>
                  <a:pt x="45049" y="76183"/>
                  <a:pt x="45049" y="76183"/>
                  <a:pt x="45049" y="76183"/>
                </a:cubicBezTo>
                <a:lnTo>
                  <a:pt x="60598" y="9335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6" name="Shape 5006"/>
          <p:cNvSpPr/>
          <p:nvPr/>
        </p:nvSpPr>
        <p:spPr>
          <a:xfrm>
            <a:off x="5655452" y="1133776"/>
            <a:ext cx="284113" cy="198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63" y="54832"/>
                </a:moveTo>
                <a:lnTo>
                  <a:pt x="81863" y="54832"/>
                </a:lnTo>
                <a:cubicBezTo>
                  <a:pt x="118402" y="2009"/>
                  <a:pt x="118402" y="2009"/>
                  <a:pt x="118402" y="2009"/>
                </a:cubicBezTo>
                <a:cubicBezTo>
                  <a:pt x="119800" y="4019"/>
                  <a:pt x="119800" y="6028"/>
                  <a:pt x="119800" y="8038"/>
                </a:cubicBezTo>
                <a:cubicBezTo>
                  <a:pt x="119800" y="111387"/>
                  <a:pt x="119800" y="111387"/>
                  <a:pt x="119800" y="111387"/>
                </a:cubicBezTo>
                <a:cubicBezTo>
                  <a:pt x="119800" y="113397"/>
                  <a:pt x="119800" y="115693"/>
                  <a:pt x="118402" y="117703"/>
                </a:cubicBezTo>
                <a:lnTo>
                  <a:pt x="81863" y="54832"/>
                </a:lnTo>
                <a:close/>
                <a:moveTo>
                  <a:pt x="1397" y="2009"/>
                </a:moveTo>
                <a:lnTo>
                  <a:pt x="1397" y="2009"/>
                </a:lnTo>
                <a:cubicBezTo>
                  <a:pt x="2795" y="2009"/>
                  <a:pt x="4193" y="0"/>
                  <a:pt x="5590" y="0"/>
                </a:cubicBezTo>
                <a:cubicBezTo>
                  <a:pt x="114209" y="0"/>
                  <a:pt x="114209" y="0"/>
                  <a:pt x="114209" y="0"/>
                </a:cubicBezTo>
                <a:cubicBezTo>
                  <a:pt x="115607" y="0"/>
                  <a:pt x="117004" y="2009"/>
                  <a:pt x="118402" y="2009"/>
                </a:cubicBezTo>
                <a:cubicBezTo>
                  <a:pt x="59301" y="68899"/>
                  <a:pt x="59301" y="68899"/>
                  <a:pt x="59301" y="68899"/>
                </a:cubicBezTo>
                <a:lnTo>
                  <a:pt x="1397" y="2009"/>
                </a:lnTo>
                <a:close/>
                <a:moveTo>
                  <a:pt x="1397" y="117703"/>
                </a:moveTo>
                <a:lnTo>
                  <a:pt x="1397" y="117703"/>
                </a:lnTo>
                <a:cubicBezTo>
                  <a:pt x="0" y="115693"/>
                  <a:pt x="0" y="113397"/>
                  <a:pt x="0" y="111387"/>
                </a:cubicBezTo>
                <a:cubicBezTo>
                  <a:pt x="0" y="8038"/>
                  <a:pt x="0" y="8038"/>
                  <a:pt x="0" y="8038"/>
                </a:cubicBezTo>
                <a:cubicBezTo>
                  <a:pt x="0" y="6028"/>
                  <a:pt x="0" y="4019"/>
                  <a:pt x="1397" y="2009"/>
                </a:cubicBezTo>
                <a:cubicBezTo>
                  <a:pt x="38136" y="54832"/>
                  <a:pt x="38136" y="54832"/>
                  <a:pt x="38136" y="54832"/>
                </a:cubicBezTo>
                <a:lnTo>
                  <a:pt x="1397" y="117703"/>
                </a:lnTo>
                <a:close/>
                <a:moveTo>
                  <a:pt x="59301" y="85263"/>
                </a:moveTo>
                <a:lnTo>
                  <a:pt x="59301" y="85263"/>
                </a:lnTo>
                <a:cubicBezTo>
                  <a:pt x="74675" y="62870"/>
                  <a:pt x="74675" y="62870"/>
                  <a:pt x="74675" y="62870"/>
                </a:cubicBezTo>
                <a:cubicBezTo>
                  <a:pt x="118402" y="117703"/>
                  <a:pt x="118402" y="117703"/>
                  <a:pt x="118402" y="117703"/>
                </a:cubicBezTo>
                <a:cubicBezTo>
                  <a:pt x="117004" y="119712"/>
                  <a:pt x="115607" y="119712"/>
                  <a:pt x="114209" y="119712"/>
                </a:cubicBezTo>
                <a:cubicBezTo>
                  <a:pt x="5590" y="119712"/>
                  <a:pt x="5590" y="119712"/>
                  <a:pt x="5590" y="119712"/>
                </a:cubicBezTo>
                <a:cubicBezTo>
                  <a:pt x="4193" y="119712"/>
                  <a:pt x="2795" y="119712"/>
                  <a:pt x="1397" y="117703"/>
                </a:cubicBezTo>
                <a:cubicBezTo>
                  <a:pt x="43727" y="62870"/>
                  <a:pt x="43727" y="62870"/>
                  <a:pt x="43727" y="62870"/>
                </a:cubicBezTo>
                <a:lnTo>
                  <a:pt x="59301" y="8526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7" name="Shape 5007"/>
          <p:cNvSpPr/>
          <p:nvPr/>
        </p:nvSpPr>
        <p:spPr>
          <a:xfrm>
            <a:off x="5151989" y="1106612"/>
            <a:ext cx="288291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74"/>
                </a:moveTo>
                <a:lnTo>
                  <a:pt x="114276" y="119774"/>
                </a:lnTo>
                <a:cubicBezTo>
                  <a:pt x="5526" y="119774"/>
                  <a:pt x="5526" y="119774"/>
                  <a:pt x="5526" y="119774"/>
                </a:cubicBezTo>
                <a:cubicBezTo>
                  <a:pt x="2763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2763" y="0"/>
                  <a:pt x="5526" y="0"/>
                </a:cubicBezTo>
                <a:cubicBezTo>
                  <a:pt x="114276" y="0"/>
                  <a:pt x="114276" y="0"/>
                  <a:pt x="114276" y="0"/>
                </a:cubicBezTo>
                <a:cubicBezTo>
                  <a:pt x="117039" y="0"/>
                  <a:pt x="119802" y="3163"/>
                  <a:pt x="119802" y="6327"/>
                </a:cubicBezTo>
                <a:cubicBezTo>
                  <a:pt x="119802" y="113446"/>
                  <a:pt x="119802" y="113446"/>
                  <a:pt x="119802" y="113446"/>
                </a:cubicBezTo>
                <a:cubicBezTo>
                  <a:pt x="119802" y="116610"/>
                  <a:pt x="117039" y="119774"/>
                  <a:pt x="114276" y="119774"/>
                </a:cubicBezTo>
                <a:close/>
                <a:moveTo>
                  <a:pt x="11052" y="6327"/>
                </a:moveTo>
                <a:lnTo>
                  <a:pt x="11052" y="6327"/>
                </a:lnTo>
                <a:cubicBezTo>
                  <a:pt x="8289" y="6327"/>
                  <a:pt x="5526" y="9717"/>
                  <a:pt x="5526" y="12881"/>
                </a:cubicBezTo>
                <a:cubicBezTo>
                  <a:pt x="5526" y="17627"/>
                  <a:pt x="8289" y="19209"/>
                  <a:pt x="11052" y="19209"/>
                </a:cubicBezTo>
                <a:cubicBezTo>
                  <a:pt x="15197" y="19209"/>
                  <a:pt x="16578" y="17627"/>
                  <a:pt x="16578" y="12881"/>
                </a:cubicBezTo>
                <a:cubicBezTo>
                  <a:pt x="16578" y="9717"/>
                  <a:pt x="15197" y="6327"/>
                  <a:pt x="11052" y="6327"/>
                </a:cubicBezTo>
                <a:close/>
                <a:moveTo>
                  <a:pt x="27828" y="6327"/>
                </a:moveTo>
                <a:lnTo>
                  <a:pt x="27828" y="6327"/>
                </a:lnTo>
                <a:cubicBezTo>
                  <a:pt x="25065" y="6327"/>
                  <a:pt x="22302" y="9717"/>
                  <a:pt x="22302" y="12881"/>
                </a:cubicBezTo>
                <a:cubicBezTo>
                  <a:pt x="22302" y="17627"/>
                  <a:pt x="25065" y="19209"/>
                  <a:pt x="27828" y="19209"/>
                </a:cubicBezTo>
                <a:cubicBezTo>
                  <a:pt x="31973" y="19209"/>
                  <a:pt x="33355" y="17627"/>
                  <a:pt x="33355" y="12881"/>
                </a:cubicBezTo>
                <a:cubicBezTo>
                  <a:pt x="33355" y="9717"/>
                  <a:pt x="31973" y="6327"/>
                  <a:pt x="27828" y="6327"/>
                </a:cubicBezTo>
                <a:close/>
                <a:moveTo>
                  <a:pt x="44605" y="6327"/>
                </a:moveTo>
                <a:lnTo>
                  <a:pt x="44605" y="6327"/>
                </a:lnTo>
                <a:cubicBezTo>
                  <a:pt x="41842" y="6327"/>
                  <a:pt x="38881" y="9717"/>
                  <a:pt x="38881" y="12881"/>
                </a:cubicBezTo>
                <a:cubicBezTo>
                  <a:pt x="38881" y="17627"/>
                  <a:pt x="41842" y="19209"/>
                  <a:pt x="44605" y="19209"/>
                </a:cubicBezTo>
                <a:cubicBezTo>
                  <a:pt x="48750" y="19209"/>
                  <a:pt x="50131" y="17627"/>
                  <a:pt x="50131" y="12881"/>
                </a:cubicBezTo>
                <a:cubicBezTo>
                  <a:pt x="50131" y="9717"/>
                  <a:pt x="48750" y="6327"/>
                  <a:pt x="44605" y="6327"/>
                </a:cubicBezTo>
                <a:close/>
                <a:moveTo>
                  <a:pt x="114276" y="25536"/>
                </a:moveTo>
                <a:lnTo>
                  <a:pt x="114276" y="25536"/>
                </a:lnTo>
                <a:cubicBezTo>
                  <a:pt x="108750" y="25536"/>
                  <a:pt x="108750" y="25536"/>
                  <a:pt x="108750" y="25536"/>
                </a:cubicBezTo>
                <a:cubicBezTo>
                  <a:pt x="11052" y="25536"/>
                  <a:pt x="11052" y="25536"/>
                  <a:pt x="11052" y="25536"/>
                </a:cubicBezTo>
                <a:cubicBezTo>
                  <a:pt x="5526" y="25536"/>
                  <a:pt x="5526" y="25536"/>
                  <a:pt x="5526" y="25536"/>
                </a:cubicBezTo>
                <a:cubicBezTo>
                  <a:pt x="5526" y="113446"/>
                  <a:pt x="5526" y="113446"/>
                  <a:pt x="5526" y="113446"/>
                </a:cubicBezTo>
                <a:cubicBezTo>
                  <a:pt x="114276" y="113446"/>
                  <a:pt x="114276" y="113446"/>
                  <a:pt x="114276" y="113446"/>
                </a:cubicBezTo>
                <a:lnTo>
                  <a:pt x="114276" y="25536"/>
                </a:lnTo>
                <a:close/>
                <a:moveTo>
                  <a:pt x="43223" y="51073"/>
                </a:moveTo>
                <a:lnTo>
                  <a:pt x="43223" y="51073"/>
                </a:lnTo>
                <a:cubicBezTo>
                  <a:pt x="44605" y="49491"/>
                  <a:pt x="48750" y="49491"/>
                  <a:pt x="50131" y="51073"/>
                </a:cubicBezTo>
                <a:cubicBezTo>
                  <a:pt x="60000" y="62372"/>
                  <a:pt x="60000" y="62372"/>
                  <a:pt x="60000" y="62372"/>
                </a:cubicBezTo>
                <a:cubicBezTo>
                  <a:pt x="69671" y="51073"/>
                  <a:pt x="69671" y="51073"/>
                  <a:pt x="69671" y="51073"/>
                </a:cubicBezTo>
                <a:cubicBezTo>
                  <a:pt x="71052" y="49491"/>
                  <a:pt x="75197" y="49491"/>
                  <a:pt x="76578" y="51073"/>
                </a:cubicBezTo>
                <a:cubicBezTo>
                  <a:pt x="79539" y="54463"/>
                  <a:pt x="79539" y="57627"/>
                  <a:pt x="76578" y="60790"/>
                </a:cubicBezTo>
                <a:cubicBezTo>
                  <a:pt x="68289" y="70282"/>
                  <a:pt x="68289" y="70282"/>
                  <a:pt x="68289" y="70282"/>
                </a:cubicBezTo>
                <a:cubicBezTo>
                  <a:pt x="76578" y="81581"/>
                  <a:pt x="76578" y="81581"/>
                  <a:pt x="76578" y="81581"/>
                </a:cubicBezTo>
                <a:cubicBezTo>
                  <a:pt x="79539" y="83163"/>
                  <a:pt x="79539" y="87909"/>
                  <a:pt x="76578" y="91073"/>
                </a:cubicBezTo>
                <a:cubicBezTo>
                  <a:pt x="75197" y="92655"/>
                  <a:pt x="71052" y="92655"/>
                  <a:pt x="69671" y="91073"/>
                </a:cubicBezTo>
                <a:cubicBezTo>
                  <a:pt x="60000" y="80000"/>
                  <a:pt x="60000" y="80000"/>
                  <a:pt x="60000" y="80000"/>
                </a:cubicBezTo>
                <a:cubicBezTo>
                  <a:pt x="50131" y="91073"/>
                  <a:pt x="50131" y="91073"/>
                  <a:pt x="50131" y="91073"/>
                </a:cubicBezTo>
                <a:cubicBezTo>
                  <a:pt x="48750" y="92655"/>
                  <a:pt x="44605" y="92655"/>
                  <a:pt x="43223" y="91073"/>
                </a:cubicBezTo>
                <a:cubicBezTo>
                  <a:pt x="40460" y="87909"/>
                  <a:pt x="40460" y="83163"/>
                  <a:pt x="43223" y="81581"/>
                </a:cubicBezTo>
                <a:cubicBezTo>
                  <a:pt x="51513" y="70282"/>
                  <a:pt x="51513" y="70282"/>
                  <a:pt x="51513" y="70282"/>
                </a:cubicBezTo>
                <a:cubicBezTo>
                  <a:pt x="43223" y="60790"/>
                  <a:pt x="43223" y="60790"/>
                  <a:pt x="43223" y="60790"/>
                </a:cubicBezTo>
                <a:cubicBezTo>
                  <a:pt x="40460" y="57627"/>
                  <a:pt x="40460" y="54463"/>
                  <a:pt x="43223" y="5107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8" name="Shape 5008"/>
          <p:cNvSpPr/>
          <p:nvPr/>
        </p:nvSpPr>
        <p:spPr>
          <a:xfrm>
            <a:off x="4654793" y="1106612"/>
            <a:ext cx="284113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774"/>
                </a:moveTo>
                <a:lnTo>
                  <a:pt x="114209" y="119774"/>
                </a:lnTo>
                <a:cubicBezTo>
                  <a:pt x="5590" y="119774"/>
                  <a:pt x="5590" y="119774"/>
                  <a:pt x="5590" y="119774"/>
                </a:cubicBezTo>
                <a:cubicBezTo>
                  <a:pt x="2795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2795" y="0"/>
                  <a:pt x="5590" y="0"/>
                </a:cubicBezTo>
                <a:cubicBezTo>
                  <a:pt x="114209" y="0"/>
                  <a:pt x="114209" y="0"/>
                  <a:pt x="114209" y="0"/>
                </a:cubicBezTo>
                <a:cubicBezTo>
                  <a:pt x="118402" y="0"/>
                  <a:pt x="119800" y="3163"/>
                  <a:pt x="119800" y="6327"/>
                </a:cubicBezTo>
                <a:cubicBezTo>
                  <a:pt x="119800" y="113446"/>
                  <a:pt x="119800" y="113446"/>
                  <a:pt x="119800" y="113446"/>
                </a:cubicBezTo>
                <a:cubicBezTo>
                  <a:pt x="119800" y="116610"/>
                  <a:pt x="118402" y="119774"/>
                  <a:pt x="114209" y="119774"/>
                </a:cubicBezTo>
                <a:close/>
                <a:moveTo>
                  <a:pt x="11181" y="6327"/>
                </a:moveTo>
                <a:lnTo>
                  <a:pt x="11181" y="6327"/>
                </a:lnTo>
                <a:cubicBezTo>
                  <a:pt x="8386" y="6327"/>
                  <a:pt x="5590" y="9717"/>
                  <a:pt x="5590" y="12881"/>
                </a:cubicBezTo>
                <a:cubicBezTo>
                  <a:pt x="5590" y="17627"/>
                  <a:pt x="8386" y="19209"/>
                  <a:pt x="11181" y="19209"/>
                </a:cubicBezTo>
                <a:cubicBezTo>
                  <a:pt x="13976" y="19209"/>
                  <a:pt x="16772" y="17627"/>
                  <a:pt x="16772" y="12881"/>
                </a:cubicBezTo>
                <a:cubicBezTo>
                  <a:pt x="16772" y="9717"/>
                  <a:pt x="13976" y="6327"/>
                  <a:pt x="11181" y="6327"/>
                </a:cubicBezTo>
                <a:close/>
                <a:moveTo>
                  <a:pt x="28153" y="6327"/>
                </a:moveTo>
                <a:lnTo>
                  <a:pt x="28153" y="6327"/>
                </a:lnTo>
                <a:cubicBezTo>
                  <a:pt x="25357" y="6327"/>
                  <a:pt x="22562" y="9717"/>
                  <a:pt x="22562" y="12881"/>
                </a:cubicBezTo>
                <a:cubicBezTo>
                  <a:pt x="22562" y="17627"/>
                  <a:pt x="25357" y="19209"/>
                  <a:pt x="28153" y="19209"/>
                </a:cubicBezTo>
                <a:cubicBezTo>
                  <a:pt x="30948" y="19209"/>
                  <a:pt x="33743" y="17627"/>
                  <a:pt x="33743" y="12881"/>
                </a:cubicBezTo>
                <a:cubicBezTo>
                  <a:pt x="33743" y="9717"/>
                  <a:pt x="30948" y="6327"/>
                  <a:pt x="28153" y="6327"/>
                </a:cubicBezTo>
                <a:close/>
                <a:moveTo>
                  <a:pt x="45124" y="6327"/>
                </a:moveTo>
                <a:lnTo>
                  <a:pt x="45124" y="6327"/>
                </a:lnTo>
                <a:cubicBezTo>
                  <a:pt x="42329" y="6327"/>
                  <a:pt x="39334" y="9717"/>
                  <a:pt x="39334" y="12881"/>
                </a:cubicBezTo>
                <a:cubicBezTo>
                  <a:pt x="39334" y="17627"/>
                  <a:pt x="42329" y="19209"/>
                  <a:pt x="45124" y="19209"/>
                </a:cubicBezTo>
                <a:cubicBezTo>
                  <a:pt x="47920" y="19209"/>
                  <a:pt x="50715" y="17627"/>
                  <a:pt x="50715" y="12881"/>
                </a:cubicBezTo>
                <a:cubicBezTo>
                  <a:pt x="50715" y="9717"/>
                  <a:pt x="47920" y="6327"/>
                  <a:pt x="45124" y="6327"/>
                </a:cubicBezTo>
                <a:close/>
                <a:moveTo>
                  <a:pt x="114209" y="25536"/>
                </a:moveTo>
                <a:lnTo>
                  <a:pt x="114209" y="25536"/>
                </a:lnTo>
                <a:cubicBezTo>
                  <a:pt x="108618" y="25536"/>
                  <a:pt x="108618" y="25536"/>
                  <a:pt x="108618" y="25536"/>
                </a:cubicBezTo>
                <a:cubicBezTo>
                  <a:pt x="11181" y="25536"/>
                  <a:pt x="11181" y="25536"/>
                  <a:pt x="11181" y="25536"/>
                </a:cubicBezTo>
                <a:cubicBezTo>
                  <a:pt x="5590" y="25536"/>
                  <a:pt x="5590" y="25536"/>
                  <a:pt x="5590" y="25536"/>
                </a:cubicBezTo>
                <a:cubicBezTo>
                  <a:pt x="5590" y="113446"/>
                  <a:pt x="5590" y="113446"/>
                  <a:pt x="5590" y="113446"/>
                </a:cubicBezTo>
                <a:cubicBezTo>
                  <a:pt x="114209" y="113446"/>
                  <a:pt x="114209" y="113446"/>
                  <a:pt x="114209" y="113446"/>
                </a:cubicBezTo>
                <a:lnTo>
                  <a:pt x="114209" y="25536"/>
                </a:lnTo>
                <a:close/>
                <a:moveTo>
                  <a:pt x="43727" y="63954"/>
                </a:moveTo>
                <a:lnTo>
                  <a:pt x="43727" y="63954"/>
                </a:lnTo>
                <a:cubicBezTo>
                  <a:pt x="45124" y="63954"/>
                  <a:pt x="46522" y="65536"/>
                  <a:pt x="46522" y="67118"/>
                </a:cubicBezTo>
                <a:lnTo>
                  <a:pt x="46522" y="67118"/>
                </a:lnTo>
                <a:cubicBezTo>
                  <a:pt x="54908" y="75028"/>
                  <a:pt x="54908" y="75028"/>
                  <a:pt x="54908" y="75028"/>
                </a:cubicBezTo>
                <a:cubicBezTo>
                  <a:pt x="73277" y="54463"/>
                  <a:pt x="73277" y="54463"/>
                  <a:pt x="73277" y="54463"/>
                </a:cubicBezTo>
                <a:lnTo>
                  <a:pt x="73277" y="54463"/>
                </a:lnTo>
                <a:cubicBezTo>
                  <a:pt x="74675" y="52881"/>
                  <a:pt x="76073" y="51073"/>
                  <a:pt x="77470" y="51073"/>
                </a:cubicBezTo>
                <a:cubicBezTo>
                  <a:pt x="80266" y="51073"/>
                  <a:pt x="83261" y="54463"/>
                  <a:pt x="83261" y="57627"/>
                </a:cubicBezTo>
                <a:cubicBezTo>
                  <a:pt x="83261" y="59209"/>
                  <a:pt x="81863" y="60790"/>
                  <a:pt x="80266" y="62372"/>
                </a:cubicBezTo>
                <a:lnTo>
                  <a:pt x="80266" y="62372"/>
                </a:lnTo>
                <a:cubicBezTo>
                  <a:pt x="57703" y="87909"/>
                  <a:pt x="57703" y="87909"/>
                  <a:pt x="57703" y="87909"/>
                </a:cubicBezTo>
                <a:lnTo>
                  <a:pt x="57703" y="87909"/>
                </a:lnTo>
                <a:cubicBezTo>
                  <a:pt x="57703" y="89491"/>
                  <a:pt x="56306" y="89491"/>
                  <a:pt x="54908" y="89491"/>
                </a:cubicBezTo>
                <a:cubicBezTo>
                  <a:pt x="53510" y="89491"/>
                  <a:pt x="52113" y="89491"/>
                  <a:pt x="50715" y="87909"/>
                </a:cubicBezTo>
                <a:lnTo>
                  <a:pt x="50715" y="87909"/>
                </a:lnTo>
                <a:cubicBezTo>
                  <a:pt x="39334" y="75028"/>
                  <a:pt x="39334" y="75028"/>
                  <a:pt x="39334" y="75028"/>
                </a:cubicBezTo>
                <a:lnTo>
                  <a:pt x="39334" y="75028"/>
                </a:lnTo>
                <a:cubicBezTo>
                  <a:pt x="37936" y="73446"/>
                  <a:pt x="37936" y="71864"/>
                  <a:pt x="37936" y="70282"/>
                </a:cubicBezTo>
                <a:cubicBezTo>
                  <a:pt x="37936" y="67118"/>
                  <a:pt x="39334" y="63954"/>
                  <a:pt x="43727" y="6395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09" name="Shape 5009"/>
          <p:cNvSpPr/>
          <p:nvPr/>
        </p:nvSpPr>
        <p:spPr>
          <a:xfrm>
            <a:off x="4155505" y="1106612"/>
            <a:ext cx="284113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774"/>
                </a:moveTo>
                <a:lnTo>
                  <a:pt x="114209" y="119774"/>
                </a:lnTo>
                <a:cubicBezTo>
                  <a:pt x="5590" y="119774"/>
                  <a:pt x="5590" y="119774"/>
                  <a:pt x="5590" y="119774"/>
                </a:cubicBezTo>
                <a:cubicBezTo>
                  <a:pt x="1397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1397" y="0"/>
                  <a:pt x="5590" y="0"/>
                </a:cubicBezTo>
                <a:cubicBezTo>
                  <a:pt x="114209" y="0"/>
                  <a:pt x="114209" y="0"/>
                  <a:pt x="114209" y="0"/>
                </a:cubicBezTo>
                <a:cubicBezTo>
                  <a:pt x="117004" y="0"/>
                  <a:pt x="119800" y="3163"/>
                  <a:pt x="119800" y="6327"/>
                </a:cubicBezTo>
                <a:cubicBezTo>
                  <a:pt x="119800" y="113446"/>
                  <a:pt x="119800" y="113446"/>
                  <a:pt x="119800" y="113446"/>
                </a:cubicBezTo>
                <a:cubicBezTo>
                  <a:pt x="119800" y="116610"/>
                  <a:pt x="117004" y="119774"/>
                  <a:pt x="114209" y="119774"/>
                </a:cubicBezTo>
                <a:close/>
                <a:moveTo>
                  <a:pt x="11181" y="6327"/>
                </a:moveTo>
                <a:lnTo>
                  <a:pt x="11181" y="6327"/>
                </a:lnTo>
                <a:cubicBezTo>
                  <a:pt x="6988" y="6327"/>
                  <a:pt x="5590" y="9717"/>
                  <a:pt x="5590" y="12881"/>
                </a:cubicBezTo>
                <a:cubicBezTo>
                  <a:pt x="5590" y="17627"/>
                  <a:pt x="6988" y="19209"/>
                  <a:pt x="11181" y="19209"/>
                </a:cubicBezTo>
                <a:cubicBezTo>
                  <a:pt x="13976" y="19209"/>
                  <a:pt x="16772" y="17627"/>
                  <a:pt x="16772" y="12881"/>
                </a:cubicBezTo>
                <a:cubicBezTo>
                  <a:pt x="16772" y="9717"/>
                  <a:pt x="13976" y="6327"/>
                  <a:pt x="11181" y="6327"/>
                </a:cubicBezTo>
                <a:close/>
                <a:moveTo>
                  <a:pt x="28153" y="6327"/>
                </a:moveTo>
                <a:lnTo>
                  <a:pt x="28153" y="6327"/>
                </a:lnTo>
                <a:cubicBezTo>
                  <a:pt x="23960" y="6327"/>
                  <a:pt x="22562" y="9717"/>
                  <a:pt x="22562" y="12881"/>
                </a:cubicBezTo>
                <a:cubicBezTo>
                  <a:pt x="22562" y="17627"/>
                  <a:pt x="23960" y="19209"/>
                  <a:pt x="28153" y="19209"/>
                </a:cubicBezTo>
                <a:cubicBezTo>
                  <a:pt x="30948" y="19209"/>
                  <a:pt x="33743" y="17627"/>
                  <a:pt x="33743" y="12881"/>
                </a:cubicBezTo>
                <a:cubicBezTo>
                  <a:pt x="33743" y="9717"/>
                  <a:pt x="30948" y="6327"/>
                  <a:pt x="28153" y="6327"/>
                </a:cubicBezTo>
                <a:close/>
                <a:moveTo>
                  <a:pt x="45124" y="6327"/>
                </a:moveTo>
                <a:lnTo>
                  <a:pt x="45124" y="6327"/>
                </a:lnTo>
                <a:cubicBezTo>
                  <a:pt x="40732" y="6327"/>
                  <a:pt x="39334" y="9717"/>
                  <a:pt x="39334" y="12881"/>
                </a:cubicBezTo>
                <a:cubicBezTo>
                  <a:pt x="39334" y="17627"/>
                  <a:pt x="40732" y="19209"/>
                  <a:pt x="45124" y="19209"/>
                </a:cubicBezTo>
                <a:cubicBezTo>
                  <a:pt x="47920" y="19209"/>
                  <a:pt x="50715" y="17627"/>
                  <a:pt x="50715" y="12881"/>
                </a:cubicBezTo>
                <a:cubicBezTo>
                  <a:pt x="50715" y="9717"/>
                  <a:pt x="47920" y="6327"/>
                  <a:pt x="45124" y="6327"/>
                </a:cubicBezTo>
                <a:close/>
                <a:moveTo>
                  <a:pt x="114209" y="25536"/>
                </a:moveTo>
                <a:lnTo>
                  <a:pt x="114209" y="25536"/>
                </a:lnTo>
                <a:cubicBezTo>
                  <a:pt x="108618" y="25536"/>
                  <a:pt x="108618" y="25536"/>
                  <a:pt x="108618" y="25536"/>
                </a:cubicBezTo>
                <a:cubicBezTo>
                  <a:pt x="11181" y="25536"/>
                  <a:pt x="11181" y="25536"/>
                  <a:pt x="11181" y="25536"/>
                </a:cubicBezTo>
                <a:cubicBezTo>
                  <a:pt x="5590" y="25536"/>
                  <a:pt x="5590" y="25536"/>
                  <a:pt x="5590" y="25536"/>
                </a:cubicBezTo>
                <a:cubicBezTo>
                  <a:pt x="5590" y="113446"/>
                  <a:pt x="5590" y="113446"/>
                  <a:pt x="5590" y="113446"/>
                </a:cubicBezTo>
                <a:cubicBezTo>
                  <a:pt x="114209" y="113446"/>
                  <a:pt x="114209" y="113446"/>
                  <a:pt x="114209" y="113446"/>
                </a:cubicBezTo>
                <a:lnTo>
                  <a:pt x="114209" y="25536"/>
                </a:lnTo>
                <a:close/>
                <a:moveTo>
                  <a:pt x="40732" y="63954"/>
                </a:moveTo>
                <a:lnTo>
                  <a:pt x="40732" y="63954"/>
                </a:lnTo>
                <a:cubicBezTo>
                  <a:pt x="53510" y="63954"/>
                  <a:pt x="53510" y="63954"/>
                  <a:pt x="53510" y="63954"/>
                </a:cubicBezTo>
                <a:lnTo>
                  <a:pt x="53510" y="63954"/>
                </a:lnTo>
                <a:cubicBezTo>
                  <a:pt x="64891" y="63954"/>
                  <a:pt x="64891" y="63954"/>
                  <a:pt x="64891" y="63954"/>
                </a:cubicBezTo>
                <a:lnTo>
                  <a:pt x="64891" y="63954"/>
                </a:lnTo>
                <a:cubicBezTo>
                  <a:pt x="78868" y="63954"/>
                  <a:pt x="78868" y="63954"/>
                  <a:pt x="78868" y="63954"/>
                </a:cubicBezTo>
                <a:cubicBezTo>
                  <a:pt x="81663" y="63954"/>
                  <a:pt x="84658" y="67118"/>
                  <a:pt x="84658" y="70282"/>
                </a:cubicBezTo>
                <a:cubicBezTo>
                  <a:pt x="84658" y="75028"/>
                  <a:pt x="81663" y="76610"/>
                  <a:pt x="78868" y="76610"/>
                </a:cubicBezTo>
                <a:lnTo>
                  <a:pt x="78868" y="76610"/>
                </a:lnTo>
                <a:cubicBezTo>
                  <a:pt x="47920" y="76610"/>
                  <a:pt x="47920" y="76610"/>
                  <a:pt x="47920" y="76610"/>
                </a:cubicBezTo>
                <a:lnTo>
                  <a:pt x="47920" y="76610"/>
                </a:lnTo>
                <a:cubicBezTo>
                  <a:pt x="40732" y="76610"/>
                  <a:pt x="40732" y="76610"/>
                  <a:pt x="40732" y="76610"/>
                </a:cubicBezTo>
                <a:cubicBezTo>
                  <a:pt x="37936" y="76610"/>
                  <a:pt x="35141" y="75028"/>
                  <a:pt x="35141" y="70282"/>
                </a:cubicBezTo>
                <a:cubicBezTo>
                  <a:pt x="35141" y="67118"/>
                  <a:pt x="37936" y="63954"/>
                  <a:pt x="40732" y="6395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0" name="Shape 5010"/>
          <p:cNvSpPr/>
          <p:nvPr/>
        </p:nvSpPr>
        <p:spPr>
          <a:xfrm>
            <a:off x="3652042" y="1106612"/>
            <a:ext cx="288291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119774"/>
                </a:moveTo>
                <a:lnTo>
                  <a:pt x="114285" y="119774"/>
                </a:lnTo>
                <a:cubicBezTo>
                  <a:pt x="5714" y="119774"/>
                  <a:pt x="5714" y="119774"/>
                  <a:pt x="5714" y="119774"/>
                </a:cubicBezTo>
                <a:cubicBezTo>
                  <a:pt x="2955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2955" y="0"/>
                  <a:pt x="5714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3163"/>
                  <a:pt x="119802" y="6327"/>
                </a:cubicBezTo>
                <a:cubicBezTo>
                  <a:pt x="119802" y="113446"/>
                  <a:pt x="119802" y="113446"/>
                  <a:pt x="119802" y="113446"/>
                </a:cubicBezTo>
                <a:cubicBezTo>
                  <a:pt x="119802" y="116610"/>
                  <a:pt x="117044" y="119774"/>
                  <a:pt x="114285" y="119774"/>
                </a:cubicBezTo>
                <a:close/>
                <a:moveTo>
                  <a:pt x="11231" y="6327"/>
                </a:moveTo>
                <a:lnTo>
                  <a:pt x="11231" y="6327"/>
                </a:lnTo>
                <a:cubicBezTo>
                  <a:pt x="8472" y="6327"/>
                  <a:pt x="5714" y="9717"/>
                  <a:pt x="5714" y="12881"/>
                </a:cubicBezTo>
                <a:cubicBezTo>
                  <a:pt x="5714" y="17627"/>
                  <a:pt x="8472" y="19209"/>
                  <a:pt x="11231" y="19209"/>
                </a:cubicBezTo>
                <a:cubicBezTo>
                  <a:pt x="15369" y="19209"/>
                  <a:pt x="16748" y="17627"/>
                  <a:pt x="16748" y="12881"/>
                </a:cubicBezTo>
                <a:cubicBezTo>
                  <a:pt x="16748" y="9717"/>
                  <a:pt x="15369" y="6327"/>
                  <a:pt x="11231" y="6327"/>
                </a:cubicBezTo>
                <a:close/>
                <a:moveTo>
                  <a:pt x="27980" y="6327"/>
                </a:moveTo>
                <a:lnTo>
                  <a:pt x="27980" y="6327"/>
                </a:lnTo>
                <a:cubicBezTo>
                  <a:pt x="25221" y="6327"/>
                  <a:pt x="22266" y="9717"/>
                  <a:pt x="22266" y="12881"/>
                </a:cubicBezTo>
                <a:cubicBezTo>
                  <a:pt x="22266" y="17627"/>
                  <a:pt x="25221" y="19209"/>
                  <a:pt x="27980" y="19209"/>
                </a:cubicBezTo>
                <a:cubicBezTo>
                  <a:pt x="32118" y="19209"/>
                  <a:pt x="33497" y="17627"/>
                  <a:pt x="33497" y="12881"/>
                </a:cubicBezTo>
                <a:cubicBezTo>
                  <a:pt x="33497" y="9717"/>
                  <a:pt x="32118" y="6327"/>
                  <a:pt x="27980" y="6327"/>
                </a:cubicBezTo>
                <a:close/>
                <a:moveTo>
                  <a:pt x="44532" y="6327"/>
                </a:moveTo>
                <a:lnTo>
                  <a:pt x="44532" y="6327"/>
                </a:lnTo>
                <a:cubicBezTo>
                  <a:pt x="41773" y="6327"/>
                  <a:pt x="39014" y="9717"/>
                  <a:pt x="39014" y="12881"/>
                </a:cubicBezTo>
                <a:cubicBezTo>
                  <a:pt x="39014" y="17627"/>
                  <a:pt x="41773" y="19209"/>
                  <a:pt x="44532" y="19209"/>
                </a:cubicBezTo>
                <a:cubicBezTo>
                  <a:pt x="48866" y="19209"/>
                  <a:pt x="50246" y="17627"/>
                  <a:pt x="50246" y="12881"/>
                </a:cubicBezTo>
                <a:cubicBezTo>
                  <a:pt x="50246" y="9717"/>
                  <a:pt x="48866" y="6327"/>
                  <a:pt x="44532" y="6327"/>
                </a:cubicBezTo>
                <a:close/>
                <a:moveTo>
                  <a:pt x="114285" y="25536"/>
                </a:moveTo>
                <a:lnTo>
                  <a:pt x="114285" y="25536"/>
                </a:lnTo>
                <a:cubicBezTo>
                  <a:pt x="108768" y="25536"/>
                  <a:pt x="108768" y="25536"/>
                  <a:pt x="108768" y="25536"/>
                </a:cubicBezTo>
                <a:cubicBezTo>
                  <a:pt x="11231" y="25536"/>
                  <a:pt x="11231" y="25536"/>
                  <a:pt x="11231" y="25536"/>
                </a:cubicBezTo>
                <a:cubicBezTo>
                  <a:pt x="5714" y="25536"/>
                  <a:pt x="5714" y="25536"/>
                  <a:pt x="5714" y="25536"/>
                </a:cubicBezTo>
                <a:cubicBezTo>
                  <a:pt x="5714" y="113446"/>
                  <a:pt x="5714" y="113446"/>
                  <a:pt x="5714" y="113446"/>
                </a:cubicBezTo>
                <a:cubicBezTo>
                  <a:pt x="114285" y="113446"/>
                  <a:pt x="114285" y="113446"/>
                  <a:pt x="114285" y="113446"/>
                </a:cubicBezTo>
                <a:lnTo>
                  <a:pt x="114285" y="25536"/>
                </a:lnTo>
                <a:close/>
                <a:moveTo>
                  <a:pt x="41773" y="63954"/>
                </a:moveTo>
                <a:lnTo>
                  <a:pt x="41773" y="63954"/>
                </a:lnTo>
                <a:cubicBezTo>
                  <a:pt x="54384" y="63954"/>
                  <a:pt x="54384" y="63954"/>
                  <a:pt x="54384" y="63954"/>
                </a:cubicBezTo>
                <a:cubicBezTo>
                  <a:pt x="54384" y="49491"/>
                  <a:pt x="54384" y="49491"/>
                  <a:pt x="54384" y="49491"/>
                </a:cubicBezTo>
                <a:cubicBezTo>
                  <a:pt x="54384" y="46327"/>
                  <a:pt x="57142" y="43163"/>
                  <a:pt x="59901" y="43163"/>
                </a:cubicBezTo>
                <a:cubicBezTo>
                  <a:pt x="62660" y="43163"/>
                  <a:pt x="65615" y="46327"/>
                  <a:pt x="65615" y="49491"/>
                </a:cubicBezTo>
                <a:cubicBezTo>
                  <a:pt x="65615" y="63954"/>
                  <a:pt x="65615" y="63954"/>
                  <a:pt x="65615" y="63954"/>
                </a:cubicBezTo>
                <a:cubicBezTo>
                  <a:pt x="78029" y="63954"/>
                  <a:pt x="78029" y="63954"/>
                  <a:pt x="78029" y="63954"/>
                </a:cubicBezTo>
                <a:cubicBezTo>
                  <a:pt x="82167" y="63954"/>
                  <a:pt x="83546" y="67118"/>
                  <a:pt x="83546" y="70282"/>
                </a:cubicBezTo>
                <a:cubicBezTo>
                  <a:pt x="83546" y="75028"/>
                  <a:pt x="82167" y="76610"/>
                  <a:pt x="78029" y="76610"/>
                </a:cubicBezTo>
                <a:cubicBezTo>
                  <a:pt x="65615" y="76610"/>
                  <a:pt x="65615" y="76610"/>
                  <a:pt x="65615" y="76610"/>
                </a:cubicBezTo>
                <a:cubicBezTo>
                  <a:pt x="65615" y="92655"/>
                  <a:pt x="65615" y="92655"/>
                  <a:pt x="65615" y="92655"/>
                </a:cubicBezTo>
                <a:cubicBezTo>
                  <a:pt x="65615" y="95819"/>
                  <a:pt x="62660" y="98983"/>
                  <a:pt x="59901" y="98983"/>
                </a:cubicBezTo>
                <a:cubicBezTo>
                  <a:pt x="57142" y="98983"/>
                  <a:pt x="54384" y="95819"/>
                  <a:pt x="54384" y="92655"/>
                </a:cubicBezTo>
                <a:cubicBezTo>
                  <a:pt x="54384" y="76610"/>
                  <a:pt x="54384" y="76610"/>
                  <a:pt x="54384" y="76610"/>
                </a:cubicBezTo>
                <a:cubicBezTo>
                  <a:pt x="41773" y="76610"/>
                  <a:pt x="41773" y="76610"/>
                  <a:pt x="41773" y="76610"/>
                </a:cubicBezTo>
                <a:cubicBezTo>
                  <a:pt x="37635" y="76610"/>
                  <a:pt x="36256" y="75028"/>
                  <a:pt x="36256" y="70282"/>
                </a:cubicBezTo>
                <a:cubicBezTo>
                  <a:pt x="36256" y="67118"/>
                  <a:pt x="37635" y="63954"/>
                  <a:pt x="41773" y="6395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1" name="Shape 5011"/>
          <p:cNvSpPr/>
          <p:nvPr/>
        </p:nvSpPr>
        <p:spPr>
          <a:xfrm>
            <a:off x="3154845" y="1106612"/>
            <a:ext cx="286201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774"/>
                </a:moveTo>
                <a:lnTo>
                  <a:pt x="114219" y="119774"/>
                </a:lnTo>
                <a:cubicBezTo>
                  <a:pt x="5780" y="119774"/>
                  <a:pt x="5780" y="119774"/>
                  <a:pt x="5780" y="119774"/>
                </a:cubicBezTo>
                <a:cubicBezTo>
                  <a:pt x="2990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2990" y="0"/>
                  <a:pt x="5780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3163"/>
                  <a:pt x="119800" y="6327"/>
                </a:cubicBezTo>
                <a:cubicBezTo>
                  <a:pt x="119800" y="113446"/>
                  <a:pt x="119800" y="113446"/>
                  <a:pt x="119800" y="113446"/>
                </a:cubicBezTo>
                <a:cubicBezTo>
                  <a:pt x="119800" y="116610"/>
                  <a:pt x="118405" y="119774"/>
                  <a:pt x="114219" y="119774"/>
                </a:cubicBezTo>
                <a:close/>
                <a:moveTo>
                  <a:pt x="91694" y="113446"/>
                </a:moveTo>
                <a:lnTo>
                  <a:pt x="91694" y="113446"/>
                </a:lnTo>
                <a:cubicBezTo>
                  <a:pt x="114219" y="113446"/>
                  <a:pt x="114219" y="113446"/>
                  <a:pt x="114219" y="113446"/>
                </a:cubicBezTo>
                <a:cubicBezTo>
                  <a:pt x="114219" y="57627"/>
                  <a:pt x="114219" y="57627"/>
                  <a:pt x="114219" y="57627"/>
                </a:cubicBezTo>
                <a:cubicBezTo>
                  <a:pt x="112823" y="57627"/>
                  <a:pt x="112823" y="57627"/>
                  <a:pt x="112823" y="57627"/>
                </a:cubicBezTo>
                <a:lnTo>
                  <a:pt x="112823" y="57627"/>
                </a:lnTo>
                <a:cubicBezTo>
                  <a:pt x="91694" y="57627"/>
                  <a:pt x="91694" y="57627"/>
                  <a:pt x="91694" y="57627"/>
                </a:cubicBezTo>
                <a:lnTo>
                  <a:pt x="91694" y="113446"/>
                </a:lnTo>
                <a:close/>
                <a:moveTo>
                  <a:pt x="33887" y="113446"/>
                </a:moveTo>
                <a:lnTo>
                  <a:pt x="33887" y="113446"/>
                </a:lnTo>
                <a:cubicBezTo>
                  <a:pt x="85913" y="113446"/>
                  <a:pt x="85913" y="113446"/>
                  <a:pt x="85913" y="113446"/>
                </a:cubicBezTo>
                <a:cubicBezTo>
                  <a:pt x="85913" y="57627"/>
                  <a:pt x="85913" y="57627"/>
                  <a:pt x="85913" y="57627"/>
                </a:cubicBezTo>
                <a:cubicBezTo>
                  <a:pt x="33887" y="57627"/>
                  <a:pt x="33887" y="57627"/>
                  <a:pt x="33887" y="57627"/>
                </a:cubicBezTo>
                <a:lnTo>
                  <a:pt x="33887" y="113446"/>
                </a:lnTo>
                <a:close/>
                <a:moveTo>
                  <a:pt x="5780" y="113446"/>
                </a:moveTo>
                <a:lnTo>
                  <a:pt x="5780" y="113446"/>
                </a:lnTo>
                <a:cubicBezTo>
                  <a:pt x="28305" y="113446"/>
                  <a:pt x="28305" y="113446"/>
                  <a:pt x="28305" y="113446"/>
                </a:cubicBezTo>
                <a:cubicBezTo>
                  <a:pt x="28305" y="57627"/>
                  <a:pt x="28305" y="57627"/>
                  <a:pt x="28305" y="57627"/>
                </a:cubicBezTo>
                <a:cubicBezTo>
                  <a:pt x="5780" y="57627"/>
                  <a:pt x="5780" y="57627"/>
                  <a:pt x="5780" y="57627"/>
                </a:cubicBezTo>
                <a:lnTo>
                  <a:pt x="5780" y="113446"/>
                </a:lnTo>
                <a:close/>
                <a:moveTo>
                  <a:pt x="11362" y="6327"/>
                </a:moveTo>
                <a:lnTo>
                  <a:pt x="11362" y="6327"/>
                </a:lnTo>
                <a:cubicBezTo>
                  <a:pt x="8571" y="6327"/>
                  <a:pt x="5780" y="9717"/>
                  <a:pt x="5780" y="12881"/>
                </a:cubicBezTo>
                <a:cubicBezTo>
                  <a:pt x="5780" y="17627"/>
                  <a:pt x="8571" y="19209"/>
                  <a:pt x="11362" y="19209"/>
                </a:cubicBezTo>
                <a:cubicBezTo>
                  <a:pt x="14152" y="19209"/>
                  <a:pt x="16943" y="17627"/>
                  <a:pt x="16943" y="12881"/>
                </a:cubicBezTo>
                <a:cubicBezTo>
                  <a:pt x="16943" y="9717"/>
                  <a:pt x="14152" y="6327"/>
                  <a:pt x="11362" y="6327"/>
                </a:cubicBezTo>
                <a:close/>
                <a:moveTo>
                  <a:pt x="28305" y="6327"/>
                </a:moveTo>
                <a:lnTo>
                  <a:pt x="28305" y="6327"/>
                </a:lnTo>
                <a:cubicBezTo>
                  <a:pt x="25514" y="6327"/>
                  <a:pt x="22524" y="9717"/>
                  <a:pt x="22524" y="12881"/>
                </a:cubicBezTo>
                <a:cubicBezTo>
                  <a:pt x="22524" y="17627"/>
                  <a:pt x="25514" y="19209"/>
                  <a:pt x="28305" y="19209"/>
                </a:cubicBezTo>
                <a:cubicBezTo>
                  <a:pt x="31096" y="19209"/>
                  <a:pt x="33887" y="17627"/>
                  <a:pt x="33887" y="12881"/>
                </a:cubicBezTo>
                <a:cubicBezTo>
                  <a:pt x="33887" y="9717"/>
                  <a:pt x="31096" y="6327"/>
                  <a:pt x="28305" y="6327"/>
                </a:cubicBezTo>
                <a:close/>
                <a:moveTo>
                  <a:pt x="45049" y="6327"/>
                </a:moveTo>
                <a:lnTo>
                  <a:pt x="45049" y="6327"/>
                </a:lnTo>
                <a:cubicBezTo>
                  <a:pt x="42259" y="6327"/>
                  <a:pt x="39468" y="9717"/>
                  <a:pt x="39468" y="12881"/>
                </a:cubicBezTo>
                <a:cubicBezTo>
                  <a:pt x="39468" y="17627"/>
                  <a:pt x="42259" y="19209"/>
                  <a:pt x="45049" y="19209"/>
                </a:cubicBezTo>
                <a:cubicBezTo>
                  <a:pt x="48039" y="19209"/>
                  <a:pt x="50830" y="17627"/>
                  <a:pt x="50830" y="12881"/>
                </a:cubicBezTo>
                <a:cubicBezTo>
                  <a:pt x="50830" y="9717"/>
                  <a:pt x="48039" y="6327"/>
                  <a:pt x="45049" y="6327"/>
                </a:cubicBezTo>
                <a:close/>
                <a:moveTo>
                  <a:pt x="108438" y="25536"/>
                </a:moveTo>
                <a:lnTo>
                  <a:pt x="108438" y="25536"/>
                </a:lnTo>
                <a:cubicBezTo>
                  <a:pt x="11362" y="25536"/>
                  <a:pt x="11362" y="25536"/>
                  <a:pt x="11362" y="25536"/>
                </a:cubicBezTo>
                <a:cubicBezTo>
                  <a:pt x="5780" y="25536"/>
                  <a:pt x="5780" y="25536"/>
                  <a:pt x="5780" y="25536"/>
                </a:cubicBezTo>
                <a:cubicBezTo>
                  <a:pt x="5780" y="51073"/>
                  <a:pt x="5780" y="51073"/>
                  <a:pt x="5780" y="51073"/>
                </a:cubicBezTo>
                <a:cubicBezTo>
                  <a:pt x="28305" y="51073"/>
                  <a:pt x="28305" y="51073"/>
                  <a:pt x="28305" y="51073"/>
                </a:cubicBezTo>
                <a:cubicBezTo>
                  <a:pt x="33887" y="51073"/>
                  <a:pt x="33887" y="51073"/>
                  <a:pt x="33887" y="51073"/>
                </a:cubicBezTo>
                <a:cubicBezTo>
                  <a:pt x="85913" y="51073"/>
                  <a:pt x="85913" y="51073"/>
                  <a:pt x="85913" y="51073"/>
                </a:cubicBezTo>
                <a:cubicBezTo>
                  <a:pt x="91694" y="51073"/>
                  <a:pt x="91694" y="51073"/>
                  <a:pt x="91694" y="51073"/>
                </a:cubicBezTo>
                <a:cubicBezTo>
                  <a:pt x="112823" y="51073"/>
                  <a:pt x="112823" y="51073"/>
                  <a:pt x="112823" y="51073"/>
                </a:cubicBezTo>
                <a:lnTo>
                  <a:pt x="112823" y="51073"/>
                </a:lnTo>
                <a:cubicBezTo>
                  <a:pt x="114219" y="51073"/>
                  <a:pt x="114219" y="51073"/>
                  <a:pt x="114219" y="51073"/>
                </a:cubicBezTo>
                <a:cubicBezTo>
                  <a:pt x="114219" y="25536"/>
                  <a:pt x="114219" y="25536"/>
                  <a:pt x="114219" y="25536"/>
                </a:cubicBezTo>
                <a:lnTo>
                  <a:pt x="108438" y="2553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2" name="Shape 5012"/>
          <p:cNvSpPr/>
          <p:nvPr/>
        </p:nvSpPr>
        <p:spPr>
          <a:xfrm>
            <a:off x="2655559" y="1106612"/>
            <a:ext cx="286203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774"/>
                </a:moveTo>
                <a:lnTo>
                  <a:pt x="114219" y="119774"/>
                </a:lnTo>
                <a:cubicBezTo>
                  <a:pt x="5780" y="119774"/>
                  <a:pt x="5780" y="119774"/>
                  <a:pt x="5780" y="119774"/>
                </a:cubicBezTo>
                <a:cubicBezTo>
                  <a:pt x="1395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1395" y="0"/>
                  <a:pt x="5780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3163"/>
                  <a:pt x="119800" y="6327"/>
                </a:cubicBezTo>
                <a:cubicBezTo>
                  <a:pt x="119800" y="113446"/>
                  <a:pt x="119800" y="113446"/>
                  <a:pt x="119800" y="113446"/>
                </a:cubicBezTo>
                <a:cubicBezTo>
                  <a:pt x="119800" y="116610"/>
                  <a:pt x="117009" y="119774"/>
                  <a:pt x="114219" y="119774"/>
                </a:cubicBezTo>
                <a:close/>
                <a:moveTo>
                  <a:pt x="91694" y="113446"/>
                </a:moveTo>
                <a:lnTo>
                  <a:pt x="91694" y="113446"/>
                </a:lnTo>
                <a:cubicBezTo>
                  <a:pt x="114219" y="113446"/>
                  <a:pt x="114219" y="113446"/>
                  <a:pt x="114219" y="113446"/>
                </a:cubicBezTo>
                <a:cubicBezTo>
                  <a:pt x="114219" y="57627"/>
                  <a:pt x="114219" y="57627"/>
                  <a:pt x="114219" y="57627"/>
                </a:cubicBezTo>
                <a:cubicBezTo>
                  <a:pt x="111428" y="57627"/>
                  <a:pt x="111428" y="57627"/>
                  <a:pt x="111428" y="57627"/>
                </a:cubicBezTo>
                <a:lnTo>
                  <a:pt x="111428" y="57627"/>
                </a:lnTo>
                <a:cubicBezTo>
                  <a:pt x="91694" y="57627"/>
                  <a:pt x="91694" y="57627"/>
                  <a:pt x="91694" y="57627"/>
                </a:cubicBezTo>
                <a:lnTo>
                  <a:pt x="91694" y="113446"/>
                </a:lnTo>
                <a:close/>
                <a:moveTo>
                  <a:pt x="5780" y="113446"/>
                </a:moveTo>
                <a:lnTo>
                  <a:pt x="5780" y="113446"/>
                </a:lnTo>
                <a:cubicBezTo>
                  <a:pt x="85913" y="113446"/>
                  <a:pt x="85913" y="113446"/>
                  <a:pt x="85913" y="113446"/>
                </a:cubicBezTo>
                <a:cubicBezTo>
                  <a:pt x="85913" y="57627"/>
                  <a:pt x="85913" y="57627"/>
                  <a:pt x="85913" y="57627"/>
                </a:cubicBezTo>
                <a:cubicBezTo>
                  <a:pt x="5780" y="57627"/>
                  <a:pt x="5780" y="57627"/>
                  <a:pt x="5780" y="57627"/>
                </a:cubicBezTo>
                <a:lnTo>
                  <a:pt x="5780" y="113446"/>
                </a:lnTo>
                <a:close/>
                <a:moveTo>
                  <a:pt x="11362" y="6327"/>
                </a:moveTo>
                <a:lnTo>
                  <a:pt x="11362" y="6327"/>
                </a:lnTo>
                <a:cubicBezTo>
                  <a:pt x="7176" y="6327"/>
                  <a:pt x="5780" y="9717"/>
                  <a:pt x="5780" y="12881"/>
                </a:cubicBezTo>
                <a:cubicBezTo>
                  <a:pt x="5780" y="17627"/>
                  <a:pt x="7176" y="19209"/>
                  <a:pt x="11362" y="19209"/>
                </a:cubicBezTo>
                <a:cubicBezTo>
                  <a:pt x="14152" y="19209"/>
                  <a:pt x="16943" y="17627"/>
                  <a:pt x="16943" y="12881"/>
                </a:cubicBezTo>
                <a:cubicBezTo>
                  <a:pt x="16943" y="9717"/>
                  <a:pt x="14152" y="6327"/>
                  <a:pt x="11362" y="6327"/>
                </a:cubicBezTo>
                <a:close/>
                <a:moveTo>
                  <a:pt x="28305" y="6327"/>
                </a:moveTo>
                <a:lnTo>
                  <a:pt x="28305" y="6327"/>
                </a:lnTo>
                <a:cubicBezTo>
                  <a:pt x="23920" y="6327"/>
                  <a:pt x="22524" y="9717"/>
                  <a:pt x="22524" y="12881"/>
                </a:cubicBezTo>
                <a:cubicBezTo>
                  <a:pt x="22524" y="17627"/>
                  <a:pt x="23920" y="19209"/>
                  <a:pt x="28305" y="19209"/>
                </a:cubicBezTo>
                <a:cubicBezTo>
                  <a:pt x="31096" y="19209"/>
                  <a:pt x="33887" y="17627"/>
                  <a:pt x="33887" y="12881"/>
                </a:cubicBezTo>
                <a:cubicBezTo>
                  <a:pt x="33887" y="9717"/>
                  <a:pt x="31096" y="6327"/>
                  <a:pt x="28305" y="6327"/>
                </a:cubicBezTo>
                <a:close/>
                <a:moveTo>
                  <a:pt x="45049" y="6327"/>
                </a:moveTo>
                <a:lnTo>
                  <a:pt x="45049" y="6327"/>
                </a:lnTo>
                <a:cubicBezTo>
                  <a:pt x="40863" y="6327"/>
                  <a:pt x="39468" y="9717"/>
                  <a:pt x="39468" y="12881"/>
                </a:cubicBezTo>
                <a:cubicBezTo>
                  <a:pt x="39468" y="17627"/>
                  <a:pt x="40863" y="19209"/>
                  <a:pt x="45049" y="19209"/>
                </a:cubicBezTo>
                <a:cubicBezTo>
                  <a:pt x="47840" y="19209"/>
                  <a:pt x="50830" y="17627"/>
                  <a:pt x="50830" y="12881"/>
                </a:cubicBezTo>
                <a:cubicBezTo>
                  <a:pt x="50830" y="9717"/>
                  <a:pt x="47840" y="6327"/>
                  <a:pt x="45049" y="6327"/>
                </a:cubicBezTo>
                <a:close/>
                <a:moveTo>
                  <a:pt x="108438" y="25536"/>
                </a:moveTo>
                <a:lnTo>
                  <a:pt x="108438" y="25536"/>
                </a:lnTo>
                <a:cubicBezTo>
                  <a:pt x="11362" y="25536"/>
                  <a:pt x="11362" y="25536"/>
                  <a:pt x="11362" y="25536"/>
                </a:cubicBezTo>
                <a:cubicBezTo>
                  <a:pt x="5780" y="25536"/>
                  <a:pt x="5780" y="25536"/>
                  <a:pt x="5780" y="25536"/>
                </a:cubicBezTo>
                <a:cubicBezTo>
                  <a:pt x="5780" y="51073"/>
                  <a:pt x="5780" y="51073"/>
                  <a:pt x="5780" y="51073"/>
                </a:cubicBezTo>
                <a:cubicBezTo>
                  <a:pt x="85913" y="51073"/>
                  <a:pt x="85913" y="51073"/>
                  <a:pt x="85913" y="51073"/>
                </a:cubicBezTo>
                <a:cubicBezTo>
                  <a:pt x="91694" y="51073"/>
                  <a:pt x="91694" y="51073"/>
                  <a:pt x="91694" y="51073"/>
                </a:cubicBezTo>
                <a:cubicBezTo>
                  <a:pt x="111428" y="51073"/>
                  <a:pt x="111428" y="51073"/>
                  <a:pt x="111428" y="51073"/>
                </a:cubicBezTo>
                <a:lnTo>
                  <a:pt x="111428" y="51073"/>
                </a:lnTo>
                <a:cubicBezTo>
                  <a:pt x="114219" y="51073"/>
                  <a:pt x="114219" y="51073"/>
                  <a:pt x="114219" y="51073"/>
                </a:cubicBezTo>
                <a:cubicBezTo>
                  <a:pt x="114219" y="25536"/>
                  <a:pt x="114219" y="25536"/>
                  <a:pt x="114219" y="25536"/>
                </a:cubicBezTo>
                <a:lnTo>
                  <a:pt x="108438" y="2553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3" name="Shape 5013"/>
          <p:cNvSpPr/>
          <p:nvPr/>
        </p:nvSpPr>
        <p:spPr>
          <a:xfrm>
            <a:off x="2154184" y="1106612"/>
            <a:ext cx="288291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119774"/>
                </a:moveTo>
                <a:lnTo>
                  <a:pt x="114285" y="119774"/>
                </a:lnTo>
                <a:cubicBezTo>
                  <a:pt x="5517" y="119774"/>
                  <a:pt x="5517" y="119774"/>
                  <a:pt x="5517" y="119774"/>
                </a:cubicBezTo>
                <a:cubicBezTo>
                  <a:pt x="2758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2758" y="0"/>
                  <a:pt x="5517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3163"/>
                  <a:pt x="119802" y="6327"/>
                </a:cubicBezTo>
                <a:cubicBezTo>
                  <a:pt x="119802" y="113446"/>
                  <a:pt x="119802" y="113446"/>
                  <a:pt x="119802" y="113446"/>
                </a:cubicBezTo>
                <a:cubicBezTo>
                  <a:pt x="119802" y="116610"/>
                  <a:pt x="117044" y="119774"/>
                  <a:pt x="114285" y="119774"/>
                </a:cubicBezTo>
                <a:close/>
                <a:moveTo>
                  <a:pt x="33497" y="113446"/>
                </a:moveTo>
                <a:lnTo>
                  <a:pt x="33497" y="113446"/>
                </a:lnTo>
                <a:cubicBezTo>
                  <a:pt x="114285" y="113446"/>
                  <a:pt x="114285" y="113446"/>
                  <a:pt x="114285" y="113446"/>
                </a:cubicBezTo>
                <a:cubicBezTo>
                  <a:pt x="114285" y="57627"/>
                  <a:pt x="114285" y="57627"/>
                  <a:pt x="114285" y="57627"/>
                </a:cubicBezTo>
                <a:cubicBezTo>
                  <a:pt x="112906" y="57627"/>
                  <a:pt x="112906" y="57627"/>
                  <a:pt x="112906" y="57627"/>
                </a:cubicBezTo>
                <a:lnTo>
                  <a:pt x="112906" y="57627"/>
                </a:lnTo>
                <a:cubicBezTo>
                  <a:pt x="33497" y="57627"/>
                  <a:pt x="33497" y="57627"/>
                  <a:pt x="33497" y="57627"/>
                </a:cubicBezTo>
                <a:lnTo>
                  <a:pt x="33497" y="113446"/>
                </a:lnTo>
                <a:close/>
                <a:moveTo>
                  <a:pt x="5517" y="113446"/>
                </a:moveTo>
                <a:lnTo>
                  <a:pt x="5517" y="113446"/>
                </a:lnTo>
                <a:cubicBezTo>
                  <a:pt x="27783" y="113446"/>
                  <a:pt x="27783" y="113446"/>
                  <a:pt x="27783" y="113446"/>
                </a:cubicBezTo>
                <a:cubicBezTo>
                  <a:pt x="27783" y="57627"/>
                  <a:pt x="27783" y="57627"/>
                  <a:pt x="27783" y="57627"/>
                </a:cubicBezTo>
                <a:cubicBezTo>
                  <a:pt x="5517" y="57627"/>
                  <a:pt x="5517" y="57627"/>
                  <a:pt x="5517" y="57627"/>
                </a:cubicBezTo>
                <a:lnTo>
                  <a:pt x="5517" y="113446"/>
                </a:lnTo>
                <a:close/>
                <a:moveTo>
                  <a:pt x="11231" y="6327"/>
                </a:moveTo>
                <a:lnTo>
                  <a:pt x="11231" y="6327"/>
                </a:lnTo>
                <a:cubicBezTo>
                  <a:pt x="8472" y="6327"/>
                  <a:pt x="5517" y="9717"/>
                  <a:pt x="5517" y="12881"/>
                </a:cubicBezTo>
                <a:cubicBezTo>
                  <a:pt x="5517" y="17627"/>
                  <a:pt x="8472" y="19209"/>
                  <a:pt x="11231" y="19209"/>
                </a:cubicBezTo>
                <a:cubicBezTo>
                  <a:pt x="15369" y="19209"/>
                  <a:pt x="16748" y="17627"/>
                  <a:pt x="16748" y="12881"/>
                </a:cubicBezTo>
                <a:cubicBezTo>
                  <a:pt x="16748" y="9717"/>
                  <a:pt x="15369" y="6327"/>
                  <a:pt x="11231" y="6327"/>
                </a:cubicBezTo>
                <a:close/>
                <a:moveTo>
                  <a:pt x="27783" y="6327"/>
                </a:moveTo>
                <a:lnTo>
                  <a:pt x="27783" y="6327"/>
                </a:lnTo>
                <a:cubicBezTo>
                  <a:pt x="25024" y="6327"/>
                  <a:pt x="22266" y="9717"/>
                  <a:pt x="22266" y="12881"/>
                </a:cubicBezTo>
                <a:cubicBezTo>
                  <a:pt x="22266" y="17627"/>
                  <a:pt x="25024" y="19209"/>
                  <a:pt x="27783" y="19209"/>
                </a:cubicBezTo>
                <a:cubicBezTo>
                  <a:pt x="32118" y="19209"/>
                  <a:pt x="33497" y="17627"/>
                  <a:pt x="33497" y="12881"/>
                </a:cubicBezTo>
                <a:cubicBezTo>
                  <a:pt x="33497" y="9717"/>
                  <a:pt x="32118" y="6327"/>
                  <a:pt x="27783" y="6327"/>
                </a:cubicBezTo>
                <a:close/>
                <a:moveTo>
                  <a:pt x="44532" y="6327"/>
                </a:moveTo>
                <a:lnTo>
                  <a:pt x="44532" y="6327"/>
                </a:lnTo>
                <a:cubicBezTo>
                  <a:pt x="41773" y="6327"/>
                  <a:pt x="39014" y="9717"/>
                  <a:pt x="39014" y="12881"/>
                </a:cubicBezTo>
                <a:cubicBezTo>
                  <a:pt x="39014" y="17627"/>
                  <a:pt x="41773" y="19209"/>
                  <a:pt x="44532" y="19209"/>
                </a:cubicBezTo>
                <a:cubicBezTo>
                  <a:pt x="48669" y="19209"/>
                  <a:pt x="50049" y="17627"/>
                  <a:pt x="50049" y="12881"/>
                </a:cubicBezTo>
                <a:cubicBezTo>
                  <a:pt x="50049" y="9717"/>
                  <a:pt x="48669" y="6327"/>
                  <a:pt x="44532" y="6327"/>
                </a:cubicBezTo>
                <a:close/>
                <a:moveTo>
                  <a:pt x="108571" y="25536"/>
                </a:moveTo>
                <a:lnTo>
                  <a:pt x="108571" y="25536"/>
                </a:lnTo>
                <a:cubicBezTo>
                  <a:pt x="11231" y="25536"/>
                  <a:pt x="11231" y="25536"/>
                  <a:pt x="11231" y="25536"/>
                </a:cubicBezTo>
                <a:cubicBezTo>
                  <a:pt x="5517" y="25536"/>
                  <a:pt x="5517" y="25536"/>
                  <a:pt x="5517" y="25536"/>
                </a:cubicBezTo>
                <a:cubicBezTo>
                  <a:pt x="5517" y="51073"/>
                  <a:pt x="5517" y="51073"/>
                  <a:pt x="5517" y="51073"/>
                </a:cubicBezTo>
                <a:cubicBezTo>
                  <a:pt x="27783" y="51073"/>
                  <a:pt x="27783" y="51073"/>
                  <a:pt x="27783" y="51073"/>
                </a:cubicBezTo>
                <a:cubicBezTo>
                  <a:pt x="33497" y="51073"/>
                  <a:pt x="33497" y="51073"/>
                  <a:pt x="33497" y="51073"/>
                </a:cubicBezTo>
                <a:cubicBezTo>
                  <a:pt x="112906" y="51073"/>
                  <a:pt x="112906" y="51073"/>
                  <a:pt x="112906" y="51073"/>
                </a:cubicBezTo>
                <a:lnTo>
                  <a:pt x="112906" y="51073"/>
                </a:lnTo>
                <a:cubicBezTo>
                  <a:pt x="114285" y="51073"/>
                  <a:pt x="114285" y="51073"/>
                  <a:pt x="114285" y="51073"/>
                </a:cubicBezTo>
                <a:cubicBezTo>
                  <a:pt x="114285" y="25536"/>
                  <a:pt x="114285" y="25536"/>
                  <a:pt x="114285" y="25536"/>
                </a:cubicBezTo>
                <a:lnTo>
                  <a:pt x="108571" y="2553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4" name="Shape 5014"/>
          <p:cNvSpPr/>
          <p:nvPr/>
        </p:nvSpPr>
        <p:spPr>
          <a:xfrm>
            <a:off x="1654899" y="1106612"/>
            <a:ext cx="286201" cy="2507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74"/>
                </a:moveTo>
                <a:lnTo>
                  <a:pt x="114019" y="119774"/>
                </a:lnTo>
                <a:cubicBezTo>
                  <a:pt x="5581" y="119774"/>
                  <a:pt x="5581" y="119774"/>
                  <a:pt x="5581" y="119774"/>
                </a:cubicBezTo>
                <a:cubicBezTo>
                  <a:pt x="2790" y="119774"/>
                  <a:pt x="0" y="116610"/>
                  <a:pt x="0" y="113446"/>
                </a:cubicBezTo>
                <a:cubicBezTo>
                  <a:pt x="0" y="6327"/>
                  <a:pt x="0" y="6327"/>
                  <a:pt x="0" y="6327"/>
                </a:cubicBezTo>
                <a:cubicBezTo>
                  <a:pt x="0" y="316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3163"/>
                  <a:pt x="119800" y="6327"/>
                </a:cubicBezTo>
                <a:cubicBezTo>
                  <a:pt x="119800" y="113446"/>
                  <a:pt x="119800" y="113446"/>
                  <a:pt x="119800" y="113446"/>
                </a:cubicBezTo>
                <a:cubicBezTo>
                  <a:pt x="119800" y="116610"/>
                  <a:pt x="118405" y="119774"/>
                  <a:pt x="114019" y="119774"/>
                </a:cubicBezTo>
                <a:close/>
                <a:moveTo>
                  <a:pt x="11362" y="6327"/>
                </a:moveTo>
                <a:lnTo>
                  <a:pt x="11362" y="6327"/>
                </a:lnTo>
                <a:cubicBezTo>
                  <a:pt x="8372" y="6327"/>
                  <a:pt x="5581" y="9717"/>
                  <a:pt x="5581" y="12881"/>
                </a:cubicBezTo>
                <a:cubicBezTo>
                  <a:pt x="5581" y="17627"/>
                  <a:pt x="8372" y="19209"/>
                  <a:pt x="11362" y="19209"/>
                </a:cubicBezTo>
                <a:cubicBezTo>
                  <a:pt x="14152" y="19209"/>
                  <a:pt x="16943" y="17627"/>
                  <a:pt x="16943" y="12881"/>
                </a:cubicBezTo>
                <a:cubicBezTo>
                  <a:pt x="16943" y="9717"/>
                  <a:pt x="14152" y="6327"/>
                  <a:pt x="11362" y="6327"/>
                </a:cubicBezTo>
                <a:close/>
                <a:moveTo>
                  <a:pt x="28106" y="6327"/>
                </a:moveTo>
                <a:lnTo>
                  <a:pt x="28106" y="6327"/>
                </a:lnTo>
                <a:cubicBezTo>
                  <a:pt x="25315" y="6327"/>
                  <a:pt x="22524" y="9717"/>
                  <a:pt x="22524" y="12881"/>
                </a:cubicBezTo>
                <a:cubicBezTo>
                  <a:pt x="22524" y="17627"/>
                  <a:pt x="25315" y="19209"/>
                  <a:pt x="28106" y="19209"/>
                </a:cubicBezTo>
                <a:cubicBezTo>
                  <a:pt x="31096" y="19209"/>
                  <a:pt x="33887" y="17627"/>
                  <a:pt x="33887" y="12881"/>
                </a:cubicBezTo>
                <a:cubicBezTo>
                  <a:pt x="33887" y="9717"/>
                  <a:pt x="31096" y="6327"/>
                  <a:pt x="28106" y="6327"/>
                </a:cubicBezTo>
                <a:close/>
                <a:moveTo>
                  <a:pt x="45049" y="6327"/>
                </a:moveTo>
                <a:lnTo>
                  <a:pt x="45049" y="6327"/>
                </a:lnTo>
                <a:cubicBezTo>
                  <a:pt x="42259" y="6327"/>
                  <a:pt x="39468" y="9717"/>
                  <a:pt x="39468" y="12881"/>
                </a:cubicBezTo>
                <a:cubicBezTo>
                  <a:pt x="39468" y="17627"/>
                  <a:pt x="42259" y="19209"/>
                  <a:pt x="45049" y="19209"/>
                </a:cubicBezTo>
                <a:cubicBezTo>
                  <a:pt x="47840" y="19209"/>
                  <a:pt x="50631" y="17627"/>
                  <a:pt x="50631" y="12881"/>
                </a:cubicBezTo>
                <a:cubicBezTo>
                  <a:pt x="50631" y="9717"/>
                  <a:pt x="47840" y="6327"/>
                  <a:pt x="45049" y="6327"/>
                </a:cubicBezTo>
                <a:close/>
                <a:moveTo>
                  <a:pt x="114019" y="25536"/>
                </a:moveTo>
                <a:lnTo>
                  <a:pt x="114019" y="25536"/>
                </a:lnTo>
                <a:cubicBezTo>
                  <a:pt x="108438" y="25536"/>
                  <a:pt x="108438" y="25536"/>
                  <a:pt x="108438" y="25536"/>
                </a:cubicBezTo>
                <a:cubicBezTo>
                  <a:pt x="11362" y="25536"/>
                  <a:pt x="11362" y="25536"/>
                  <a:pt x="11362" y="25536"/>
                </a:cubicBezTo>
                <a:cubicBezTo>
                  <a:pt x="5581" y="25536"/>
                  <a:pt x="5581" y="25536"/>
                  <a:pt x="5581" y="25536"/>
                </a:cubicBezTo>
                <a:cubicBezTo>
                  <a:pt x="5581" y="113446"/>
                  <a:pt x="5581" y="113446"/>
                  <a:pt x="5581" y="113446"/>
                </a:cubicBezTo>
                <a:cubicBezTo>
                  <a:pt x="114019" y="113446"/>
                  <a:pt x="114019" y="113446"/>
                  <a:pt x="114019" y="113446"/>
                </a:cubicBezTo>
                <a:lnTo>
                  <a:pt x="114019" y="2553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5" name="Shape 5015"/>
          <p:cNvSpPr/>
          <p:nvPr/>
        </p:nvSpPr>
        <p:spPr>
          <a:xfrm>
            <a:off x="10203339" y="2074099"/>
            <a:ext cx="28411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261" y="80788"/>
                </a:moveTo>
                <a:lnTo>
                  <a:pt x="83261" y="80788"/>
                </a:lnTo>
                <a:cubicBezTo>
                  <a:pt x="80266" y="83546"/>
                  <a:pt x="77470" y="86305"/>
                  <a:pt x="73277" y="87684"/>
                </a:cubicBezTo>
                <a:cubicBezTo>
                  <a:pt x="70482" y="89064"/>
                  <a:pt x="64891" y="89064"/>
                  <a:pt x="59101" y="89064"/>
                </a:cubicBezTo>
                <a:cubicBezTo>
                  <a:pt x="53510" y="89064"/>
                  <a:pt x="47920" y="89064"/>
                  <a:pt x="43727" y="86305"/>
                </a:cubicBezTo>
                <a:cubicBezTo>
                  <a:pt x="40732" y="84926"/>
                  <a:pt x="37936" y="82167"/>
                  <a:pt x="36539" y="80788"/>
                </a:cubicBezTo>
                <a:cubicBezTo>
                  <a:pt x="33743" y="78029"/>
                  <a:pt x="33743" y="75270"/>
                  <a:pt x="33743" y="72315"/>
                </a:cubicBezTo>
                <a:cubicBezTo>
                  <a:pt x="33743" y="70935"/>
                  <a:pt x="33743" y="69556"/>
                  <a:pt x="35141" y="68177"/>
                </a:cubicBezTo>
                <a:cubicBezTo>
                  <a:pt x="36539" y="66798"/>
                  <a:pt x="37936" y="66798"/>
                  <a:pt x="39334" y="66798"/>
                </a:cubicBezTo>
                <a:cubicBezTo>
                  <a:pt x="40732" y="66798"/>
                  <a:pt x="42129" y="66798"/>
                  <a:pt x="43727" y="68177"/>
                </a:cubicBezTo>
                <a:cubicBezTo>
                  <a:pt x="45124" y="68177"/>
                  <a:pt x="45124" y="69556"/>
                  <a:pt x="46522" y="72315"/>
                </a:cubicBezTo>
                <a:cubicBezTo>
                  <a:pt x="47920" y="73891"/>
                  <a:pt x="47920" y="75270"/>
                  <a:pt x="49317" y="76650"/>
                </a:cubicBezTo>
                <a:cubicBezTo>
                  <a:pt x="49317" y="76650"/>
                  <a:pt x="50715" y="78029"/>
                  <a:pt x="52113" y="79408"/>
                </a:cubicBezTo>
                <a:cubicBezTo>
                  <a:pt x="54908" y="79408"/>
                  <a:pt x="56306" y="79408"/>
                  <a:pt x="59101" y="79408"/>
                </a:cubicBezTo>
                <a:cubicBezTo>
                  <a:pt x="63494" y="79408"/>
                  <a:pt x="66289" y="79408"/>
                  <a:pt x="69084" y="78029"/>
                </a:cubicBezTo>
                <a:cubicBezTo>
                  <a:pt x="70482" y="76650"/>
                  <a:pt x="71880" y="75270"/>
                  <a:pt x="71880" y="72315"/>
                </a:cubicBezTo>
                <a:cubicBezTo>
                  <a:pt x="71880" y="70935"/>
                  <a:pt x="70482" y="69556"/>
                  <a:pt x="70482" y="68177"/>
                </a:cubicBezTo>
                <a:cubicBezTo>
                  <a:pt x="69084" y="66798"/>
                  <a:pt x="67687" y="66798"/>
                  <a:pt x="64891" y="65418"/>
                </a:cubicBezTo>
                <a:cubicBezTo>
                  <a:pt x="63494" y="65418"/>
                  <a:pt x="60499" y="64039"/>
                  <a:pt x="56306" y="64039"/>
                </a:cubicBezTo>
                <a:cubicBezTo>
                  <a:pt x="52113" y="62660"/>
                  <a:pt x="47920" y="61280"/>
                  <a:pt x="45124" y="59901"/>
                </a:cubicBezTo>
                <a:cubicBezTo>
                  <a:pt x="42129" y="59901"/>
                  <a:pt x="39334" y="57142"/>
                  <a:pt x="37936" y="55763"/>
                </a:cubicBezTo>
                <a:cubicBezTo>
                  <a:pt x="35141" y="53004"/>
                  <a:pt x="35141" y="50049"/>
                  <a:pt x="35141" y="45911"/>
                </a:cubicBezTo>
                <a:cubicBezTo>
                  <a:pt x="35141" y="43152"/>
                  <a:pt x="35141" y="40394"/>
                  <a:pt x="37936" y="37635"/>
                </a:cubicBezTo>
                <a:cubicBezTo>
                  <a:pt x="39334" y="34876"/>
                  <a:pt x="42129" y="33300"/>
                  <a:pt x="46522" y="31921"/>
                </a:cubicBezTo>
                <a:cubicBezTo>
                  <a:pt x="50715" y="30541"/>
                  <a:pt x="54908" y="30541"/>
                  <a:pt x="59101" y="30541"/>
                </a:cubicBezTo>
                <a:cubicBezTo>
                  <a:pt x="63494" y="30541"/>
                  <a:pt x="67687" y="30541"/>
                  <a:pt x="70482" y="31921"/>
                </a:cubicBezTo>
                <a:cubicBezTo>
                  <a:pt x="73277" y="31921"/>
                  <a:pt x="76073" y="33300"/>
                  <a:pt x="77470" y="34876"/>
                </a:cubicBezTo>
                <a:cubicBezTo>
                  <a:pt x="78868" y="36256"/>
                  <a:pt x="80266" y="37635"/>
                  <a:pt x="81663" y="40394"/>
                </a:cubicBezTo>
                <a:cubicBezTo>
                  <a:pt x="83261" y="41773"/>
                  <a:pt x="83261" y="43152"/>
                  <a:pt x="83261" y="44532"/>
                </a:cubicBezTo>
                <a:cubicBezTo>
                  <a:pt x="83261" y="45911"/>
                  <a:pt x="83261" y="47290"/>
                  <a:pt x="81663" y="48669"/>
                </a:cubicBezTo>
                <a:cubicBezTo>
                  <a:pt x="80266" y="50049"/>
                  <a:pt x="78868" y="50049"/>
                  <a:pt x="76073" y="50049"/>
                </a:cubicBezTo>
                <a:cubicBezTo>
                  <a:pt x="74675" y="50049"/>
                  <a:pt x="73277" y="50049"/>
                  <a:pt x="73277" y="48669"/>
                </a:cubicBezTo>
                <a:cubicBezTo>
                  <a:pt x="71880" y="48669"/>
                  <a:pt x="70482" y="47290"/>
                  <a:pt x="70482" y="45911"/>
                </a:cubicBezTo>
                <a:cubicBezTo>
                  <a:pt x="69084" y="44532"/>
                  <a:pt x="67687" y="41773"/>
                  <a:pt x="66289" y="41773"/>
                </a:cubicBezTo>
                <a:cubicBezTo>
                  <a:pt x="64891" y="40394"/>
                  <a:pt x="62096" y="39014"/>
                  <a:pt x="59101" y="39014"/>
                </a:cubicBezTo>
                <a:cubicBezTo>
                  <a:pt x="54908" y="39014"/>
                  <a:pt x="52113" y="40394"/>
                  <a:pt x="50715" y="41773"/>
                </a:cubicBezTo>
                <a:cubicBezTo>
                  <a:pt x="49317" y="43152"/>
                  <a:pt x="47920" y="44532"/>
                  <a:pt x="47920" y="45911"/>
                </a:cubicBezTo>
                <a:cubicBezTo>
                  <a:pt x="47920" y="45911"/>
                  <a:pt x="47920" y="47290"/>
                  <a:pt x="49317" y="47290"/>
                </a:cubicBezTo>
                <a:cubicBezTo>
                  <a:pt x="49317" y="48669"/>
                  <a:pt x="50715" y="48669"/>
                  <a:pt x="52113" y="50049"/>
                </a:cubicBezTo>
                <a:cubicBezTo>
                  <a:pt x="52113" y="50049"/>
                  <a:pt x="53510" y="51428"/>
                  <a:pt x="54908" y="51428"/>
                </a:cubicBezTo>
                <a:cubicBezTo>
                  <a:pt x="56306" y="51428"/>
                  <a:pt x="59101" y="51428"/>
                  <a:pt x="62096" y="53004"/>
                </a:cubicBezTo>
                <a:cubicBezTo>
                  <a:pt x="64891" y="53004"/>
                  <a:pt x="69084" y="54384"/>
                  <a:pt x="71880" y="55763"/>
                </a:cubicBezTo>
                <a:cubicBezTo>
                  <a:pt x="74675" y="55763"/>
                  <a:pt x="77470" y="57142"/>
                  <a:pt x="78868" y="58522"/>
                </a:cubicBezTo>
                <a:cubicBezTo>
                  <a:pt x="81663" y="59901"/>
                  <a:pt x="83261" y="61280"/>
                  <a:pt x="84658" y="64039"/>
                </a:cubicBezTo>
                <a:cubicBezTo>
                  <a:pt x="86056" y="65418"/>
                  <a:pt x="86056" y="68177"/>
                  <a:pt x="86056" y="70935"/>
                </a:cubicBezTo>
                <a:cubicBezTo>
                  <a:pt x="86056" y="75270"/>
                  <a:pt x="84658" y="78029"/>
                  <a:pt x="83261" y="80788"/>
                </a:cubicBezTo>
                <a:close/>
                <a:moveTo>
                  <a:pt x="119800" y="89064"/>
                </a:moveTo>
                <a:lnTo>
                  <a:pt x="119800" y="89064"/>
                </a:lnTo>
                <a:cubicBezTo>
                  <a:pt x="119800" y="105812"/>
                  <a:pt x="105823" y="119802"/>
                  <a:pt x="90249" y="119802"/>
                </a:cubicBezTo>
                <a:cubicBezTo>
                  <a:pt x="81663" y="119802"/>
                  <a:pt x="74675" y="115665"/>
                  <a:pt x="69084" y="111330"/>
                </a:cubicBezTo>
                <a:cubicBezTo>
                  <a:pt x="66289" y="111330"/>
                  <a:pt x="63494" y="111330"/>
                  <a:pt x="59101" y="111330"/>
                </a:cubicBezTo>
                <a:cubicBezTo>
                  <a:pt x="30948" y="111330"/>
                  <a:pt x="6988" y="89064"/>
                  <a:pt x="6988" y="59901"/>
                </a:cubicBezTo>
                <a:cubicBezTo>
                  <a:pt x="6988" y="57142"/>
                  <a:pt x="6988" y="54384"/>
                  <a:pt x="8386" y="50049"/>
                </a:cubicBezTo>
                <a:cubicBezTo>
                  <a:pt x="2795" y="45911"/>
                  <a:pt x="0" y="37635"/>
                  <a:pt x="0" y="30541"/>
                </a:cubicBezTo>
                <a:cubicBezTo>
                  <a:pt x="0" y="13990"/>
                  <a:pt x="12579" y="0"/>
                  <a:pt x="29550" y="0"/>
                </a:cubicBezTo>
                <a:cubicBezTo>
                  <a:pt x="37936" y="0"/>
                  <a:pt x="45124" y="4137"/>
                  <a:pt x="50715" y="8275"/>
                </a:cubicBezTo>
                <a:cubicBezTo>
                  <a:pt x="53510" y="8275"/>
                  <a:pt x="56306" y="8275"/>
                  <a:pt x="59101" y="8275"/>
                </a:cubicBezTo>
                <a:cubicBezTo>
                  <a:pt x="88851" y="8275"/>
                  <a:pt x="112811" y="30541"/>
                  <a:pt x="112811" y="59901"/>
                </a:cubicBezTo>
                <a:cubicBezTo>
                  <a:pt x="112811" y="62660"/>
                  <a:pt x="111414" y="65418"/>
                  <a:pt x="111414" y="69556"/>
                </a:cubicBezTo>
                <a:cubicBezTo>
                  <a:pt x="117004" y="73891"/>
                  <a:pt x="119800" y="82167"/>
                  <a:pt x="119800" y="8906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6" name="Shape 5016"/>
          <p:cNvSpPr/>
          <p:nvPr/>
        </p:nvSpPr>
        <p:spPr>
          <a:xfrm>
            <a:off x="9699875" y="2097085"/>
            <a:ext cx="28829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8029" y="49882"/>
                </a:moveTo>
                <a:lnTo>
                  <a:pt x="78029" y="49882"/>
                </a:lnTo>
                <a:cubicBezTo>
                  <a:pt x="62660" y="31764"/>
                  <a:pt x="62660" y="31764"/>
                  <a:pt x="62660" y="31764"/>
                </a:cubicBezTo>
                <a:cubicBezTo>
                  <a:pt x="58522" y="26588"/>
                  <a:pt x="51625" y="26588"/>
                  <a:pt x="47487" y="31764"/>
                </a:cubicBezTo>
                <a:cubicBezTo>
                  <a:pt x="43152" y="36705"/>
                  <a:pt x="43152" y="36705"/>
                  <a:pt x="43152" y="36705"/>
                </a:cubicBezTo>
                <a:cubicBezTo>
                  <a:pt x="39014" y="31764"/>
                  <a:pt x="33497" y="28235"/>
                  <a:pt x="27980" y="28235"/>
                </a:cubicBezTo>
                <a:cubicBezTo>
                  <a:pt x="12610" y="28235"/>
                  <a:pt x="0" y="43294"/>
                  <a:pt x="0" y="61647"/>
                </a:cubicBezTo>
                <a:cubicBezTo>
                  <a:pt x="0" y="78352"/>
                  <a:pt x="12610" y="93176"/>
                  <a:pt x="27980" y="93176"/>
                </a:cubicBezTo>
                <a:cubicBezTo>
                  <a:pt x="29359" y="93176"/>
                  <a:pt x="29359" y="91529"/>
                  <a:pt x="30738" y="91529"/>
                </a:cubicBezTo>
                <a:cubicBezTo>
                  <a:pt x="55763" y="119764"/>
                  <a:pt x="55763" y="119764"/>
                  <a:pt x="55763" y="119764"/>
                </a:cubicBezTo>
                <a:cubicBezTo>
                  <a:pt x="119802" y="51764"/>
                  <a:pt x="119802" y="51764"/>
                  <a:pt x="119802" y="51764"/>
                </a:cubicBezTo>
                <a:cubicBezTo>
                  <a:pt x="119802" y="0"/>
                  <a:pt x="119802" y="0"/>
                  <a:pt x="119802" y="0"/>
                </a:cubicBezTo>
                <a:lnTo>
                  <a:pt x="78029" y="49882"/>
                </a:lnTo>
                <a:close/>
                <a:moveTo>
                  <a:pt x="27980" y="84941"/>
                </a:moveTo>
                <a:lnTo>
                  <a:pt x="27980" y="84941"/>
                </a:lnTo>
                <a:lnTo>
                  <a:pt x="27980" y="84941"/>
                </a:lnTo>
                <a:cubicBezTo>
                  <a:pt x="16748" y="84941"/>
                  <a:pt x="7093" y="73176"/>
                  <a:pt x="7093" y="61647"/>
                </a:cubicBezTo>
                <a:cubicBezTo>
                  <a:pt x="7093" y="48235"/>
                  <a:pt x="16748" y="36705"/>
                  <a:pt x="27980" y="36705"/>
                </a:cubicBezTo>
                <a:cubicBezTo>
                  <a:pt x="32118" y="36705"/>
                  <a:pt x="36256" y="38352"/>
                  <a:pt x="39014" y="41647"/>
                </a:cubicBezTo>
                <a:cubicBezTo>
                  <a:pt x="44532" y="46588"/>
                  <a:pt x="47487" y="53411"/>
                  <a:pt x="47487" y="61647"/>
                </a:cubicBezTo>
                <a:cubicBezTo>
                  <a:pt x="47487" y="73176"/>
                  <a:pt x="39014" y="84941"/>
                  <a:pt x="27980" y="84941"/>
                </a:cubicBezTo>
                <a:close/>
                <a:moveTo>
                  <a:pt x="111527" y="49882"/>
                </a:moveTo>
                <a:lnTo>
                  <a:pt x="111527" y="49882"/>
                </a:lnTo>
                <a:cubicBezTo>
                  <a:pt x="90640" y="73176"/>
                  <a:pt x="90640" y="73176"/>
                  <a:pt x="90640" y="73176"/>
                </a:cubicBezTo>
                <a:cubicBezTo>
                  <a:pt x="57142" y="109882"/>
                  <a:pt x="57142" y="109882"/>
                  <a:pt x="57142" y="109882"/>
                </a:cubicBezTo>
                <a:cubicBezTo>
                  <a:pt x="39014" y="89882"/>
                  <a:pt x="39014" y="89882"/>
                  <a:pt x="39014" y="89882"/>
                </a:cubicBezTo>
                <a:cubicBezTo>
                  <a:pt x="43152" y="86588"/>
                  <a:pt x="47487" y="83294"/>
                  <a:pt x="50246" y="76705"/>
                </a:cubicBezTo>
                <a:cubicBezTo>
                  <a:pt x="57142" y="86588"/>
                  <a:pt x="57142" y="86588"/>
                  <a:pt x="57142" y="86588"/>
                </a:cubicBezTo>
                <a:cubicBezTo>
                  <a:pt x="82167" y="55058"/>
                  <a:pt x="82167" y="55058"/>
                  <a:pt x="82167" y="55058"/>
                </a:cubicBezTo>
                <a:cubicBezTo>
                  <a:pt x="111527" y="20000"/>
                  <a:pt x="111527" y="20000"/>
                  <a:pt x="111527" y="20000"/>
                </a:cubicBezTo>
                <a:lnTo>
                  <a:pt x="111527" y="49882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7" name="Shape 5017"/>
          <p:cNvSpPr/>
          <p:nvPr/>
        </p:nvSpPr>
        <p:spPr>
          <a:xfrm>
            <a:off x="9202679" y="2086637"/>
            <a:ext cx="286203" cy="2653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22714"/>
                </a:moveTo>
                <a:lnTo>
                  <a:pt x="84518" y="0"/>
                </a:lnTo>
                <a:lnTo>
                  <a:pt x="119800" y="25714"/>
                </a:lnTo>
                <a:lnTo>
                  <a:pt x="95880" y="45428"/>
                </a:lnTo>
                <a:lnTo>
                  <a:pt x="60598" y="22714"/>
                </a:lnTo>
                <a:close/>
                <a:moveTo>
                  <a:pt x="119800" y="66642"/>
                </a:moveTo>
                <a:lnTo>
                  <a:pt x="84518" y="90857"/>
                </a:lnTo>
                <a:lnTo>
                  <a:pt x="60598" y="69642"/>
                </a:lnTo>
                <a:lnTo>
                  <a:pt x="95880" y="45428"/>
                </a:lnTo>
                <a:lnTo>
                  <a:pt x="119800" y="66642"/>
                </a:lnTo>
                <a:close/>
                <a:moveTo>
                  <a:pt x="35282" y="90857"/>
                </a:moveTo>
                <a:lnTo>
                  <a:pt x="0" y="66642"/>
                </a:lnTo>
                <a:lnTo>
                  <a:pt x="23920" y="45428"/>
                </a:lnTo>
                <a:lnTo>
                  <a:pt x="60598" y="69642"/>
                </a:lnTo>
                <a:lnTo>
                  <a:pt x="35282" y="90857"/>
                </a:lnTo>
                <a:close/>
                <a:moveTo>
                  <a:pt x="0" y="25714"/>
                </a:moveTo>
                <a:lnTo>
                  <a:pt x="35282" y="0"/>
                </a:lnTo>
                <a:lnTo>
                  <a:pt x="60598" y="22714"/>
                </a:lnTo>
                <a:lnTo>
                  <a:pt x="23920" y="45428"/>
                </a:lnTo>
                <a:lnTo>
                  <a:pt x="0" y="25714"/>
                </a:lnTo>
                <a:close/>
                <a:moveTo>
                  <a:pt x="60598" y="74357"/>
                </a:moveTo>
                <a:lnTo>
                  <a:pt x="84518" y="95357"/>
                </a:lnTo>
                <a:lnTo>
                  <a:pt x="95880" y="89357"/>
                </a:lnTo>
                <a:lnTo>
                  <a:pt x="95880" y="96857"/>
                </a:lnTo>
                <a:lnTo>
                  <a:pt x="60598" y="119785"/>
                </a:lnTo>
                <a:lnTo>
                  <a:pt x="25514" y="96857"/>
                </a:lnTo>
                <a:lnTo>
                  <a:pt x="25514" y="89357"/>
                </a:lnTo>
                <a:lnTo>
                  <a:pt x="35282" y="95357"/>
                </a:lnTo>
                <a:lnTo>
                  <a:pt x="60598" y="7435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8" name="Shape 5018"/>
          <p:cNvSpPr/>
          <p:nvPr/>
        </p:nvSpPr>
        <p:spPr>
          <a:xfrm>
            <a:off x="8757709" y="2074099"/>
            <a:ext cx="177569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80" y="112709"/>
                </a:moveTo>
                <a:lnTo>
                  <a:pt x="119680" y="112709"/>
                </a:lnTo>
                <a:cubicBezTo>
                  <a:pt x="110744" y="115665"/>
                  <a:pt x="103723" y="117044"/>
                  <a:pt x="97021" y="118423"/>
                </a:cubicBezTo>
                <a:cubicBezTo>
                  <a:pt x="90319" y="118423"/>
                  <a:pt x="83617" y="119802"/>
                  <a:pt x="76914" y="119802"/>
                </a:cubicBezTo>
                <a:cubicBezTo>
                  <a:pt x="67659" y="119802"/>
                  <a:pt x="60957" y="118423"/>
                  <a:pt x="54255" y="117044"/>
                </a:cubicBezTo>
                <a:cubicBezTo>
                  <a:pt x="49787" y="115665"/>
                  <a:pt x="43085" y="114285"/>
                  <a:pt x="38297" y="111330"/>
                </a:cubicBezTo>
                <a:cubicBezTo>
                  <a:pt x="33829" y="108571"/>
                  <a:pt x="29361" y="105812"/>
                  <a:pt x="27127" y="103054"/>
                </a:cubicBezTo>
                <a:cubicBezTo>
                  <a:pt x="27127" y="100295"/>
                  <a:pt x="24893" y="96157"/>
                  <a:pt x="24893" y="90443"/>
                </a:cubicBezTo>
                <a:cubicBezTo>
                  <a:pt x="24893" y="48669"/>
                  <a:pt x="24893" y="48669"/>
                  <a:pt x="24893" y="48669"/>
                </a:cubicBezTo>
                <a:cubicBezTo>
                  <a:pt x="0" y="48669"/>
                  <a:pt x="0" y="48669"/>
                  <a:pt x="0" y="48669"/>
                </a:cubicBezTo>
                <a:cubicBezTo>
                  <a:pt x="0" y="31921"/>
                  <a:pt x="0" y="31921"/>
                  <a:pt x="0" y="31921"/>
                </a:cubicBezTo>
                <a:cubicBezTo>
                  <a:pt x="7021" y="30541"/>
                  <a:pt x="15957" y="29162"/>
                  <a:pt x="20425" y="26403"/>
                </a:cubicBezTo>
                <a:cubicBezTo>
                  <a:pt x="27127" y="22266"/>
                  <a:pt x="31595" y="19507"/>
                  <a:pt x="33829" y="15369"/>
                </a:cubicBezTo>
                <a:cubicBezTo>
                  <a:pt x="36063" y="11034"/>
                  <a:pt x="38297" y="6896"/>
                  <a:pt x="40531" y="0"/>
                </a:cubicBezTo>
                <a:cubicBezTo>
                  <a:pt x="67659" y="0"/>
                  <a:pt x="67659" y="0"/>
                  <a:pt x="67659" y="0"/>
                </a:cubicBezTo>
                <a:cubicBezTo>
                  <a:pt x="67659" y="27783"/>
                  <a:pt x="67659" y="27783"/>
                  <a:pt x="67659" y="27783"/>
                </a:cubicBezTo>
                <a:cubicBezTo>
                  <a:pt x="112978" y="27783"/>
                  <a:pt x="112978" y="27783"/>
                  <a:pt x="112978" y="27783"/>
                </a:cubicBezTo>
                <a:cubicBezTo>
                  <a:pt x="112978" y="48669"/>
                  <a:pt x="112978" y="48669"/>
                  <a:pt x="112978" y="48669"/>
                </a:cubicBezTo>
                <a:cubicBezTo>
                  <a:pt x="67659" y="48669"/>
                  <a:pt x="67659" y="48669"/>
                  <a:pt x="67659" y="48669"/>
                </a:cubicBezTo>
                <a:cubicBezTo>
                  <a:pt x="67659" y="79408"/>
                  <a:pt x="67659" y="79408"/>
                  <a:pt x="67659" y="79408"/>
                </a:cubicBezTo>
                <a:cubicBezTo>
                  <a:pt x="67659" y="86305"/>
                  <a:pt x="67659" y="90443"/>
                  <a:pt x="69893" y="91822"/>
                </a:cubicBezTo>
                <a:cubicBezTo>
                  <a:pt x="69893" y="94581"/>
                  <a:pt x="72446" y="96157"/>
                  <a:pt x="76914" y="97536"/>
                </a:cubicBezTo>
                <a:cubicBezTo>
                  <a:pt x="81382" y="98916"/>
                  <a:pt x="85851" y="100295"/>
                  <a:pt x="90319" y="100295"/>
                </a:cubicBezTo>
                <a:cubicBezTo>
                  <a:pt x="101489" y="100295"/>
                  <a:pt x="110744" y="97536"/>
                  <a:pt x="119680" y="94581"/>
                </a:cubicBezTo>
                <a:lnTo>
                  <a:pt x="119680" y="112709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9" name="Shape 5019"/>
          <p:cNvSpPr/>
          <p:nvPr/>
        </p:nvSpPr>
        <p:spPr>
          <a:xfrm>
            <a:off x="8202018" y="2074099"/>
            <a:ext cx="28829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433" y="119802"/>
                </a:moveTo>
                <a:lnTo>
                  <a:pt x="104433" y="119802"/>
                </a:lnTo>
                <a:cubicBezTo>
                  <a:pt x="15369" y="119802"/>
                  <a:pt x="15369" y="119802"/>
                  <a:pt x="15369" y="119802"/>
                </a:cubicBezTo>
                <a:cubicBezTo>
                  <a:pt x="7093" y="119802"/>
                  <a:pt x="0" y="112709"/>
                  <a:pt x="0" y="104433"/>
                </a:cubicBezTo>
                <a:cubicBezTo>
                  <a:pt x="0" y="15369"/>
                  <a:pt x="0" y="15369"/>
                  <a:pt x="0" y="15369"/>
                </a:cubicBezTo>
                <a:cubicBezTo>
                  <a:pt x="0" y="6896"/>
                  <a:pt x="7093" y="0"/>
                  <a:pt x="15369" y="0"/>
                </a:cubicBezTo>
                <a:cubicBezTo>
                  <a:pt x="104433" y="0"/>
                  <a:pt x="104433" y="0"/>
                  <a:pt x="104433" y="0"/>
                </a:cubicBezTo>
                <a:cubicBezTo>
                  <a:pt x="112906" y="0"/>
                  <a:pt x="119802" y="6896"/>
                  <a:pt x="119802" y="15369"/>
                </a:cubicBezTo>
                <a:cubicBezTo>
                  <a:pt x="119802" y="104433"/>
                  <a:pt x="119802" y="104433"/>
                  <a:pt x="119802" y="104433"/>
                </a:cubicBezTo>
                <a:cubicBezTo>
                  <a:pt x="119802" y="112709"/>
                  <a:pt x="112906" y="119802"/>
                  <a:pt x="104433" y="119802"/>
                </a:cubicBezTo>
                <a:close/>
                <a:moveTo>
                  <a:pt x="59901" y="36256"/>
                </a:moveTo>
                <a:lnTo>
                  <a:pt x="59901" y="36256"/>
                </a:lnTo>
                <a:cubicBezTo>
                  <a:pt x="50049" y="36256"/>
                  <a:pt x="43152" y="41773"/>
                  <a:pt x="39014" y="50049"/>
                </a:cubicBezTo>
                <a:lnTo>
                  <a:pt x="39014" y="50049"/>
                </a:lnTo>
                <a:lnTo>
                  <a:pt x="39014" y="50049"/>
                </a:lnTo>
                <a:cubicBezTo>
                  <a:pt x="39014" y="51428"/>
                  <a:pt x="39014" y="51428"/>
                  <a:pt x="37635" y="51428"/>
                </a:cubicBezTo>
                <a:lnTo>
                  <a:pt x="37635" y="53004"/>
                </a:lnTo>
                <a:lnTo>
                  <a:pt x="37635" y="54384"/>
                </a:lnTo>
                <a:cubicBezTo>
                  <a:pt x="37635" y="54384"/>
                  <a:pt x="37635" y="54384"/>
                  <a:pt x="37635" y="55763"/>
                </a:cubicBezTo>
                <a:cubicBezTo>
                  <a:pt x="37635" y="55763"/>
                  <a:pt x="37635" y="55763"/>
                  <a:pt x="37635" y="57142"/>
                </a:cubicBezTo>
                <a:lnTo>
                  <a:pt x="37635" y="57142"/>
                </a:lnTo>
                <a:cubicBezTo>
                  <a:pt x="37635" y="58522"/>
                  <a:pt x="36256" y="58522"/>
                  <a:pt x="36256" y="59901"/>
                </a:cubicBezTo>
                <a:cubicBezTo>
                  <a:pt x="36256" y="72315"/>
                  <a:pt x="47290" y="83546"/>
                  <a:pt x="59901" y="83546"/>
                </a:cubicBezTo>
                <a:cubicBezTo>
                  <a:pt x="72512" y="83546"/>
                  <a:pt x="83546" y="72315"/>
                  <a:pt x="83546" y="59901"/>
                </a:cubicBezTo>
                <a:cubicBezTo>
                  <a:pt x="83546" y="58522"/>
                  <a:pt x="82167" y="58522"/>
                  <a:pt x="82167" y="57142"/>
                </a:cubicBezTo>
                <a:lnTo>
                  <a:pt x="82167" y="57142"/>
                </a:lnTo>
                <a:cubicBezTo>
                  <a:pt x="82167" y="55763"/>
                  <a:pt x="82167" y="55763"/>
                  <a:pt x="82167" y="55763"/>
                </a:cubicBezTo>
                <a:cubicBezTo>
                  <a:pt x="82167" y="54384"/>
                  <a:pt x="82167" y="54384"/>
                  <a:pt x="82167" y="54384"/>
                </a:cubicBezTo>
                <a:lnTo>
                  <a:pt x="82167" y="53004"/>
                </a:lnTo>
                <a:lnTo>
                  <a:pt x="82167" y="51428"/>
                </a:lnTo>
                <a:cubicBezTo>
                  <a:pt x="80788" y="51428"/>
                  <a:pt x="80788" y="51428"/>
                  <a:pt x="80788" y="50049"/>
                </a:cubicBezTo>
                <a:lnTo>
                  <a:pt x="80788" y="50049"/>
                </a:lnTo>
                <a:lnTo>
                  <a:pt x="80788" y="50049"/>
                </a:lnTo>
                <a:cubicBezTo>
                  <a:pt x="76650" y="41773"/>
                  <a:pt x="69753" y="36256"/>
                  <a:pt x="59901" y="36256"/>
                </a:cubicBezTo>
                <a:close/>
                <a:moveTo>
                  <a:pt x="105812" y="19507"/>
                </a:moveTo>
                <a:lnTo>
                  <a:pt x="105812" y="19507"/>
                </a:lnTo>
                <a:cubicBezTo>
                  <a:pt x="105812" y="16748"/>
                  <a:pt x="103054" y="13990"/>
                  <a:pt x="100295" y="13990"/>
                </a:cubicBezTo>
                <a:cubicBezTo>
                  <a:pt x="87684" y="13990"/>
                  <a:pt x="87684" y="13990"/>
                  <a:pt x="87684" y="13990"/>
                </a:cubicBezTo>
                <a:cubicBezTo>
                  <a:pt x="84926" y="13990"/>
                  <a:pt x="82167" y="16748"/>
                  <a:pt x="82167" y="19507"/>
                </a:cubicBezTo>
                <a:cubicBezTo>
                  <a:pt x="82167" y="31921"/>
                  <a:pt x="82167" y="31921"/>
                  <a:pt x="82167" y="31921"/>
                </a:cubicBezTo>
                <a:cubicBezTo>
                  <a:pt x="82167" y="34876"/>
                  <a:pt x="84926" y="37635"/>
                  <a:pt x="87684" y="37635"/>
                </a:cubicBezTo>
                <a:cubicBezTo>
                  <a:pt x="100295" y="37635"/>
                  <a:pt x="100295" y="37635"/>
                  <a:pt x="100295" y="37635"/>
                </a:cubicBezTo>
                <a:cubicBezTo>
                  <a:pt x="103054" y="37635"/>
                  <a:pt x="105812" y="34876"/>
                  <a:pt x="105812" y="31921"/>
                </a:cubicBezTo>
                <a:lnTo>
                  <a:pt x="105812" y="19507"/>
                </a:lnTo>
                <a:close/>
                <a:moveTo>
                  <a:pt x="105812" y="50049"/>
                </a:moveTo>
                <a:lnTo>
                  <a:pt x="105812" y="50049"/>
                </a:lnTo>
                <a:cubicBezTo>
                  <a:pt x="94778" y="50049"/>
                  <a:pt x="94778" y="50049"/>
                  <a:pt x="94778" y="50049"/>
                </a:cubicBezTo>
                <a:cubicBezTo>
                  <a:pt x="96157" y="53004"/>
                  <a:pt x="96157" y="57142"/>
                  <a:pt x="96157" y="59901"/>
                </a:cubicBezTo>
                <a:cubicBezTo>
                  <a:pt x="96157" y="79408"/>
                  <a:pt x="79408" y="96157"/>
                  <a:pt x="59901" y="96157"/>
                </a:cubicBezTo>
                <a:cubicBezTo>
                  <a:pt x="40394" y="96157"/>
                  <a:pt x="23645" y="79408"/>
                  <a:pt x="23645" y="59901"/>
                </a:cubicBezTo>
                <a:cubicBezTo>
                  <a:pt x="23645" y="57142"/>
                  <a:pt x="23645" y="53004"/>
                  <a:pt x="25024" y="50049"/>
                </a:cubicBezTo>
                <a:cubicBezTo>
                  <a:pt x="13990" y="50049"/>
                  <a:pt x="13990" y="50049"/>
                  <a:pt x="13990" y="50049"/>
                </a:cubicBezTo>
                <a:cubicBezTo>
                  <a:pt x="13990" y="100295"/>
                  <a:pt x="13990" y="100295"/>
                  <a:pt x="13990" y="100295"/>
                </a:cubicBezTo>
                <a:cubicBezTo>
                  <a:pt x="13990" y="103054"/>
                  <a:pt x="16748" y="105812"/>
                  <a:pt x="19507" y="105812"/>
                </a:cubicBezTo>
                <a:cubicBezTo>
                  <a:pt x="100295" y="105812"/>
                  <a:pt x="100295" y="105812"/>
                  <a:pt x="100295" y="105812"/>
                </a:cubicBezTo>
                <a:cubicBezTo>
                  <a:pt x="103054" y="105812"/>
                  <a:pt x="105812" y="103054"/>
                  <a:pt x="105812" y="100295"/>
                </a:cubicBezTo>
                <a:lnTo>
                  <a:pt x="105812" y="50049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0" name="Shape 5020"/>
          <p:cNvSpPr/>
          <p:nvPr/>
        </p:nvSpPr>
        <p:spPr>
          <a:xfrm>
            <a:off x="7702731" y="2099174"/>
            <a:ext cx="286203" cy="23403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727" y="0"/>
                </a:moveTo>
                <a:lnTo>
                  <a:pt x="81727" y="0"/>
                </a:lnTo>
                <a:cubicBezTo>
                  <a:pt x="91495" y="0"/>
                  <a:pt x="95880" y="5322"/>
                  <a:pt x="101461" y="10403"/>
                </a:cubicBezTo>
                <a:cubicBezTo>
                  <a:pt x="105647" y="10403"/>
                  <a:pt x="111229" y="7016"/>
                  <a:pt x="114019" y="5322"/>
                </a:cubicBezTo>
                <a:cubicBezTo>
                  <a:pt x="115614" y="3629"/>
                  <a:pt x="115614" y="3629"/>
                  <a:pt x="117009" y="3629"/>
                </a:cubicBezTo>
                <a:cubicBezTo>
                  <a:pt x="115614" y="8709"/>
                  <a:pt x="112624" y="13790"/>
                  <a:pt x="108438" y="17177"/>
                </a:cubicBezTo>
                <a:cubicBezTo>
                  <a:pt x="108438" y="17177"/>
                  <a:pt x="107043" y="18870"/>
                  <a:pt x="105647" y="18870"/>
                </a:cubicBezTo>
                <a:lnTo>
                  <a:pt x="105647" y="18870"/>
                </a:lnTo>
                <a:cubicBezTo>
                  <a:pt x="111229" y="18870"/>
                  <a:pt x="115614" y="15483"/>
                  <a:pt x="119800" y="15483"/>
                </a:cubicBezTo>
                <a:lnTo>
                  <a:pt x="119800" y="15483"/>
                </a:lnTo>
                <a:cubicBezTo>
                  <a:pt x="118405" y="18870"/>
                  <a:pt x="115614" y="23951"/>
                  <a:pt x="111229" y="25645"/>
                </a:cubicBezTo>
                <a:cubicBezTo>
                  <a:pt x="109833" y="27338"/>
                  <a:pt x="109833" y="29274"/>
                  <a:pt x="108438" y="30967"/>
                </a:cubicBezTo>
                <a:cubicBezTo>
                  <a:pt x="108438" y="37741"/>
                  <a:pt x="108438" y="42822"/>
                  <a:pt x="107043" y="49596"/>
                </a:cubicBezTo>
                <a:cubicBezTo>
                  <a:pt x="100066" y="82258"/>
                  <a:pt x="84518" y="106209"/>
                  <a:pt x="59202" y="116370"/>
                </a:cubicBezTo>
                <a:cubicBezTo>
                  <a:pt x="49235" y="119758"/>
                  <a:pt x="33887" y="119758"/>
                  <a:pt x="23920" y="118064"/>
                </a:cubicBezTo>
                <a:cubicBezTo>
                  <a:pt x="18338" y="116370"/>
                  <a:pt x="14152" y="114677"/>
                  <a:pt x="8372" y="111290"/>
                </a:cubicBezTo>
                <a:cubicBezTo>
                  <a:pt x="6976" y="109596"/>
                  <a:pt x="4186" y="109596"/>
                  <a:pt x="2790" y="107903"/>
                </a:cubicBezTo>
                <a:cubicBezTo>
                  <a:pt x="1395" y="106209"/>
                  <a:pt x="1395" y="106209"/>
                  <a:pt x="0" y="106209"/>
                </a:cubicBezTo>
                <a:cubicBezTo>
                  <a:pt x="2790" y="106209"/>
                  <a:pt x="5581" y="106209"/>
                  <a:pt x="8372" y="106209"/>
                </a:cubicBezTo>
                <a:cubicBezTo>
                  <a:pt x="9966" y="106209"/>
                  <a:pt x="12757" y="106209"/>
                  <a:pt x="15548" y="104516"/>
                </a:cubicBezTo>
                <a:cubicBezTo>
                  <a:pt x="21129" y="102580"/>
                  <a:pt x="25315" y="100887"/>
                  <a:pt x="29501" y="99193"/>
                </a:cubicBezTo>
                <a:cubicBezTo>
                  <a:pt x="32491" y="97500"/>
                  <a:pt x="35282" y="95806"/>
                  <a:pt x="36677" y="92419"/>
                </a:cubicBezTo>
                <a:cubicBezTo>
                  <a:pt x="33887" y="92419"/>
                  <a:pt x="31096" y="92419"/>
                  <a:pt x="29501" y="92419"/>
                </a:cubicBezTo>
                <a:cubicBezTo>
                  <a:pt x="21129" y="89032"/>
                  <a:pt x="16943" y="82258"/>
                  <a:pt x="14152" y="71854"/>
                </a:cubicBezTo>
                <a:cubicBezTo>
                  <a:pt x="15548" y="73548"/>
                  <a:pt x="22524" y="73548"/>
                  <a:pt x="23920" y="71854"/>
                </a:cubicBezTo>
                <a:cubicBezTo>
                  <a:pt x="21129" y="71854"/>
                  <a:pt x="18338" y="70161"/>
                  <a:pt x="16943" y="68467"/>
                </a:cubicBezTo>
                <a:cubicBezTo>
                  <a:pt x="9966" y="63387"/>
                  <a:pt x="4186" y="54919"/>
                  <a:pt x="4186" y="42822"/>
                </a:cubicBezTo>
                <a:cubicBezTo>
                  <a:pt x="5581" y="42822"/>
                  <a:pt x="6976" y="42822"/>
                  <a:pt x="6976" y="44516"/>
                </a:cubicBezTo>
                <a:cubicBezTo>
                  <a:pt x="8372" y="44516"/>
                  <a:pt x="9966" y="44516"/>
                  <a:pt x="12757" y="46209"/>
                </a:cubicBezTo>
                <a:lnTo>
                  <a:pt x="15548" y="46209"/>
                </a:lnTo>
                <a:lnTo>
                  <a:pt x="15548" y="46209"/>
                </a:lnTo>
                <a:cubicBezTo>
                  <a:pt x="14152" y="44516"/>
                  <a:pt x="12757" y="42822"/>
                  <a:pt x="11362" y="41129"/>
                </a:cubicBezTo>
                <a:cubicBezTo>
                  <a:pt x="6976" y="34354"/>
                  <a:pt x="2790" y="25645"/>
                  <a:pt x="5581" y="13790"/>
                </a:cubicBezTo>
                <a:cubicBezTo>
                  <a:pt x="5581" y="10403"/>
                  <a:pt x="6976" y="8709"/>
                  <a:pt x="8372" y="7016"/>
                </a:cubicBezTo>
                <a:lnTo>
                  <a:pt x="8372" y="7016"/>
                </a:lnTo>
                <a:cubicBezTo>
                  <a:pt x="8372" y="7016"/>
                  <a:pt x="9966" y="8709"/>
                  <a:pt x="11362" y="8709"/>
                </a:cubicBezTo>
                <a:cubicBezTo>
                  <a:pt x="12757" y="12096"/>
                  <a:pt x="15548" y="15483"/>
                  <a:pt x="18338" y="17177"/>
                </a:cubicBezTo>
                <a:cubicBezTo>
                  <a:pt x="26710" y="25645"/>
                  <a:pt x="35282" y="30967"/>
                  <a:pt x="47840" y="36048"/>
                </a:cubicBezTo>
                <a:cubicBezTo>
                  <a:pt x="52026" y="36048"/>
                  <a:pt x="55016" y="37741"/>
                  <a:pt x="59202" y="37741"/>
                </a:cubicBezTo>
                <a:cubicBezTo>
                  <a:pt x="57807" y="32661"/>
                  <a:pt x="57807" y="27338"/>
                  <a:pt x="59202" y="23951"/>
                </a:cubicBezTo>
                <a:cubicBezTo>
                  <a:pt x="61993" y="13790"/>
                  <a:pt x="66179" y="7016"/>
                  <a:pt x="73355" y="3629"/>
                </a:cubicBezTo>
                <a:cubicBezTo>
                  <a:pt x="74750" y="1935"/>
                  <a:pt x="77541" y="1935"/>
                  <a:pt x="78936" y="1935"/>
                </a:cubicBezTo>
                <a:cubicBezTo>
                  <a:pt x="80332" y="1935"/>
                  <a:pt x="80332" y="0"/>
                  <a:pt x="81727" y="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1" name="Shape 5021"/>
          <p:cNvSpPr/>
          <p:nvPr/>
        </p:nvSpPr>
        <p:spPr>
          <a:xfrm>
            <a:off x="10203339" y="1626923"/>
            <a:ext cx="288291" cy="1838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960" y="10769"/>
                </a:moveTo>
                <a:lnTo>
                  <a:pt x="77960" y="10769"/>
                </a:lnTo>
                <a:cubicBezTo>
                  <a:pt x="107368" y="10769"/>
                  <a:pt x="107368" y="10769"/>
                  <a:pt x="107368" y="10769"/>
                </a:cubicBezTo>
                <a:cubicBezTo>
                  <a:pt x="107368" y="24000"/>
                  <a:pt x="107368" y="24000"/>
                  <a:pt x="107368" y="24000"/>
                </a:cubicBezTo>
                <a:cubicBezTo>
                  <a:pt x="77960" y="24000"/>
                  <a:pt x="77960" y="24000"/>
                  <a:pt x="77960" y="24000"/>
                </a:cubicBezTo>
                <a:lnTo>
                  <a:pt x="77960" y="10769"/>
                </a:lnTo>
                <a:close/>
                <a:moveTo>
                  <a:pt x="118421" y="80307"/>
                </a:moveTo>
                <a:lnTo>
                  <a:pt x="118421" y="80307"/>
                </a:lnTo>
                <a:cubicBezTo>
                  <a:pt x="79342" y="80307"/>
                  <a:pt x="79342" y="80307"/>
                  <a:pt x="79342" y="80307"/>
                </a:cubicBezTo>
                <a:cubicBezTo>
                  <a:pt x="80723" y="95692"/>
                  <a:pt x="85065" y="102153"/>
                  <a:pt x="93355" y="102153"/>
                </a:cubicBezTo>
                <a:cubicBezTo>
                  <a:pt x="98881" y="102153"/>
                  <a:pt x="103026" y="97846"/>
                  <a:pt x="104605" y="93538"/>
                </a:cubicBezTo>
                <a:cubicBezTo>
                  <a:pt x="117039" y="93538"/>
                  <a:pt x="117039" y="93538"/>
                  <a:pt x="117039" y="93538"/>
                </a:cubicBezTo>
                <a:cubicBezTo>
                  <a:pt x="112894" y="112923"/>
                  <a:pt x="104605" y="119692"/>
                  <a:pt x="91973" y="119692"/>
                </a:cubicBezTo>
                <a:cubicBezTo>
                  <a:pt x="75197" y="119692"/>
                  <a:pt x="65526" y="100000"/>
                  <a:pt x="65526" y="73846"/>
                </a:cubicBezTo>
                <a:cubicBezTo>
                  <a:pt x="65526" y="49846"/>
                  <a:pt x="76578" y="30461"/>
                  <a:pt x="91973" y="30461"/>
                </a:cubicBezTo>
                <a:cubicBezTo>
                  <a:pt x="110131" y="30461"/>
                  <a:pt x="119802" y="56615"/>
                  <a:pt x="118421" y="80307"/>
                </a:cubicBezTo>
                <a:close/>
                <a:moveTo>
                  <a:pt x="79342" y="65230"/>
                </a:moveTo>
                <a:lnTo>
                  <a:pt x="79342" y="65230"/>
                </a:lnTo>
                <a:cubicBezTo>
                  <a:pt x="103026" y="65230"/>
                  <a:pt x="103026" y="65230"/>
                  <a:pt x="103026" y="65230"/>
                </a:cubicBezTo>
                <a:cubicBezTo>
                  <a:pt x="103026" y="52000"/>
                  <a:pt x="98881" y="47692"/>
                  <a:pt x="91973" y="47692"/>
                </a:cubicBezTo>
                <a:cubicBezTo>
                  <a:pt x="82302" y="47692"/>
                  <a:pt x="79342" y="58769"/>
                  <a:pt x="79342" y="65230"/>
                </a:cubicBezTo>
                <a:close/>
                <a:moveTo>
                  <a:pt x="61381" y="82769"/>
                </a:moveTo>
                <a:lnTo>
                  <a:pt x="61381" y="82769"/>
                </a:lnTo>
                <a:cubicBezTo>
                  <a:pt x="61381" y="106461"/>
                  <a:pt x="48750" y="117538"/>
                  <a:pt x="34736" y="117538"/>
                </a:cubicBezTo>
                <a:cubicBezTo>
                  <a:pt x="0" y="117538"/>
                  <a:pt x="0" y="117538"/>
                  <a:pt x="0" y="117538"/>
                </a:cubicBezTo>
                <a:cubicBezTo>
                  <a:pt x="0" y="0"/>
                  <a:pt x="0" y="0"/>
                  <a:pt x="0" y="0"/>
                </a:cubicBezTo>
                <a:cubicBezTo>
                  <a:pt x="34736" y="0"/>
                  <a:pt x="34736" y="0"/>
                  <a:pt x="34736" y="0"/>
                </a:cubicBezTo>
                <a:cubicBezTo>
                  <a:pt x="48750" y="0"/>
                  <a:pt x="58421" y="8615"/>
                  <a:pt x="58421" y="30461"/>
                </a:cubicBezTo>
                <a:cubicBezTo>
                  <a:pt x="58421" y="41230"/>
                  <a:pt x="54276" y="47692"/>
                  <a:pt x="47368" y="54153"/>
                </a:cubicBezTo>
                <a:cubicBezTo>
                  <a:pt x="57039" y="58769"/>
                  <a:pt x="61381" y="69538"/>
                  <a:pt x="61381" y="82769"/>
                </a:cubicBezTo>
                <a:close/>
                <a:moveTo>
                  <a:pt x="29210" y="19384"/>
                </a:moveTo>
                <a:lnTo>
                  <a:pt x="29210" y="19384"/>
                </a:lnTo>
                <a:cubicBezTo>
                  <a:pt x="13815" y="19384"/>
                  <a:pt x="13815" y="19384"/>
                  <a:pt x="13815" y="19384"/>
                </a:cubicBezTo>
                <a:cubicBezTo>
                  <a:pt x="13815" y="45538"/>
                  <a:pt x="13815" y="45538"/>
                  <a:pt x="13815" y="45538"/>
                </a:cubicBezTo>
                <a:cubicBezTo>
                  <a:pt x="30592" y="45538"/>
                  <a:pt x="30592" y="45538"/>
                  <a:pt x="30592" y="45538"/>
                </a:cubicBezTo>
                <a:cubicBezTo>
                  <a:pt x="36118" y="45538"/>
                  <a:pt x="40263" y="43384"/>
                  <a:pt x="40263" y="32615"/>
                </a:cubicBezTo>
                <a:cubicBezTo>
                  <a:pt x="40263" y="21846"/>
                  <a:pt x="34736" y="19384"/>
                  <a:pt x="29210" y="19384"/>
                </a:cubicBezTo>
                <a:close/>
                <a:moveTo>
                  <a:pt x="31973" y="63076"/>
                </a:moveTo>
                <a:lnTo>
                  <a:pt x="31973" y="63076"/>
                </a:lnTo>
                <a:cubicBezTo>
                  <a:pt x="13815" y="63076"/>
                  <a:pt x="13815" y="63076"/>
                  <a:pt x="13815" y="63076"/>
                </a:cubicBezTo>
                <a:cubicBezTo>
                  <a:pt x="13815" y="95692"/>
                  <a:pt x="13815" y="95692"/>
                  <a:pt x="13815" y="95692"/>
                </a:cubicBezTo>
                <a:cubicBezTo>
                  <a:pt x="31973" y="95692"/>
                  <a:pt x="31973" y="95692"/>
                  <a:pt x="31973" y="95692"/>
                </a:cubicBezTo>
                <a:cubicBezTo>
                  <a:pt x="37500" y="95692"/>
                  <a:pt x="43223" y="93538"/>
                  <a:pt x="43223" y="80307"/>
                </a:cubicBezTo>
                <a:cubicBezTo>
                  <a:pt x="43223" y="69538"/>
                  <a:pt x="38881" y="63076"/>
                  <a:pt x="31973" y="6307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2" name="Shape 5022"/>
          <p:cNvSpPr/>
          <p:nvPr/>
        </p:nvSpPr>
        <p:spPr>
          <a:xfrm>
            <a:off x="9699875" y="1574683"/>
            <a:ext cx="288291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03028"/>
                </a:moveTo>
                <a:lnTo>
                  <a:pt x="48866" y="110016"/>
                </a:lnTo>
                <a:lnTo>
                  <a:pt x="48866" y="63494"/>
                </a:lnTo>
                <a:lnTo>
                  <a:pt x="0" y="63494"/>
                </a:lnTo>
                <a:lnTo>
                  <a:pt x="0" y="103028"/>
                </a:lnTo>
                <a:close/>
                <a:moveTo>
                  <a:pt x="0" y="56306"/>
                </a:moveTo>
                <a:lnTo>
                  <a:pt x="48866" y="56306"/>
                </a:lnTo>
                <a:lnTo>
                  <a:pt x="48866" y="9783"/>
                </a:lnTo>
                <a:lnTo>
                  <a:pt x="0" y="16971"/>
                </a:lnTo>
                <a:lnTo>
                  <a:pt x="0" y="56306"/>
                </a:lnTo>
                <a:close/>
                <a:moveTo>
                  <a:pt x="54384" y="111414"/>
                </a:moveTo>
                <a:lnTo>
                  <a:pt x="119802" y="119800"/>
                </a:lnTo>
                <a:lnTo>
                  <a:pt x="119802" y="63494"/>
                </a:lnTo>
                <a:lnTo>
                  <a:pt x="54384" y="63494"/>
                </a:lnTo>
                <a:lnTo>
                  <a:pt x="54384" y="111414"/>
                </a:lnTo>
                <a:close/>
                <a:moveTo>
                  <a:pt x="54384" y="9783"/>
                </a:moveTo>
                <a:lnTo>
                  <a:pt x="54384" y="56306"/>
                </a:lnTo>
                <a:lnTo>
                  <a:pt x="119802" y="56306"/>
                </a:lnTo>
                <a:lnTo>
                  <a:pt x="119802" y="0"/>
                </a:lnTo>
                <a:lnTo>
                  <a:pt x="54384" y="978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3" name="Shape 5023"/>
          <p:cNvSpPr/>
          <p:nvPr/>
        </p:nvSpPr>
        <p:spPr>
          <a:xfrm>
            <a:off x="9202679" y="1583042"/>
            <a:ext cx="286203" cy="271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438" y="60732"/>
                </a:moveTo>
                <a:lnTo>
                  <a:pt x="108438" y="60732"/>
                </a:lnTo>
                <a:lnTo>
                  <a:pt x="108438" y="60732"/>
                </a:lnTo>
                <a:lnTo>
                  <a:pt x="108438" y="60732"/>
                </a:lnTo>
                <a:cubicBezTo>
                  <a:pt x="101461" y="63664"/>
                  <a:pt x="94485" y="66596"/>
                  <a:pt x="87508" y="66596"/>
                </a:cubicBezTo>
                <a:cubicBezTo>
                  <a:pt x="77541" y="66596"/>
                  <a:pt x="70564" y="62198"/>
                  <a:pt x="63388" y="57801"/>
                </a:cubicBezTo>
                <a:lnTo>
                  <a:pt x="63388" y="57801"/>
                </a:lnTo>
                <a:cubicBezTo>
                  <a:pt x="74750" y="13403"/>
                  <a:pt x="74750" y="13403"/>
                  <a:pt x="74750" y="13403"/>
                </a:cubicBezTo>
                <a:cubicBezTo>
                  <a:pt x="78936" y="16335"/>
                  <a:pt x="85913" y="22198"/>
                  <a:pt x="98671" y="22198"/>
                </a:cubicBezTo>
                <a:cubicBezTo>
                  <a:pt x="104252" y="22198"/>
                  <a:pt x="112823" y="20732"/>
                  <a:pt x="119800" y="16335"/>
                </a:cubicBezTo>
                <a:lnTo>
                  <a:pt x="108438" y="60732"/>
                </a:lnTo>
                <a:close/>
                <a:moveTo>
                  <a:pt x="35282" y="42931"/>
                </a:moveTo>
                <a:lnTo>
                  <a:pt x="35282" y="42931"/>
                </a:lnTo>
                <a:lnTo>
                  <a:pt x="35282" y="42931"/>
                </a:lnTo>
                <a:cubicBezTo>
                  <a:pt x="29700" y="42931"/>
                  <a:pt x="22524" y="44397"/>
                  <a:pt x="14152" y="48795"/>
                </a:cubicBezTo>
                <a:cubicBezTo>
                  <a:pt x="23920" y="4397"/>
                  <a:pt x="23920" y="4397"/>
                  <a:pt x="23920" y="4397"/>
                </a:cubicBezTo>
                <a:cubicBezTo>
                  <a:pt x="32491" y="1465"/>
                  <a:pt x="39468" y="0"/>
                  <a:pt x="45049" y="0"/>
                </a:cubicBezTo>
                <a:lnTo>
                  <a:pt x="45049" y="0"/>
                </a:lnTo>
                <a:cubicBezTo>
                  <a:pt x="49435" y="0"/>
                  <a:pt x="52225" y="0"/>
                  <a:pt x="55016" y="0"/>
                </a:cubicBezTo>
                <a:cubicBezTo>
                  <a:pt x="60598" y="2931"/>
                  <a:pt x="67774" y="7329"/>
                  <a:pt x="67774" y="7329"/>
                </a:cubicBezTo>
                <a:lnTo>
                  <a:pt x="67774" y="7329"/>
                </a:lnTo>
                <a:cubicBezTo>
                  <a:pt x="66378" y="16335"/>
                  <a:pt x="59202" y="42931"/>
                  <a:pt x="56411" y="51727"/>
                </a:cubicBezTo>
                <a:cubicBezTo>
                  <a:pt x="50830" y="47329"/>
                  <a:pt x="43654" y="42931"/>
                  <a:pt x="35282" y="42931"/>
                </a:cubicBezTo>
                <a:close/>
                <a:moveTo>
                  <a:pt x="31096" y="53193"/>
                </a:moveTo>
                <a:lnTo>
                  <a:pt x="31096" y="53193"/>
                </a:lnTo>
                <a:cubicBezTo>
                  <a:pt x="32491" y="53193"/>
                  <a:pt x="32491" y="53193"/>
                  <a:pt x="33887" y="53193"/>
                </a:cubicBezTo>
                <a:cubicBezTo>
                  <a:pt x="39468" y="53193"/>
                  <a:pt x="45049" y="56125"/>
                  <a:pt x="49435" y="57801"/>
                </a:cubicBezTo>
                <a:cubicBezTo>
                  <a:pt x="50830" y="59267"/>
                  <a:pt x="53621" y="60732"/>
                  <a:pt x="55016" y="62198"/>
                </a:cubicBezTo>
                <a:cubicBezTo>
                  <a:pt x="53621" y="68062"/>
                  <a:pt x="45049" y="97591"/>
                  <a:pt x="43654" y="106596"/>
                </a:cubicBezTo>
                <a:cubicBezTo>
                  <a:pt x="36677" y="102198"/>
                  <a:pt x="31096" y="97591"/>
                  <a:pt x="21129" y="97591"/>
                </a:cubicBezTo>
                <a:cubicBezTo>
                  <a:pt x="15548" y="97591"/>
                  <a:pt x="8571" y="99267"/>
                  <a:pt x="0" y="102198"/>
                </a:cubicBezTo>
                <a:cubicBezTo>
                  <a:pt x="11362" y="59267"/>
                  <a:pt x="11362" y="59267"/>
                  <a:pt x="11362" y="59267"/>
                </a:cubicBezTo>
                <a:cubicBezTo>
                  <a:pt x="12757" y="59267"/>
                  <a:pt x="14152" y="57801"/>
                  <a:pt x="15548" y="57801"/>
                </a:cubicBezTo>
                <a:cubicBezTo>
                  <a:pt x="18338" y="56125"/>
                  <a:pt x="25514" y="54659"/>
                  <a:pt x="31096" y="53193"/>
                </a:cubicBezTo>
                <a:close/>
                <a:moveTo>
                  <a:pt x="84518" y="75602"/>
                </a:moveTo>
                <a:lnTo>
                  <a:pt x="84518" y="75602"/>
                </a:lnTo>
                <a:cubicBezTo>
                  <a:pt x="91694" y="75602"/>
                  <a:pt x="98671" y="75602"/>
                  <a:pt x="105647" y="70994"/>
                </a:cubicBezTo>
                <a:cubicBezTo>
                  <a:pt x="95880" y="113926"/>
                  <a:pt x="95880" y="113926"/>
                  <a:pt x="95880" y="113926"/>
                </a:cubicBezTo>
                <a:cubicBezTo>
                  <a:pt x="85913" y="118324"/>
                  <a:pt x="78936" y="119790"/>
                  <a:pt x="73355" y="119790"/>
                </a:cubicBezTo>
                <a:cubicBezTo>
                  <a:pt x="63388" y="119790"/>
                  <a:pt x="50830" y="110994"/>
                  <a:pt x="50830" y="110994"/>
                </a:cubicBezTo>
                <a:cubicBezTo>
                  <a:pt x="60598" y="66596"/>
                  <a:pt x="60598" y="66596"/>
                  <a:pt x="60598" y="66596"/>
                </a:cubicBezTo>
                <a:cubicBezTo>
                  <a:pt x="64784" y="69528"/>
                  <a:pt x="71960" y="75602"/>
                  <a:pt x="84518" y="7560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4" name="Shape 5024"/>
          <p:cNvSpPr/>
          <p:nvPr/>
        </p:nvSpPr>
        <p:spPr>
          <a:xfrm>
            <a:off x="8703394" y="1580952"/>
            <a:ext cx="286201" cy="271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75392"/>
                </a:moveTo>
                <a:lnTo>
                  <a:pt x="117009" y="75392"/>
                </a:lnTo>
                <a:cubicBezTo>
                  <a:pt x="104252" y="75392"/>
                  <a:pt x="104252" y="75392"/>
                  <a:pt x="104252" y="75392"/>
                </a:cubicBezTo>
                <a:cubicBezTo>
                  <a:pt x="102857" y="73926"/>
                  <a:pt x="102857" y="73926"/>
                  <a:pt x="102857" y="72460"/>
                </a:cubicBezTo>
                <a:cubicBezTo>
                  <a:pt x="102857" y="72460"/>
                  <a:pt x="101461" y="69528"/>
                  <a:pt x="100066" y="66596"/>
                </a:cubicBezTo>
                <a:cubicBezTo>
                  <a:pt x="98671" y="63664"/>
                  <a:pt x="95880" y="57591"/>
                  <a:pt x="93089" y="51727"/>
                </a:cubicBezTo>
                <a:cubicBezTo>
                  <a:pt x="117009" y="51727"/>
                  <a:pt x="117009" y="51727"/>
                  <a:pt x="117009" y="51727"/>
                </a:cubicBezTo>
                <a:cubicBezTo>
                  <a:pt x="118405" y="51727"/>
                  <a:pt x="119800" y="53193"/>
                  <a:pt x="119800" y="54659"/>
                </a:cubicBezTo>
                <a:cubicBezTo>
                  <a:pt x="119800" y="72460"/>
                  <a:pt x="119800" y="72460"/>
                  <a:pt x="119800" y="72460"/>
                </a:cubicBezTo>
                <a:cubicBezTo>
                  <a:pt x="119800" y="73926"/>
                  <a:pt x="118405" y="75392"/>
                  <a:pt x="117009" y="75392"/>
                </a:cubicBezTo>
                <a:close/>
                <a:moveTo>
                  <a:pt x="93089" y="65130"/>
                </a:moveTo>
                <a:lnTo>
                  <a:pt x="93089" y="65130"/>
                </a:lnTo>
                <a:lnTo>
                  <a:pt x="93089" y="65130"/>
                </a:lnTo>
                <a:cubicBezTo>
                  <a:pt x="94485" y="65130"/>
                  <a:pt x="94485" y="65130"/>
                  <a:pt x="94485" y="65130"/>
                </a:cubicBezTo>
                <a:cubicBezTo>
                  <a:pt x="95880" y="69528"/>
                  <a:pt x="97275" y="73926"/>
                  <a:pt x="98671" y="75392"/>
                </a:cubicBezTo>
                <a:lnTo>
                  <a:pt x="98671" y="75392"/>
                </a:lnTo>
                <a:cubicBezTo>
                  <a:pt x="100066" y="78534"/>
                  <a:pt x="97275" y="81465"/>
                  <a:pt x="94485" y="82931"/>
                </a:cubicBezTo>
                <a:cubicBezTo>
                  <a:pt x="93089" y="82931"/>
                  <a:pt x="91694" y="84397"/>
                  <a:pt x="88903" y="82931"/>
                </a:cubicBezTo>
                <a:cubicBezTo>
                  <a:pt x="85913" y="81465"/>
                  <a:pt x="71960" y="45863"/>
                  <a:pt x="67774" y="37068"/>
                </a:cubicBezTo>
                <a:cubicBezTo>
                  <a:pt x="64784" y="26596"/>
                  <a:pt x="53621" y="2931"/>
                  <a:pt x="56411" y="1465"/>
                </a:cubicBezTo>
                <a:cubicBezTo>
                  <a:pt x="59202" y="0"/>
                  <a:pt x="69169" y="19267"/>
                  <a:pt x="74750" y="30994"/>
                </a:cubicBezTo>
                <a:cubicBezTo>
                  <a:pt x="78936" y="37068"/>
                  <a:pt x="85913" y="48795"/>
                  <a:pt x="90299" y="59267"/>
                </a:cubicBezTo>
                <a:lnTo>
                  <a:pt x="91694" y="60732"/>
                </a:lnTo>
                <a:cubicBezTo>
                  <a:pt x="91694" y="60732"/>
                  <a:pt x="91694" y="60732"/>
                  <a:pt x="91694" y="62198"/>
                </a:cubicBezTo>
                <a:lnTo>
                  <a:pt x="91694" y="62198"/>
                </a:lnTo>
                <a:cubicBezTo>
                  <a:pt x="91694" y="62198"/>
                  <a:pt x="91694" y="62198"/>
                  <a:pt x="93089" y="63664"/>
                </a:cubicBezTo>
                <a:lnTo>
                  <a:pt x="93089" y="63664"/>
                </a:lnTo>
                <a:cubicBezTo>
                  <a:pt x="93089" y="63664"/>
                  <a:pt x="93089" y="63664"/>
                  <a:pt x="93089" y="65130"/>
                </a:cubicBezTo>
                <a:close/>
                <a:moveTo>
                  <a:pt x="59202" y="40000"/>
                </a:moveTo>
                <a:lnTo>
                  <a:pt x="59202" y="40000"/>
                </a:lnTo>
                <a:cubicBezTo>
                  <a:pt x="49435" y="57591"/>
                  <a:pt x="49435" y="57591"/>
                  <a:pt x="49435" y="57591"/>
                </a:cubicBezTo>
                <a:cubicBezTo>
                  <a:pt x="39468" y="75392"/>
                  <a:pt x="39468" y="75392"/>
                  <a:pt x="39468" y="75392"/>
                </a:cubicBezTo>
                <a:cubicBezTo>
                  <a:pt x="25315" y="100732"/>
                  <a:pt x="25315" y="100732"/>
                  <a:pt x="25315" y="100732"/>
                </a:cubicBezTo>
                <a:cubicBezTo>
                  <a:pt x="25315" y="102198"/>
                  <a:pt x="22524" y="102198"/>
                  <a:pt x="21129" y="102198"/>
                </a:cubicBezTo>
                <a:cubicBezTo>
                  <a:pt x="14152" y="97591"/>
                  <a:pt x="14152" y="97591"/>
                  <a:pt x="14152" y="97591"/>
                </a:cubicBezTo>
                <a:cubicBezTo>
                  <a:pt x="12757" y="96125"/>
                  <a:pt x="12757" y="94659"/>
                  <a:pt x="14152" y="93193"/>
                </a:cubicBezTo>
                <a:cubicBezTo>
                  <a:pt x="23920" y="75392"/>
                  <a:pt x="23920" y="75392"/>
                  <a:pt x="23920" y="75392"/>
                </a:cubicBezTo>
                <a:cubicBezTo>
                  <a:pt x="36677" y="51727"/>
                  <a:pt x="36677" y="51727"/>
                  <a:pt x="36677" y="51727"/>
                </a:cubicBezTo>
                <a:cubicBezTo>
                  <a:pt x="46445" y="32460"/>
                  <a:pt x="46445" y="32460"/>
                  <a:pt x="46445" y="32460"/>
                </a:cubicBezTo>
                <a:cubicBezTo>
                  <a:pt x="47840" y="30994"/>
                  <a:pt x="49435" y="29528"/>
                  <a:pt x="50830" y="30994"/>
                </a:cubicBezTo>
                <a:cubicBezTo>
                  <a:pt x="57807" y="35602"/>
                  <a:pt x="57807" y="35602"/>
                  <a:pt x="57807" y="35602"/>
                </a:cubicBezTo>
                <a:cubicBezTo>
                  <a:pt x="59202" y="35602"/>
                  <a:pt x="60598" y="38534"/>
                  <a:pt x="59202" y="40000"/>
                </a:cubicBezTo>
                <a:close/>
                <a:moveTo>
                  <a:pt x="1395" y="75392"/>
                </a:moveTo>
                <a:lnTo>
                  <a:pt x="1395" y="75392"/>
                </a:lnTo>
                <a:cubicBezTo>
                  <a:pt x="0" y="75392"/>
                  <a:pt x="0" y="73926"/>
                  <a:pt x="0" y="72460"/>
                </a:cubicBezTo>
                <a:cubicBezTo>
                  <a:pt x="0" y="54659"/>
                  <a:pt x="0" y="54659"/>
                  <a:pt x="0" y="54659"/>
                </a:cubicBezTo>
                <a:cubicBezTo>
                  <a:pt x="0" y="53193"/>
                  <a:pt x="0" y="51727"/>
                  <a:pt x="1395" y="51727"/>
                </a:cubicBezTo>
                <a:cubicBezTo>
                  <a:pt x="29700" y="51727"/>
                  <a:pt x="29700" y="51727"/>
                  <a:pt x="29700" y="51727"/>
                </a:cubicBezTo>
                <a:cubicBezTo>
                  <a:pt x="18338" y="75392"/>
                  <a:pt x="18338" y="75392"/>
                  <a:pt x="18338" y="75392"/>
                </a:cubicBezTo>
                <a:lnTo>
                  <a:pt x="1395" y="75392"/>
                </a:lnTo>
                <a:close/>
                <a:moveTo>
                  <a:pt x="12757" y="100732"/>
                </a:moveTo>
                <a:lnTo>
                  <a:pt x="12757" y="100732"/>
                </a:lnTo>
                <a:cubicBezTo>
                  <a:pt x="19734" y="105130"/>
                  <a:pt x="19734" y="105130"/>
                  <a:pt x="19734" y="105130"/>
                </a:cubicBezTo>
                <a:cubicBezTo>
                  <a:pt x="21129" y="106596"/>
                  <a:pt x="21129" y="108062"/>
                  <a:pt x="19734" y="108062"/>
                </a:cubicBezTo>
                <a:cubicBezTo>
                  <a:pt x="9966" y="115392"/>
                  <a:pt x="9966" y="115392"/>
                  <a:pt x="9966" y="115392"/>
                </a:cubicBezTo>
                <a:cubicBezTo>
                  <a:pt x="8571" y="115392"/>
                  <a:pt x="8571" y="115392"/>
                  <a:pt x="8571" y="113926"/>
                </a:cubicBezTo>
                <a:cubicBezTo>
                  <a:pt x="9966" y="102198"/>
                  <a:pt x="9966" y="102198"/>
                  <a:pt x="9966" y="102198"/>
                </a:cubicBezTo>
                <a:cubicBezTo>
                  <a:pt x="9966" y="100732"/>
                  <a:pt x="11362" y="100732"/>
                  <a:pt x="12757" y="100732"/>
                </a:cubicBezTo>
                <a:close/>
                <a:moveTo>
                  <a:pt x="69169" y="51727"/>
                </a:moveTo>
                <a:lnTo>
                  <a:pt x="69169" y="51727"/>
                </a:lnTo>
                <a:cubicBezTo>
                  <a:pt x="73355" y="62198"/>
                  <a:pt x="76146" y="69528"/>
                  <a:pt x="78936" y="75392"/>
                </a:cubicBezTo>
                <a:cubicBezTo>
                  <a:pt x="45049" y="75392"/>
                  <a:pt x="45049" y="75392"/>
                  <a:pt x="45049" y="75392"/>
                </a:cubicBezTo>
                <a:cubicBezTo>
                  <a:pt x="57807" y="51727"/>
                  <a:pt x="57807" y="51727"/>
                  <a:pt x="57807" y="51727"/>
                </a:cubicBezTo>
                <a:lnTo>
                  <a:pt x="69169" y="51727"/>
                </a:lnTo>
                <a:close/>
                <a:moveTo>
                  <a:pt x="94485" y="87329"/>
                </a:moveTo>
                <a:lnTo>
                  <a:pt x="94485" y="87329"/>
                </a:lnTo>
                <a:cubicBezTo>
                  <a:pt x="98671" y="84397"/>
                  <a:pt x="98671" y="84397"/>
                  <a:pt x="98671" y="84397"/>
                </a:cubicBezTo>
                <a:cubicBezTo>
                  <a:pt x="100066" y="84397"/>
                  <a:pt x="102857" y="84397"/>
                  <a:pt x="102857" y="85863"/>
                </a:cubicBezTo>
                <a:cubicBezTo>
                  <a:pt x="107043" y="93193"/>
                  <a:pt x="107043" y="93193"/>
                  <a:pt x="107043" y="93193"/>
                </a:cubicBezTo>
                <a:cubicBezTo>
                  <a:pt x="107043" y="94659"/>
                  <a:pt x="107043" y="96125"/>
                  <a:pt x="105647" y="97591"/>
                </a:cubicBezTo>
                <a:cubicBezTo>
                  <a:pt x="102857" y="99057"/>
                  <a:pt x="102857" y="99057"/>
                  <a:pt x="102857" y="99057"/>
                </a:cubicBezTo>
                <a:cubicBezTo>
                  <a:pt x="101461" y="100732"/>
                  <a:pt x="98671" y="100732"/>
                  <a:pt x="98671" y="99057"/>
                </a:cubicBezTo>
                <a:cubicBezTo>
                  <a:pt x="94485" y="91727"/>
                  <a:pt x="94485" y="91727"/>
                  <a:pt x="94485" y="91727"/>
                </a:cubicBezTo>
                <a:cubicBezTo>
                  <a:pt x="93089" y="90261"/>
                  <a:pt x="93089" y="87329"/>
                  <a:pt x="94485" y="87329"/>
                </a:cubicBezTo>
                <a:close/>
                <a:moveTo>
                  <a:pt x="115614" y="119790"/>
                </a:moveTo>
                <a:lnTo>
                  <a:pt x="115614" y="119790"/>
                </a:lnTo>
                <a:cubicBezTo>
                  <a:pt x="115614" y="116858"/>
                  <a:pt x="108438" y="115392"/>
                  <a:pt x="105647" y="110994"/>
                </a:cubicBezTo>
                <a:cubicBezTo>
                  <a:pt x="101461" y="106596"/>
                  <a:pt x="104252" y="105130"/>
                  <a:pt x="105647" y="103664"/>
                </a:cubicBezTo>
                <a:cubicBezTo>
                  <a:pt x="118405" y="96125"/>
                  <a:pt x="115614" y="119790"/>
                  <a:pt x="115614" y="11979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5" name="Shape 5025"/>
          <p:cNvSpPr/>
          <p:nvPr/>
        </p:nvSpPr>
        <p:spPr>
          <a:xfrm>
            <a:off x="8204106" y="1574683"/>
            <a:ext cx="265312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53" y="62660"/>
                </a:moveTo>
                <a:lnTo>
                  <a:pt x="101753" y="62660"/>
                </a:lnTo>
                <a:cubicBezTo>
                  <a:pt x="101753" y="80788"/>
                  <a:pt x="119785" y="87684"/>
                  <a:pt x="119785" y="87684"/>
                </a:cubicBezTo>
                <a:cubicBezTo>
                  <a:pt x="119785" y="87684"/>
                  <a:pt x="116779" y="95960"/>
                  <a:pt x="110769" y="104433"/>
                </a:cubicBezTo>
                <a:cubicBezTo>
                  <a:pt x="104758" y="111330"/>
                  <a:pt x="98747" y="118226"/>
                  <a:pt x="89516" y="118226"/>
                </a:cubicBezTo>
                <a:cubicBezTo>
                  <a:pt x="80500" y="118226"/>
                  <a:pt x="77495" y="114088"/>
                  <a:pt x="66762" y="114088"/>
                </a:cubicBezTo>
                <a:cubicBezTo>
                  <a:pt x="56243" y="114088"/>
                  <a:pt x="53023" y="118226"/>
                  <a:pt x="44007" y="118226"/>
                </a:cubicBezTo>
                <a:cubicBezTo>
                  <a:pt x="34991" y="119802"/>
                  <a:pt x="27262" y="111330"/>
                  <a:pt x="21252" y="104433"/>
                </a:cubicBezTo>
                <a:cubicBezTo>
                  <a:pt x="9230" y="89064"/>
                  <a:pt x="0" y="62660"/>
                  <a:pt x="13738" y="44532"/>
                </a:cubicBezTo>
                <a:cubicBezTo>
                  <a:pt x="19749" y="34679"/>
                  <a:pt x="30483" y="29162"/>
                  <a:pt x="41001" y="29162"/>
                </a:cubicBezTo>
                <a:cubicBezTo>
                  <a:pt x="50017" y="29162"/>
                  <a:pt x="59248" y="34679"/>
                  <a:pt x="65259" y="34679"/>
                </a:cubicBezTo>
                <a:cubicBezTo>
                  <a:pt x="69767" y="34679"/>
                  <a:pt x="80500" y="27783"/>
                  <a:pt x="91019" y="29162"/>
                </a:cubicBezTo>
                <a:cubicBezTo>
                  <a:pt x="95527" y="29162"/>
                  <a:pt x="109266" y="30541"/>
                  <a:pt x="116779" y="40394"/>
                </a:cubicBezTo>
                <a:cubicBezTo>
                  <a:pt x="116779" y="40394"/>
                  <a:pt x="101753" y="48669"/>
                  <a:pt x="101753" y="62660"/>
                </a:cubicBezTo>
                <a:close/>
                <a:moveTo>
                  <a:pt x="63756" y="27783"/>
                </a:moveTo>
                <a:lnTo>
                  <a:pt x="63756" y="27783"/>
                </a:lnTo>
                <a:cubicBezTo>
                  <a:pt x="62254" y="20886"/>
                  <a:pt x="66762" y="13990"/>
                  <a:pt x="71270" y="8275"/>
                </a:cubicBezTo>
                <a:cubicBezTo>
                  <a:pt x="75992" y="4137"/>
                  <a:pt x="85008" y="0"/>
                  <a:pt x="91019" y="0"/>
                </a:cubicBezTo>
                <a:cubicBezTo>
                  <a:pt x="92522" y="6896"/>
                  <a:pt x="89516" y="13990"/>
                  <a:pt x="83506" y="19507"/>
                </a:cubicBezTo>
                <a:cubicBezTo>
                  <a:pt x="78998" y="23645"/>
                  <a:pt x="71270" y="27783"/>
                  <a:pt x="63756" y="2778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6" name="Shape 5026"/>
          <p:cNvSpPr/>
          <p:nvPr/>
        </p:nvSpPr>
        <p:spPr>
          <a:xfrm>
            <a:off x="7731979" y="1574683"/>
            <a:ext cx="238152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94" y="81863"/>
                </a:moveTo>
                <a:lnTo>
                  <a:pt x="111394" y="81863"/>
                </a:lnTo>
                <a:cubicBezTo>
                  <a:pt x="108047" y="81863"/>
                  <a:pt x="103027" y="79068"/>
                  <a:pt x="103027" y="74675"/>
                </a:cubicBezTo>
                <a:cubicBezTo>
                  <a:pt x="103027" y="45124"/>
                  <a:pt x="103027" y="45124"/>
                  <a:pt x="103027" y="45124"/>
                </a:cubicBezTo>
                <a:cubicBezTo>
                  <a:pt x="103027" y="40931"/>
                  <a:pt x="108047" y="38136"/>
                  <a:pt x="111394" y="38136"/>
                </a:cubicBezTo>
                <a:cubicBezTo>
                  <a:pt x="116414" y="38136"/>
                  <a:pt x="119760" y="40931"/>
                  <a:pt x="119760" y="45124"/>
                </a:cubicBezTo>
                <a:cubicBezTo>
                  <a:pt x="119760" y="74675"/>
                  <a:pt x="119760" y="74675"/>
                  <a:pt x="119760" y="74675"/>
                </a:cubicBezTo>
                <a:cubicBezTo>
                  <a:pt x="119760" y="79068"/>
                  <a:pt x="116414" y="81863"/>
                  <a:pt x="111394" y="81863"/>
                </a:cubicBezTo>
                <a:close/>
                <a:moveTo>
                  <a:pt x="89402" y="97237"/>
                </a:moveTo>
                <a:lnTo>
                  <a:pt x="89402" y="97237"/>
                </a:lnTo>
                <a:cubicBezTo>
                  <a:pt x="82709" y="97237"/>
                  <a:pt x="82709" y="97237"/>
                  <a:pt x="82709" y="97237"/>
                </a:cubicBezTo>
                <a:cubicBezTo>
                  <a:pt x="84382" y="97237"/>
                  <a:pt x="84382" y="97237"/>
                  <a:pt x="84382" y="98835"/>
                </a:cubicBezTo>
                <a:lnTo>
                  <a:pt x="84382" y="98835"/>
                </a:lnTo>
                <a:cubicBezTo>
                  <a:pt x="84382" y="101630"/>
                  <a:pt x="84382" y="101630"/>
                  <a:pt x="84382" y="101630"/>
                </a:cubicBezTo>
                <a:cubicBezTo>
                  <a:pt x="84382" y="112811"/>
                  <a:pt x="84382" y="112811"/>
                  <a:pt x="84382" y="112811"/>
                </a:cubicBezTo>
                <a:cubicBezTo>
                  <a:pt x="84382" y="117004"/>
                  <a:pt x="79362" y="119800"/>
                  <a:pt x="76015" y="119800"/>
                </a:cubicBezTo>
                <a:cubicBezTo>
                  <a:pt x="70996" y="119800"/>
                  <a:pt x="67410" y="117004"/>
                  <a:pt x="67410" y="112811"/>
                </a:cubicBezTo>
                <a:cubicBezTo>
                  <a:pt x="67410" y="101630"/>
                  <a:pt x="67410" y="101630"/>
                  <a:pt x="67410" y="101630"/>
                </a:cubicBezTo>
                <a:cubicBezTo>
                  <a:pt x="67410" y="98835"/>
                  <a:pt x="67410" y="98835"/>
                  <a:pt x="67410" y="98835"/>
                </a:cubicBezTo>
                <a:lnTo>
                  <a:pt x="67410" y="98835"/>
                </a:lnTo>
                <a:cubicBezTo>
                  <a:pt x="67410" y="97237"/>
                  <a:pt x="67410" y="97237"/>
                  <a:pt x="67410" y="97237"/>
                </a:cubicBezTo>
                <a:cubicBezTo>
                  <a:pt x="52350" y="97237"/>
                  <a:pt x="52350" y="97237"/>
                  <a:pt x="52350" y="97237"/>
                </a:cubicBezTo>
                <a:cubicBezTo>
                  <a:pt x="52350" y="97237"/>
                  <a:pt x="52350" y="97237"/>
                  <a:pt x="52350" y="98835"/>
                </a:cubicBezTo>
                <a:lnTo>
                  <a:pt x="52350" y="98835"/>
                </a:lnTo>
                <a:cubicBezTo>
                  <a:pt x="52350" y="101630"/>
                  <a:pt x="52350" y="101630"/>
                  <a:pt x="52350" y="101630"/>
                </a:cubicBezTo>
                <a:cubicBezTo>
                  <a:pt x="52350" y="112811"/>
                  <a:pt x="52350" y="112811"/>
                  <a:pt x="52350" y="112811"/>
                </a:cubicBezTo>
                <a:cubicBezTo>
                  <a:pt x="52350" y="117004"/>
                  <a:pt x="49003" y="119800"/>
                  <a:pt x="45418" y="119800"/>
                </a:cubicBezTo>
                <a:cubicBezTo>
                  <a:pt x="40398" y="119800"/>
                  <a:pt x="37051" y="117004"/>
                  <a:pt x="37051" y="112811"/>
                </a:cubicBezTo>
                <a:cubicBezTo>
                  <a:pt x="37051" y="101630"/>
                  <a:pt x="37051" y="101630"/>
                  <a:pt x="37051" y="101630"/>
                </a:cubicBezTo>
                <a:cubicBezTo>
                  <a:pt x="37051" y="98835"/>
                  <a:pt x="37051" y="98835"/>
                  <a:pt x="37051" y="98835"/>
                </a:cubicBezTo>
                <a:lnTo>
                  <a:pt x="37051" y="98835"/>
                </a:lnTo>
                <a:cubicBezTo>
                  <a:pt x="37051" y="97237"/>
                  <a:pt x="37051" y="97237"/>
                  <a:pt x="37051" y="97237"/>
                </a:cubicBezTo>
                <a:cubicBezTo>
                  <a:pt x="30358" y="97237"/>
                  <a:pt x="30358" y="97237"/>
                  <a:pt x="30358" y="97237"/>
                </a:cubicBezTo>
                <a:cubicBezTo>
                  <a:pt x="25338" y="97237"/>
                  <a:pt x="21992" y="93044"/>
                  <a:pt x="21992" y="88851"/>
                </a:cubicBezTo>
                <a:cubicBezTo>
                  <a:pt x="21992" y="47920"/>
                  <a:pt x="21992" y="47920"/>
                  <a:pt x="21992" y="47920"/>
                </a:cubicBezTo>
                <a:cubicBezTo>
                  <a:pt x="21992" y="43727"/>
                  <a:pt x="21992" y="43727"/>
                  <a:pt x="21992" y="43727"/>
                </a:cubicBezTo>
                <a:cubicBezTo>
                  <a:pt x="21992" y="38136"/>
                  <a:pt x="21992" y="38136"/>
                  <a:pt x="21992" y="38136"/>
                </a:cubicBezTo>
                <a:cubicBezTo>
                  <a:pt x="23665" y="38136"/>
                  <a:pt x="23665" y="38136"/>
                  <a:pt x="23665" y="38136"/>
                </a:cubicBezTo>
                <a:cubicBezTo>
                  <a:pt x="98007" y="38136"/>
                  <a:pt x="98007" y="38136"/>
                  <a:pt x="98007" y="38136"/>
                </a:cubicBezTo>
                <a:lnTo>
                  <a:pt x="98007" y="38136"/>
                </a:lnTo>
                <a:cubicBezTo>
                  <a:pt x="98007" y="43727"/>
                  <a:pt x="98007" y="43727"/>
                  <a:pt x="98007" y="43727"/>
                </a:cubicBezTo>
                <a:cubicBezTo>
                  <a:pt x="98007" y="47920"/>
                  <a:pt x="98007" y="47920"/>
                  <a:pt x="98007" y="47920"/>
                </a:cubicBezTo>
                <a:cubicBezTo>
                  <a:pt x="98007" y="88851"/>
                  <a:pt x="98007" y="88851"/>
                  <a:pt x="98007" y="88851"/>
                </a:cubicBezTo>
                <a:cubicBezTo>
                  <a:pt x="98007" y="93044"/>
                  <a:pt x="94422" y="97237"/>
                  <a:pt x="89402" y="97237"/>
                </a:cubicBezTo>
                <a:close/>
                <a:moveTo>
                  <a:pt x="42071" y="9783"/>
                </a:moveTo>
                <a:lnTo>
                  <a:pt x="42071" y="9783"/>
                </a:lnTo>
                <a:cubicBezTo>
                  <a:pt x="40398" y="8386"/>
                  <a:pt x="40398" y="8386"/>
                  <a:pt x="40398" y="8386"/>
                </a:cubicBezTo>
                <a:cubicBezTo>
                  <a:pt x="38725" y="5590"/>
                  <a:pt x="38725" y="5590"/>
                  <a:pt x="38725" y="5590"/>
                </a:cubicBezTo>
                <a:cubicBezTo>
                  <a:pt x="35378" y="1397"/>
                  <a:pt x="35378" y="1397"/>
                  <a:pt x="35378" y="1397"/>
                </a:cubicBezTo>
                <a:lnTo>
                  <a:pt x="35378" y="0"/>
                </a:lnTo>
                <a:lnTo>
                  <a:pt x="37051" y="0"/>
                </a:lnTo>
                <a:cubicBezTo>
                  <a:pt x="40398" y="5590"/>
                  <a:pt x="40398" y="5590"/>
                  <a:pt x="40398" y="5590"/>
                </a:cubicBezTo>
                <a:cubicBezTo>
                  <a:pt x="42071" y="6988"/>
                  <a:pt x="42071" y="6988"/>
                  <a:pt x="42071" y="6988"/>
                </a:cubicBezTo>
                <a:cubicBezTo>
                  <a:pt x="43745" y="8386"/>
                  <a:pt x="43745" y="8386"/>
                  <a:pt x="43745" y="8386"/>
                </a:cubicBezTo>
                <a:cubicBezTo>
                  <a:pt x="49003" y="6988"/>
                  <a:pt x="54023" y="6988"/>
                  <a:pt x="60717" y="6988"/>
                </a:cubicBezTo>
                <a:cubicBezTo>
                  <a:pt x="65737" y="6988"/>
                  <a:pt x="70996" y="6988"/>
                  <a:pt x="76015" y="8386"/>
                </a:cubicBezTo>
                <a:cubicBezTo>
                  <a:pt x="77689" y="6988"/>
                  <a:pt x="77689" y="6988"/>
                  <a:pt x="77689" y="6988"/>
                </a:cubicBezTo>
                <a:cubicBezTo>
                  <a:pt x="79362" y="5590"/>
                  <a:pt x="79362" y="5590"/>
                  <a:pt x="79362" y="5590"/>
                </a:cubicBezTo>
                <a:cubicBezTo>
                  <a:pt x="82709" y="0"/>
                  <a:pt x="82709" y="0"/>
                  <a:pt x="82709" y="0"/>
                </a:cubicBezTo>
                <a:lnTo>
                  <a:pt x="84382" y="0"/>
                </a:lnTo>
                <a:cubicBezTo>
                  <a:pt x="86055" y="0"/>
                  <a:pt x="86055" y="1397"/>
                  <a:pt x="86055" y="1397"/>
                </a:cubicBezTo>
                <a:cubicBezTo>
                  <a:pt x="82709" y="5590"/>
                  <a:pt x="82709" y="5590"/>
                  <a:pt x="82709" y="5590"/>
                </a:cubicBezTo>
                <a:cubicBezTo>
                  <a:pt x="81035" y="8386"/>
                  <a:pt x="81035" y="8386"/>
                  <a:pt x="81035" y="8386"/>
                </a:cubicBezTo>
                <a:cubicBezTo>
                  <a:pt x="79362" y="9783"/>
                  <a:pt x="79362" y="9783"/>
                  <a:pt x="79362" y="9783"/>
                </a:cubicBezTo>
                <a:cubicBezTo>
                  <a:pt x="91075" y="14176"/>
                  <a:pt x="98007" y="23960"/>
                  <a:pt x="98007" y="33743"/>
                </a:cubicBezTo>
                <a:cubicBezTo>
                  <a:pt x="21992" y="33743"/>
                  <a:pt x="21992" y="33743"/>
                  <a:pt x="21992" y="33743"/>
                </a:cubicBezTo>
                <a:cubicBezTo>
                  <a:pt x="21992" y="23960"/>
                  <a:pt x="30358" y="14176"/>
                  <a:pt x="42071" y="9783"/>
                </a:cubicBezTo>
                <a:close/>
                <a:moveTo>
                  <a:pt x="76015" y="23960"/>
                </a:moveTo>
                <a:lnTo>
                  <a:pt x="76015" y="23960"/>
                </a:lnTo>
                <a:cubicBezTo>
                  <a:pt x="79362" y="23960"/>
                  <a:pt x="81035" y="22562"/>
                  <a:pt x="81035" y="21164"/>
                </a:cubicBezTo>
                <a:cubicBezTo>
                  <a:pt x="81035" y="18369"/>
                  <a:pt x="79362" y="16971"/>
                  <a:pt x="76015" y="16971"/>
                </a:cubicBezTo>
                <a:cubicBezTo>
                  <a:pt x="74342" y="16971"/>
                  <a:pt x="72669" y="18369"/>
                  <a:pt x="72669" y="21164"/>
                </a:cubicBezTo>
                <a:cubicBezTo>
                  <a:pt x="72669" y="22562"/>
                  <a:pt x="74342" y="23960"/>
                  <a:pt x="76015" y="23960"/>
                </a:cubicBezTo>
                <a:close/>
                <a:moveTo>
                  <a:pt x="43745" y="23960"/>
                </a:moveTo>
                <a:lnTo>
                  <a:pt x="43745" y="23960"/>
                </a:lnTo>
                <a:cubicBezTo>
                  <a:pt x="45418" y="23960"/>
                  <a:pt x="47091" y="22562"/>
                  <a:pt x="47091" y="21164"/>
                </a:cubicBezTo>
                <a:cubicBezTo>
                  <a:pt x="47091" y="18369"/>
                  <a:pt x="45418" y="16971"/>
                  <a:pt x="43745" y="16971"/>
                </a:cubicBezTo>
                <a:cubicBezTo>
                  <a:pt x="42071" y="16971"/>
                  <a:pt x="40398" y="18369"/>
                  <a:pt x="40398" y="21164"/>
                </a:cubicBezTo>
                <a:cubicBezTo>
                  <a:pt x="40398" y="22562"/>
                  <a:pt x="42071" y="23960"/>
                  <a:pt x="43745" y="23960"/>
                </a:cubicBezTo>
                <a:close/>
                <a:moveTo>
                  <a:pt x="8366" y="81863"/>
                </a:moveTo>
                <a:lnTo>
                  <a:pt x="8366" y="81863"/>
                </a:lnTo>
                <a:cubicBezTo>
                  <a:pt x="5019" y="81863"/>
                  <a:pt x="0" y="79068"/>
                  <a:pt x="0" y="74675"/>
                </a:cubicBezTo>
                <a:cubicBezTo>
                  <a:pt x="0" y="45124"/>
                  <a:pt x="0" y="45124"/>
                  <a:pt x="0" y="45124"/>
                </a:cubicBezTo>
                <a:cubicBezTo>
                  <a:pt x="0" y="40931"/>
                  <a:pt x="5019" y="38136"/>
                  <a:pt x="8366" y="38136"/>
                </a:cubicBezTo>
                <a:cubicBezTo>
                  <a:pt x="13386" y="38136"/>
                  <a:pt x="16733" y="40931"/>
                  <a:pt x="16733" y="45124"/>
                </a:cubicBezTo>
                <a:cubicBezTo>
                  <a:pt x="16733" y="74675"/>
                  <a:pt x="16733" y="74675"/>
                  <a:pt x="16733" y="74675"/>
                </a:cubicBezTo>
                <a:cubicBezTo>
                  <a:pt x="16733" y="79068"/>
                  <a:pt x="13386" y="81863"/>
                  <a:pt x="8366" y="8186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7" name="Shape 5027"/>
          <p:cNvSpPr/>
          <p:nvPr/>
        </p:nvSpPr>
        <p:spPr>
          <a:xfrm>
            <a:off x="10220052" y="3586974"/>
            <a:ext cx="288291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44" y="57142"/>
                </a:moveTo>
                <a:lnTo>
                  <a:pt x="117044" y="57142"/>
                </a:lnTo>
                <a:cubicBezTo>
                  <a:pt x="112906" y="78029"/>
                  <a:pt x="96157" y="91822"/>
                  <a:pt x="73891" y="91822"/>
                </a:cubicBezTo>
                <a:cubicBezTo>
                  <a:pt x="62660" y="91822"/>
                  <a:pt x="62660" y="91822"/>
                  <a:pt x="62660" y="91822"/>
                </a:cubicBezTo>
                <a:cubicBezTo>
                  <a:pt x="57142" y="112709"/>
                  <a:pt x="57142" y="112709"/>
                  <a:pt x="57142" y="112709"/>
                </a:cubicBezTo>
                <a:cubicBezTo>
                  <a:pt x="55763" y="119802"/>
                  <a:pt x="55763" y="119802"/>
                  <a:pt x="55763" y="119802"/>
                </a:cubicBezTo>
                <a:cubicBezTo>
                  <a:pt x="50246" y="119802"/>
                  <a:pt x="50246" y="119802"/>
                  <a:pt x="50246" y="119802"/>
                </a:cubicBezTo>
                <a:cubicBezTo>
                  <a:pt x="23645" y="119802"/>
                  <a:pt x="23645" y="119802"/>
                  <a:pt x="23645" y="119802"/>
                </a:cubicBezTo>
                <a:cubicBezTo>
                  <a:pt x="13990" y="119802"/>
                  <a:pt x="13990" y="119802"/>
                  <a:pt x="13990" y="119802"/>
                </a:cubicBezTo>
                <a:cubicBezTo>
                  <a:pt x="16748" y="108571"/>
                  <a:pt x="16748" y="108571"/>
                  <a:pt x="16748" y="108571"/>
                </a:cubicBezTo>
                <a:cubicBezTo>
                  <a:pt x="18128" y="100295"/>
                  <a:pt x="18128" y="100295"/>
                  <a:pt x="18128" y="100295"/>
                </a:cubicBezTo>
                <a:cubicBezTo>
                  <a:pt x="9852" y="100295"/>
                  <a:pt x="9852" y="100295"/>
                  <a:pt x="9852" y="100295"/>
                </a:cubicBezTo>
                <a:cubicBezTo>
                  <a:pt x="0" y="100295"/>
                  <a:pt x="0" y="100295"/>
                  <a:pt x="0" y="100295"/>
                </a:cubicBezTo>
                <a:cubicBezTo>
                  <a:pt x="1379" y="90443"/>
                  <a:pt x="1379" y="90443"/>
                  <a:pt x="1379" y="90443"/>
                </a:cubicBezTo>
                <a:cubicBezTo>
                  <a:pt x="20886" y="6896"/>
                  <a:pt x="20886" y="6896"/>
                  <a:pt x="20886" y="6896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29162" y="0"/>
                  <a:pt x="29162" y="0"/>
                  <a:pt x="29162" y="0"/>
                </a:cubicBezTo>
                <a:cubicBezTo>
                  <a:pt x="72512" y="0"/>
                  <a:pt x="72512" y="0"/>
                  <a:pt x="72512" y="0"/>
                </a:cubicBezTo>
                <a:cubicBezTo>
                  <a:pt x="82167" y="0"/>
                  <a:pt x="91822" y="4137"/>
                  <a:pt x="97536" y="12610"/>
                </a:cubicBezTo>
                <a:cubicBezTo>
                  <a:pt x="100295" y="15369"/>
                  <a:pt x="101674" y="18128"/>
                  <a:pt x="103054" y="23645"/>
                </a:cubicBezTo>
                <a:cubicBezTo>
                  <a:pt x="107192" y="25024"/>
                  <a:pt x="109950" y="27783"/>
                  <a:pt x="111330" y="30541"/>
                </a:cubicBezTo>
                <a:cubicBezTo>
                  <a:pt x="115665" y="36256"/>
                  <a:pt x="119802" y="44532"/>
                  <a:pt x="117044" y="57142"/>
                </a:cubicBezTo>
                <a:close/>
                <a:moveTo>
                  <a:pt x="96157" y="29162"/>
                </a:moveTo>
                <a:lnTo>
                  <a:pt x="96157" y="29162"/>
                </a:lnTo>
                <a:cubicBezTo>
                  <a:pt x="94778" y="25024"/>
                  <a:pt x="94778" y="22266"/>
                  <a:pt x="93399" y="19507"/>
                </a:cubicBezTo>
                <a:cubicBezTo>
                  <a:pt x="89064" y="12610"/>
                  <a:pt x="79408" y="8275"/>
                  <a:pt x="72512" y="8275"/>
                </a:cubicBezTo>
                <a:cubicBezTo>
                  <a:pt x="29162" y="8275"/>
                  <a:pt x="29162" y="8275"/>
                  <a:pt x="29162" y="8275"/>
                </a:cubicBezTo>
                <a:cubicBezTo>
                  <a:pt x="9852" y="91822"/>
                  <a:pt x="9852" y="91822"/>
                  <a:pt x="9852" y="91822"/>
                </a:cubicBezTo>
                <a:cubicBezTo>
                  <a:pt x="19507" y="91822"/>
                  <a:pt x="19507" y="91822"/>
                  <a:pt x="19507" y="91822"/>
                </a:cubicBezTo>
                <a:cubicBezTo>
                  <a:pt x="29162" y="91822"/>
                  <a:pt x="29162" y="91822"/>
                  <a:pt x="29162" y="91822"/>
                </a:cubicBezTo>
                <a:cubicBezTo>
                  <a:pt x="34876" y="91822"/>
                  <a:pt x="34876" y="91822"/>
                  <a:pt x="34876" y="91822"/>
                </a:cubicBezTo>
                <a:cubicBezTo>
                  <a:pt x="41773" y="64039"/>
                  <a:pt x="41773" y="64039"/>
                  <a:pt x="41773" y="64039"/>
                </a:cubicBezTo>
                <a:cubicBezTo>
                  <a:pt x="59901" y="64039"/>
                  <a:pt x="59901" y="64039"/>
                  <a:pt x="59901" y="64039"/>
                </a:cubicBezTo>
                <a:lnTo>
                  <a:pt x="59901" y="64039"/>
                </a:lnTo>
                <a:cubicBezTo>
                  <a:pt x="69556" y="64039"/>
                  <a:pt x="79408" y="61280"/>
                  <a:pt x="86305" y="54384"/>
                </a:cubicBezTo>
                <a:cubicBezTo>
                  <a:pt x="90443" y="50049"/>
                  <a:pt x="93399" y="44532"/>
                  <a:pt x="94778" y="37635"/>
                </a:cubicBezTo>
                <a:cubicBezTo>
                  <a:pt x="96157" y="34876"/>
                  <a:pt x="96157" y="31921"/>
                  <a:pt x="96157" y="29162"/>
                </a:cubicBezTo>
                <a:close/>
                <a:moveTo>
                  <a:pt x="104433" y="33300"/>
                </a:moveTo>
                <a:lnTo>
                  <a:pt x="104433" y="33300"/>
                </a:lnTo>
                <a:cubicBezTo>
                  <a:pt x="103054" y="36256"/>
                  <a:pt x="103054" y="37635"/>
                  <a:pt x="103054" y="39014"/>
                </a:cubicBezTo>
                <a:cubicBezTo>
                  <a:pt x="98916" y="59901"/>
                  <a:pt x="80788" y="72315"/>
                  <a:pt x="59901" y="72315"/>
                </a:cubicBezTo>
                <a:cubicBezTo>
                  <a:pt x="47290" y="72315"/>
                  <a:pt x="47290" y="72315"/>
                  <a:pt x="47290" y="72315"/>
                </a:cubicBezTo>
                <a:cubicBezTo>
                  <a:pt x="43152" y="94581"/>
                  <a:pt x="43152" y="94581"/>
                  <a:pt x="43152" y="94581"/>
                </a:cubicBezTo>
                <a:cubicBezTo>
                  <a:pt x="41773" y="100295"/>
                  <a:pt x="41773" y="100295"/>
                  <a:pt x="41773" y="100295"/>
                </a:cubicBezTo>
                <a:cubicBezTo>
                  <a:pt x="34876" y="100295"/>
                  <a:pt x="34876" y="100295"/>
                  <a:pt x="34876" y="100295"/>
                </a:cubicBezTo>
                <a:cubicBezTo>
                  <a:pt x="26403" y="100295"/>
                  <a:pt x="26403" y="100295"/>
                  <a:pt x="26403" y="100295"/>
                </a:cubicBezTo>
                <a:cubicBezTo>
                  <a:pt x="23645" y="111330"/>
                  <a:pt x="23645" y="111330"/>
                  <a:pt x="23645" y="111330"/>
                </a:cubicBezTo>
                <a:cubicBezTo>
                  <a:pt x="50246" y="111330"/>
                  <a:pt x="50246" y="111330"/>
                  <a:pt x="50246" y="111330"/>
                </a:cubicBezTo>
                <a:cubicBezTo>
                  <a:pt x="55763" y="83546"/>
                  <a:pt x="55763" y="83546"/>
                  <a:pt x="55763" y="83546"/>
                </a:cubicBezTo>
                <a:cubicBezTo>
                  <a:pt x="73891" y="83546"/>
                  <a:pt x="73891" y="83546"/>
                  <a:pt x="73891" y="83546"/>
                </a:cubicBezTo>
                <a:cubicBezTo>
                  <a:pt x="90443" y="83546"/>
                  <a:pt x="105812" y="73891"/>
                  <a:pt x="108571" y="55763"/>
                </a:cubicBezTo>
                <a:cubicBezTo>
                  <a:pt x="111330" y="45911"/>
                  <a:pt x="108571" y="39014"/>
                  <a:pt x="104433" y="33300"/>
                </a:cubicBezTo>
                <a:close/>
                <a:moveTo>
                  <a:pt x="66798" y="44532"/>
                </a:moveTo>
                <a:lnTo>
                  <a:pt x="66798" y="44532"/>
                </a:lnTo>
                <a:cubicBezTo>
                  <a:pt x="65418" y="44532"/>
                  <a:pt x="65418" y="45911"/>
                  <a:pt x="64039" y="45911"/>
                </a:cubicBezTo>
                <a:cubicBezTo>
                  <a:pt x="62660" y="47290"/>
                  <a:pt x="59901" y="48669"/>
                  <a:pt x="57142" y="48669"/>
                </a:cubicBezTo>
                <a:cubicBezTo>
                  <a:pt x="44532" y="48669"/>
                  <a:pt x="44532" y="48669"/>
                  <a:pt x="44532" y="48669"/>
                </a:cubicBezTo>
                <a:cubicBezTo>
                  <a:pt x="50246" y="27783"/>
                  <a:pt x="50246" y="27783"/>
                  <a:pt x="50246" y="27783"/>
                </a:cubicBezTo>
                <a:cubicBezTo>
                  <a:pt x="50246" y="25024"/>
                  <a:pt x="50246" y="25024"/>
                  <a:pt x="50246" y="25024"/>
                </a:cubicBezTo>
                <a:cubicBezTo>
                  <a:pt x="62660" y="25024"/>
                  <a:pt x="62660" y="25024"/>
                  <a:pt x="62660" y="25024"/>
                </a:cubicBezTo>
                <a:cubicBezTo>
                  <a:pt x="65418" y="25024"/>
                  <a:pt x="66798" y="26403"/>
                  <a:pt x="68177" y="27783"/>
                </a:cubicBezTo>
                <a:cubicBezTo>
                  <a:pt x="71133" y="29162"/>
                  <a:pt x="72512" y="33300"/>
                  <a:pt x="71133" y="37635"/>
                </a:cubicBezTo>
                <a:cubicBezTo>
                  <a:pt x="71133" y="40394"/>
                  <a:pt x="68177" y="43152"/>
                  <a:pt x="66798" y="44532"/>
                </a:cubicBezTo>
                <a:close/>
                <a:moveTo>
                  <a:pt x="62660" y="33300"/>
                </a:moveTo>
                <a:lnTo>
                  <a:pt x="62660" y="33300"/>
                </a:lnTo>
                <a:lnTo>
                  <a:pt x="62660" y="33300"/>
                </a:lnTo>
                <a:cubicBezTo>
                  <a:pt x="57142" y="33300"/>
                  <a:pt x="57142" y="33300"/>
                  <a:pt x="57142" y="33300"/>
                </a:cubicBezTo>
                <a:cubicBezTo>
                  <a:pt x="55763" y="40394"/>
                  <a:pt x="55763" y="40394"/>
                  <a:pt x="55763" y="40394"/>
                </a:cubicBezTo>
                <a:cubicBezTo>
                  <a:pt x="57142" y="40394"/>
                  <a:pt x="57142" y="40394"/>
                  <a:pt x="57142" y="40394"/>
                </a:cubicBezTo>
                <a:cubicBezTo>
                  <a:pt x="59901" y="40394"/>
                  <a:pt x="62660" y="37635"/>
                  <a:pt x="62660" y="34876"/>
                </a:cubicBezTo>
                <a:lnTo>
                  <a:pt x="62660" y="34876"/>
                </a:lnTo>
                <a:lnTo>
                  <a:pt x="62660" y="34876"/>
                </a:lnTo>
                <a:cubicBezTo>
                  <a:pt x="62660" y="34876"/>
                  <a:pt x="62660" y="34876"/>
                  <a:pt x="62660" y="3330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8" name="Shape 5028"/>
          <p:cNvSpPr/>
          <p:nvPr/>
        </p:nvSpPr>
        <p:spPr>
          <a:xfrm>
            <a:off x="9716587" y="3595333"/>
            <a:ext cx="288291" cy="271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201" y="119790"/>
                </a:moveTo>
                <a:lnTo>
                  <a:pt x="93201" y="119790"/>
                </a:lnTo>
                <a:cubicBezTo>
                  <a:pt x="93201" y="76933"/>
                  <a:pt x="93201" y="76933"/>
                  <a:pt x="93201" y="76933"/>
                </a:cubicBezTo>
                <a:cubicBezTo>
                  <a:pt x="93201" y="67944"/>
                  <a:pt x="90443" y="59163"/>
                  <a:pt x="80788" y="59163"/>
                </a:cubicBezTo>
                <a:cubicBezTo>
                  <a:pt x="70935" y="59163"/>
                  <a:pt x="66798" y="67944"/>
                  <a:pt x="66798" y="76933"/>
                </a:cubicBezTo>
                <a:cubicBezTo>
                  <a:pt x="66798" y="119790"/>
                  <a:pt x="66798" y="119790"/>
                  <a:pt x="66798" y="119790"/>
                </a:cubicBezTo>
                <a:cubicBezTo>
                  <a:pt x="40394" y="119790"/>
                  <a:pt x="40394" y="119790"/>
                  <a:pt x="40394" y="119790"/>
                </a:cubicBezTo>
                <a:cubicBezTo>
                  <a:pt x="40394" y="39930"/>
                  <a:pt x="40394" y="39930"/>
                  <a:pt x="40394" y="39930"/>
                </a:cubicBezTo>
                <a:cubicBezTo>
                  <a:pt x="66798" y="39930"/>
                  <a:pt x="66798" y="39930"/>
                  <a:pt x="66798" y="39930"/>
                </a:cubicBezTo>
                <a:cubicBezTo>
                  <a:pt x="66798" y="50174"/>
                  <a:pt x="66798" y="50174"/>
                  <a:pt x="66798" y="50174"/>
                </a:cubicBezTo>
                <a:cubicBezTo>
                  <a:pt x="73891" y="41393"/>
                  <a:pt x="79408" y="37003"/>
                  <a:pt x="90443" y="37003"/>
                </a:cubicBezTo>
                <a:cubicBezTo>
                  <a:pt x="101674" y="37003"/>
                  <a:pt x="119802" y="42857"/>
                  <a:pt x="119802" y="75470"/>
                </a:cubicBezTo>
                <a:cubicBezTo>
                  <a:pt x="119802" y="119790"/>
                  <a:pt x="119802" y="119790"/>
                  <a:pt x="119802" y="119790"/>
                </a:cubicBezTo>
                <a:lnTo>
                  <a:pt x="93201" y="119790"/>
                </a:lnTo>
                <a:close/>
                <a:moveTo>
                  <a:pt x="15369" y="28013"/>
                </a:moveTo>
                <a:lnTo>
                  <a:pt x="15369" y="28013"/>
                </a:lnTo>
                <a:cubicBezTo>
                  <a:pt x="6896" y="28013"/>
                  <a:pt x="0" y="22160"/>
                  <a:pt x="0" y="14843"/>
                </a:cubicBezTo>
                <a:cubicBezTo>
                  <a:pt x="0" y="5853"/>
                  <a:pt x="6896" y="0"/>
                  <a:pt x="15369" y="0"/>
                </a:cubicBezTo>
                <a:cubicBezTo>
                  <a:pt x="23645" y="0"/>
                  <a:pt x="30541" y="5853"/>
                  <a:pt x="30541" y="14843"/>
                </a:cubicBezTo>
                <a:cubicBezTo>
                  <a:pt x="30541" y="22160"/>
                  <a:pt x="23645" y="28013"/>
                  <a:pt x="15369" y="28013"/>
                </a:cubicBezTo>
                <a:close/>
                <a:moveTo>
                  <a:pt x="27783" y="119790"/>
                </a:moveTo>
                <a:lnTo>
                  <a:pt x="27783" y="119790"/>
                </a:lnTo>
                <a:cubicBezTo>
                  <a:pt x="1379" y="119790"/>
                  <a:pt x="1379" y="119790"/>
                  <a:pt x="1379" y="119790"/>
                </a:cubicBezTo>
                <a:cubicBezTo>
                  <a:pt x="1379" y="39930"/>
                  <a:pt x="1379" y="39930"/>
                  <a:pt x="1379" y="39930"/>
                </a:cubicBezTo>
                <a:cubicBezTo>
                  <a:pt x="27783" y="39930"/>
                  <a:pt x="27783" y="39930"/>
                  <a:pt x="27783" y="39930"/>
                </a:cubicBezTo>
                <a:lnTo>
                  <a:pt x="27783" y="11979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9" name="Shape 5029"/>
          <p:cNvSpPr/>
          <p:nvPr/>
        </p:nvSpPr>
        <p:spPr>
          <a:xfrm>
            <a:off x="9219391" y="3586974"/>
            <a:ext cx="286203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890" y="109950"/>
                </a:moveTo>
                <a:lnTo>
                  <a:pt x="92890" y="109950"/>
                </a:lnTo>
                <a:cubicBezTo>
                  <a:pt x="84518" y="96157"/>
                  <a:pt x="68970" y="86305"/>
                  <a:pt x="50631" y="86305"/>
                </a:cubicBezTo>
                <a:cubicBezTo>
                  <a:pt x="36677" y="86305"/>
                  <a:pt x="23920" y="91822"/>
                  <a:pt x="15548" y="100295"/>
                </a:cubicBezTo>
                <a:cubicBezTo>
                  <a:pt x="5581" y="89064"/>
                  <a:pt x="0" y="75270"/>
                  <a:pt x="0" y="59901"/>
                </a:cubicBezTo>
                <a:cubicBezTo>
                  <a:pt x="0" y="26403"/>
                  <a:pt x="26710" y="0"/>
                  <a:pt x="60598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80788"/>
                  <a:pt x="109833" y="98916"/>
                  <a:pt x="92890" y="109950"/>
                </a:cubicBezTo>
                <a:close/>
                <a:moveTo>
                  <a:pt x="30897" y="76650"/>
                </a:moveTo>
                <a:lnTo>
                  <a:pt x="30897" y="76650"/>
                </a:lnTo>
                <a:lnTo>
                  <a:pt x="30897" y="76650"/>
                </a:lnTo>
                <a:cubicBezTo>
                  <a:pt x="30897" y="76650"/>
                  <a:pt x="63388" y="68177"/>
                  <a:pt x="83122" y="83546"/>
                </a:cubicBezTo>
                <a:cubicBezTo>
                  <a:pt x="83122" y="83546"/>
                  <a:pt x="85913" y="84926"/>
                  <a:pt x="87308" y="83546"/>
                </a:cubicBezTo>
                <a:cubicBezTo>
                  <a:pt x="88704" y="82167"/>
                  <a:pt x="88704" y="82167"/>
                  <a:pt x="88704" y="79408"/>
                </a:cubicBezTo>
                <a:cubicBezTo>
                  <a:pt x="88704" y="79408"/>
                  <a:pt x="88704" y="78029"/>
                  <a:pt x="87308" y="76650"/>
                </a:cubicBezTo>
                <a:cubicBezTo>
                  <a:pt x="64784" y="61280"/>
                  <a:pt x="30897" y="68177"/>
                  <a:pt x="29501" y="68177"/>
                </a:cubicBezTo>
                <a:cubicBezTo>
                  <a:pt x="26710" y="69556"/>
                  <a:pt x="26710" y="72315"/>
                  <a:pt x="26710" y="72315"/>
                </a:cubicBezTo>
                <a:cubicBezTo>
                  <a:pt x="26710" y="73891"/>
                  <a:pt x="28106" y="76650"/>
                  <a:pt x="30897" y="76650"/>
                </a:cubicBezTo>
                <a:close/>
                <a:moveTo>
                  <a:pt x="28106" y="59901"/>
                </a:moveTo>
                <a:lnTo>
                  <a:pt x="28106" y="59901"/>
                </a:lnTo>
                <a:cubicBezTo>
                  <a:pt x="29501" y="58522"/>
                  <a:pt x="29501" y="58522"/>
                  <a:pt x="29501" y="58522"/>
                </a:cubicBezTo>
                <a:cubicBezTo>
                  <a:pt x="33687" y="58522"/>
                  <a:pt x="64784" y="50049"/>
                  <a:pt x="90099" y="65418"/>
                </a:cubicBezTo>
                <a:lnTo>
                  <a:pt x="90099" y="65418"/>
                </a:lnTo>
                <a:cubicBezTo>
                  <a:pt x="91495" y="66798"/>
                  <a:pt x="91495" y="66798"/>
                  <a:pt x="92890" y="66798"/>
                </a:cubicBezTo>
                <a:cubicBezTo>
                  <a:pt x="95681" y="66798"/>
                  <a:pt x="97076" y="64039"/>
                  <a:pt x="97076" y="61280"/>
                </a:cubicBezTo>
                <a:cubicBezTo>
                  <a:pt x="97076" y="59901"/>
                  <a:pt x="95681" y="57142"/>
                  <a:pt x="94285" y="57142"/>
                </a:cubicBezTo>
                <a:lnTo>
                  <a:pt x="94285" y="57142"/>
                </a:lnTo>
                <a:cubicBezTo>
                  <a:pt x="63388" y="39014"/>
                  <a:pt x="29501" y="50049"/>
                  <a:pt x="26710" y="50049"/>
                </a:cubicBezTo>
                <a:cubicBezTo>
                  <a:pt x="25315" y="50049"/>
                  <a:pt x="23920" y="53004"/>
                  <a:pt x="23920" y="54384"/>
                </a:cubicBezTo>
                <a:cubicBezTo>
                  <a:pt x="23920" y="57142"/>
                  <a:pt x="25315" y="59901"/>
                  <a:pt x="28106" y="59901"/>
                </a:cubicBezTo>
                <a:close/>
                <a:moveTo>
                  <a:pt x="102857" y="39014"/>
                </a:moveTo>
                <a:lnTo>
                  <a:pt x="102857" y="39014"/>
                </a:lnTo>
                <a:cubicBezTo>
                  <a:pt x="70365" y="18128"/>
                  <a:pt x="26710" y="29162"/>
                  <a:pt x="23920" y="29162"/>
                </a:cubicBezTo>
                <a:cubicBezTo>
                  <a:pt x="21129" y="29162"/>
                  <a:pt x="19734" y="31921"/>
                  <a:pt x="19734" y="34876"/>
                </a:cubicBezTo>
                <a:cubicBezTo>
                  <a:pt x="19734" y="37635"/>
                  <a:pt x="22524" y="40394"/>
                  <a:pt x="25315" y="40394"/>
                </a:cubicBezTo>
                <a:lnTo>
                  <a:pt x="26710" y="40394"/>
                </a:lnTo>
                <a:lnTo>
                  <a:pt x="26710" y="40394"/>
                </a:lnTo>
                <a:cubicBezTo>
                  <a:pt x="26710" y="40394"/>
                  <a:pt x="67574" y="29162"/>
                  <a:pt x="97076" y="47290"/>
                </a:cubicBezTo>
                <a:cubicBezTo>
                  <a:pt x="98671" y="48669"/>
                  <a:pt x="100066" y="48669"/>
                  <a:pt x="100066" y="48669"/>
                </a:cubicBezTo>
                <a:cubicBezTo>
                  <a:pt x="104252" y="48669"/>
                  <a:pt x="105647" y="45911"/>
                  <a:pt x="105647" y="43152"/>
                </a:cubicBezTo>
                <a:cubicBezTo>
                  <a:pt x="105647" y="41773"/>
                  <a:pt x="105647" y="39014"/>
                  <a:pt x="102857" y="39014"/>
                </a:cubicBezTo>
                <a:close/>
                <a:moveTo>
                  <a:pt x="73156" y="117044"/>
                </a:moveTo>
                <a:lnTo>
                  <a:pt x="73156" y="117044"/>
                </a:lnTo>
                <a:cubicBezTo>
                  <a:pt x="68970" y="118423"/>
                  <a:pt x="66179" y="119802"/>
                  <a:pt x="60598" y="119802"/>
                </a:cubicBezTo>
                <a:cubicBezTo>
                  <a:pt x="49235" y="119802"/>
                  <a:pt x="39468" y="117044"/>
                  <a:pt x="30897" y="111330"/>
                </a:cubicBezTo>
                <a:cubicBezTo>
                  <a:pt x="36677" y="105812"/>
                  <a:pt x="42259" y="104433"/>
                  <a:pt x="50631" y="104433"/>
                </a:cubicBezTo>
                <a:cubicBezTo>
                  <a:pt x="60598" y="104433"/>
                  <a:pt x="68970" y="108571"/>
                  <a:pt x="73156" y="11704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0" name="Shape 5030"/>
          <p:cNvSpPr/>
          <p:nvPr/>
        </p:nvSpPr>
        <p:spPr>
          <a:xfrm>
            <a:off x="8720106" y="3632945"/>
            <a:ext cx="284113" cy="194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630" y="0"/>
                </a:moveTo>
                <a:lnTo>
                  <a:pt x="101630" y="0"/>
                </a:lnTo>
                <a:cubicBezTo>
                  <a:pt x="62096" y="0"/>
                  <a:pt x="62096" y="0"/>
                  <a:pt x="62096" y="0"/>
                </a:cubicBezTo>
                <a:cubicBezTo>
                  <a:pt x="21164" y="0"/>
                  <a:pt x="21164" y="0"/>
                  <a:pt x="21164" y="0"/>
                </a:cubicBezTo>
                <a:cubicBezTo>
                  <a:pt x="11181" y="0"/>
                  <a:pt x="0" y="10218"/>
                  <a:pt x="0" y="24817"/>
                </a:cubicBezTo>
                <a:cubicBezTo>
                  <a:pt x="0" y="96934"/>
                  <a:pt x="0" y="96934"/>
                  <a:pt x="0" y="96934"/>
                </a:cubicBezTo>
                <a:cubicBezTo>
                  <a:pt x="0" y="111240"/>
                  <a:pt x="11181" y="119708"/>
                  <a:pt x="21164" y="119708"/>
                </a:cubicBezTo>
                <a:cubicBezTo>
                  <a:pt x="63494" y="119708"/>
                  <a:pt x="63494" y="119708"/>
                  <a:pt x="63494" y="119708"/>
                </a:cubicBezTo>
                <a:cubicBezTo>
                  <a:pt x="101630" y="119708"/>
                  <a:pt x="101630" y="119708"/>
                  <a:pt x="101630" y="119708"/>
                </a:cubicBezTo>
                <a:cubicBezTo>
                  <a:pt x="111414" y="119708"/>
                  <a:pt x="119800" y="111240"/>
                  <a:pt x="119800" y="96934"/>
                </a:cubicBezTo>
                <a:cubicBezTo>
                  <a:pt x="119800" y="24817"/>
                  <a:pt x="119800" y="24817"/>
                  <a:pt x="119800" y="24817"/>
                </a:cubicBezTo>
                <a:cubicBezTo>
                  <a:pt x="119800" y="10218"/>
                  <a:pt x="111414" y="0"/>
                  <a:pt x="101630" y="0"/>
                </a:cubicBezTo>
                <a:close/>
                <a:moveTo>
                  <a:pt x="52113" y="88759"/>
                </a:moveTo>
                <a:lnTo>
                  <a:pt x="52113" y="88759"/>
                </a:lnTo>
                <a:cubicBezTo>
                  <a:pt x="52113" y="32992"/>
                  <a:pt x="52113" y="32992"/>
                  <a:pt x="52113" y="32992"/>
                </a:cubicBezTo>
                <a:cubicBezTo>
                  <a:pt x="77670" y="59854"/>
                  <a:pt x="77670" y="59854"/>
                  <a:pt x="77670" y="59854"/>
                </a:cubicBezTo>
                <a:lnTo>
                  <a:pt x="52113" y="88759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1" name="Shape 5031"/>
          <p:cNvSpPr/>
          <p:nvPr/>
        </p:nvSpPr>
        <p:spPr>
          <a:xfrm>
            <a:off x="8208285" y="3570257"/>
            <a:ext cx="300825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41" y="76578"/>
                </a:moveTo>
                <a:lnTo>
                  <a:pt x="102641" y="76578"/>
                </a:lnTo>
                <a:cubicBezTo>
                  <a:pt x="95849" y="86447"/>
                  <a:pt x="86603" y="98881"/>
                  <a:pt x="78490" y="105986"/>
                </a:cubicBezTo>
                <a:cubicBezTo>
                  <a:pt x="71886" y="111513"/>
                  <a:pt x="61320" y="119802"/>
                  <a:pt x="53207" y="118421"/>
                </a:cubicBezTo>
                <a:cubicBezTo>
                  <a:pt x="30566" y="114276"/>
                  <a:pt x="34528" y="57039"/>
                  <a:pt x="19811" y="44605"/>
                </a:cubicBezTo>
                <a:cubicBezTo>
                  <a:pt x="13207" y="43223"/>
                  <a:pt x="9245" y="52894"/>
                  <a:pt x="6603" y="47368"/>
                </a:cubicBezTo>
                <a:cubicBezTo>
                  <a:pt x="0" y="41842"/>
                  <a:pt x="11886" y="33355"/>
                  <a:pt x="17169" y="27828"/>
                </a:cubicBezTo>
                <a:cubicBezTo>
                  <a:pt x="25283" y="20921"/>
                  <a:pt x="33207" y="12434"/>
                  <a:pt x="43962" y="16578"/>
                </a:cubicBezTo>
                <a:cubicBezTo>
                  <a:pt x="62641" y="23684"/>
                  <a:pt x="49245" y="71052"/>
                  <a:pt x="66603" y="80921"/>
                </a:cubicBezTo>
                <a:cubicBezTo>
                  <a:pt x="75849" y="73815"/>
                  <a:pt x="86603" y="60000"/>
                  <a:pt x="83962" y="44605"/>
                </a:cubicBezTo>
                <a:cubicBezTo>
                  <a:pt x="82641" y="38881"/>
                  <a:pt x="73207" y="40263"/>
                  <a:pt x="69245" y="41842"/>
                </a:cubicBezTo>
                <a:cubicBezTo>
                  <a:pt x="69245" y="17960"/>
                  <a:pt x="114528" y="0"/>
                  <a:pt x="118490" y="31973"/>
                </a:cubicBezTo>
                <a:cubicBezTo>
                  <a:pt x="119811" y="52894"/>
                  <a:pt x="102641" y="76578"/>
                  <a:pt x="102641" y="76578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2" name="Shape 5032"/>
          <p:cNvSpPr/>
          <p:nvPr/>
        </p:nvSpPr>
        <p:spPr>
          <a:xfrm>
            <a:off x="7719445" y="3609960"/>
            <a:ext cx="284113" cy="2444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430" y="29709"/>
                </a:moveTo>
                <a:lnTo>
                  <a:pt x="101430" y="29709"/>
                </a:lnTo>
                <a:cubicBezTo>
                  <a:pt x="101430" y="51063"/>
                  <a:pt x="101430" y="51063"/>
                  <a:pt x="101430" y="51063"/>
                </a:cubicBezTo>
                <a:cubicBezTo>
                  <a:pt x="94442" y="51063"/>
                  <a:pt x="94442" y="51063"/>
                  <a:pt x="94442" y="51063"/>
                </a:cubicBezTo>
                <a:cubicBezTo>
                  <a:pt x="94442" y="29709"/>
                  <a:pt x="94442" y="29709"/>
                  <a:pt x="94442" y="29709"/>
                </a:cubicBezTo>
                <a:cubicBezTo>
                  <a:pt x="74675" y="29709"/>
                  <a:pt x="74675" y="29709"/>
                  <a:pt x="74675" y="29709"/>
                </a:cubicBezTo>
                <a:cubicBezTo>
                  <a:pt x="74675" y="21353"/>
                  <a:pt x="74675" y="21353"/>
                  <a:pt x="74675" y="21353"/>
                </a:cubicBezTo>
                <a:cubicBezTo>
                  <a:pt x="94442" y="21353"/>
                  <a:pt x="94442" y="21353"/>
                  <a:pt x="94442" y="21353"/>
                </a:cubicBezTo>
                <a:cubicBezTo>
                  <a:pt x="94442" y="0"/>
                  <a:pt x="94442" y="0"/>
                  <a:pt x="94442" y="0"/>
                </a:cubicBezTo>
                <a:cubicBezTo>
                  <a:pt x="101430" y="0"/>
                  <a:pt x="101430" y="0"/>
                  <a:pt x="101430" y="0"/>
                </a:cubicBezTo>
                <a:cubicBezTo>
                  <a:pt x="101430" y="21353"/>
                  <a:pt x="101430" y="21353"/>
                  <a:pt x="101430" y="21353"/>
                </a:cubicBezTo>
                <a:cubicBezTo>
                  <a:pt x="119800" y="21353"/>
                  <a:pt x="119800" y="21353"/>
                  <a:pt x="119800" y="21353"/>
                </a:cubicBezTo>
                <a:cubicBezTo>
                  <a:pt x="119800" y="29709"/>
                  <a:pt x="119800" y="29709"/>
                  <a:pt x="119800" y="29709"/>
                </a:cubicBezTo>
                <a:lnTo>
                  <a:pt x="101430" y="29709"/>
                </a:lnTo>
                <a:close/>
                <a:moveTo>
                  <a:pt x="49317" y="8355"/>
                </a:moveTo>
                <a:lnTo>
                  <a:pt x="49317" y="8355"/>
                </a:lnTo>
                <a:cubicBezTo>
                  <a:pt x="56306" y="13230"/>
                  <a:pt x="60698" y="19729"/>
                  <a:pt x="60698" y="29709"/>
                </a:cubicBezTo>
                <a:cubicBezTo>
                  <a:pt x="60698" y="36208"/>
                  <a:pt x="56306" y="42707"/>
                  <a:pt x="50715" y="47582"/>
                </a:cubicBezTo>
                <a:cubicBezTo>
                  <a:pt x="45124" y="52688"/>
                  <a:pt x="45124" y="54313"/>
                  <a:pt x="45124" y="57562"/>
                </a:cubicBezTo>
                <a:cubicBezTo>
                  <a:pt x="45124" y="60812"/>
                  <a:pt x="50715" y="67311"/>
                  <a:pt x="53510" y="68936"/>
                </a:cubicBezTo>
                <a:cubicBezTo>
                  <a:pt x="62096" y="75667"/>
                  <a:pt x="63494" y="82166"/>
                  <a:pt x="63494" y="91914"/>
                </a:cubicBezTo>
                <a:cubicBezTo>
                  <a:pt x="63494" y="105145"/>
                  <a:pt x="53510" y="119767"/>
                  <a:pt x="32346" y="119767"/>
                </a:cubicBezTo>
                <a:cubicBezTo>
                  <a:pt x="15374" y="119767"/>
                  <a:pt x="0" y="110019"/>
                  <a:pt x="0" y="96789"/>
                </a:cubicBezTo>
                <a:cubicBezTo>
                  <a:pt x="0" y="83791"/>
                  <a:pt x="13976" y="70560"/>
                  <a:pt x="30948" y="70560"/>
                </a:cubicBezTo>
                <a:cubicBezTo>
                  <a:pt x="33743" y="70560"/>
                  <a:pt x="35141" y="70560"/>
                  <a:pt x="36539" y="70560"/>
                </a:cubicBezTo>
                <a:cubicBezTo>
                  <a:pt x="35141" y="68936"/>
                  <a:pt x="32346" y="65686"/>
                  <a:pt x="32346" y="60812"/>
                </a:cubicBezTo>
                <a:cubicBezTo>
                  <a:pt x="32346" y="59187"/>
                  <a:pt x="33743" y="55938"/>
                  <a:pt x="33743" y="54313"/>
                </a:cubicBezTo>
                <a:cubicBezTo>
                  <a:pt x="33743" y="54313"/>
                  <a:pt x="32346" y="54313"/>
                  <a:pt x="30948" y="54313"/>
                </a:cubicBezTo>
                <a:cubicBezTo>
                  <a:pt x="16772" y="54313"/>
                  <a:pt x="6988" y="42707"/>
                  <a:pt x="6988" y="27852"/>
                </a:cubicBezTo>
                <a:cubicBezTo>
                  <a:pt x="6988" y="13230"/>
                  <a:pt x="21164" y="0"/>
                  <a:pt x="35141" y="0"/>
                </a:cubicBezTo>
                <a:cubicBezTo>
                  <a:pt x="42329" y="0"/>
                  <a:pt x="66289" y="0"/>
                  <a:pt x="66289" y="0"/>
                </a:cubicBezTo>
                <a:cubicBezTo>
                  <a:pt x="59301" y="8355"/>
                  <a:pt x="59301" y="8355"/>
                  <a:pt x="59301" y="8355"/>
                </a:cubicBezTo>
                <a:lnTo>
                  <a:pt x="49317" y="8355"/>
                </a:lnTo>
                <a:close/>
                <a:moveTo>
                  <a:pt x="35141" y="75667"/>
                </a:moveTo>
                <a:lnTo>
                  <a:pt x="35141" y="75667"/>
                </a:lnTo>
                <a:cubicBezTo>
                  <a:pt x="22562" y="73810"/>
                  <a:pt x="11181" y="83791"/>
                  <a:pt x="11181" y="93539"/>
                </a:cubicBezTo>
                <a:cubicBezTo>
                  <a:pt x="11181" y="103520"/>
                  <a:pt x="21164" y="111644"/>
                  <a:pt x="32346" y="111644"/>
                </a:cubicBezTo>
                <a:cubicBezTo>
                  <a:pt x="49317" y="111644"/>
                  <a:pt x="56306" y="105145"/>
                  <a:pt x="56306" y="93539"/>
                </a:cubicBezTo>
                <a:cubicBezTo>
                  <a:pt x="56306" y="93539"/>
                  <a:pt x="56306" y="91914"/>
                  <a:pt x="54908" y="90290"/>
                </a:cubicBezTo>
                <a:cubicBezTo>
                  <a:pt x="53510" y="83791"/>
                  <a:pt x="49317" y="82166"/>
                  <a:pt x="42329" y="75667"/>
                </a:cubicBezTo>
                <a:cubicBezTo>
                  <a:pt x="40732" y="75667"/>
                  <a:pt x="37936" y="75667"/>
                  <a:pt x="35141" y="75667"/>
                </a:cubicBezTo>
                <a:close/>
                <a:moveTo>
                  <a:pt x="49317" y="29709"/>
                </a:moveTo>
                <a:lnTo>
                  <a:pt x="49317" y="29709"/>
                </a:lnTo>
                <a:cubicBezTo>
                  <a:pt x="47920" y="16479"/>
                  <a:pt x="39334" y="6731"/>
                  <a:pt x="30948" y="6731"/>
                </a:cubicBezTo>
                <a:cubicBezTo>
                  <a:pt x="22562" y="6731"/>
                  <a:pt x="16772" y="16479"/>
                  <a:pt x="18169" y="27852"/>
                </a:cubicBezTo>
                <a:cubicBezTo>
                  <a:pt x="19767" y="41083"/>
                  <a:pt x="28153" y="51063"/>
                  <a:pt x="36539" y="51063"/>
                </a:cubicBezTo>
                <a:cubicBezTo>
                  <a:pt x="43727" y="51063"/>
                  <a:pt x="50715" y="41083"/>
                  <a:pt x="49317" y="2970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3" name="Shape 5033"/>
          <p:cNvSpPr/>
          <p:nvPr/>
        </p:nvSpPr>
        <p:spPr>
          <a:xfrm>
            <a:off x="10220052" y="3087558"/>
            <a:ext cx="286201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833" y="119800"/>
                </a:moveTo>
                <a:lnTo>
                  <a:pt x="109833" y="119800"/>
                </a:lnTo>
                <a:cubicBezTo>
                  <a:pt x="8372" y="119800"/>
                  <a:pt x="8372" y="119800"/>
                  <a:pt x="8372" y="119800"/>
                </a:cubicBezTo>
                <a:cubicBezTo>
                  <a:pt x="4186" y="119800"/>
                  <a:pt x="0" y="117004"/>
                  <a:pt x="0" y="111414"/>
                </a:cubicBezTo>
                <a:cubicBezTo>
                  <a:pt x="0" y="9783"/>
                  <a:pt x="0" y="9783"/>
                  <a:pt x="0" y="9783"/>
                </a:cubicBezTo>
                <a:cubicBezTo>
                  <a:pt x="0" y="4193"/>
                  <a:pt x="4186" y="0"/>
                  <a:pt x="8372" y="0"/>
                </a:cubicBezTo>
                <a:cubicBezTo>
                  <a:pt x="109833" y="0"/>
                  <a:pt x="109833" y="0"/>
                  <a:pt x="109833" y="0"/>
                </a:cubicBezTo>
                <a:cubicBezTo>
                  <a:pt x="115614" y="0"/>
                  <a:pt x="119800" y="4193"/>
                  <a:pt x="119800" y="9783"/>
                </a:cubicBezTo>
                <a:cubicBezTo>
                  <a:pt x="119800" y="111414"/>
                  <a:pt x="119800" y="111414"/>
                  <a:pt x="119800" y="111414"/>
                </a:cubicBezTo>
                <a:cubicBezTo>
                  <a:pt x="119800" y="117004"/>
                  <a:pt x="115614" y="119800"/>
                  <a:pt x="109833" y="119800"/>
                </a:cubicBezTo>
                <a:close/>
                <a:moveTo>
                  <a:pt x="50830" y="22562"/>
                </a:moveTo>
                <a:lnTo>
                  <a:pt x="50830" y="22562"/>
                </a:lnTo>
                <a:cubicBezTo>
                  <a:pt x="45049" y="22562"/>
                  <a:pt x="39468" y="23960"/>
                  <a:pt x="36677" y="25357"/>
                </a:cubicBezTo>
                <a:cubicBezTo>
                  <a:pt x="32491" y="28153"/>
                  <a:pt x="29501" y="30948"/>
                  <a:pt x="28106" y="33743"/>
                </a:cubicBezTo>
                <a:cubicBezTo>
                  <a:pt x="28106" y="36738"/>
                  <a:pt x="26710" y="39534"/>
                  <a:pt x="26710" y="45124"/>
                </a:cubicBezTo>
                <a:cubicBezTo>
                  <a:pt x="26710" y="50715"/>
                  <a:pt x="26710" y="50715"/>
                  <a:pt x="26710" y="50715"/>
                </a:cubicBezTo>
                <a:cubicBezTo>
                  <a:pt x="18338" y="50715"/>
                  <a:pt x="18338" y="50715"/>
                  <a:pt x="18338" y="50715"/>
                </a:cubicBezTo>
                <a:cubicBezTo>
                  <a:pt x="18338" y="64891"/>
                  <a:pt x="18338" y="64891"/>
                  <a:pt x="18338" y="64891"/>
                </a:cubicBezTo>
                <a:cubicBezTo>
                  <a:pt x="26710" y="64891"/>
                  <a:pt x="26710" y="64891"/>
                  <a:pt x="26710" y="64891"/>
                </a:cubicBezTo>
                <a:cubicBezTo>
                  <a:pt x="26710" y="111414"/>
                  <a:pt x="26710" y="111414"/>
                  <a:pt x="26710" y="111414"/>
                </a:cubicBezTo>
                <a:cubicBezTo>
                  <a:pt x="46445" y="111414"/>
                  <a:pt x="46445" y="111414"/>
                  <a:pt x="46445" y="111414"/>
                </a:cubicBezTo>
                <a:cubicBezTo>
                  <a:pt x="46445" y="64891"/>
                  <a:pt x="46445" y="64891"/>
                  <a:pt x="46445" y="64891"/>
                </a:cubicBezTo>
                <a:cubicBezTo>
                  <a:pt x="57807" y="64891"/>
                  <a:pt x="57807" y="64891"/>
                  <a:pt x="57807" y="64891"/>
                </a:cubicBezTo>
                <a:cubicBezTo>
                  <a:pt x="61993" y="50715"/>
                  <a:pt x="61993" y="50715"/>
                  <a:pt x="61993" y="50715"/>
                </a:cubicBezTo>
                <a:cubicBezTo>
                  <a:pt x="46445" y="50715"/>
                  <a:pt x="46445" y="50715"/>
                  <a:pt x="46445" y="50715"/>
                </a:cubicBezTo>
                <a:cubicBezTo>
                  <a:pt x="46445" y="45124"/>
                  <a:pt x="46445" y="45124"/>
                  <a:pt x="46445" y="45124"/>
                </a:cubicBezTo>
                <a:cubicBezTo>
                  <a:pt x="46445" y="42329"/>
                  <a:pt x="46445" y="39534"/>
                  <a:pt x="47840" y="38136"/>
                </a:cubicBezTo>
                <a:cubicBezTo>
                  <a:pt x="49435" y="38136"/>
                  <a:pt x="52225" y="36738"/>
                  <a:pt x="55016" y="36738"/>
                </a:cubicBezTo>
                <a:cubicBezTo>
                  <a:pt x="57807" y="36738"/>
                  <a:pt x="59202" y="38136"/>
                  <a:pt x="61993" y="39534"/>
                </a:cubicBezTo>
                <a:cubicBezTo>
                  <a:pt x="66179" y="26755"/>
                  <a:pt x="66179" y="26755"/>
                  <a:pt x="66179" y="26755"/>
                </a:cubicBezTo>
                <a:cubicBezTo>
                  <a:pt x="60598" y="25357"/>
                  <a:pt x="56411" y="22562"/>
                  <a:pt x="50830" y="2256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4" name="Shape 5034"/>
          <p:cNvSpPr/>
          <p:nvPr/>
        </p:nvSpPr>
        <p:spPr>
          <a:xfrm>
            <a:off x="9798062" y="3083379"/>
            <a:ext cx="133700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1381"/>
                </a:moveTo>
                <a:lnTo>
                  <a:pt x="119577" y="1381"/>
                </a:lnTo>
                <a:cubicBezTo>
                  <a:pt x="119577" y="8289"/>
                  <a:pt x="119577" y="20921"/>
                  <a:pt x="119577" y="20921"/>
                </a:cubicBezTo>
                <a:cubicBezTo>
                  <a:pt x="119577" y="20921"/>
                  <a:pt x="90000" y="19539"/>
                  <a:pt x="83661" y="25065"/>
                </a:cubicBezTo>
                <a:cubicBezTo>
                  <a:pt x="77746" y="27828"/>
                  <a:pt x="80704" y="36118"/>
                  <a:pt x="80704" y="41842"/>
                </a:cubicBezTo>
                <a:cubicBezTo>
                  <a:pt x="92957" y="41842"/>
                  <a:pt x="107746" y="41842"/>
                  <a:pt x="119577" y="41842"/>
                </a:cubicBezTo>
                <a:cubicBezTo>
                  <a:pt x="116619" y="50131"/>
                  <a:pt x="113661" y="54276"/>
                  <a:pt x="113661" y="61381"/>
                </a:cubicBezTo>
                <a:cubicBezTo>
                  <a:pt x="101830" y="61381"/>
                  <a:pt x="80704" y="61381"/>
                  <a:pt x="80704" y="61381"/>
                </a:cubicBezTo>
                <a:cubicBezTo>
                  <a:pt x="80704" y="119802"/>
                  <a:pt x="80704" y="119802"/>
                  <a:pt x="80704" y="119802"/>
                </a:cubicBezTo>
                <a:cubicBezTo>
                  <a:pt x="80704" y="119802"/>
                  <a:pt x="42253" y="119802"/>
                  <a:pt x="24084" y="119802"/>
                </a:cubicBezTo>
                <a:cubicBezTo>
                  <a:pt x="24084" y="101842"/>
                  <a:pt x="24084" y="80921"/>
                  <a:pt x="24084" y="61381"/>
                </a:cubicBezTo>
                <a:cubicBezTo>
                  <a:pt x="15211" y="61381"/>
                  <a:pt x="9295" y="61381"/>
                  <a:pt x="0" y="61381"/>
                </a:cubicBezTo>
                <a:cubicBezTo>
                  <a:pt x="0" y="54276"/>
                  <a:pt x="0" y="48750"/>
                  <a:pt x="0" y="41842"/>
                </a:cubicBezTo>
                <a:cubicBezTo>
                  <a:pt x="9295" y="41842"/>
                  <a:pt x="15211" y="41842"/>
                  <a:pt x="24084" y="41842"/>
                </a:cubicBezTo>
                <a:cubicBezTo>
                  <a:pt x="27042" y="29210"/>
                  <a:pt x="27042" y="15394"/>
                  <a:pt x="42253" y="8289"/>
                </a:cubicBezTo>
                <a:cubicBezTo>
                  <a:pt x="57042" y="0"/>
                  <a:pt x="71830" y="1381"/>
                  <a:pt x="119577" y="1381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5" name="Shape 5035"/>
          <p:cNvSpPr/>
          <p:nvPr/>
        </p:nvSpPr>
        <p:spPr>
          <a:xfrm>
            <a:off x="9219391" y="3087558"/>
            <a:ext cx="286203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0"/>
                </a:moveTo>
                <a:lnTo>
                  <a:pt x="60598" y="0"/>
                </a:lnTo>
                <a:cubicBezTo>
                  <a:pt x="26710" y="0"/>
                  <a:pt x="0" y="26755"/>
                  <a:pt x="0" y="60698"/>
                </a:cubicBezTo>
                <a:cubicBezTo>
                  <a:pt x="0" y="84658"/>
                  <a:pt x="15548" y="105823"/>
                  <a:pt x="36677" y="115607"/>
                </a:cubicBezTo>
                <a:cubicBezTo>
                  <a:pt x="36677" y="111414"/>
                  <a:pt x="36677" y="105823"/>
                  <a:pt x="38073" y="101630"/>
                </a:cubicBezTo>
                <a:cubicBezTo>
                  <a:pt x="38073" y="97237"/>
                  <a:pt x="45049" y="69084"/>
                  <a:pt x="45049" y="69084"/>
                </a:cubicBezTo>
                <a:cubicBezTo>
                  <a:pt x="45049" y="69084"/>
                  <a:pt x="43654" y="64891"/>
                  <a:pt x="43654" y="59301"/>
                </a:cubicBezTo>
                <a:cubicBezTo>
                  <a:pt x="43654" y="50715"/>
                  <a:pt x="47840" y="43727"/>
                  <a:pt x="55016" y="43727"/>
                </a:cubicBezTo>
                <a:cubicBezTo>
                  <a:pt x="60598" y="43727"/>
                  <a:pt x="63388" y="47920"/>
                  <a:pt x="63388" y="52113"/>
                </a:cubicBezTo>
                <a:cubicBezTo>
                  <a:pt x="63388" y="57703"/>
                  <a:pt x="59202" y="66289"/>
                  <a:pt x="57807" y="74675"/>
                </a:cubicBezTo>
                <a:cubicBezTo>
                  <a:pt x="56411" y="80465"/>
                  <a:pt x="60598" y="86056"/>
                  <a:pt x="67574" y="86056"/>
                </a:cubicBezTo>
                <a:cubicBezTo>
                  <a:pt x="78936" y="86056"/>
                  <a:pt x="85913" y="70482"/>
                  <a:pt x="85913" y="53510"/>
                </a:cubicBezTo>
                <a:cubicBezTo>
                  <a:pt x="85913" y="40931"/>
                  <a:pt x="77541" y="30948"/>
                  <a:pt x="60598" y="30948"/>
                </a:cubicBezTo>
                <a:cubicBezTo>
                  <a:pt x="42259" y="30948"/>
                  <a:pt x="30897" y="43727"/>
                  <a:pt x="30897" y="59301"/>
                </a:cubicBezTo>
                <a:cubicBezTo>
                  <a:pt x="30897" y="64891"/>
                  <a:pt x="32292" y="69084"/>
                  <a:pt x="35083" y="71880"/>
                </a:cubicBezTo>
                <a:cubicBezTo>
                  <a:pt x="36677" y="71880"/>
                  <a:pt x="36677" y="73277"/>
                  <a:pt x="36677" y="74675"/>
                </a:cubicBezTo>
                <a:cubicBezTo>
                  <a:pt x="36677" y="76272"/>
                  <a:pt x="35083" y="79068"/>
                  <a:pt x="35083" y="79068"/>
                </a:cubicBezTo>
                <a:cubicBezTo>
                  <a:pt x="35083" y="80465"/>
                  <a:pt x="33687" y="81863"/>
                  <a:pt x="32292" y="80465"/>
                </a:cubicBezTo>
                <a:cubicBezTo>
                  <a:pt x="23920" y="77670"/>
                  <a:pt x="19734" y="67687"/>
                  <a:pt x="19734" y="57703"/>
                </a:cubicBezTo>
                <a:cubicBezTo>
                  <a:pt x="19734" y="40931"/>
                  <a:pt x="33687" y="19767"/>
                  <a:pt x="63388" y="19767"/>
                </a:cubicBezTo>
                <a:cubicBezTo>
                  <a:pt x="85913" y="19767"/>
                  <a:pt x="101461" y="36738"/>
                  <a:pt x="101461" y="54908"/>
                </a:cubicBezTo>
                <a:cubicBezTo>
                  <a:pt x="101461" y="79068"/>
                  <a:pt x="87308" y="95840"/>
                  <a:pt x="68970" y="95840"/>
                </a:cubicBezTo>
                <a:cubicBezTo>
                  <a:pt x="61993" y="95840"/>
                  <a:pt x="56411" y="93044"/>
                  <a:pt x="53621" y="88851"/>
                </a:cubicBezTo>
                <a:cubicBezTo>
                  <a:pt x="53621" y="88851"/>
                  <a:pt x="50631" y="103028"/>
                  <a:pt x="49235" y="105823"/>
                </a:cubicBezTo>
                <a:cubicBezTo>
                  <a:pt x="47840" y="110016"/>
                  <a:pt x="46445" y="114209"/>
                  <a:pt x="43654" y="118402"/>
                </a:cubicBezTo>
                <a:cubicBezTo>
                  <a:pt x="49235" y="119800"/>
                  <a:pt x="55016" y="119800"/>
                  <a:pt x="60598" y="119800"/>
                </a:cubicBezTo>
                <a:cubicBezTo>
                  <a:pt x="92890" y="119800"/>
                  <a:pt x="119800" y="93044"/>
                  <a:pt x="119800" y="60698"/>
                </a:cubicBezTo>
                <a:cubicBezTo>
                  <a:pt x="119800" y="26755"/>
                  <a:pt x="92890" y="0"/>
                  <a:pt x="60598" y="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6" name="Shape 5036"/>
          <p:cNvSpPr/>
          <p:nvPr/>
        </p:nvSpPr>
        <p:spPr>
          <a:xfrm>
            <a:off x="8749353" y="3087558"/>
            <a:ext cx="219350" cy="288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718" y="78029"/>
                </a:moveTo>
                <a:lnTo>
                  <a:pt x="49718" y="78029"/>
                </a:lnTo>
                <a:cubicBezTo>
                  <a:pt x="47895" y="80788"/>
                  <a:pt x="47895" y="84926"/>
                  <a:pt x="46073" y="89064"/>
                </a:cubicBezTo>
                <a:cubicBezTo>
                  <a:pt x="44251" y="93201"/>
                  <a:pt x="44251" y="97536"/>
                  <a:pt x="42429" y="100295"/>
                </a:cubicBezTo>
                <a:cubicBezTo>
                  <a:pt x="38785" y="107192"/>
                  <a:pt x="35140" y="112709"/>
                  <a:pt x="29414" y="116847"/>
                </a:cubicBezTo>
                <a:cubicBezTo>
                  <a:pt x="25770" y="119802"/>
                  <a:pt x="25770" y="118226"/>
                  <a:pt x="25770" y="118226"/>
                </a:cubicBezTo>
                <a:cubicBezTo>
                  <a:pt x="23947" y="118226"/>
                  <a:pt x="23947" y="118226"/>
                  <a:pt x="23947" y="116847"/>
                </a:cubicBezTo>
                <a:cubicBezTo>
                  <a:pt x="23947" y="112709"/>
                  <a:pt x="23947" y="107192"/>
                  <a:pt x="23947" y="101674"/>
                </a:cubicBezTo>
                <a:cubicBezTo>
                  <a:pt x="23947" y="95960"/>
                  <a:pt x="25770" y="90443"/>
                  <a:pt x="27592" y="84926"/>
                </a:cubicBezTo>
                <a:cubicBezTo>
                  <a:pt x="31236" y="76650"/>
                  <a:pt x="33318" y="66798"/>
                  <a:pt x="36963" y="56945"/>
                </a:cubicBezTo>
                <a:cubicBezTo>
                  <a:pt x="36963" y="55566"/>
                  <a:pt x="36963" y="55566"/>
                  <a:pt x="36963" y="54187"/>
                </a:cubicBezTo>
                <a:cubicBezTo>
                  <a:pt x="36963" y="51428"/>
                  <a:pt x="35140" y="50049"/>
                  <a:pt x="35140" y="47290"/>
                </a:cubicBezTo>
                <a:cubicBezTo>
                  <a:pt x="35140" y="43152"/>
                  <a:pt x="35140" y="40394"/>
                  <a:pt x="35140" y="37635"/>
                </a:cubicBezTo>
                <a:cubicBezTo>
                  <a:pt x="36963" y="33300"/>
                  <a:pt x="40607" y="29162"/>
                  <a:pt x="47895" y="26403"/>
                </a:cubicBezTo>
                <a:cubicBezTo>
                  <a:pt x="51540" y="26403"/>
                  <a:pt x="55444" y="26403"/>
                  <a:pt x="57266" y="27783"/>
                </a:cubicBezTo>
                <a:cubicBezTo>
                  <a:pt x="60911" y="29162"/>
                  <a:pt x="62733" y="30541"/>
                  <a:pt x="62733" y="33300"/>
                </a:cubicBezTo>
                <a:cubicBezTo>
                  <a:pt x="64555" y="36256"/>
                  <a:pt x="62733" y="40394"/>
                  <a:pt x="62733" y="41773"/>
                </a:cubicBezTo>
                <a:cubicBezTo>
                  <a:pt x="60911" y="47290"/>
                  <a:pt x="59088" y="51428"/>
                  <a:pt x="57266" y="56945"/>
                </a:cubicBezTo>
                <a:cubicBezTo>
                  <a:pt x="55444" y="59901"/>
                  <a:pt x="55444" y="62660"/>
                  <a:pt x="55444" y="65418"/>
                </a:cubicBezTo>
                <a:cubicBezTo>
                  <a:pt x="57266" y="68177"/>
                  <a:pt x="59088" y="70935"/>
                  <a:pt x="60911" y="72315"/>
                </a:cubicBezTo>
                <a:cubicBezTo>
                  <a:pt x="64555" y="73694"/>
                  <a:pt x="66377" y="73694"/>
                  <a:pt x="70021" y="73694"/>
                </a:cubicBezTo>
                <a:cubicBezTo>
                  <a:pt x="79132" y="73694"/>
                  <a:pt x="82776" y="69556"/>
                  <a:pt x="86681" y="66798"/>
                </a:cubicBezTo>
                <a:cubicBezTo>
                  <a:pt x="92147" y="61280"/>
                  <a:pt x="95791" y="54187"/>
                  <a:pt x="97613" y="44532"/>
                </a:cubicBezTo>
                <a:cubicBezTo>
                  <a:pt x="97613" y="41773"/>
                  <a:pt x="97613" y="39014"/>
                  <a:pt x="97613" y="36256"/>
                </a:cubicBezTo>
                <a:cubicBezTo>
                  <a:pt x="97613" y="29162"/>
                  <a:pt x="95791" y="25024"/>
                  <a:pt x="90325" y="20886"/>
                </a:cubicBezTo>
                <a:cubicBezTo>
                  <a:pt x="86681" y="18128"/>
                  <a:pt x="82776" y="15369"/>
                  <a:pt x="75488" y="12413"/>
                </a:cubicBezTo>
                <a:cubicBezTo>
                  <a:pt x="70021" y="11034"/>
                  <a:pt x="60911" y="11034"/>
                  <a:pt x="53362" y="12413"/>
                </a:cubicBezTo>
                <a:cubicBezTo>
                  <a:pt x="38785" y="13990"/>
                  <a:pt x="27592" y="19507"/>
                  <a:pt x="22125" y="27783"/>
                </a:cubicBezTo>
                <a:cubicBezTo>
                  <a:pt x="18481" y="33300"/>
                  <a:pt x="16659" y="37635"/>
                  <a:pt x="16659" y="44532"/>
                </a:cubicBezTo>
                <a:cubicBezTo>
                  <a:pt x="16659" y="48669"/>
                  <a:pt x="18481" y="52807"/>
                  <a:pt x="22125" y="55566"/>
                </a:cubicBezTo>
                <a:cubicBezTo>
                  <a:pt x="22125" y="56945"/>
                  <a:pt x="23947" y="56945"/>
                  <a:pt x="23947" y="58522"/>
                </a:cubicBezTo>
                <a:cubicBezTo>
                  <a:pt x="25770" y="59901"/>
                  <a:pt x="23947" y="62660"/>
                  <a:pt x="23947" y="64039"/>
                </a:cubicBezTo>
                <a:cubicBezTo>
                  <a:pt x="22125" y="65418"/>
                  <a:pt x="22125" y="68177"/>
                  <a:pt x="20303" y="68177"/>
                </a:cubicBezTo>
                <a:cubicBezTo>
                  <a:pt x="18481" y="68177"/>
                  <a:pt x="16659" y="68177"/>
                  <a:pt x="16659" y="68177"/>
                </a:cubicBezTo>
                <a:cubicBezTo>
                  <a:pt x="7548" y="64039"/>
                  <a:pt x="3904" y="58522"/>
                  <a:pt x="0" y="50049"/>
                </a:cubicBezTo>
                <a:cubicBezTo>
                  <a:pt x="0" y="45911"/>
                  <a:pt x="0" y="40394"/>
                  <a:pt x="0" y="34679"/>
                </a:cubicBezTo>
                <a:cubicBezTo>
                  <a:pt x="1822" y="30541"/>
                  <a:pt x="3904" y="26403"/>
                  <a:pt x="7548" y="23645"/>
                </a:cubicBezTo>
                <a:cubicBezTo>
                  <a:pt x="11193" y="16748"/>
                  <a:pt x="18481" y="11034"/>
                  <a:pt x="27592" y="6896"/>
                </a:cubicBezTo>
                <a:cubicBezTo>
                  <a:pt x="35140" y="4137"/>
                  <a:pt x="42429" y="1379"/>
                  <a:pt x="51540" y="0"/>
                </a:cubicBezTo>
                <a:cubicBezTo>
                  <a:pt x="55444" y="0"/>
                  <a:pt x="59088" y="0"/>
                  <a:pt x="62733" y="0"/>
                </a:cubicBezTo>
                <a:cubicBezTo>
                  <a:pt x="71843" y="0"/>
                  <a:pt x="80954" y="1379"/>
                  <a:pt x="88503" y="4137"/>
                </a:cubicBezTo>
                <a:cubicBezTo>
                  <a:pt x="95791" y="6896"/>
                  <a:pt x="101258" y="9655"/>
                  <a:pt x="106724" y="13990"/>
                </a:cubicBezTo>
                <a:cubicBezTo>
                  <a:pt x="112190" y="18128"/>
                  <a:pt x="116095" y="22266"/>
                  <a:pt x="117917" y="29162"/>
                </a:cubicBezTo>
                <a:cubicBezTo>
                  <a:pt x="119739" y="31921"/>
                  <a:pt x="119739" y="36256"/>
                  <a:pt x="119739" y="40394"/>
                </a:cubicBezTo>
                <a:cubicBezTo>
                  <a:pt x="119739" y="43152"/>
                  <a:pt x="119739" y="47290"/>
                  <a:pt x="117917" y="50049"/>
                </a:cubicBezTo>
                <a:cubicBezTo>
                  <a:pt x="116095" y="64039"/>
                  <a:pt x="106724" y="75270"/>
                  <a:pt x="93969" y="80788"/>
                </a:cubicBezTo>
                <a:cubicBezTo>
                  <a:pt x="92147" y="82167"/>
                  <a:pt x="88503" y="83546"/>
                  <a:pt x="84859" y="84926"/>
                </a:cubicBezTo>
                <a:cubicBezTo>
                  <a:pt x="79132" y="84926"/>
                  <a:pt x="75488" y="86305"/>
                  <a:pt x="70021" y="86305"/>
                </a:cubicBezTo>
                <a:cubicBezTo>
                  <a:pt x="66377" y="84926"/>
                  <a:pt x="60911" y="84926"/>
                  <a:pt x="59088" y="83546"/>
                </a:cubicBezTo>
                <a:cubicBezTo>
                  <a:pt x="55444" y="82167"/>
                  <a:pt x="51540" y="79408"/>
                  <a:pt x="49718" y="78029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7" name="Shape 5037"/>
          <p:cNvSpPr/>
          <p:nvPr/>
        </p:nvSpPr>
        <p:spPr>
          <a:xfrm>
            <a:off x="8237532" y="3087558"/>
            <a:ext cx="244421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67" y="118402"/>
                </a:moveTo>
                <a:lnTo>
                  <a:pt x="119767" y="118402"/>
                </a:lnTo>
                <a:cubicBezTo>
                  <a:pt x="118143" y="119800"/>
                  <a:pt x="118143" y="119800"/>
                  <a:pt x="116518" y="119800"/>
                </a:cubicBezTo>
                <a:cubicBezTo>
                  <a:pt x="68936" y="119800"/>
                  <a:pt x="68936" y="119800"/>
                  <a:pt x="68936" y="119800"/>
                </a:cubicBezTo>
                <a:cubicBezTo>
                  <a:pt x="68936" y="97237"/>
                  <a:pt x="68936" y="97237"/>
                  <a:pt x="68936" y="97237"/>
                </a:cubicBezTo>
                <a:cubicBezTo>
                  <a:pt x="90290" y="86056"/>
                  <a:pt x="90290" y="86056"/>
                  <a:pt x="90290" y="86056"/>
                </a:cubicBezTo>
                <a:cubicBezTo>
                  <a:pt x="91914" y="86056"/>
                  <a:pt x="93539" y="84658"/>
                  <a:pt x="93539" y="83261"/>
                </a:cubicBezTo>
                <a:cubicBezTo>
                  <a:pt x="93539" y="80465"/>
                  <a:pt x="91914" y="79068"/>
                  <a:pt x="90290" y="79068"/>
                </a:cubicBezTo>
                <a:cubicBezTo>
                  <a:pt x="68936" y="90249"/>
                  <a:pt x="68936" y="90249"/>
                  <a:pt x="68936" y="90249"/>
                </a:cubicBezTo>
                <a:cubicBezTo>
                  <a:pt x="68936" y="77670"/>
                  <a:pt x="68936" y="77670"/>
                  <a:pt x="68936" y="77670"/>
                </a:cubicBezTo>
                <a:cubicBezTo>
                  <a:pt x="80309" y="71880"/>
                  <a:pt x="80309" y="71880"/>
                  <a:pt x="80309" y="71880"/>
                </a:cubicBezTo>
                <a:cubicBezTo>
                  <a:pt x="83791" y="71880"/>
                  <a:pt x="85415" y="69084"/>
                  <a:pt x="85415" y="67687"/>
                </a:cubicBezTo>
                <a:cubicBezTo>
                  <a:pt x="85415" y="66289"/>
                  <a:pt x="83791" y="63494"/>
                  <a:pt x="80309" y="63494"/>
                </a:cubicBezTo>
                <a:cubicBezTo>
                  <a:pt x="68936" y="69084"/>
                  <a:pt x="68936" y="69084"/>
                  <a:pt x="68936" y="69084"/>
                </a:cubicBezTo>
                <a:cubicBezTo>
                  <a:pt x="68936" y="63494"/>
                  <a:pt x="68936" y="63494"/>
                  <a:pt x="68936" y="63494"/>
                </a:cubicBezTo>
                <a:cubicBezTo>
                  <a:pt x="68936" y="62096"/>
                  <a:pt x="65686" y="60698"/>
                  <a:pt x="64061" y="60698"/>
                </a:cubicBezTo>
                <a:cubicBezTo>
                  <a:pt x="55705" y="60698"/>
                  <a:pt x="55705" y="60698"/>
                  <a:pt x="55705" y="60698"/>
                </a:cubicBezTo>
                <a:cubicBezTo>
                  <a:pt x="52456" y="60698"/>
                  <a:pt x="50831" y="62096"/>
                  <a:pt x="50831" y="63494"/>
                </a:cubicBezTo>
                <a:cubicBezTo>
                  <a:pt x="50831" y="87454"/>
                  <a:pt x="50831" y="87454"/>
                  <a:pt x="50831" y="87454"/>
                </a:cubicBezTo>
                <a:cubicBezTo>
                  <a:pt x="34352" y="83261"/>
                  <a:pt x="34352" y="83261"/>
                  <a:pt x="34352" y="83261"/>
                </a:cubicBezTo>
                <a:cubicBezTo>
                  <a:pt x="31102" y="83261"/>
                  <a:pt x="29477" y="84658"/>
                  <a:pt x="29477" y="86056"/>
                </a:cubicBezTo>
                <a:cubicBezTo>
                  <a:pt x="29477" y="88851"/>
                  <a:pt x="31102" y="90249"/>
                  <a:pt x="34352" y="90249"/>
                </a:cubicBezTo>
                <a:cubicBezTo>
                  <a:pt x="50831" y="95840"/>
                  <a:pt x="50831" y="95840"/>
                  <a:pt x="50831" y="95840"/>
                </a:cubicBezTo>
                <a:cubicBezTo>
                  <a:pt x="50831" y="119800"/>
                  <a:pt x="50831" y="119800"/>
                  <a:pt x="50831" y="119800"/>
                </a:cubicBezTo>
                <a:cubicBezTo>
                  <a:pt x="3249" y="119800"/>
                  <a:pt x="3249" y="119800"/>
                  <a:pt x="3249" y="119800"/>
                </a:cubicBezTo>
                <a:cubicBezTo>
                  <a:pt x="1624" y="119800"/>
                  <a:pt x="0" y="119800"/>
                  <a:pt x="0" y="118402"/>
                </a:cubicBezTo>
                <a:lnTo>
                  <a:pt x="0" y="117004"/>
                </a:lnTo>
                <a:cubicBezTo>
                  <a:pt x="57562" y="1397"/>
                  <a:pt x="57562" y="1397"/>
                  <a:pt x="57562" y="1397"/>
                </a:cubicBezTo>
                <a:cubicBezTo>
                  <a:pt x="57562" y="0"/>
                  <a:pt x="59187" y="0"/>
                  <a:pt x="59187" y="0"/>
                </a:cubicBezTo>
                <a:cubicBezTo>
                  <a:pt x="60812" y="0"/>
                  <a:pt x="62437" y="0"/>
                  <a:pt x="62437" y="1397"/>
                </a:cubicBezTo>
                <a:cubicBezTo>
                  <a:pt x="119767" y="117004"/>
                  <a:pt x="119767" y="117004"/>
                  <a:pt x="119767" y="117004"/>
                </a:cubicBezTo>
                <a:lnTo>
                  <a:pt x="119767" y="118402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8" name="Shape 5038"/>
          <p:cNvSpPr/>
          <p:nvPr/>
        </p:nvSpPr>
        <p:spPr>
          <a:xfrm>
            <a:off x="7719445" y="3087558"/>
            <a:ext cx="284113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47920"/>
                </a:moveTo>
                <a:lnTo>
                  <a:pt x="118402" y="47920"/>
                </a:lnTo>
                <a:cubicBezTo>
                  <a:pt x="118402" y="43727"/>
                  <a:pt x="117004" y="40931"/>
                  <a:pt x="115607" y="36738"/>
                </a:cubicBezTo>
                <a:cubicBezTo>
                  <a:pt x="114209" y="33743"/>
                  <a:pt x="112811" y="29550"/>
                  <a:pt x="110016" y="26755"/>
                </a:cubicBezTo>
                <a:cubicBezTo>
                  <a:pt x="108618" y="23960"/>
                  <a:pt x="105823" y="19767"/>
                  <a:pt x="102828" y="16971"/>
                </a:cubicBezTo>
                <a:cubicBezTo>
                  <a:pt x="100033" y="15574"/>
                  <a:pt x="97237" y="12579"/>
                  <a:pt x="94442" y="9783"/>
                </a:cubicBezTo>
                <a:cubicBezTo>
                  <a:pt x="90249" y="8386"/>
                  <a:pt x="87454" y="5590"/>
                  <a:pt x="83261" y="4193"/>
                </a:cubicBezTo>
                <a:cubicBezTo>
                  <a:pt x="80266" y="2795"/>
                  <a:pt x="76073" y="1397"/>
                  <a:pt x="71880" y="1397"/>
                </a:cubicBezTo>
                <a:cubicBezTo>
                  <a:pt x="67687" y="0"/>
                  <a:pt x="64891" y="0"/>
                  <a:pt x="60698" y="0"/>
                </a:cubicBezTo>
                <a:cubicBezTo>
                  <a:pt x="56306" y="0"/>
                  <a:pt x="52113" y="0"/>
                  <a:pt x="47920" y="1397"/>
                </a:cubicBezTo>
                <a:cubicBezTo>
                  <a:pt x="43727" y="1397"/>
                  <a:pt x="40732" y="2795"/>
                  <a:pt x="36539" y="4193"/>
                </a:cubicBezTo>
                <a:cubicBezTo>
                  <a:pt x="33743" y="5590"/>
                  <a:pt x="29550" y="8386"/>
                  <a:pt x="26755" y="9783"/>
                </a:cubicBezTo>
                <a:cubicBezTo>
                  <a:pt x="23960" y="12579"/>
                  <a:pt x="19767" y="15574"/>
                  <a:pt x="16772" y="16971"/>
                </a:cubicBezTo>
                <a:cubicBezTo>
                  <a:pt x="15374" y="19767"/>
                  <a:pt x="12579" y="23960"/>
                  <a:pt x="9783" y="26755"/>
                </a:cubicBezTo>
                <a:cubicBezTo>
                  <a:pt x="8386" y="29550"/>
                  <a:pt x="5590" y="33743"/>
                  <a:pt x="4193" y="36738"/>
                </a:cubicBezTo>
                <a:cubicBezTo>
                  <a:pt x="2795" y="40931"/>
                  <a:pt x="1397" y="43727"/>
                  <a:pt x="1397" y="47920"/>
                </a:cubicBezTo>
                <a:cubicBezTo>
                  <a:pt x="0" y="52113"/>
                  <a:pt x="0" y="56306"/>
                  <a:pt x="0" y="60698"/>
                </a:cubicBezTo>
                <a:cubicBezTo>
                  <a:pt x="0" y="64891"/>
                  <a:pt x="0" y="67687"/>
                  <a:pt x="1397" y="71880"/>
                </a:cubicBezTo>
                <a:cubicBezTo>
                  <a:pt x="1397" y="76272"/>
                  <a:pt x="2795" y="80465"/>
                  <a:pt x="4193" y="83261"/>
                </a:cubicBezTo>
                <a:cubicBezTo>
                  <a:pt x="5590" y="87454"/>
                  <a:pt x="8386" y="90249"/>
                  <a:pt x="9783" y="94442"/>
                </a:cubicBezTo>
                <a:cubicBezTo>
                  <a:pt x="12579" y="97237"/>
                  <a:pt x="15374" y="100232"/>
                  <a:pt x="16772" y="103028"/>
                </a:cubicBezTo>
                <a:cubicBezTo>
                  <a:pt x="19767" y="105823"/>
                  <a:pt x="23960" y="108618"/>
                  <a:pt x="26755" y="110016"/>
                </a:cubicBezTo>
                <a:cubicBezTo>
                  <a:pt x="29550" y="112811"/>
                  <a:pt x="33743" y="114209"/>
                  <a:pt x="36539" y="115607"/>
                </a:cubicBezTo>
                <a:cubicBezTo>
                  <a:pt x="40732" y="117004"/>
                  <a:pt x="43727" y="118402"/>
                  <a:pt x="47920" y="118402"/>
                </a:cubicBezTo>
                <a:cubicBezTo>
                  <a:pt x="52113" y="119800"/>
                  <a:pt x="56306" y="119800"/>
                  <a:pt x="60698" y="119800"/>
                </a:cubicBezTo>
                <a:cubicBezTo>
                  <a:pt x="64891" y="119800"/>
                  <a:pt x="67687" y="119800"/>
                  <a:pt x="71880" y="118402"/>
                </a:cubicBezTo>
                <a:cubicBezTo>
                  <a:pt x="76073" y="118402"/>
                  <a:pt x="80266" y="117004"/>
                  <a:pt x="83261" y="115607"/>
                </a:cubicBezTo>
                <a:cubicBezTo>
                  <a:pt x="87454" y="114209"/>
                  <a:pt x="90249" y="112811"/>
                  <a:pt x="94442" y="110016"/>
                </a:cubicBezTo>
                <a:cubicBezTo>
                  <a:pt x="97237" y="108618"/>
                  <a:pt x="100033" y="105823"/>
                  <a:pt x="102828" y="103028"/>
                </a:cubicBezTo>
                <a:cubicBezTo>
                  <a:pt x="105823" y="100232"/>
                  <a:pt x="108618" y="97237"/>
                  <a:pt x="110016" y="94442"/>
                </a:cubicBezTo>
                <a:cubicBezTo>
                  <a:pt x="112811" y="90249"/>
                  <a:pt x="114209" y="87454"/>
                  <a:pt x="115607" y="83261"/>
                </a:cubicBezTo>
                <a:cubicBezTo>
                  <a:pt x="117004" y="80465"/>
                  <a:pt x="118402" y="76272"/>
                  <a:pt x="118402" y="71880"/>
                </a:cubicBezTo>
                <a:cubicBezTo>
                  <a:pt x="119800" y="67687"/>
                  <a:pt x="119800" y="64891"/>
                  <a:pt x="119800" y="60698"/>
                </a:cubicBezTo>
                <a:cubicBezTo>
                  <a:pt x="119800" y="56306"/>
                  <a:pt x="119800" y="52113"/>
                  <a:pt x="118402" y="47920"/>
                </a:cubicBezTo>
                <a:close/>
                <a:moveTo>
                  <a:pt x="111414" y="59301"/>
                </a:moveTo>
                <a:lnTo>
                  <a:pt x="111414" y="59301"/>
                </a:lnTo>
                <a:cubicBezTo>
                  <a:pt x="111414" y="59301"/>
                  <a:pt x="93044" y="56306"/>
                  <a:pt x="76073" y="57703"/>
                </a:cubicBezTo>
                <a:cubicBezTo>
                  <a:pt x="74675" y="56306"/>
                  <a:pt x="74675" y="56306"/>
                  <a:pt x="74675" y="54908"/>
                </a:cubicBezTo>
                <a:cubicBezTo>
                  <a:pt x="73277" y="52113"/>
                  <a:pt x="71880" y="50715"/>
                  <a:pt x="71880" y="47920"/>
                </a:cubicBezTo>
                <a:cubicBezTo>
                  <a:pt x="91647" y="39534"/>
                  <a:pt x="100033" y="28153"/>
                  <a:pt x="100033" y="28153"/>
                </a:cubicBezTo>
                <a:cubicBezTo>
                  <a:pt x="107221" y="36738"/>
                  <a:pt x="111414" y="47920"/>
                  <a:pt x="111414" y="59301"/>
                </a:cubicBezTo>
                <a:close/>
                <a:moveTo>
                  <a:pt x="94442" y="21164"/>
                </a:moveTo>
                <a:lnTo>
                  <a:pt x="94442" y="21164"/>
                </a:lnTo>
                <a:cubicBezTo>
                  <a:pt x="94442" y="21164"/>
                  <a:pt x="86056" y="32346"/>
                  <a:pt x="67687" y="40931"/>
                </a:cubicBezTo>
                <a:cubicBezTo>
                  <a:pt x="57703" y="23960"/>
                  <a:pt x="49317" y="11181"/>
                  <a:pt x="47920" y="9783"/>
                </a:cubicBezTo>
                <a:cubicBezTo>
                  <a:pt x="52113" y="9783"/>
                  <a:pt x="56306" y="8386"/>
                  <a:pt x="60698" y="8386"/>
                </a:cubicBezTo>
                <a:cubicBezTo>
                  <a:pt x="73277" y="8386"/>
                  <a:pt x="84658" y="14176"/>
                  <a:pt x="94442" y="21164"/>
                </a:cubicBezTo>
                <a:close/>
                <a:moveTo>
                  <a:pt x="47920" y="9783"/>
                </a:moveTo>
                <a:lnTo>
                  <a:pt x="47920" y="9783"/>
                </a:lnTo>
                <a:close/>
                <a:moveTo>
                  <a:pt x="37936" y="14176"/>
                </a:moveTo>
                <a:lnTo>
                  <a:pt x="37936" y="14176"/>
                </a:lnTo>
                <a:cubicBezTo>
                  <a:pt x="39334" y="14176"/>
                  <a:pt x="47920" y="26755"/>
                  <a:pt x="57703" y="43727"/>
                </a:cubicBezTo>
                <a:cubicBezTo>
                  <a:pt x="32346" y="49317"/>
                  <a:pt x="11181" y="49317"/>
                  <a:pt x="9783" y="49317"/>
                </a:cubicBezTo>
                <a:cubicBezTo>
                  <a:pt x="12579" y="33743"/>
                  <a:pt x="23960" y="21164"/>
                  <a:pt x="37936" y="14176"/>
                </a:cubicBezTo>
                <a:close/>
                <a:moveTo>
                  <a:pt x="8386" y="60698"/>
                </a:moveTo>
                <a:lnTo>
                  <a:pt x="8386" y="60698"/>
                </a:lnTo>
                <a:cubicBezTo>
                  <a:pt x="8386" y="59301"/>
                  <a:pt x="8386" y="59301"/>
                  <a:pt x="8386" y="59301"/>
                </a:cubicBezTo>
                <a:cubicBezTo>
                  <a:pt x="9783" y="59301"/>
                  <a:pt x="35141" y="59301"/>
                  <a:pt x="62096" y="50715"/>
                </a:cubicBezTo>
                <a:cubicBezTo>
                  <a:pt x="63494" y="53510"/>
                  <a:pt x="64891" y="56306"/>
                  <a:pt x="66289" y="60698"/>
                </a:cubicBezTo>
                <a:cubicBezTo>
                  <a:pt x="64891" y="60698"/>
                  <a:pt x="64891" y="60698"/>
                  <a:pt x="63494" y="60698"/>
                </a:cubicBezTo>
                <a:cubicBezTo>
                  <a:pt x="36539" y="69084"/>
                  <a:pt x="22562" y="94442"/>
                  <a:pt x="22562" y="94442"/>
                </a:cubicBezTo>
                <a:lnTo>
                  <a:pt x="22562" y="94442"/>
                </a:lnTo>
                <a:cubicBezTo>
                  <a:pt x="13976" y="86056"/>
                  <a:pt x="8386" y="73277"/>
                  <a:pt x="8386" y="60698"/>
                </a:cubicBezTo>
                <a:close/>
                <a:moveTo>
                  <a:pt x="60698" y="111414"/>
                </a:moveTo>
                <a:lnTo>
                  <a:pt x="60698" y="111414"/>
                </a:lnTo>
                <a:cubicBezTo>
                  <a:pt x="47920" y="111414"/>
                  <a:pt x="36539" y="107221"/>
                  <a:pt x="26755" y="100232"/>
                </a:cubicBezTo>
                <a:cubicBezTo>
                  <a:pt x="28153" y="100232"/>
                  <a:pt x="28153" y="100232"/>
                  <a:pt x="28153" y="100232"/>
                </a:cubicBezTo>
                <a:cubicBezTo>
                  <a:pt x="28153" y="100232"/>
                  <a:pt x="37936" y="79068"/>
                  <a:pt x="69084" y="69084"/>
                </a:cubicBezTo>
                <a:lnTo>
                  <a:pt x="69084" y="69084"/>
                </a:lnTo>
                <a:cubicBezTo>
                  <a:pt x="76073" y="87454"/>
                  <a:pt x="78868" y="103028"/>
                  <a:pt x="80266" y="107221"/>
                </a:cubicBezTo>
                <a:cubicBezTo>
                  <a:pt x="74675" y="110016"/>
                  <a:pt x="67687" y="111414"/>
                  <a:pt x="60698" y="111414"/>
                </a:cubicBezTo>
                <a:close/>
                <a:moveTo>
                  <a:pt x="88851" y="103028"/>
                </a:moveTo>
                <a:lnTo>
                  <a:pt x="88851" y="103028"/>
                </a:lnTo>
                <a:cubicBezTo>
                  <a:pt x="88851" y="100232"/>
                  <a:pt x="86056" y="84658"/>
                  <a:pt x="78868" y="66289"/>
                </a:cubicBezTo>
                <a:cubicBezTo>
                  <a:pt x="95840" y="63494"/>
                  <a:pt x="110016" y="67687"/>
                  <a:pt x="111414" y="67687"/>
                </a:cubicBezTo>
                <a:cubicBezTo>
                  <a:pt x="108618" y="83261"/>
                  <a:pt x="100033" y="94442"/>
                  <a:pt x="88851" y="10302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39" name="Shape 5039"/>
          <p:cNvSpPr/>
          <p:nvPr/>
        </p:nvSpPr>
        <p:spPr>
          <a:xfrm>
            <a:off x="10220052" y="2606949"/>
            <a:ext cx="28620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86" y="119764"/>
                </a:moveTo>
                <a:lnTo>
                  <a:pt x="4186" y="119764"/>
                </a:lnTo>
                <a:cubicBezTo>
                  <a:pt x="115614" y="119764"/>
                  <a:pt x="115614" y="119764"/>
                  <a:pt x="115614" y="119764"/>
                </a:cubicBezTo>
                <a:cubicBezTo>
                  <a:pt x="118405" y="119764"/>
                  <a:pt x="119800" y="118117"/>
                  <a:pt x="119800" y="114823"/>
                </a:cubicBezTo>
                <a:cubicBezTo>
                  <a:pt x="119800" y="113176"/>
                  <a:pt x="119800" y="113176"/>
                  <a:pt x="119800" y="113176"/>
                </a:cubicBezTo>
                <a:cubicBezTo>
                  <a:pt x="119800" y="109882"/>
                  <a:pt x="118405" y="106352"/>
                  <a:pt x="115614" y="106352"/>
                </a:cubicBezTo>
                <a:cubicBezTo>
                  <a:pt x="4186" y="106352"/>
                  <a:pt x="4186" y="106352"/>
                  <a:pt x="4186" y="106352"/>
                </a:cubicBezTo>
                <a:cubicBezTo>
                  <a:pt x="1395" y="106352"/>
                  <a:pt x="0" y="109882"/>
                  <a:pt x="0" y="113176"/>
                </a:cubicBezTo>
                <a:cubicBezTo>
                  <a:pt x="0" y="114823"/>
                  <a:pt x="0" y="114823"/>
                  <a:pt x="0" y="114823"/>
                </a:cubicBezTo>
                <a:cubicBezTo>
                  <a:pt x="0" y="118117"/>
                  <a:pt x="1395" y="119764"/>
                  <a:pt x="4186" y="119764"/>
                </a:cubicBezTo>
                <a:close/>
                <a:moveTo>
                  <a:pt x="22524" y="99764"/>
                </a:moveTo>
                <a:lnTo>
                  <a:pt x="22524" y="99764"/>
                </a:lnTo>
                <a:cubicBezTo>
                  <a:pt x="33887" y="99764"/>
                  <a:pt x="33887" y="99764"/>
                  <a:pt x="33887" y="99764"/>
                </a:cubicBezTo>
                <a:cubicBezTo>
                  <a:pt x="36677" y="99764"/>
                  <a:pt x="39468" y="98117"/>
                  <a:pt x="39468" y="93176"/>
                </a:cubicBezTo>
                <a:cubicBezTo>
                  <a:pt x="39468" y="6588"/>
                  <a:pt x="39468" y="6588"/>
                  <a:pt x="39468" y="6588"/>
                </a:cubicBezTo>
                <a:cubicBezTo>
                  <a:pt x="39468" y="3294"/>
                  <a:pt x="36677" y="0"/>
                  <a:pt x="33887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18338" y="0"/>
                  <a:pt x="16943" y="3294"/>
                  <a:pt x="16943" y="6588"/>
                </a:cubicBezTo>
                <a:cubicBezTo>
                  <a:pt x="16943" y="93176"/>
                  <a:pt x="16943" y="93176"/>
                  <a:pt x="16943" y="93176"/>
                </a:cubicBezTo>
                <a:cubicBezTo>
                  <a:pt x="16943" y="98117"/>
                  <a:pt x="18338" y="99764"/>
                  <a:pt x="22524" y="99764"/>
                </a:cubicBezTo>
                <a:close/>
                <a:moveTo>
                  <a:pt x="53621" y="99764"/>
                </a:moveTo>
                <a:lnTo>
                  <a:pt x="53621" y="99764"/>
                </a:lnTo>
                <a:cubicBezTo>
                  <a:pt x="64784" y="99764"/>
                  <a:pt x="64784" y="99764"/>
                  <a:pt x="64784" y="99764"/>
                </a:cubicBezTo>
                <a:cubicBezTo>
                  <a:pt x="68970" y="99764"/>
                  <a:pt x="70365" y="98117"/>
                  <a:pt x="70365" y="93176"/>
                </a:cubicBezTo>
                <a:cubicBezTo>
                  <a:pt x="70365" y="38352"/>
                  <a:pt x="70365" y="38352"/>
                  <a:pt x="70365" y="38352"/>
                </a:cubicBezTo>
                <a:cubicBezTo>
                  <a:pt x="70365" y="35058"/>
                  <a:pt x="68970" y="31529"/>
                  <a:pt x="64784" y="31529"/>
                </a:cubicBezTo>
                <a:cubicBezTo>
                  <a:pt x="53621" y="31529"/>
                  <a:pt x="53621" y="31529"/>
                  <a:pt x="53621" y="31529"/>
                </a:cubicBezTo>
                <a:cubicBezTo>
                  <a:pt x="50830" y="31529"/>
                  <a:pt x="47840" y="35058"/>
                  <a:pt x="47840" y="38352"/>
                </a:cubicBezTo>
                <a:cubicBezTo>
                  <a:pt x="47840" y="93176"/>
                  <a:pt x="47840" y="93176"/>
                  <a:pt x="47840" y="93176"/>
                </a:cubicBezTo>
                <a:cubicBezTo>
                  <a:pt x="47840" y="98117"/>
                  <a:pt x="50830" y="99764"/>
                  <a:pt x="53621" y="99764"/>
                </a:cubicBezTo>
                <a:close/>
                <a:moveTo>
                  <a:pt x="85913" y="99764"/>
                </a:moveTo>
                <a:lnTo>
                  <a:pt x="85913" y="99764"/>
                </a:lnTo>
                <a:cubicBezTo>
                  <a:pt x="97275" y="99764"/>
                  <a:pt x="97275" y="99764"/>
                  <a:pt x="97275" y="99764"/>
                </a:cubicBezTo>
                <a:cubicBezTo>
                  <a:pt x="100066" y="99764"/>
                  <a:pt x="102857" y="98117"/>
                  <a:pt x="102857" y="93176"/>
                </a:cubicBezTo>
                <a:cubicBezTo>
                  <a:pt x="102857" y="69882"/>
                  <a:pt x="102857" y="69882"/>
                  <a:pt x="102857" y="69882"/>
                </a:cubicBezTo>
                <a:cubicBezTo>
                  <a:pt x="102857" y="64941"/>
                  <a:pt x="100066" y="63294"/>
                  <a:pt x="97275" y="63294"/>
                </a:cubicBezTo>
                <a:cubicBezTo>
                  <a:pt x="85913" y="63294"/>
                  <a:pt x="85913" y="63294"/>
                  <a:pt x="85913" y="63294"/>
                </a:cubicBezTo>
                <a:cubicBezTo>
                  <a:pt x="83122" y="63294"/>
                  <a:pt x="80332" y="64941"/>
                  <a:pt x="80332" y="69882"/>
                </a:cubicBezTo>
                <a:cubicBezTo>
                  <a:pt x="80332" y="93176"/>
                  <a:pt x="80332" y="93176"/>
                  <a:pt x="80332" y="93176"/>
                </a:cubicBezTo>
                <a:cubicBezTo>
                  <a:pt x="80332" y="98117"/>
                  <a:pt x="83122" y="99764"/>
                  <a:pt x="85913" y="9976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0" name="Shape 5040"/>
          <p:cNvSpPr/>
          <p:nvPr/>
        </p:nvSpPr>
        <p:spPr>
          <a:xfrm>
            <a:off x="9716587" y="2606949"/>
            <a:ext cx="288291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764"/>
                </a:moveTo>
                <a:lnTo>
                  <a:pt x="114088" y="119764"/>
                </a:lnTo>
                <a:cubicBezTo>
                  <a:pt x="5517" y="119764"/>
                  <a:pt x="5517" y="119764"/>
                  <a:pt x="5517" y="119764"/>
                </a:cubicBezTo>
                <a:cubicBezTo>
                  <a:pt x="2758" y="119764"/>
                  <a:pt x="0" y="118117"/>
                  <a:pt x="0" y="114823"/>
                </a:cubicBezTo>
                <a:cubicBezTo>
                  <a:pt x="0" y="113176"/>
                  <a:pt x="0" y="113176"/>
                  <a:pt x="0" y="113176"/>
                </a:cubicBezTo>
                <a:cubicBezTo>
                  <a:pt x="0" y="109882"/>
                  <a:pt x="2758" y="106352"/>
                  <a:pt x="5517" y="106352"/>
                </a:cubicBezTo>
                <a:cubicBezTo>
                  <a:pt x="114088" y="106352"/>
                  <a:pt x="114088" y="106352"/>
                  <a:pt x="114088" y="106352"/>
                </a:cubicBezTo>
                <a:cubicBezTo>
                  <a:pt x="117044" y="106352"/>
                  <a:pt x="119802" y="109882"/>
                  <a:pt x="119802" y="113176"/>
                </a:cubicBezTo>
                <a:cubicBezTo>
                  <a:pt x="119802" y="114823"/>
                  <a:pt x="119802" y="114823"/>
                  <a:pt x="119802" y="114823"/>
                </a:cubicBezTo>
                <a:cubicBezTo>
                  <a:pt x="119802" y="118117"/>
                  <a:pt x="117044" y="119764"/>
                  <a:pt x="114088" y="119764"/>
                </a:cubicBezTo>
                <a:close/>
                <a:moveTo>
                  <a:pt x="103054" y="93176"/>
                </a:moveTo>
                <a:lnTo>
                  <a:pt x="103054" y="93176"/>
                </a:lnTo>
                <a:cubicBezTo>
                  <a:pt x="103054" y="98117"/>
                  <a:pt x="100295" y="99764"/>
                  <a:pt x="97536" y="99764"/>
                </a:cubicBezTo>
                <a:cubicBezTo>
                  <a:pt x="86305" y="99764"/>
                  <a:pt x="86305" y="99764"/>
                  <a:pt x="86305" y="99764"/>
                </a:cubicBezTo>
                <a:cubicBezTo>
                  <a:pt x="82167" y="99764"/>
                  <a:pt x="80788" y="98117"/>
                  <a:pt x="80788" y="93176"/>
                </a:cubicBezTo>
                <a:cubicBezTo>
                  <a:pt x="80788" y="46588"/>
                  <a:pt x="80788" y="46588"/>
                  <a:pt x="80788" y="46588"/>
                </a:cubicBezTo>
                <a:lnTo>
                  <a:pt x="80788" y="46588"/>
                </a:lnTo>
                <a:cubicBezTo>
                  <a:pt x="80788" y="33176"/>
                  <a:pt x="80788" y="33176"/>
                  <a:pt x="80788" y="33176"/>
                </a:cubicBezTo>
                <a:cubicBezTo>
                  <a:pt x="80788" y="29882"/>
                  <a:pt x="82167" y="26588"/>
                  <a:pt x="86305" y="26588"/>
                </a:cubicBezTo>
                <a:cubicBezTo>
                  <a:pt x="97536" y="26588"/>
                  <a:pt x="97536" y="26588"/>
                  <a:pt x="97536" y="26588"/>
                </a:cubicBezTo>
                <a:cubicBezTo>
                  <a:pt x="100295" y="26588"/>
                  <a:pt x="103054" y="29882"/>
                  <a:pt x="103054" y="33176"/>
                </a:cubicBezTo>
                <a:cubicBezTo>
                  <a:pt x="103054" y="79764"/>
                  <a:pt x="103054" y="79764"/>
                  <a:pt x="103054" y="79764"/>
                </a:cubicBezTo>
                <a:lnTo>
                  <a:pt x="103054" y="79764"/>
                </a:lnTo>
                <a:lnTo>
                  <a:pt x="103054" y="93176"/>
                </a:lnTo>
                <a:close/>
                <a:moveTo>
                  <a:pt x="65418" y="99764"/>
                </a:moveTo>
                <a:lnTo>
                  <a:pt x="65418" y="99764"/>
                </a:lnTo>
                <a:cubicBezTo>
                  <a:pt x="54384" y="99764"/>
                  <a:pt x="54384" y="99764"/>
                  <a:pt x="54384" y="99764"/>
                </a:cubicBezTo>
                <a:cubicBezTo>
                  <a:pt x="51625" y="99764"/>
                  <a:pt x="48669" y="98117"/>
                  <a:pt x="48669" y="93176"/>
                </a:cubicBezTo>
                <a:cubicBezTo>
                  <a:pt x="48669" y="79764"/>
                  <a:pt x="48669" y="79764"/>
                  <a:pt x="48669" y="79764"/>
                </a:cubicBezTo>
                <a:cubicBezTo>
                  <a:pt x="48669" y="20000"/>
                  <a:pt x="48669" y="20000"/>
                  <a:pt x="48669" y="20000"/>
                </a:cubicBezTo>
                <a:cubicBezTo>
                  <a:pt x="48669" y="6588"/>
                  <a:pt x="48669" y="6588"/>
                  <a:pt x="48669" y="6588"/>
                </a:cubicBezTo>
                <a:cubicBezTo>
                  <a:pt x="48669" y="3294"/>
                  <a:pt x="51625" y="0"/>
                  <a:pt x="54384" y="0"/>
                </a:cubicBezTo>
                <a:cubicBezTo>
                  <a:pt x="65418" y="0"/>
                  <a:pt x="65418" y="0"/>
                  <a:pt x="65418" y="0"/>
                </a:cubicBezTo>
                <a:cubicBezTo>
                  <a:pt x="68177" y="0"/>
                  <a:pt x="70935" y="3294"/>
                  <a:pt x="70935" y="6588"/>
                </a:cubicBezTo>
                <a:cubicBezTo>
                  <a:pt x="70935" y="20000"/>
                  <a:pt x="70935" y="20000"/>
                  <a:pt x="70935" y="20000"/>
                </a:cubicBezTo>
                <a:cubicBezTo>
                  <a:pt x="70935" y="79764"/>
                  <a:pt x="70935" y="79764"/>
                  <a:pt x="70935" y="79764"/>
                </a:cubicBezTo>
                <a:cubicBezTo>
                  <a:pt x="70935" y="93176"/>
                  <a:pt x="70935" y="93176"/>
                  <a:pt x="70935" y="93176"/>
                </a:cubicBezTo>
                <a:cubicBezTo>
                  <a:pt x="70935" y="98117"/>
                  <a:pt x="68177" y="99764"/>
                  <a:pt x="65418" y="99764"/>
                </a:cubicBezTo>
                <a:close/>
                <a:moveTo>
                  <a:pt x="33300" y="99764"/>
                </a:moveTo>
                <a:lnTo>
                  <a:pt x="33300" y="99764"/>
                </a:lnTo>
                <a:cubicBezTo>
                  <a:pt x="22266" y="99764"/>
                  <a:pt x="22266" y="99764"/>
                  <a:pt x="22266" y="99764"/>
                </a:cubicBezTo>
                <a:cubicBezTo>
                  <a:pt x="19507" y="99764"/>
                  <a:pt x="16748" y="98117"/>
                  <a:pt x="16748" y="93176"/>
                </a:cubicBezTo>
                <a:cubicBezTo>
                  <a:pt x="16748" y="79764"/>
                  <a:pt x="16748" y="79764"/>
                  <a:pt x="16748" y="79764"/>
                </a:cubicBezTo>
                <a:lnTo>
                  <a:pt x="16748" y="79764"/>
                </a:lnTo>
                <a:cubicBezTo>
                  <a:pt x="16748" y="66588"/>
                  <a:pt x="16748" y="66588"/>
                  <a:pt x="16748" y="66588"/>
                </a:cubicBezTo>
                <a:cubicBezTo>
                  <a:pt x="16748" y="63294"/>
                  <a:pt x="19507" y="59764"/>
                  <a:pt x="22266" y="59764"/>
                </a:cubicBezTo>
                <a:cubicBezTo>
                  <a:pt x="33300" y="59764"/>
                  <a:pt x="33300" y="59764"/>
                  <a:pt x="33300" y="59764"/>
                </a:cubicBezTo>
                <a:cubicBezTo>
                  <a:pt x="37635" y="59764"/>
                  <a:pt x="39014" y="63294"/>
                  <a:pt x="39014" y="66588"/>
                </a:cubicBezTo>
                <a:cubicBezTo>
                  <a:pt x="39014" y="79764"/>
                  <a:pt x="39014" y="79764"/>
                  <a:pt x="39014" y="79764"/>
                </a:cubicBezTo>
                <a:lnTo>
                  <a:pt x="39014" y="79764"/>
                </a:lnTo>
                <a:cubicBezTo>
                  <a:pt x="39014" y="93176"/>
                  <a:pt x="39014" y="93176"/>
                  <a:pt x="39014" y="93176"/>
                </a:cubicBezTo>
                <a:cubicBezTo>
                  <a:pt x="39014" y="98117"/>
                  <a:pt x="37635" y="99764"/>
                  <a:pt x="33300" y="9976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1" name="Shape 5041"/>
          <p:cNvSpPr/>
          <p:nvPr/>
        </p:nvSpPr>
        <p:spPr>
          <a:xfrm>
            <a:off x="9219391" y="2606949"/>
            <a:ext cx="286203" cy="2423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415" y="119764"/>
                </a:moveTo>
                <a:lnTo>
                  <a:pt x="115415" y="119764"/>
                </a:lnTo>
                <a:cubicBezTo>
                  <a:pt x="4186" y="119764"/>
                  <a:pt x="4186" y="119764"/>
                  <a:pt x="4186" y="119764"/>
                </a:cubicBezTo>
                <a:cubicBezTo>
                  <a:pt x="1395" y="119764"/>
                  <a:pt x="0" y="118117"/>
                  <a:pt x="0" y="114823"/>
                </a:cubicBezTo>
                <a:cubicBezTo>
                  <a:pt x="0" y="113176"/>
                  <a:pt x="0" y="113176"/>
                  <a:pt x="0" y="113176"/>
                </a:cubicBezTo>
                <a:cubicBezTo>
                  <a:pt x="0" y="109882"/>
                  <a:pt x="1395" y="106352"/>
                  <a:pt x="4186" y="106352"/>
                </a:cubicBezTo>
                <a:cubicBezTo>
                  <a:pt x="115415" y="106352"/>
                  <a:pt x="115415" y="106352"/>
                  <a:pt x="115415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4823"/>
                  <a:pt x="119800" y="114823"/>
                  <a:pt x="119800" y="114823"/>
                </a:cubicBezTo>
                <a:cubicBezTo>
                  <a:pt x="119800" y="118117"/>
                  <a:pt x="118405" y="119764"/>
                  <a:pt x="115415" y="119764"/>
                </a:cubicBezTo>
                <a:close/>
                <a:moveTo>
                  <a:pt x="97076" y="99764"/>
                </a:moveTo>
                <a:lnTo>
                  <a:pt x="97076" y="99764"/>
                </a:lnTo>
                <a:cubicBezTo>
                  <a:pt x="85913" y="99764"/>
                  <a:pt x="85913" y="99764"/>
                  <a:pt x="85913" y="99764"/>
                </a:cubicBezTo>
                <a:cubicBezTo>
                  <a:pt x="83122" y="99764"/>
                  <a:pt x="80332" y="98117"/>
                  <a:pt x="80332" y="93176"/>
                </a:cubicBezTo>
                <a:cubicBezTo>
                  <a:pt x="80332" y="6588"/>
                  <a:pt x="80332" y="6588"/>
                  <a:pt x="80332" y="6588"/>
                </a:cubicBezTo>
                <a:cubicBezTo>
                  <a:pt x="80332" y="3294"/>
                  <a:pt x="83122" y="0"/>
                  <a:pt x="85913" y="0"/>
                </a:cubicBezTo>
                <a:cubicBezTo>
                  <a:pt x="97076" y="0"/>
                  <a:pt x="97076" y="0"/>
                  <a:pt x="97076" y="0"/>
                </a:cubicBezTo>
                <a:cubicBezTo>
                  <a:pt x="101461" y="0"/>
                  <a:pt x="102857" y="3294"/>
                  <a:pt x="102857" y="6588"/>
                </a:cubicBezTo>
                <a:cubicBezTo>
                  <a:pt x="102857" y="93176"/>
                  <a:pt x="102857" y="93176"/>
                  <a:pt x="102857" y="93176"/>
                </a:cubicBezTo>
                <a:cubicBezTo>
                  <a:pt x="102857" y="98117"/>
                  <a:pt x="101461" y="99764"/>
                  <a:pt x="97076" y="99764"/>
                </a:cubicBezTo>
                <a:close/>
                <a:moveTo>
                  <a:pt x="66179" y="99764"/>
                </a:moveTo>
                <a:lnTo>
                  <a:pt x="66179" y="99764"/>
                </a:lnTo>
                <a:cubicBezTo>
                  <a:pt x="55016" y="99764"/>
                  <a:pt x="55016" y="99764"/>
                  <a:pt x="55016" y="99764"/>
                </a:cubicBezTo>
                <a:cubicBezTo>
                  <a:pt x="50631" y="99764"/>
                  <a:pt x="49235" y="98117"/>
                  <a:pt x="49235" y="93176"/>
                </a:cubicBezTo>
                <a:cubicBezTo>
                  <a:pt x="49235" y="38352"/>
                  <a:pt x="49235" y="38352"/>
                  <a:pt x="49235" y="38352"/>
                </a:cubicBezTo>
                <a:cubicBezTo>
                  <a:pt x="49235" y="35058"/>
                  <a:pt x="50631" y="31529"/>
                  <a:pt x="55016" y="31529"/>
                </a:cubicBezTo>
                <a:cubicBezTo>
                  <a:pt x="66179" y="31529"/>
                  <a:pt x="66179" y="31529"/>
                  <a:pt x="66179" y="31529"/>
                </a:cubicBezTo>
                <a:cubicBezTo>
                  <a:pt x="68970" y="31529"/>
                  <a:pt x="71760" y="35058"/>
                  <a:pt x="71760" y="38352"/>
                </a:cubicBezTo>
                <a:cubicBezTo>
                  <a:pt x="71760" y="93176"/>
                  <a:pt x="71760" y="93176"/>
                  <a:pt x="71760" y="93176"/>
                </a:cubicBezTo>
                <a:cubicBezTo>
                  <a:pt x="71760" y="98117"/>
                  <a:pt x="68970" y="99764"/>
                  <a:pt x="66179" y="99764"/>
                </a:cubicBezTo>
                <a:close/>
                <a:moveTo>
                  <a:pt x="33687" y="99764"/>
                </a:moveTo>
                <a:lnTo>
                  <a:pt x="33687" y="99764"/>
                </a:lnTo>
                <a:cubicBezTo>
                  <a:pt x="22524" y="99764"/>
                  <a:pt x="22524" y="99764"/>
                  <a:pt x="22524" y="99764"/>
                </a:cubicBezTo>
                <a:cubicBezTo>
                  <a:pt x="19734" y="99764"/>
                  <a:pt x="16943" y="98117"/>
                  <a:pt x="16943" y="93176"/>
                </a:cubicBezTo>
                <a:cubicBezTo>
                  <a:pt x="16943" y="69882"/>
                  <a:pt x="16943" y="69882"/>
                  <a:pt x="16943" y="69882"/>
                </a:cubicBezTo>
                <a:cubicBezTo>
                  <a:pt x="16943" y="64941"/>
                  <a:pt x="19734" y="63294"/>
                  <a:pt x="22524" y="63294"/>
                </a:cubicBezTo>
                <a:cubicBezTo>
                  <a:pt x="33687" y="63294"/>
                  <a:pt x="33687" y="63294"/>
                  <a:pt x="33687" y="63294"/>
                </a:cubicBezTo>
                <a:cubicBezTo>
                  <a:pt x="36677" y="63294"/>
                  <a:pt x="39468" y="64941"/>
                  <a:pt x="39468" y="69882"/>
                </a:cubicBezTo>
                <a:cubicBezTo>
                  <a:pt x="39468" y="93176"/>
                  <a:pt x="39468" y="93176"/>
                  <a:pt x="39468" y="93176"/>
                </a:cubicBezTo>
                <a:cubicBezTo>
                  <a:pt x="39468" y="98117"/>
                  <a:pt x="36677" y="99764"/>
                  <a:pt x="33687" y="9976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2" name="Shape 5042"/>
          <p:cNvSpPr/>
          <p:nvPr/>
        </p:nvSpPr>
        <p:spPr>
          <a:xfrm>
            <a:off x="8747264" y="2634114"/>
            <a:ext cx="231887" cy="1880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601" y="119697"/>
                </a:moveTo>
                <a:lnTo>
                  <a:pt x="114601" y="119697"/>
                </a:lnTo>
                <a:cubicBezTo>
                  <a:pt x="60858" y="119697"/>
                  <a:pt x="60858" y="119697"/>
                  <a:pt x="60858" y="119697"/>
                </a:cubicBezTo>
                <a:cubicBezTo>
                  <a:pt x="57423" y="119697"/>
                  <a:pt x="55705" y="117581"/>
                  <a:pt x="55705" y="113350"/>
                </a:cubicBezTo>
                <a:cubicBezTo>
                  <a:pt x="55705" y="111234"/>
                  <a:pt x="55705" y="111234"/>
                  <a:pt x="55705" y="111234"/>
                </a:cubicBezTo>
                <a:cubicBezTo>
                  <a:pt x="55705" y="107002"/>
                  <a:pt x="57423" y="102770"/>
                  <a:pt x="60858" y="102770"/>
                </a:cubicBezTo>
                <a:cubicBezTo>
                  <a:pt x="114601" y="102770"/>
                  <a:pt x="114601" y="102770"/>
                  <a:pt x="114601" y="102770"/>
                </a:cubicBezTo>
                <a:cubicBezTo>
                  <a:pt x="118036" y="102770"/>
                  <a:pt x="119754" y="107002"/>
                  <a:pt x="119754" y="111234"/>
                </a:cubicBezTo>
                <a:cubicBezTo>
                  <a:pt x="119754" y="113350"/>
                  <a:pt x="119754" y="113350"/>
                  <a:pt x="119754" y="113350"/>
                </a:cubicBezTo>
                <a:cubicBezTo>
                  <a:pt x="119754" y="117581"/>
                  <a:pt x="118036" y="119697"/>
                  <a:pt x="114601" y="119697"/>
                </a:cubicBezTo>
                <a:close/>
                <a:moveTo>
                  <a:pt x="52024" y="66498"/>
                </a:moveTo>
                <a:lnTo>
                  <a:pt x="52024" y="66498"/>
                </a:lnTo>
                <a:lnTo>
                  <a:pt x="52024" y="66498"/>
                </a:lnTo>
                <a:cubicBezTo>
                  <a:pt x="10552" y="117581"/>
                  <a:pt x="10552" y="117581"/>
                  <a:pt x="10552" y="117581"/>
                </a:cubicBezTo>
                <a:lnTo>
                  <a:pt x="10552" y="117581"/>
                </a:lnTo>
                <a:cubicBezTo>
                  <a:pt x="10552" y="119697"/>
                  <a:pt x="8834" y="119697"/>
                  <a:pt x="7116" y="119697"/>
                </a:cubicBezTo>
                <a:cubicBezTo>
                  <a:pt x="1717" y="119697"/>
                  <a:pt x="0" y="117581"/>
                  <a:pt x="0" y="111234"/>
                </a:cubicBezTo>
                <a:cubicBezTo>
                  <a:pt x="0" y="109118"/>
                  <a:pt x="0" y="107002"/>
                  <a:pt x="1717" y="107002"/>
                </a:cubicBezTo>
                <a:lnTo>
                  <a:pt x="1717" y="107002"/>
                </a:lnTo>
                <a:cubicBezTo>
                  <a:pt x="38282" y="59848"/>
                  <a:pt x="38282" y="59848"/>
                  <a:pt x="38282" y="59848"/>
                </a:cubicBezTo>
                <a:cubicBezTo>
                  <a:pt x="1717" y="15113"/>
                  <a:pt x="1717" y="15113"/>
                  <a:pt x="1717" y="15113"/>
                </a:cubicBezTo>
                <a:cubicBezTo>
                  <a:pt x="0" y="15113"/>
                  <a:pt x="0" y="12997"/>
                  <a:pt x="0" y="8765"/>
                </a:cubicBezTo>
                <a:cubicBezTo>
                  <a:pt x="0" y="4534"/>
                  <a:pt x="1717" y="0"/>
                  <a:pt x="7116" y="0"/>
                </a:cubicBezTo>
                <a:cubicBezTo>
                  <a:pt x="8834" y="0"/>
                  <a:pt x="10552" y="2418"/>
                  <a:pt x="10552" y="2418"/>
                </a:cubicBezTo>
                <a:lnTo>
                  <a:pt x="10552" y="2418"/>
                </a:lnTo>
                <a:cubicBezTo>
                  <a:pt x="52024" y="53501"/>
                  <a:pt x="52024" y="53501"/>
                  <a:pt x="52024" y="53501"/>
                </a:cubicBezTo>
                <a:lnTo>
                  <a:pt x="52024" y="53501"/>
                </a:lnTo>
                <a:cubicBezTo>
                  <a:pt x="53987" y="55617"/>
                  <a:pt x="55705" y="57732"/>
                  <a:pt x="55705" y="59848"/>
                </a:cubicBezTo>
                <a:lnTo>
                  <a:pt x="55705" y="59848"/>
                </a:lnTo>
                <a:lnTo>
                  <a:pt x="55705" y="59848"/>
                </a:lnTo>
                <a:cubicBezTo>
                  <a:pt x="55705" y="62267"/>
                  <a:pt x="53987" y="64382"/>
                  <a:pt x="52024" y="6649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3" name="Shape 5043"/>
          <p:cNvSpPr/>
          <p:nvPr/>
        </p:nvSpPr>
        <p:spPr>
          <a:xfrm>
            <a:off x="8216641" y="2648741"/>
            <a:ext cx="288291" cy="160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9764"/>
                </a:moveTo>
                <a:lnTo>
                  <a:pt x="114276" y="19764"/>
                </a:lnTo>
                <a:cubicBezTo>
                  <a:pt x="58618" y="19764"/>
                  <a:pt x="58618" y="19764"/>
                  <a:pt x="58618" y="19764"/>
                </a:cubicBezTo>
                <a:cubicBezTo>
                  <a:pt x="54276" y="19764"/>
                  <a:pt x="52894" y="17294"/>
                  <a:pt x="52894" y="9882"/>
                </a:cubicBezTo>
                <a:cubicBezTo>
                  <a:pt x="52894" y="4941"/>
                  <a:pt x="54276" y="0"/>
                  <a:pt x="58618" y="0"/>
                </a:cubicBezTo>
                <a:cubicBezTo>
                  <a:pt x="114276" y="0"/>
                  <a:pt x="114276" y="0"/>
                  <a:pt x="114276" y="0"/>
                </a:cubicBezTo>
                <a:cubicBezTo>
                  <a:pt x="117039" y="0"/>
                  <a:pt x="119802" y="4941"/>
                  <a:pt x="119802" y="9882"/>
                </a:cubicBezTo>
                <a:cubicBezTo>
                  <a:pt x="119802" y="17294"/>
                  <a:pt x="117039" y="19764"/>
                  <a:pt x="114276" y="19764"/>
                </a:cubicBezTo>
                <a:close/>
                <a:moveTo>
                  <a:pt x="114276" y="99529"/>
                </a:moveTo>
                <a:lnTo>
                  <a:pt x="114276" y="99529"/>
                </a:lnTo>
                <a:cubicBezTo>
                  <a:pt x="117039" y="99529"/>
                  <a:pt x="119802" y="104823"/>
                  <a:pt x="119802" y="109764"/>
                </a:cubicBezTo>
                <a:cubicBezTo>
                  <a:pt x="119802" y="117176"/>
                  <a:pt x="117039" y="119647"/>
                  <a:pt x="114276" y="119647"/>
                </a:cubicBezTo>
                <a:cubicBezTo>
                  <a:pt x="58618" y="119647"/>
                  <a:pt x="58618" y="119647"/>
                  <a:pt x="58618" y="119647"/>
                </a:cubicBezTo>
                <a:cubicBezTo>
                  <a:pt x="55657" y="119647"/>
                  <a:pt x="54276" y="119647"/>
                  <a:pt x="52894" y="114705"/>
                </a:cubicBezTo>
                <a:lnTo>
                  <a:pt x="52894" y="114705"/>
                </a:lnTo>
                <a:cubicBezTo>
                  <a:pt x="19539" y="19764"/>
                  <a:pt x="19539" y="19764"/>
                  <a:pt x="19539" y="19764"/>
                </a:cubicBezTo>
                <a:cubicBezTo>
                  <a:pt x="5526" y="19764"/>
                  <a:pt x="5526" y="19764"/>
                  <a:pt x="5526" y="19764"/>
                </a:cubicBezTo>
                <a:cubicBezTo>
                  <a:pt x="2763" y="19764"/>
                  <a:pt x="0" y="17294"/>
                  <a:pt x="0" y="9882"/>
                </a:cubicBezTo>
                <a:cubicBezTo>
                  <a:pt x="0" y="4941"/>
                  <a:pt x="2763" y="0"/>
                  <a:pt x="5526" y="0"/>
                </a:cubicBezTo>
                <a:cubicBezTo>
                  <a:pt x="22302" y="0"/>
                  <a:pt x="22302" y="0"/>
                  <a:pt x="22302" y="0"/>
                </a:cubicBezTo>
                <a:lnTo>
                  <a:pt x="22302" y="0"/>
                </a:lnTo>
                <a:cubicBezTo>
                  <a:pt x="25065" y="0"/>
                  <a:pt x="26447" y="2470"/>
                  <a:pt x="27828" y="4941"/>
                </a:cubicBezTo>
                <a:lnTo>
                  <a:pt x="27828" y="4941"/>
                </a:lnTo>
                <a:cubicBezTo>
                  <a:pt x="61381" y="99529"/>
                  <a:pt x="61381" y="99529"/>
                  <a:pt x="61381" y="99529"/>
                </a:cubicBezTo>
                <a:lnTo>
                  <a:pt x="114276" y="99529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4" name="Shape 5044"/>
          <p:cNvSpPr/>
          <p:nvPr/>
        </p:nvSpPr>
        <p:spPr>
          <a:xfrm>
            <a:off x="7721535" y="2592322"/>
            <a:ext cx="277844" cy="2779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695" y="46201"/>
                </a:moveTo>
                <a:lnTo>
                  <a:pt x="96695" y="46201"/>
                </a:lnTo>
                <a:cubicBezTo>
                  <a:pt x="85247" y="46201"/>
                  <a:pt x="85247" y="46201"/>
                  <a:pt x="85247" y="46201"/>
                </a:cubicBezTo>
                <a:cubicBezTo>
                  <a:pt x="85247" y="73594"/>
                  <a:pt x="85247" y="73594"/>
                  <a:pt x="85247" y="73594"/>
                </a:cubicBezTo>
                <a:cubicBezTo>
                  <a:pt x="96695" y="73594"/>
                  <a:pt x="96695" y="73594"/>
                  <a:pt x="96695" y="73594"/>
                </a:cubicBezTo>
                <a:cubicBezTo>
                  <a:pt x="109778" y="73594"/>
                  <a:pt x="119795" y="83816"/>
                  <a:pt x="119795" y="96695"/>
                </a:cubicBezTo>
                <a:cubicBezTo>
                  <a:pt x="119795" y="109778"/>
                  <a:pt x="109778" y="119795"/>
                  <a:pt x="96695" y="119795"/>
                </a:cubicBezTo>
                <a:cubicBezTo>
                  <a:pt x="83816" y="119795"/>
                  <a:pt x="73594" y="109778"/>
                  <a:pt x="73594" y="96695"/>
                </a:cubicBezTo>
                <a:cubicBezTo>
                  <a:pt x="73594" y="85247"/>
                  <a:pt x="73594" y="85247"/>
                  <a:pt x="73594" y="85247"/>
                </a:cubicBezTo>
                <a:cubicBezTo>
                  <a:pt x="46201" y="85247"/>
                  <a:pt x="46201" y="85247"/>
                  <a:pt x="46201" y="85247"/>
                </a:cubicBezTo>
                <a:cubicBezTo>
                  <a:pt x="46201" y="96695"/>
                  <a:pt x="46201" y="96695"/>
                  <a:pt x="46201" y="96695"/>
                </a:cubicBezTo>
                <a:cubicBezTo>
                  <a:pt x="46201" y="109778"/>
                  <a:pt x="35979" y="119795"/>
                  <a:pt x="23100" y="119795"/>
                </a:cubicBezTo>
                <a:cubicBezTo>
                  <a:pt x="10017" y="119795"/>
                  <a:pt x="0" y="109778"/>
                  <a:pt x="0" y="96695"/>
                </a:cubicBezTo>
                <a:cubicBezTo>
                  <a:pt x="0" y="83816"/>
                  <a:pt x="10017" y="73594"/>
                  <a:pt x="23100" y="73594"/>
                </a:cubicBezTo>
                <a:cubicBezTo>
                  <a:pt x="34548" y="73594"/>
                  <a:pt x="34548" y="73594"/>
                  <a:pt x="34548" y="73594"/>
                </a:cubicBezTo>
                <a:cubicBezTo>
                  <a:pt x="34548" y="46201"/>
                  <a:pt x="34548" y="46201"/>
                  <a:pt x="34548" y="46201"/>
                </a:cubicBezTo>
                <a:cubicBezTo>
                  <a:pt x="23100" y="46201"/>
                  <a:pt x="23100" y="46201"/>
                  <a:pt x="23100" y="46201"/>
                </a:cubicBezTo>
                <a:cubicBezTo>
                  <a:pt x="10017" y="46201"/>
                  <a:pt x="0" y="35979"/>
                  <a:pt x="0" y="23100"/>
                </a:cubicBezTo>
                <a:cubicBezTo>
                  <a:pt x="0" y="10017"/>
                  <a:pt x="10017" y="0"/>
                  <a:pt x="23100" y="0"/>
                </a:cubicBezTo>
                <a:cubicBezTo>
                  <a:pt x="35979" y="0"/>
                  <a:pt x="46201" y="10017"/>
                  <a:pt x="46201" y="23100"/>
                </a:cubicBezTo>
                <a:cubicBezTo>
                  <a:pt x="46201" y="34548"/>
                  <a:pt x="46201" y="34548"/>
                  <a:pt x="46201" y="34548"/>
                </a:cubicBezTo>
                <a:cubicBezTo>
                  <a:pt x="73594" y="34548"/>
                  <a:pt x="73594" y="34548"/>
                  <a:pt x="73594" y="34548"/>
                </a:cubicBezTo>
                <a:cubicBezTo>
                  <a:pt x="73594" y="23100"/>
                  <a:pt x="73594" y="23100"/>
                  <a:pt x="73594" y="23100"/>
                </a:cubicBezTo>
                <a:cubicBezTo>
                  <a:pt x="73594" y="10017"/>
                  <a:pt x="83816" y="0"/>
                  <a:pt x="96695" y="0"/>
                </a:cubicBezTo>
                <a:cubicBezTo>
                  <a:pt x="109778" y="0"/>
                  <a:pt x="119795" y="10017"/>
                  <a:pt x="119795" y="23100"/>
                </a:cubicBezTo>
                <a:cubicBezTo>
                  <a:pt x="119795" y="35979"/>
                  <a:pt x="109778" y="46201"/>
                  <a:pt x="96695" y="46201"/>
                </a:cubicBezTo>
                <a:close/>
                <a:moveTo>
                  <a:pt x="85247" y="96695"/>
                </a:moveTo>
                <a:lnTo>
                  <a:pt x="85247" y="96695"/>
                </a:lnTo>
                <a:cubicBezTo>
                  <a:pt x="85247" y="102623"/>
                  <a:pt x="90971" y="108347"/>
                  <a:pt x="96695" y="108347"/>
                </a:cubicBezTo>
                <a:cubicBezTo>
                  <a:pt x="102419" y="108347"/>
                  <a:pt x="108347" y="102623"/>
                  <a:pt x="108347" y="96695"/>
                </a:cubicBezTo>
                <a:cubicBezTo>
                  <a:pt x="108347" y="90971"/>
                  <a:pt x="103850" y="85247"/>
                  <a:pt x="98126" y="85247"/>
                </a:cubicBezTo>
                <a:lnTo>
                  <a:pt x="98126" y="85247"/>
                </a:lnTo>
                <a:cubicBezTo>
                  <a:pt x="85247" y="85247"/>
                  <a:pt x="85247" y="85247"/>
                  <a:pt x="85247" y="85247"/>
                </a:cubicBezTo>
                <a:lnTo>
                  <a:pt x="85247" y="96695"/>
                </a:lnTo>
                <a:close/>
                <a:moveTo>
                  <a:pt x="34548" y="23100"/>
                </a:moveTo>
                <a:lnTo>
                  <a:pt x="34548" y="23100"/>
                </a:lnTo>
                <a:cubicBezTo>
                  <a:pt x="34548" y="17172"/>
                  <a:pt x="30255" y="11448"/>
                  <a:pt x="23100" y="11448"/>
                </a:cubicBezTo>
                <a:cubicBezTo>
                  <a:pt x="17172" y="11448"/>
                  <a:pt x="11448" y="17172"/>
                  <a:pt x="11448" y="23100"/>
                </a:cubicBezTo>
                <a:cubicBezTo>
                  <a:pt x="11448" y="28824"/>
                  <a:pt x="17172" y="34548"/>
                  <a:pt x="23100" y="34548"/>
                </a:cubicBezTo>
                <a:cubicBezTo>
                  <a:pt x="34548" y="34548"/>
                  <a:pt x="34548" y="34548"/>
                  <a:pt x="34548" y="34548"/>
                </a:cubicBezTo>
                <a:lnTo>
                  <a:pt x="34548" y="23100"/>
                </a:lnTo>
                <a:close/>
                <a:moveTo>
                  <a:pt x="11448" y="96695"/>
                </a:moveTo>
                <a:lnTo>
                  <a:pt x="11448" y="96695"/>
                </a:lnTo>
                <a:cubicBezTo>
                  <a:pt x="11448" y="102623"/>
                  <a:pt x="17172" y="108347"/>
                  <a:pt x="23100" y="108347"/>
                </a:cubicBezTo>
                <a:cubicBezTo>
                  <a:pt x="30255" y="108347"/>
                  <a:pt x="34548" y="102623"/>
                  <a:pt x="34548" y="96695"/>
                </a:cubicBezTo>
                <a:cubicBezTo>
                  <a:pt x="34548" y="85247"/>
                  <a:pt x="34548" y="85247"/>
                  <a:pt x="34548" y="85247"/>
                </a:cubicBezTo>
                <a:cubicBezTo>
                  <a:pt x="23100" y="85247"/>
                  <a:pt x="23100" y="85247"/>
                  <a:pt x="23100" y="85247"/>
                </a:cubicBezTo>
                <a:cubicBezTo>
                  <a:pt x="17172" y="85247"/>
                  <a:pt x="11448" y="89540"/>
                  <a:pt x="11448" y="96695"/>
                </a:cubicBezTo>
                <a:close/>
                <a:moveTo>
                  <a:pt x="73594" y="46201"/>
                </a:moveTo>
                <a:lnTo>
                  <a:pt x="73594" y="46201"/>
                </a:lnTo>
                <a:cubicBezTo>
                  <a:pt x="46201" y="46201"/>
                  <a:pt x="46201" y="46201"/>
                  <a:pt x="46201" y="46201"/>
                </a:cubicBezTo>
                <a:cubicBezTo>
                  <a:pt x="46201" y="73594"/>
                  <a:pt x="46201" y="73594"/>
                  <a:pt x="46201" y="73594"/>
                </a:cubicBezTo>
                <a:cubicBezTo>
                  <a:pt x="73594" y="73594"/>
                  <a:pt x="73594" y="73594"/>
                  <a:pt x="73594" y="73594"/>
                </a:cubicBezTo>
                <a:lnTo>
                  <a:pt x="73594" y="46201"/>
                </a:lnTo>
                <a:close/>
                <a:moveTo>
                  <a:pt x="96695" y="11448"/>
                </a:moveTo>
                <a:lnTo>
                  <a:pt x="96695" y="11448"/>
                </a:lnTo>
                <a:cubicBezTo>
                  <a:pt x="90971" y="11448"/>
                  <a:pt x="85247" y="17172"/>
                  <a:pt x="85247" y="23100"/>
                </a:cubicBezTo>
                <a:cubicBezTo>
                  <a:pt x="85247" y="34548"/>
                  <a:pt x="85247" y="34548"/>
                  <a:pt x="85247" y="34548"/>
                </a:cubicBezTo>
                <a:cubicBezTo>
                  <a:pt x="96695" y="34548"/>
                  <a:pt x="96695" y="34548"/>
                  <a:pt x="96695" y="34548"/>
                </a:cubicBezTo>
                <a:cubicBezTo>
                  <a:pt x="102419" y="34548"/>
                  <a:pt x="108347" y="28824"/>
                  <a:pt x="108347" y="23100"/>
                </a:cubicBezTo>
                <a:cubicBezTo>
                  <a:pt x="108347" y="17172"/>
                  <a:pt x="102419" y="11448"/>
                  <a:pt x="96695" y="1144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5" name="Shape 5045"/>
          <p:cNvSpPr/>
          <p:nvPr/>
        </p:nvSpPr>
        <p:spPr>
          <a:xfrm>
            <a:off x="10203339" y="1144225"/>
            <a:ext cx="284113" cy="1441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52721"/>
                </a:moveTo>
                <a:lnTo>
                  <a:pt x="114209" y="52721"/>
                </a:lnTo>
                <a:cubicBezTo>
                  <a:pt x="111414" y="52721"/>
                  <a:pt x="108618" y="55475"/>
                  <a:pt x="108618" y="64131"/>
                </a:cubicBezTo>
                <a:cubicBezTo>
                  <a:pt x="108618" y="80655"/>
                  <a:pt x="108618" y="80655"/>
                  <a:pt x="108618" y="80655"/>
                </a:cubicBezTo>
                <a:cubicBezTo>
                  <a:pt x="80266" y="25180"/>
                  <a:pt x="80266" y="25180"/>
                  <a:pt x="80266" y="25180"/>
                </a:cubicBezTo>
                <a:lnTo>
                  <a:pt x="80266" y="25180"/>
                </a:lnTo>
                <a:cubicBezTo>
                  <a:pt x="69084" y="2754"/>
                  <a:pt x="69084" y="2754"/>
                  <a:pt x="69084" y="2754"/>
                </a:cubicBezTo>
                <a:lnTo>
                  <a:pt x="69084" y="2754"/>
                </a:lnTo>
                <a:cubicBezTo>
                  <a:pt x="67687" y="0"/>
                  <a:pt x="66289" y="0"/>
                  <a:pt x="64891" y="0"/>
                </a:cubicBezTo>
                <a:cubicBezTo>
                  <a:pt x="63494" y="0"/>
                  <a:pt x="62096" y="0"/>
                  <a:pt x="62096" y="2754"/>
                </a:cubicBezTo>
                <a:lnTo>
                  <a:pt x="62096" y="2754"/>
                </a:lnTo>
                <a:cubicBezTo>
                  <a:pt x="35141" y="55475"/>
                  <a:pt x="35141" y="55475"/>
                  <a:pt x="35141" y="55475"/>
                </a:cubicBezTo>
                <a:cubicBezTo>
                  <a:pt x="8386" y="2754"/>
                  <a:pt x="8386" y="2754"/>
                  <a:pt x="8386" y="2754"/>
                </a:cubicBezTo>
                <a:lnTo>
                  <a:pt x="8386" y="2754"/>
                </a:lnTo>
                <a:cubicBezTo>
                  <a:pt x="8386" y="0"/>
                  <a:pt x="6988" y="0"/>
                  <a:pt x="5590" y="0"/>
                </a:cubicBezTo>
                <a:cubicBezTo>
                  <a:pt x="1397" y="0"/>
                  <a:pt x="0" y="5508"/>
                  <a:pt x="0" y="11016"/>
                </a:cubicBezTo>
                <a:cubicBezTo>
                  <a:pt x="0" y="13770"/>
                  <a:pt x="0" y="16918"/>
                  <a:pt x="1397" y="19672"/>
                </a:cubicBezTo>
                <a:lnTo>
                  <a:pt x="1397" y="19672"/>
                </a:lnTo>
                <a:cubicBezTo>
                  <a:pt x="30948" y="77901"/>
                  <a:pt x="30948" y="77901"/>
                  <a:pt x="30948" y="77901"/>
                </a:cubicBezTo>
                <a:lnTo>
                  <a:pt x="30948" y="77901"/>
                </a:lnTo>
                <a:cubicBezTo>
                  <a:pt x="32346" y="80655"/>
                  <a:pt x="33743" y="80655"/>
                  <a:pt x="35141" y="80655"/>
                </a:cubicBezTo>
                <a:cubicBezTo>
                  <a:pt x="36539" y="80655"/>
                  <a:pt x="37936" y="80655"/>
                  <a:pt x="39334" y="77901"/>
                </a:cubicBezTo>
                <a:lnTo>
                  <a:pt x="39334" y="77901"/>
                </a:lnTo>
                <a:cubicBezTo>
                  <a:pt x="64891" y="27934"/>
                  <a:pt x="64891" y="27934"/>
                  <a:pt x="64891" y="27934"/>
                </a:cubicBezTo>
                <a:cubicBezTo>
                  <a:pt x="71880" y="41704"/>
                  <a:pt x="71880" y="41704"/>
                  <a:pt x="71880" y="41704"/>
                </a:cubicBezTo>
                <a:lnTo>
                  <a:pt x="71880" y="41704"/>
                </a:lnTo>
                <a:cubicBezTo>
                  <a:pt x="73277" y="41704"/>
                  <a:pt x="73277" y="41704"/>
                  <a:pt x="73277" y="41704"/>
                </a:cubicBezTo>
                <a:cubicBezTo>
                  <a:pt x="76073" y="47213"/>
                  <a:pt x="76073" y="47213"/>
                  <a:pt x="76073" y="47213"/>
                </a:cubicBezTo>
                <a:lnTo>
                  <a:pt x="76073" y="47213"/>
                </a:lnTo>
                <a:cubicBezTo>
                  <a:pt x="100033" y="97180"/>
                  <a:pt x="100033" y="97180"/>
                  <a:pt x="100033" y="97180"/>
                </a:cubicBezTo>
                <a:cubicBezTo>
                  <a:pt x="91647" y="97180"/>
                  <a:pt x="91647" y="97180"/>
                  <a:pt x="91647" y="97180"/>
                </a:cubicBezTo>
                <a:cubicBezTo>
                  <a:pt x="88851" y="97180"/>
                  <a:pt x="86056" y="99934"/>
                  <a:pt x="86056" y="108590"/>
                </a:cubicBezTo>
                <a:cubicBezTo>
                  <a:pt x="86056" y="114098"/>
                  <a:pt x="88851" y="119606"/>
                  <a:pt x="91647" y="119606"/>
                </a:cubicBezTo>
                <a:cubicBezTo>
                  <a:pt x="114209" y="119606"/>
                  <a:pt x="114209" y="119606"/>
                  <a:pt x="114209" y="119606"/>
                </a:cubicBezTo>
                <a:cubicBezTo>
                  <a:pt x="117004" y="119606"/>
                  <a:pt x="119800" y="114098"/>
                  <a:pt x="119800" y="108590"/>
                </a:cubicBezTo>
                <a:cubicBezTo>
                  <a:pt x="119800" y="64131"/>
                  <a:pt x="119800" y="64131"/>
                  <a:pt x="119800" y="64131"/>
                </a:cubicBezTo>
                <a:cubicBezTo>
                  <a:pt x="119800" y="55475"/>
                  <a:pt x="117004" y="52721"/>
                  <a:pt x="114209" y="52721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6" name="Shape 5046"/>
          <p:cNvSpPr/>
          <p:nvPr/>
        </p:nvSpPr>
        <p:spPr>
          <a:xfrm>
            <a:off x="9699875" y="1144225"/>
            <a:ext cx="288291" cy="1441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85" y="66885"/>
                </a:moveTo>
                <a:lnTo>
                  <a:pt x="114285" y="66885"/>
                </a:lnTo>
                <a:cubicBezTo>
                  <a:pt x="110147" y="66885"/>
                  <a:pt x="108768" y="61377"/>
                  <a:pt x="108768" y="55475"/>
                </a:cubicBezTo>
                <a:cubicBezTo>
                  <a:pt x="108768" y="38950"/>
                  <a:pt x="108768" y="38950"/>
                  <a:pt x="108768" y="38950"/>
                </a:cubicBezTo>
                <a:cubicBezTo>
                  <a:pt x="80788" y="94426"/>
                  <a:pt x="80788" y="94426"/>
                  <a:pt x="80788" y="94426"/>
                </a:cubicBezTo>
                <a:lnTo>
                  <a:pt x="80788" y="94426"/>
                </a:lnTo>
                <a:cubicBezTo>
                  <a:pt x="69753" y="114098"/>
                  <a:pt x="69753" y="114098"/>
                  <a:pt x="69753" y="114098"/>
                </a:cubicBezTo>
                <a:lnTo>
                  <a:pt x="69753" y="114098"/>
                </a:lnTo>
                <a:cubicBezTo>
                  <a:pt x="68374" y="116852"/>
                  <a:pt x="66995" y="119606"/>
                  <a:pt x="65615" y="119606"/>
                </a:cubicBezTo>
                <a:cubicBezTo>
                  <a:pt x="64236" y="119606"/>
                  <a:pt x="62660" y="116852"/>
                  <a:pt x="61280" y="114098"/>
                </a:cubicBezTo>
                <a:lnTo>
                  <a:pt x="61280" y="114098"/>
                </a:lnTo>
                <a:cubicBezTo>
                  <a:pt x="36256" y="64131"/>
                  <a:pt x="36256" y="64131"/>
                  <a:pt x="36256" y="64131"/>
                </a:cubicBezTo>
                <a:cubicBezTo>
                  <a:pt x="9852" y="114098"/>
                  <a:pt x="9852" y="114098"/>
                  <a:pt x="9852" y="114098"/>
                </a:cubicBezTo>
                <a:lnTo>
                  <a:pt x="9852" y="114098"/>
                </a:lnTo>
                <a:cubicBezTo>
                  <a:pt x="8472" y="116852"/>
                  <a:pt x="7093" y="119606"/>
                  <a:pt x="5714" y="119606"/>
                </a:cubicBezTo>
                <a:cubicBezTo>
                  <a:pt x="2955" y="119606"/>
                  <a:pt x="0" y="114098"/>
                  <a:pt x="0" y="108590"/>
                </a:cubicBezTo>
                <a:cubicBezTo>
                  <a:pt x="0" y="105836"/>
                  <a:pt x="1576" y="102688"/>
                  <a:pt x="2955" y="99934"/>
                </a:cubicBezTo>
                <a:lnTo>
                  <a:pt x="2955" y="99934"/>
                </a:lnTo>
                <a:cubicBezTo>
                  <a:pt x="32118" y="41704"/>
                  <a:pt x="32118" y="41704"/>
                  <a:pt x="32118" y="41704"/>
                </a:cubicBezTo>
                <a:lnTo>
                  <a:pt x="32118" y="41704"/>
                </a:lnTo>
                <a:cubicBezTo>
                  <a:pt x="33497" y="38950"/>
                  <a:pt x="34876" y="36196"/>
                  <a:pt x="36256" y="36196"/>
                </a:cubicBezTo>
                <a:cubicBezTo>
                  <a:pt x="37635" y="36196"/>
                  <a:pt x="39014" y="38950"/>
                  <a:pt x="39014" y="41704"/>
                </a:cubicBezTo>
                <a:lnTo>
                  <a:pt x="39014" y="41704"/>
                </a:lnTo>
                <a:cubicBezTo>
                  <a:pt x="65615" y="91672"/>
                  <a:pt x="65615" y="91672"/>
                  <a:pt x="65615" y="91672"/>
                </a:cubicBezTo>
                <a:cubicBezTo>
                  <a:pt x="72512" y="77901"/>
                  <a:pt x="72512" y="77901"/>
                  <a:pt x="72512" y="77901"/>
                </a:cubicBezTo>
                <a:lnTo>
                  <a:pt x="72512" y="77901"/>
                </a:lnTo>
                <a:cubicBezTo>
                  <a:pt x="73891" y="75147"/>
                  <a:pt x="73891" y="75147"/>
                  <a:pt x="73891" y="75147"/>
                </a:cubicBezTo>
                <a:cubicBezTo>
                  <a:pt x="76650" y="69639"/>
                  <a:pt x="76650" y="69639"/>
                  <a:pt x="76650" y="69639"/>
                </a:cubicBezTo>
                <a:lnTo>
                  <a:pt x="76650" y="69639"/>
                </a:lnTo>
                <a:cubicBezTo>
                  <a:pt x="100295" y="22426"/>
                  <a:pt x="100295" y="22426"/>
                  <a:pt x="100295" y="22426"/>
                </a:cubicBezTo>
                <a:cubicBezTo>
                  <a:pt x="92019" y="22426"/>
                  <a:pt x="92019" y="22426"/>
                  <a:pt x="92019" y="22426"/>
                </a:cubicBezTo>
                <a:cubicBezTo>
                  <a:pt x="87881" y="22426"/>
                  <a:pt x="86502" y="16918"/>
                  <a:pt x="86502" y="11016"/>
                </a:cubicBezTo>
                <a:cubicBezTo>
                  <a:pt x="86502" y="5508"/>
                  <a:pt x="87881" y="0"/>
                  <a:pt x="92019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5508"/>
                  <a:pt x="119802" y="11016"/>
                </a:cubicBezTo>
                <a:cubicBezTo>
                  <a:pt x="119802" y="55475"/>
                  <a:pt x="119802" y="55475"/>
                  <a:pt x="119802" y="55475"/>
                </a:cubicBezTo>
                <a:cubicBezTo>
                  <a:pt x="119802" y="61377"/>
                  <a:pt x="117044" y="66885"/>
                  <a:pt x="114285" y="66885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7" name="Shape 5047"/>
          <p:cNvSpPr/>
          <p:nvPr/>
        </p:nvSpPr>
        <p:spPr>
          <a:xfrm>
            <a:off x="9202679" y="1104522"/>
            <a:ext cx="286203" cy="2256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101810"/>
                </a:moveTo>
                <a:lnTo>
                  <a:pt x="85913" y="101810"/>
                </a:lnTo>
                <a:lnTo>
                  <a:pt x="85913" y="101810"/>
                </a:lnTo>
                <a:cubicBezTo>
                  <a:pt x="50830" y="101810"/>
                  <a:pt x="50830" y="101810"/>
                  <a:pt x="50830" y="101810"/>
                </a:cubicBezTo>
                <a:lnTo>
                  <a:pt x="50830" y="101810"/>
                </a:lnTo>
                <a:cubicBezTo>
                  <a:pt x="46445" y="101810"/>
                  <a:pt x="46445" y="101810"/>
                  <a:pt x="46445" y="101810"/>
                </a:cubicBezTo>
                <a:cubicBezTo>
                  <a:pt x="39468" y="101810"/>
                  <a:pt x="39468" y="101810"/>
                  <a:pt x="39468" y="101810"/>
                </a:cubicBezTo>
                <a:cubicBezTo>
                  <a:pt x="43654" y="107115"/>
                  <a:pt x="43654" y="107115"/>
                  <a:pt x="43654" y="107115"/>
                </a:cubicBezTo>
                <a:cubicBezTo>
                  <a:pt x="45049" y="108884"/>
                  <a:pt x="45049" y="110905"/>
                  <a:pt x="45049" y="112673"/>
                </a:cubicBezTo>
                <a:cubicBezTo>
                  <a:pt x="45049" y="116210"/>
                  <a:pt x="42259" y="119747"/>
                  <a:pt x="39468" y="119747"/>
                </a:cubicBezTo>
                <a:cubicBezTo>
                  <a:pt x="38073" y="119747"/>
                  <a:pt x="36677" y="117978"/>
                  <a:pt x="35282" y="116210"/>
                </a:cubicBezTo>
                <a:cubicBezTo>
                  <a:pt x="22524" y="100042"/>
                  <a:pt x="22524" y="100042"/>
                  <a:pt x="22524" y="100042"/>
                </a:cubicBezTo>
                <a:cubicBezTo>
                  <a:pt x="21129" y="98273"/>
                  <a:pt x="21129" y="96505"/>
                  <a:pt x="21129" y="94736"/>
                </a:cubicBezTo>
                <a:cubicBezTo>
                  <a:pt x="21129" y="92968"/>
                  <a:pt x="21129" y="91200"/>
                  <a:pt x="22524" y="91200"/>
                </a:cubicBezTo>
                <a:cubicBezTo>
                  <a:pt x="35282" y="73263"/>
                  <a:pt x="35282" y="73263"/>
                  <a:pt x="35282" y="73263"/>
                </a:cubicBezTo>
                <a:cubicBezTo>
                  <a:pt x="36677" y="71494"/>
                  <a:pt x="38073" y="71494"/>
                  <a:pt x="39468" y="71494"/>
                </a:cubicBezTo>
                <a:cubicBezTo>
                  <a:pt x="42259" y="71494"/>
                  <a:pt x="45049" y="75031"/>
                  <a:pt x="45049" y="78568"/>
                </a:cubicBezTo>
                <a:cubicBezTo>
                  <a:pt x="45049" y="80336"/>
                  <a:pt x="45049" y="82105"/>
                  <a:pt x="43654" y="83873"/>
                </a:cubicBezTo>
                <a:cubicBezTo>
                  <a:pt x="39468" y="87410"/>
                  <a:pt x="39468" y="87410"/>
                  <a:pt x="39468" y="87410"/>
                </a:cubicBezTo>
                <a:cubicBezTo>
                  <a:pt x="43654" y="87410"/>
                  <a:pt x="43654" y="87410"/>
                  <a:pt x="43654" y="87410"/>
                </a:cubicBezTo>
                <a:lnTo>
                  <a:pt x="43654" y="87410"/>
                </a:lnTo>
                <a:cubicBezTo>
                  <a:pt x="49435" y="87410"/>
                  <a:pt x="49435" y="87410"/>
                  <a:pt x="49435" y="87410"/>
                </a:cubicBezTo>
                <a:lnTo>
                  <a:pt x="49435" y="87410"/>
                </a:lnTo>
                <a:cubicBezTo>
                  <a:pt x="85913" y="87410"/>
                  <a:pt x="85913" y="87410"/>
                  <a:pt x="85913" y="87410"/>
                </a:cubicBezTo>
                <a:cubicBezTo>
                  <a:pt x="98671" y="87410"/>
                  <a:pt x="108438" y="75031"/>
                  <a:pt x="108438" y="58863"/>
                </a:cubicBezTo>
                <a:cubicBezTo>
                  <a:pt x="108438" y="42947"/>
                  <a:pt x="108438" y="42947"/>
                  <a:pt x="108438" y="42947"/>
                </a:cubicBezTo>
                <a:cubicBezTo>
                  <a:pt x="108438" y="39410"/>
                  <a:pt x="111428" y="35873"/>
                  <a:pt x="114219" y="35873"/>
                </a:cubicBezTo>
                <a:cubicBezTo>
                  <a:pt x="118405" y="35873"/>
                  <a:pt x="119800" y="39410"/>
                  <a:pt x="119800" y="42947"/>
                </a:cubicBezTo>
                <a:cubicBezTo>
                  <a:pt x="119800" y="58863"/>
                  <a:pt x="119800" y="58863"/>
                  <a:pt x="119800" y="58863"/>
                </a:cubicBezTo>
                <a:cubicBezTo>
                  <a:pt x="119800" y="83873"/>
                  <a:pt x="105647" y="101810"/>
                  <a:pt x="85913" y="101810"/>
                </a:cubicBezTo>
                <a:close/>
                <a:moveTo>
                  <a:pt x="84518" y="44715"/>
                </a:moveTo>
                <a:lnTo>
                  <a:pt x="84518" y="44715"/>
                </a:lnTo>
                <a:cubicBezTo>
                  <a:pt x="83122" y="46484"/>
                  <a:pt x="81727" y="48252"/>
                  <a:pt x="80332" y="48252"/>
                </a:cubicBezTo>
                <a:cubicBezTo>
                  <a:pt x="77541" y="48252"/>
                  <a:pt x="74750" y="44715"/>
                  <a:pt x="74750" y="41178"/>
                </a:cubicBezTo>
                <a:cubicBezTo>
                  <a:pt x="74750" y="39410"/>
                  <a:pt x="76146" y="37642"/>
                  <a:pt x="77541" y="35873"/>
                </a:cubicBezTo>
                <a:cubicBezTo>
                  <a:pt x="80332" y="30315"/>
                  <a:pt x="80332" y="30315"/>
                  <a:pt x="80332" y="30315"/>
                </a:cubicBezTo>
                <a:cubicBezTo>
                  <a:pt x="77541" y="30315"/>
                  <a:pt x="77541" y="30315"/>
                  <a:pt x="77541" y="30315"/>
                </a:cubicBezTo>
                <a:lnTo>
                  <a:pt x="77541" y="30315"/>
                </a:lnTo>
                <a:cubicBezTo>
                  <a:pt x="71960" y="30315"/>
                  <a:pt x="71960" y="30315"/>
                  <a:pt x="71960" y="30315"/>
                </a:cubicBezTo>
                <a:lnTo>
                  <a:pt x="71960" y="30315"/>
                </a:lnTo>
                <a:cubicBezTo>
                  <a:pt x="33887" y="30315"/>
                  <a:pt x="33887" y="30315"/>
                  <a:pt x="33887" y="30315"/>
                </a:cubicBezTo>
                <a:cubicBezTo>
                  <a:pt x="21129" y="30315"/>
                  <a:pt x="11362" y="42947"/>
                  <a:pt x="11362" y="58863"/>
                </a:cubicBezTo>
                <a:cubicBezTo>
                  <a:pt x="11362" y="76800"/>
                  <a:pt x="11362" y="76800"/>
                  <a:pt x="11362" y="76800"/>
                </a:cubicBezTo>
                <a:cubicBezTo>
                  <a:pt x="11362" y="80336"/>
                  <a:pt x="8571" y="83873"/>
                  <a:pt x="5780" y="83873"/>
                </a:cubicBezTo>
                <a:cubicBezTo>
                  <a:pt x="2990" y="83873"/>
                  <a:pt x="0" y="80336"/>
                  <a:pt x="0" y="76800"/>
                </a:cubicBezTo>
                <a:cubicBezTo>
                  <a:pt x="0" y="58863"/>
                  <a:pt x="0" y="58863"/>
                  <a:pt x="0" y="58863"/>
                </a:cubicBezTo>
                <a:cubicBezTo>
                  <a:pt x="0" y="35873"/>
                  <a:pt x="15548" y="16168"/>
                  <a:pt x="33887" y="16168"/>
                </a:cubicBezTo>
                <a:lnTo>
                  <a:pt x="33887" y="16168"/>
                </a:lnTo>
                <a:cubicBezTo>
                  <a:pt x="69169" y="16168"/>
                  <a:pt x="69169" y="16168"/>
                  <a:pt x="69169" y="16168"/>
                </a:cubicBezTo>
                <a:lnTo>
                  <a:pt x="69169" y="16168"/>
                </a:lnTo>
                <a:cubicBezTo>
                  <a:pt x="73355" y="16168"/>
                  <a:pt x="73355" y="16168"/>
                  <a:pt x="73355" y="16168"/>
                </a:cubicBezTo>
                <a:cubicBezTo>
                  <a:pt x="80332" y="16168"/>
                  <a:pt x="80332" y="16168"/>
                  <a:pt x="80332" y="16168"/>
                </a:cubicBezTo>
                <a:cubicBezTo>
                  <a:pt x="77541" y="12631"/>
                  <a:pt x="77541" y="12631"/>
                  <a:pt x="77541" y="12631"/>
                </a:cubicBezTo>
                <a:cubicBezTo>
                  <a:pt x="76146" y="10863"/>
                  <a:pt x="74750" y="8842"/>
                  <a:pt x="74750" y="7073"/>
                </a:cubicBezTo>
                <a:cubicBezTo>
                  <a:pt x="74750" y="3536"/>
                  <a:pt x="77541" y="0"/>
                  <a:pt x="80332" y="0"/>
                </a:cubicBezTo>
                <a:cubicBezTo>
                  <a:pt x="81727" y="0"/>
                  <a:pt x="83122" y="0"/>
                  <a:pt x="84518" y="1768"/>
                </a:cubicBezTo>
                <a:cubicBezTo>
                  <a:pt x="97275" y="19705"/>
                  <a:pt x="97275" y="19705"/>
                  <a:pt x="97275" y="19705"/>
                </a:cubicBezTo>
                <a:cubicBezTo>
                  <a:pt x="98671" y="19705"/>
                  <a:pt x="100066" y="21473"/>
                  <a:pt x="100066" y="23242"/>
                </a:cubicBezTo>
                <a:cubicBezTo>
                  <a:pt x="100066" y="25010"/>
                  <a:pt x="98671" y="26778"/>
                  <a:pt x="97275" y="28547"/>
                </a:cubicBezTo>
                <a:lnTo>
                  <a:pt x="84518" y="4471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8" name="Shape 5048"/>
          <p:cNvSpPr/>
          <p:nvPr/>
        </p:nvSpPr>
        <p:spPr>
          <a:xfrm>
            <a:off x="8703394" y="1075267"/>
            <a:ext cx="286201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22562"/>
                </a:moveTo>
                <a:lnTo>
                  <a:pt x="114219" y="22562"/>
                </a:lnTo>
                <a:cubicBezTo>
                  <a:pt x="108438" y="22562"/>
                  <a:pt x="108438" y="22562"/>
                  <a:pt x="108438" y="22562"/>
                </a:cubicBezTo>
                <a:cubicBezTo>
                  <a:pt x="108438" y="53510"/>
                  <a:pt x="108438" y="53510"/>
                  <a:pt x="108438" y="53510"/>
                </a:cubicBezTo>
                <a:cubicBezTo>
                  <a:pt x="108438" y="80266"/>
                  <a:pt x="108438" y="80266"/>
                  <a:pt x="108438" y="80266"/>
                </a:cubicBezTo>
                <a:cubicBezTo>
                  <a:pt x="108438" y="86056"/>
                  <a:pt x="108438" y="86056"/>
                  <a:pt x="108438" y="86056"/>
                </a:cubicBezTo>
                <a:cubicBezTo>
                  <a:pt x="108438" y="88851"/>
                  <a:pt x="105647" y="91647"/>
                  <a:pt x="102857" y="91647"/>
                </a:cubicBezTo>
                <a:cubicBezTo>
                  <a:pt x="73355" y="91647"/>
                  <a:pt x="73355" y="91647"/>
                  <a:pt x="73355" y="91647"/>
                </a:cubicBezTo>
                <a:cubicBezTo>
                  <a:pt x="91694" y="110016"/>
                  <a:pt x="91694" y="110016"/>
                  <a:pt x="91694" y="110016"/>
                </a:cubicBezTo>
                <a:lnTo>
                  <a:pt x="91694" y="110016"/>
                </a:lnTo>
                <a:cubicBezTo>
                  <a:pt x="93089" y="111414"/>
                  <a:pt x="93089" y="112811"/>
                  <a:pt x="93089" y="114209"/>
                </a:cubicBezTo>
                <a:cubicBezTo>
                  <a:pt x="93089" y="117004"/>
                  <a:pt x="91694" y="119800"/>
                  <a:pt x="87308" y="119800"/>
                </a:cubicBezTo>
                <a:cubicBezTo>
                  <a:pt x="85913" y="119800"/>
                  <a:pt x="84518" y="119800"/>
                  <a:pt x="84518" y="118402"/>
                </a:cubicBezTo>
                <a:lnTo>
                  <a:pt x="84518" y="118402"/>
                </a:lnTo>
                <a:cubicBezTo>
                  <a:pt x="64784" y="100232"/>
                  <a:pt x="64784" y="100232"/>
                  <a:pt x="64784" y="100232"/>
                </a:cubicBezTo>
                <a:cubicBezTo>
                  <a:pt x="64784" y="114209"/>
                  <a:pt x="64784" y="114209"/>
                  <a:pt x="64784" y="114209"/>
                </a:cubicBezTo>
                <a:cubicBezTo>
                  <a:pt x="64784" y="117004"/>
                  <a:pt x="63388" y="119800"/>
                  <a:pt x="59202" y="119800"/>
                </a:cubicBezTo>
                <a:cubicBezTo>
                  <a:pt x="56411" y="119800"/>
                  <a:pt x="53621" y="117004"/>
                  <a:pt x="53621" y="114209"/>
                </a:cubicBezTo>
                <a:cubicBezTo>
                  <a:pt x="53621" y="100232"/>
                  <a:pt x="53621" y="100232"/>
                  <a:pt x="53621" y="100232"/>
                </a:cubicBezTo>
                <a:cubicBezTo>
                  <a:pt x="35282" y="118402"/>
                  <a:pt x="35282" y="118402"/>
                  <a:pt x="35282" y="118402"/>
                </a:cubicBezTo>
                <a:lnTo>
                  <a:pt x="35282" y="118402"/>
                </a:lnTo>
                <a:cubicBezTo>
                  <a:pt x="33887" y="119800"/>
                  <a:pt x="32491" y="119800"/>
                  <a:pt x="31096" y="119800"/>
                </a:cubicBezTo>
                <a:cubicBezTo>
                  <a:pt x="28305" y="119800"/>
                  <a:pt x="25315" y="117004"/>
                  <a:pt x="25315" y="114209"/>
                </a:cubicBezTo>
                <a:cubicBezTo>
                  <a:pt x="25315" y="112811"/>
                  <a:pt x="26910" y="111414"/>
                  <a:pt x="28305" y="110016"/>
                </a:cubicBezTo>
                <a:lnTo>
                  <a:pt x="28305" y="110016"/>
                </a:lnTo>
                <a:cubicBezTo>
                  <a:pt x="46445" y="91647"/>
                  <a:pt x="46445" y="91647"/>
                  <a:pt x="46445" y="91647"/>
                </a:cubicBezTo>
                <a:cubicBezTo>
                  <a:pt x="16943" y="91647"/>
                  <a:pt x="16943" y="91647"/>
                  <a:pt x="16943" y="91647"/>
                </a:cubicBezTo>
                <a:cubicBezTo>
                  <a:pt x="12757" y="91647"/>
                  <a:pt x="11362" y="88851"/>
                  <a:pt x="11362" y="86056"/>
                </a:cubicBezTo>
                <a:cubicBezTo>
                  <a:pt x="11362" y="80266"/>
                  <a:pt x="11362" y="80266"/>
                  <a:pt x="11362" y="80266"/>
                </a:cubicBezTo>
                <a:cubicBezTo>
                  <a:pt x="11362" y="53510"/>
                  <a:pt x="11362" y="53510"/>
                  <a:pt x="11362" y="53510"/>
                </a:cubicBezTo>
                <a:cubicBezTo>
                  <a:pt x="11362" y="22562"/>
                  <a:pt x="11362" y="22562"/>
                  <a:pt x="11362" y="22562"/>
                </a:cubicBezTo>
                <a:cubicBezTo>
                  <a:pt x="5780" y="22562"/>
                  <a:pt x="5780" y="22562"/>
                  <a:pt x="5780" y="22562"/>
                </a:cubicBezTo>
                <a:cubicBezTo>
                  <a:pt x="1395" y="22562"/>
                  <a:pt x="0" y="19567"/>
                  <a:pt x="0" y="16772"/>
                </a:cubicBezTo>
                <a:cubicBezTo>
                  <a:pt x="0" y="12579"/>
                  <a:pt x="1395" y="11181"/>
                  <a:pt x="5780" y="11181"/>
                </a:cubicBezTo>
                <a:cubicBezTo>
                  <a:pt x="53621" y="11181"/>
                  <a:pt x="53621" y="11181"/>
                  <a:pt x="53621" y="11181"/>
                </a:cubicBezTo>
                <a:cubicBezTo>
                  <a:pt x="53621" y="5590"/>
                  <a:pt x="53621" y="5590"/>
                  <a:pt x="53621" y="5590"/>
                </a:cubicBezTo>
                <a:cubicBezTo>
                  <a:pt x="53621" y="1397"/>
                  <a:pt x="56411" y="0"/>
                  <a:pt x="59202" y="0"/>
                </a:cubicBezTo>
                <a:cubicBezTo>
                  <a:pt x="63388" y="0"/>
                  <a:pt x="64784" y="1397"/>
                  <a:pt x="64784" y="5590"/>
                </a:cubicBezTo>
                <a:cubicBezTo>
                  <a:pt x="64784" y="11181"/>
                  <a:pt x="64784" y="11181"/>
                  <a:pt x="64784" y="11181"/>
                </a:cubicBezTo>
                <a:cubicBezTo>
                  <a:pt x="114219" y="11181"/>
                  <a:pt x="114219" y="11181"/>
                  <a:pt x="114219" y="11181"/>
                </a:cubicBezTo>
                <a:cubicBezTo>
                  <a:pt x="117009" y="11181"/>
                  <a:pt x="119800" y="12579"/>
                  <a:pt x="119800" y="16772"/>
                </a:cubicBezTo>
                <a:cubicBezTo>
                  <a:pt x="119800" y="19567"/>
                  <a:pt x="117009" y="22562"/>
                  <a:pt x="114219" y="22562"/>
                </a:cubicBezTo>
                <a:close/>
                <a:moveTo>
                  <a:pt x="97275" y="47920"/>
                </a:moveTo>
                <a:lnTo>
                  <a:pt x="97275" y="47920"/>
                </a:lnTo>
                <a:cubicBezTo>
                  <a:pt x="97275" y="42329"/>
                  <a:pt x="97275" y="42329"/>
                  <a:pt x="97275" y="42329"/>
                </a:cubicBezTo>
                <a:cubicBezTo>
                  <a:pt x="97275" y="22562"/>
                  <a:pt x="97275" y="22562"/>
                  <a:pt x="97275" y="22562"/>
                </a:cubicBezTo>
                <a:cubicBezTo>
                  <a:pt x="22524" y="22562"/>
                  <a:pt x="22524" y="22562"/>
                  <a:pt x="22524" y="22562"/>
                </a:cubicBezTo>
                <a:cubicBezTo>
                  <a:pt x="22524" y="42329"/>
                  <a:pt x="22524" y="42329"/>
                  <a:pt x="22524" y="42329"/>
                </a:cubicBezTo>
                <a:cubicBezTo>
                  <a:pt x="22524" y="47920"/>
                  <a:pt x="22524" y="47920"/>
                  <a:pt x="22524" y="47920"/>
                </a:cubicBezTo>
                <a:cubicBezTo>
                  <a:pt x="22524" y="80266"/>
                  <a:pt x="22524" y="80266"/>
                  <a:pt x="22524" y="80266"/>
                </a:cubicBezTo>
                <a:cubicBezTo>
                  <a:pt x="97275" y="80266"/>
                  <a:pt x="97275" y="80266"/>
                  <a:pt x="97275" y="80266"/>
                </a:cubicBezTo>
                <a:lnTo>
                  <a:pt x="97275" y="4792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49" name="Shape 5049"/>
          <p:cNvSpPr/>
          <p:nvPr/>
        </p:nvSpPr>
        <p:spPr>
          <a:xfrm>
            <a:off x="8202018" y="1075267"/>
            <a:ext cx="288291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17" y="36539"/>
                </a:moveTo>
                <a:lnTo>
                  <a:pt x="5517" y="36539"/>
                </a:lnTo>
                <a:cubicBezTo>
                  <a:pt x="32118" y="36539"/>
                  <a:pt x="32118" y="36539"/>
                  <a:pt x="32118" y="36539"/>
                </a:cubicBezTo>
                <a:cubicBezTo>
                  <a:pt x="32118" y="47920"/>
                  <a:pt x="32118" y="47920"/>
                  <a:pt x="32118" y="47920"/>
                </a:cubicBezTo>
                <a:cubicBezTo>
                  <a:pt x="11231" y="47920"/>
                  <a:pt x="11231" y="47920"/>
                  <a:pt x="11231" y="47920"/>
                </a:cubicBezTo>
                <a:cubicBezTo>
                  <a:pt x="11231" y="108618"/>
                  <a:pt x="11231" y="108618"/>
                  <a:pt x="11231" y="108618"/>
                </a:cubicBezTo>
                <a:cubicBezTo>
                  <a:pt x="30738" y="108618"/>
                  <a:pt x="30738" y="108618"/>
                  <a:pt x="30738" y="108618"/>
                </a:cubicBezTo>
                <a:lnTo>
                  <a:pt x="30738" y="108618"/>
                </a:lnTo>
                <a:cubicBezTo>
                  <a:pt x="54384" y="108618"/>
                  <a:pt x="54384" y="108618"/>
                  <a:pt x="54384" y="108618"/>
                </a:cubicBezTo>
                <a:lnTo>
                  <a:pt x="54384" y="108618"/>
                </a:lnTo>
                <a:cubicBezTo>
                  <a:pt x="71133" y="108618"/>
                  <a:pt x="71133" y="108618"/>
                  <a:pt x="71133" y="108618"/>
                </a:cubicBezTo>
                <a:cubicBezTo>
                  <a:pt x="71133" y="87454"/>
                  <a:pt x="71133" y="87454"/>
                  <a:pt x="71133" y="87454"/>
                </a:cubicBezTo>
                <a:cubicBezTo>
                  <a:pt x="82167" y="87454"/>
                  <a:pt x="82167" y="87454"/>
                  <a:pt x="82167" y="87454"/>
                </a:cubicBezTo>
                <a:cubicBezTo>
                  <a:pt x="82167" y="114209"/>
                  <a:pt x="82167" y="114209"/>
                  <a:pt x="82167" y="114209"/>
                </a:cubicBezTo>
                <a:cubicBezTo>
                  <a:pt x="82167" y="117004"/>
                  <a:pt x="79408" y="119800"/>
                  <a:pt x="76650" y="119800"/>
                </a:cubicBezTo>
                <a:cubicBezTo>
                  <a:pt x="55763" y="119800"/>
                  <a:pt x="55763" y="119800"/>
                  <a:pt x="55763" y="119800"/>
                </a:cubicBezTo>
                <a:lnTo>
                  <a:pt x="55763" y="119800"/>
                </a:lnTo>
                <a:cubicBezTo>
                  <a:pt x="25024" y="119800"/>
                  <a:pt x="25024" y="119800"/>
                  <a:pt x="25024" y="119800"/>
                </a:cubicBezTo>
                <a:lnTo>
                  <a:pt x="25024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4"/>
                  <a:pt x="0" y="114209"/>
                </a:cubicBezTo>
                <a:cubicBezTo>
                  <a:pt x="0" y="42329"/>
                  <a:pt x="0" y="42329"/>
                  <a:pt x="0" y="42329"/>
                </a:cubicBezTo>
                <a:cubicBezTo>
                  <a:pt x="0" y="39534"/>
                  <a:pt x="2758" y="36539"/>
                  <a:pt x="5517" y="36539"/>
                </a:cubicBezTo>
                <a:close/>
                <a:moveTo>
                  <a:pt x="61280" y="81663"/>
                </a:moveTo>
                <a:lnTo>
                  <a:pt x="61280" y="81663"/>
                </a:lnTo>
                <a:lnTo>
                  <a:pt x="61280" y="81663"/>
                </a:lnTo>
                <a:cubicBezTo>
                  <a:pt x="43152" y="81663"/>
                  <a:pt x="43152" y="81663"/>
                  <a:pt x="43152" y="81663"/>
                </a:cubicBezTo>
                <a:cubicBezTo>
                  <a:pt x="40394" y="81663"/>
                  <a:pt x="37635" y="80266"/>
                  <a:pt x="37635" y="76073"/>
                </a:cubicBezTo>
                <a:cubicBezTo>
                  <a:pt x="37635" y="5590"/>
                  <a:pt x="37635" y="5590"/>
                  <a:pt x="37635" y="5590"/>
                </a:cubicBezTo>
                <a:cubicBezTo>
                  <a:pt x="37635" y="1397"/>
                  <a:pt x="40394" y="0"/>
                  <a:pt x="43152" y="0"/>
                </a:cubicBezTo>
                <a:cubicBezTo>
                  <a:pt x="114285" y="0"/>
                  <a:pt x="114285" y="0"/>
                  <a:pt x="114285" y="0"/>
                </a:cubicBezTo>
                <a:cubicBezTo>
                  <a:pt x="117044" y="0"/>
                  <a:pt x="119802" y="1397"/>
                  <a:pt x="119802" y="5590"/>
                </a:cubicBezTo>
                <a:cubicBezTo>
                  <a:pt x="119802" y="76073"/>
                  <a:pt x="119802" y="76073"/>
                  <a:pt x="119802" y="76073"/>
                </a:cubicBezTo>
                <a:cubicBezTo>
                  <a:pt x="119802" y="80266"/>
                  <a:pt x="117044" y="81663"/>
                  <a:pt x="114285" y="81663"/>
                </a:cubicBezTo>
                <a:cubicBezTo>
                  <a:pt x="93399" y="81663"/>
                  <a:pt x="93399" y="81663"/>
                  <a:pt x="93399" y="81663"/>
                </a:cubicBezTo>
                <a:lnTo>
                  <a:pt x="93399" y="81663"/>
                </a:lnTo>
                <a:lnTo>
                  <a:pt x="61280" y="81663"/>
                </a:lnTo>
                <a:close/>
                <a:moveTo>
                  <a:pt x="108571" y="70482"/>
                </a:moveTo>
                <a:lnTo>
                  <a:pt x="108571" y="70482"/>
                </a:lnTo>
                <a:cubicBezTo>
                  <a:pt x="108571" y="11181"/>
                  <a:pt x="108571" y="11181"/>
                  <a:pt x="108571" y="11181"/>
                </a:cubicBezTo>
                <a:cubicBezTo>
                  <a:pt x="48669" y="11181"/>
                  <a:pt x="48669" y="11181"/>
                  <a:pt x="48669" y="11181"/>
                </a:cubicBezTo>
                <a:cubicBezTo>
                  <a:pt x="48669" y="70482"/>
                  <a:pt x="48669" y="70482"/>
                  <a:pt x="48669" y="70482"/>
                </a:cubicBezTo>
                <a:cubicBezTo>
                  <a:pt x="66798" y="70482"/>
                  <a:pt x="66798" y="70482"/>
                  <a:pt x="66798" y="70482"/>
                </a:cubicBezTo>
                <a:lnTo>
                  <a:pt x="66798" y="70482"/>
                </a:lnTo>
                <a:cubicBezTo>
                  <a:pt x="92019" y="70482"/>
                  <a:pt x="92019" y="70482"/>
                  <a:pt x="92019" y="70482"/>
                </a:cubicBezTo>
                <a:lnTo>
                  <a:pt x="92019" y="70482"/>
                </a:lnTo>
                <a:lnTo>
                  <a:pt x="108571" y="70482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0" name="Shape 5050"/>
          <p:cNvSpPr/>
          <p:nvPr/>
        </p:nvSpPr>
        <p:spPr>
          <a:xfrm>
            <a:off x="7702731" y="1075267"/>
            <a:ext cx="286203" cy="2841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81663"/>
                </a:moveTo>
                <a:lnTo>
                  <a:pt x="114019" y="81663"/>
                </a:lnTo>
                <a:cubicBezTo>
                  <a:pt x="88704" y="81663"/>
                  <a:pt x="88704" y="81663"/>
                  <a:pt x="88704" y="81663"/>
                </a:cubicBezTo>
                <a:cubicBezTo>
                  <a:pt x="88704" y="70482"/>
                  <a:pt x="88704" y="70482"/>
                  <a:pt x="88704" y="70482"/>
                </a:cubicBezTo>
                <a:cubicBezTo>
                  <a:pt x="108438" y="70482"/>
                  <a:pt x="108438" y="70482"/>
                  <a:pt x="108438" y="70482"/>
                </a:cubicBezTo>
                <a:cubicBezTo>
                  <a:pt x="108438" y="11181"/>
                  <a:pt x="108438" y="11181"/>
                  <a:pt x="108438" y="11181"/>
                </a:cubicBezTo>
                <a:cubicBezTo>
                  <a:pt x="90099" y="11181"/>
                  <a:pt x="90099" y="11181"/>
                  <a:pt x="90099" y="11181"/>
                </a:cubicBezTo>
                <a:lnTo>
                  <a:pt x="90099" y="11181"/>
                </a:lnTo>
                <a:cubicBezTo>
                  <a:pt x="66179" y="11181"/>
                  <a:pt x="66179" y="11181"/>
                  <a:pt x="66179" y="11181"/>
                </a:cubicBezTo>
                <a:lnTo>
                  <a:pt x="66179" y="11181"/>
                </a:lnTo>
                <a:cubicBezTo>
                  <a:pt x="49235" y="11181"/>
                  <a:pt x="49235" y="11181"/>
                  <a:pt x="49235" y="11181"/>
                </a:cubicBezTo>
                <a:cubicBezTo>
                  <a:pt x="49235" y="30948"/>
                  <a:pt x="49235" y="30948"/>
                  <a:pt x="49235" y="30948"/>
                </a:cubicBezTo>
                <a:cubicBezTo>
                  <a:pt x="38073" y="30948"/>
                  <a:pt x="38073" y="30948"/>
                  <a:pt x="38073" y="30948"/>
                </a:cubicBezTo>
                <a:cubicBezTo>
                  <a:pt x="38073" y="5590"/>
                  <a:pt x="38073" y="5590"/>
                  <a:pt x="38073" y="5590"/>
                </a:cubicBezTo>
                <a:cubicBezTo>
                  <a:pt x="38073" y="1397"/>
                  <a:pt x="39468" y="0"/>
                  <a:pt x="43654" y="0"/>
                </a:cubicBezTo>
                <a:cubicBezTo>
                  <a:pt x="63388" y="0"/>
                  <a:pt x="63388" y="0"/>
                  <a:pt x="63388" y="0"/>
                </a:cubicBezTo>
                <a:lnTo>
                  <a:pt x="63388" y="0"/>
                </a:lnTo>
                <a:cubicBezTo>
                  <a:pt x="95880" y="0"/>
                  <a:pt x="95880" y="0"/>
                  <a:pt x="95880" y="0"/>
                </a:cubicBezTo>
                <a:lnTo>
                  <a:pt x="95880" y="0"/>
                </a:ln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1397"/>
                  <a:pt x="119800" y="5590"/>
                </a:cubicBezTo>
                <a:cubicBezTo>
                  <a:pt x="119800" y="76073"/>
                  <a:pt x="119800" y="76073"/>
                  <a:pt x="119800" y="76073"/>
                </a:cubicBezTo>
                <a:cubicBezTo>
                  <a:pt x="119800" y="80266"/>
                  <a:pt x="118405" y="81663"/>
                  <a:pt x="114019" y="81663"/>
                </a:cubicBezTo>
                <a:close/>
                <a:moveTo>
                  <a:pt x="57807" y="36539"/>
                </a:moveTo>
                <a:lnTo>
                  <a:pt x="57807" y="36539"/>
                </a:lnTo>
                <a:lnTo>
                  <a:pt x="57807" y="36539"/>
                </a:lnTo>
                <a:cubicBezTo>
                  <a:pt x="77541" y="36539"/>
                  <a:pt x="77541" y="36539"/>
                  <a:pt x="77541" y="36539"/>
                </a:cubicBezTo>
                <a:cubicBezTo>
                  <a:pt x="80332" y="36539"/>
                  <a:pt x="83122" y="39534"/>
                  <a:pt x="83122" y="42329"/>
                </a:cubicBezTo>
                <a:cubicBezTo>
                  <a:pt x="83122" y="114209"/>
                  <a:pt x="83122" y="114209"/>
                  <a:pt x="83122" y="114209"/>
                </a:cubicBezTo>
                <a:cubicBezTo>
                  <a:pt x="83122" y="117004"/>
                  <a:pt x="80332" y="119800"/>
                  <a:pt x="77541" y="119800"/>
                </a:cubicBezTo>
                <a:cubicBezTo>
                  <a:pt x="5581" y="119800"/>
                  <a:pt x="5581" y="119800"/>
                  <a:pt x="5581" y="119800"/>
                </a:cubicBezTo>
                <a:cubicBezTo>
                  <a:pt x="2790" y="119800"/>
                  <a:pt x="0" y="117004"/>
                  <a:pt x="0" y="114209"/>
                </a:cubicBezTo>
                <a:cubicBezTo>
                  <a:pt x="0" y="42329"/>
                  <a:pt x="0" y="42329"/>
                  <a:pt x="0" y="42329"/>
                </a:cubicBezTo>
                <a:cubicBezTo>
                  <a:pt x="0" y="39534"/>
                  <a:pt x="2790" y="36539"/>
                  <a:pt x="5581" y="36539"/>
                </a:cubicBezTo>
                <a:cubicBezTo>
                  <a:pt x="26710" y="36539"/>
                  <a:pt x="26710" y="36539"/>
                  <a:pt x="26710" y="36539"/>
                </a:cubicBezTo>
                <a:lnTo>
                  <a:pt x="26710" y="36539"/>
                </a:lnTo>
                <a:lnTo>
                  <a:pt x="57807" y="36539"/>
                </a:lnTo>
                <a:close/>
                <a:moveTo>
                  <a:pt x="11362" y="47920"/>
                </a:moveTo>
                <a:lnTo>
                  <a:pt x="11362" y="47920"/>
                </a:lnTo>
                <a:cubicBezTo>
                  <a:pt x="11362" y="108618"/>
                  <a:pt x="11362" y="108618"/>
                  <a:pt x="11362" y="108618"/>
                </a:cubicBezTo>
                <a:cubicBezTo>
                  <a:pt x="71960" y="108618"/>
                  <a:pt x="71960" y="108618"/>
                  <a:pt x="71960" y="108618"/>
                </a:cubicBezTo>
                <a:cubicBezTo>
                  <a:pt x="71960" y="47920"/>
                  <a:pt x="71960" y="47920"/>
                  <a:pt x="71960" y="47920"/>
                </a:cubicBezTo>
                <a:cubicBezTo>
                  <a:pt x="52026" y="47920"/>
                  <a:pt x="52026" y="47920"/>
                  <a:pt x="52026" y="47920"/>
                </a:cubicBezTo>
                <a:lnTo>
                  <a:pt x="52026" y="47920"/>
                </a:lnTo>
                <a:cubicBezTo>
                  <a:pt x="28106" y="47920"/>
                  <a:pt x="28106" y="47920"/>
                  <a:pt x="28106" y="47920"/>
                </a:cubicBezTo>
                <a:lnTo>
                  <a:pt x="28106" y="47920"/>
                </a:lnTo>
                <a:lnTo>
                  <a:pt x="11362" y="4792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974963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6" name="Shape 5056"/>
          <p:cNvSpPr/>
          <p:nvPr/>
        </p:nvSpPr>
        <p:spPr>
          <a:xfrm>
            <a:off x="7590238" y="22108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7" name="Shape 5057"/>
          <p:cNvSpPr/>
          <p:nvPr/>
        </p:nvSpPr>
        <p:spPr>
          <a:xfrm>
            <a:off x="3279478" y="22011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8" name="Shape 5058"/>
          <p:cNvSpPr/>
          <p:nvPr/>
        </p:nvSpPr>
        <p:spPr>
          <a:xfrm>
            <a:off x="3758019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59" name="Shape 5059"/>
          <p:cNvSpPr/>
          <p:nvPr/>
        </p:nvSpPr>
        <p:spPr>
          <a:xfrm>
            <a:off x="2122032" y="22011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0" name="Shape 5060"/>
          <p:cNvSpPr/>
          <p:nvPr/>
        </p:nvSpPr>
        <p:spPr>
          <a:xfrm>
            <a:off x="4308537" y="21758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1" name="Shape 5061"/>
          <p:cNvSpPr/>
          <p:nvPr/>
        </p:nvSpPr>
        <p:spPr>
          <a:xfrm>
            <a:off x="4868780" y="21855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2" name="Shape 5062"/>
          <p:cNvSpPr/>
          <p:nvPr/>
        </p:nvSpPr>
        <p:spPr>
          <a:xfrm>
            <a:off x="6514494" y="21855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3" name="Shape 5063"/>
          <p:cNvSpPr/>
          <p:nvPr/>
        </p:nvSpPr>
        <p:spPr>
          <a:xfrm>
            <a:off x="1030724" y="21855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4" name="Shape 5064"/>
          <p:cNvSpPr/>
          <p:nvPr/>
        </p:nvSpPr>
        <p:spPr>
          <a:xfrm>
            <a:off x="5413461" y="21913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5" name="Shape 5065"/>
          <p:cNvSpPr/>
          <p:nvPr/>
        </p:nvSpPr>
        <p:spPr>
          <a:xfrm>
            <a:off x="9794250" y="22225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6" name="Shape 5066"/>
          <p:cNvSpPr/>
          <p:nvPr/>
        </p:nvSpPr>
        <p:spPr>
          <a:xfrm>
            <a:off x="2660876" y="27595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7" name="Shape 5067"/>
          <p:cNvSpPr/>
          <p:nvPr/>
        </p:nvSpPr>
        <p:spPr>
          <a:xfrm>
            <a:off x="2697837" y="21408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8" name="Shape 5068"/>
          <p:cNvSpPr/>
          <p:nvPr/>
        </p:nvSpPr>
        <p:spPr>
          <a:xfrm>
            <a:off x="9210663" y="27595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69" name="Shape 5069"/>
          <p:cNvSpPr/>
          <p:nvPr/>
        </p:nvSpPr>
        <p:spPr>
          <a:xfrm>
            <a:off x="4862943" y="27323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0" name="Shape 5070"/>
          <p:cNvSpPr/>
          <p:nvPr/>
        </p:nvSpPr>
        <p:spPr>
          <a:xfrm>
            <a:off x="10340876" y="27926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1" name="Shape 5071"/>
          <p:cNvSpPr/>
          <p:nvPr/>
        </p:nvSpPr>
        <p:spPr>
          <a:xfrm>
            <a:off x="9796195" y="28607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2" name="Shape 5072"/>
          <p:cNvSpPr/>
          <p:nvPr/>
        </p:nvSpPr>
        <p:spPr>
          <a:xfrm>
            <a:off x="3217229" y="32635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3" name="Shape 5073"/>
          <p:cNvSpPr/>
          <p:nvPr/>
        </p:nvSpPr>
        <p:spPr>
          <a:xfrm>
            <a:off x="3211394" y="38706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4" name="Shape 5074"/>
          <p:cNvSpPr/>
          <p:nvPr/>
        </p:nvSpPr>
        <p:spPr>
          <a:xfrm>
            <a:off x="2676439" y="38180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5" name="Shape 5075"/>
          <p:cNvSpPr/>
          <p:nvPr/>
        </p:nvSpPr>
        <p:spPr>
          <a:xfrm>
            <a:off x="1594858" y="38316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6" name="Shape 5076"/>
          <p:cNvSpPr/>
          <p:nvPr/>
        </p:nvSpPr>
        <p:spPr>
          <a:xfrm>
            <a:off x="3758019" y="32927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7" name="Shape 5077"/>
          <p:cNvSpPr/>
          <p:nvPr/>
        </p:nvSpPr>
        <p:spPr>
          <a:xfrm>
            <a:off x="6537837" y="32732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8" name="Shape 5078"/>
          <p:cNvSpPr/>
          <p:nvPr/>
        </p:nvSpPr>
        <p:spPr>
          <a:xfrm>
            <a:off x="4872670" y="32868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79" name="Shape 5079"/>
          <p:cNvSpPr/>
          <p:nvPr/>
        </p:nvSpPr>
        <p:spPr>
          <a:xfrm>
            <a:off x="5394007" y="32868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0" name="Shape 5080"/>
          <p:cNvSpPr/>
          <p:nvPr/>
        </p:nvSpPr>
        <p:spPr>
          <a:xfrm>
            <a:off x="5944524" y="32771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1" name="Shape 5081"/>
          <p:cNvSpPr/>
          <p:nvPr/>
        </p:nvSpPr>
        <p:spPr>
          <a:xfrm>
            <a:off x="2680330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2" name="Shape 5082"/>
          <p:cNvSpPr/>
          <p:nvPr/>
        </p:nvSpPr>
        <p:spPr>
          <a:xfrm>
            <a:off x="2122032" y="38180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083" name="Shape 5083"/>
          <p:cNvGrpSpPr/>
          <p:nvPr/>
        </p:nvGrpSpPr>
        <p:grpSpPr>
          <a:xfrm>
            <a:off x="3767746" y="3821969"/>
            <a:ext cx="254833" cy="251008"/>
            <a:chOff x="7197121" y="8332915"/>
            <a:chExt cx="553829" cy="543285"/>
          </a:xfrm>
          <a:solidFill>
            <a:srgbClr val="151517"/>
          </a:solidFill>
        </p:grpSpPr>
        <p:sp>
          <p:nvSpPr>
            <p:cNvPr id="5084" name="Shape 5084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85" name="Shape 5085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086" name="Shape 5086"/>
          <p:cNvSpPr/>
          <p:nvPr/>
        </p:nvSpPr>
        <p:spPr>
          <a:xfrm>
            <a:off x="9794250" y="49427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7" name="Shape 5087"/>
          <p:cNvSpPr/>
          <p:nvPr/>
        </p:nvSpPr>
        <p:spPr>
          <a:xfrm>
            <a:off x="8724341" y="38083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8" name="Shape 5088"/>
          <p:cNvSpPr/>
          <p:nvPr/>
        </p:nvSpPr>
        <p:spPr>
          <a:xfrm>
            <a:off x="10321423" y="22147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89" name="Shape 5089"/>
          <p:cNvSpPr/>
          <p:nvPr/>
        </p:nvSpPr>
        <p:spPr>
          <a:xfrm>
            <a:off x="9208718" y="43687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0" name="Shape 5090"/>
          <p:cNvSpPr/>
          <p:nvPr/>
        </p:nvSpPr>
        <p:spPr>
          <a:xfrm>
            <a:off x="10364219" y="49680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1" name="Shape 5091"/>
          <p:cNvSpPr/>
          <p:nvPr/>
        </p:nvSpPr>
        <p:spPr>
          <a:xfrm>
            <a:off x="5471819" y="38219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2" name="Shape 5092"/>
          <p:cNvSpPr/>
          <p:nvPr/>
        </p:nvSpPr>
        <p:spPr>
          <a:xfrm>
            <a:off x="4862943" y="38219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093" name="Shape 5093"/>
          <p:cNvGrpSpPr/>
          <p:nvPr/>
        </p:nvGrpSpPr>
        <p:grpSpPr>
          <a:xfrm>
            <a:off x="4351333" y="3808349"/>
            <a:ext cx="177021" cy="274357"/>
            <a:chOff x="8527946" y="7535335"/>
            <a:chExt cx="385131" cy="596900"/>
          </a:xfrm>
          <a:solidFill>
            <a:srgbClr val="151517"/>
          </a:solidFill>
        </p:grpSpPr>
        <p:sp>
          <p:nvSpPr>
            <p:cNvPr id="5094" name="Shape 5094"/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95" name="Shape 5095"/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96" name="Shape 5096"/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097" name="Shape 5097"/>
          <p:cNvSpPr/>
          <p:nvPr/>
        </p:nvSpPr>
        <p:spPr>
          <a:xfrm>
            <a:off x="10868050" y="22050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8" name="Shape 5098"/>
          <p:cNvSpPr/>
          <p:nvPr/>
        </p:nvSpPr>
        <p:spPr>
          <a:xfrm>
            <a:off x="4331880" y="16562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99" name="Shape 5099"/>
          <p:cNvSpPr/>
          <p:nvPr/>
        </p:nvSpPr>
        <p:spPr>
          <a:xfrm>
            <a:off x="8131028" y="16407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0" name="Shape 5100"/>
          <p:cNvSpPr/>
          <p:nvPr/>
        </p:nvSpPr>
        <p:spPr>
          <a:xfrm>
            <a:off x="8667927" y="16465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1" name="Shape 5101"/>
          <p:cNvSpPr/>
          <p:nvPr/>
        </p:nvSpPr>
        <p:spPr>
          <a:xfrm>
            <a:off x="6498932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2" name="Shape 5102"/>
          <p:cNvSpPr/>
          <p:nvPr/>
        </p:nvSpPr>
        <p:spPr>
          <a:xfrm>
            <a:off x="7590238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3" name="Shape 5103"/>
          <p:cNvSpPr/>
          <p:nvPr/>
        </p:nvSpPr>
        <p:spPr>
          <a:xfrm>
            <a:off x="1040452" y="16407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4" name="Shape 5104"/>
          <p:cNvSpPr/>
          <p:nvPr/>
        </p:nvSpPr>
        <p:spPr>
          <a:xfrm>
            <a:off x="3221119" y="16835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5" name="Shape 5105"/>
          <p:cNvSpPr/>
          <p:nvPr/>
        </p:nvSpPr>
        <p:spPr>
          <a:xfrm>
            <a:off x="5394008" y="16271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6" name="Shape 5106"/>
          <p:cNvSpPr/>
          <p:nvPr/>
        </p:nvSpPr>
        <p:spPr>
          <a:xfrm>
            <a:off x="7029994" y="16699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7" name="Shape 5107"/>
          <p:cNvSpPr/>
          <p:nvPr/>
        </p:nvSpPr>
        <p:spPr>
          <a:xfrm>
            <a:off x="2666713" y="16407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8" name="Shape 5108"/>
          <p:cNvSpPr/>
          <p:nvPr/>
        </p:nvSpPr>
        <p:spPr>
          <a:xfrm>
            <a:off x="2174555" y="16271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09" name="Shape 5109"/>
          <p:cNvSpPr/>
          <p:nvPr/>
        </p:nvSpPr>
        <p:spPr>
          <a:xfrm>
            <a:off x="10317533" y="33394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0" name="Shape 5110"/>
          <p:cNvSpPr/>
          <p:nvPr/>
        </p:nvSpPr>
        <p:spPr>
          <a:xfrm>
            <a:off x="8695163" y="27420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1" name="Shape 5111"/>
          <p:cNvSpPr/>
          <p:nvPr/>
        </p:nvSpPr>
        <p:spPr>
          <a:xfrm>
            <a:off x="3787199" y="27615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2" name="Shape 5112"/>
          <p:cNvSpPr/>
          <p:nvPr/>
        </p:nvSpPr>
        <p:spPr>
          <a:xfrm>
            <a:off x="8681545" y="21913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3" name="Shape 5113"/>
          <p:cNvSpPr/>
          <p:nvPr/>
        </p:nvSpPr>
        <p:spPr>
          <a:xfrm>
            <a:off x="1594858" y="32868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4" name="Shape 5114"/>
          <p:cNvSpPr/>
          <p:nvPr/>
        </p:nvSpPr>
        <p:spPr>
          <a:xfrm>
            <a:off x="7039722" y="27264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5" name="Shape 5115"/>
          <p:cNvSpPr/>
          <p:nvPr/>
        </p:nvSpPr>
        <p:spPr>
          <a:xfrm>
            <a:off x="1044342" y="32246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6" name="Shape 5116"/>
          <p:cNvSpPr/>
          <p:nvPr/>
        </p:nvSpPr>
        <p:spPr>
          <a:xfrm>
            <a:off x="8140756" y="27323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7" name="Shape 5117"/>
          <p:cNvSpPr/>
          <p:nvPr/>
        </p:nvSpPr>
        <p:spPr>
          <a:xfrm>
            <a:off x="7580512" y="27362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8" name="Shape 5118"/>
          <p:cNvSpPr/>
          <p:nvPr/>
        </p:nvSpPr>
        <p:spPr>
          <a:xfrm>
            <a:off x="3211394" y="27323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19" name="Shape 5119"/>
          <p:cNvSpPr/>
          <p:nvPr/>
        </p:nvSpPr>
        <p:spPr>
          <a:xfrm>
            <a:off x="4337715" y="27654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0" name="Shape 5120"/>
          <p:cNvSpPr/>
          <p:nvPr/>
        </p:nvSpPr>
        <p:spPr>
          <a:xfrm>
            <a:off x="5967867" y="27459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1" name="Shape 5121"/>
          <p:cNvSpPr/>
          <p:nvPr/>
        </p:nvSpPr>
        <p:spPr>
          <a:xfrm>
            <a:off x="9757289" y="33394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2" name="Shape 5122"/>
          <p:cNvSpPr/>
          <p:nvPr/>
        </p:nvSpPr>
        <p:spPr>
          <a:xfrm>
            <a:off x="5403733" y="27420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3" name="Shape 5123"/>
          <p:cNvSpPr/>
          <p:nvPr/>
        </p:nvSpPr>
        <p:spPr>
          <a:xfrm>
            <a:off x="1575405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4" name="Shape 5124"/>
          <p:cNvSpPr/>
          <p:nvPr/>
        </p:nvSpPr>
        <p:spPr>
          <a:xfrm>
            <a:off x="1633764" y="16310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5" name="Shape 5125"/>
          <p:cNvSpPr/>
          <p:nvPr/>
        </p:nvSpPr>
        <p:spPr>
          <a:xfrm>
            <a:off x="9191212" y="33043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6" name="Shape 5126"/>
          <p:cNvSpPr/>
          <p:nvPr/>
        </p:nvSpPr>
        <p:spPr>
          <a:xfrm>
            <a:off x="6514493" y="27459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7" name="Shape 5127"/>
          <p:cNvSpPr/>
          <p:nvPr/>
        </p:nvSpPr>
        <p:spPr>
          <a:xfrm>
            <a:off x="8127138" y="43590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8" name="Shape 5128"/>
          <p:cNvSpPr/>
          <p:nvPr/>
        </p:nvSpPr>
        <p:spPr>
          <a:xfrm>
            <a:off x="8667927" y="44076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29" name="Shape 5129"/>
          <p:cNvSpPr/>
          <p:nvPr/>
        </p:nvSpPr>
        <p:spPr>
          <a:xfrm>
            <a:off x="1030724" y="49291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0" name="Shape 5130"/>
          <p:cNvSpPr/>
          <p:nvPr/>
        </p:nvSpPr>
        <p:spPr>
          <a:xfrm>
            <a:off x="1575405" y="49135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1" name="Shape 5131"/>
          <p:cNvSpPr/>
          <p:nvPr/>
        </p:nvSpPr>
        <p:spPr>
          <a:xfrm>
            <a:off x="4341606" y="49427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2" name="Shape 5132"/>
          <p:cNvSpPr/>
          <p:nvPr/>
        </p:nvSpPr>
        <p:spPr>
          <a:xfrm>
            <a:off x="4849326" y="48999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3" name="Shape 5133"/>
          <p:cNvSpPr/>
          <p:nvPr/>
        </p:nvSpPr>
        <p:spPr>
          <a:xfrm>
            <a:off x="1044342" y="27362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4" name="Shape 5134"/>
          <p:cNvSpPr/>
          <p:nvPr/>
        </p:nvSpPr>
        <p:spPr>
          <a:xfrm>
            <a:off x="8136865" y="22108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5" name="Shape 5135"/>
          <p:cNvSpPr/>
          <p:nvPr/>
        </p:nvSpPr>
        <p:spPr>
          <a:xfrm>
            <a:off x="2131758" y="43687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6" name="Shape 5136"/>
          <p:cNvSpPr/>
          <p:nvPr/>
        </p:nvSpPr>
        <p:spPr>
          <a:xfrm>
            <a:off x="5938688" y="49524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7" name="Shape 5137"/>
          <p:cNvSpPr/>
          <p:nvPr/>
        </p:nvSpPr>
        <p:spPr>
          <a:xfrm>
            <a:off x="7039722" y="38219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8" name="Shape 5138"/>
          <p:cNvSpPr/>
          <p:nvPr/>
        </p:nvSpPr>
        <p:spPr>
          <a:xfrm>
            <a:off x="2122032" y="49680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39" name="Shape 5139"/>
          <p:cNvSpPr/>
          <p:nvPr/>
        </p:nvSpPr>
        <p:spPr>
          <a:xfrm>
            <a:off x="2666713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0" name="Shape 5140"/>
          <p:cNvSpPr/>
          <p:nvPr/>
        </p:nvSpPr>
        <p:spPr>
          <a:xfrm>
            <a:off x="3211394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1" name="Shape 5141"/>
          <p:cNvSpPr/>
          <p:nvPr/>
        </p:nvSpPr>
        <p:spPr>
          <a:xfrm>
            <a:off x="3758019" y="49680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2" name="Shape 5142"/>
          <p:cNvSpPr/>
          <p:nvPr/>
        </p:nvSpPr>
        <p:spPr>
          <a:xfrm>
            <a:off x="5938688" y="17029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3" name="Shape 5143"/>
          <p:cNvSpPr/>
          <p:nvPr/>
        </p:nvSpPr>
        <p:spPr>
          <a:xfrm>
            <a:off x="6485314" y="49193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4" name="Shape 5144"/>
          <p:cNvSpPr/>
          <p:nvPr/>
        </p:nvSpPr>
        <p:spPr>
          <a:xfrm>
            <a:off x="7576622" y="38278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5" name="Shape 5145"/>
          <p:cNvSpPr/>
          <p:nvPr/>
        </p:nvSpPr>
        <p:spPr>
          <a:xfrm>
            <a:off x="3211394" y="44076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6" name="Shape 5146"/>
          <p:cNvSpPr/>
          <p:nvPr/>
        </p:nvSpPr>
        <p:spPr>
          <a:xfrm>
            <a:off x="5938688" y="38569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7" name="Shape 5147"/>
          <p:cNvSpPr/>
          <p:nvPr/>
        </p:nvSpPr>
        <p:spPr>
          <a:xfrm>
            <a:off x="8121303" y="32966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8" name="Shape 5148"/>
          <p:cNvSpPr/>
          <p:nvPr/>
        </p:nvSpPr>
        <p:spPr>
          <a:xfrm>
            <a:off x="2122032" y="32771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49" name="Shape 5149"/>
          <p:cNvSpPr/>
          <p:nvPr/>
        </p:nvSpPr>
        <p:spPr>
          <a:xfrm>
            <a:off x="7059175" y="32674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0" name="Shape 5150"/>
          <p:cNvSpPr/>
          <p:nvPr/>
        </p:nvSpPr>
        <p:spPr>
          <a:xfrm>
            <a:off x="1030724" y="43979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1" name="Shape 5151"/>
          <p:cNvSpPr/>
          <p:nvPr/>
        </p:nvSpPr>
        <p:spPr>
          <a:xfrm>
            <a:off x="1575405" y="43881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2" name="Shape 5152"/>
          <p:cNvSpPr/>
          <p:nvPr/>
        </p:nvSpPr>
        <p:spPr>
          <a:xfrm>
            <a:off x="4888232" y="16271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3" name="Shape 5153"/>
          <p:cNvSpPr/>
          <p:nvPr/>
        </p:nvSpPr>
        <p:spPr>
          <a:xfrm>
            <a:off x="7029994" y="49777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4" name="Shape 5154"/>
          <p:cNvSpPr/>
          <p:nvPr/>
        </p:nvSpPr>
        <p:spPr>
          <a:xfrm>
            <a:off x="5394008" y="48999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5" name="Shape 5155"/>
          <p:cNvSpPr/>
          <p:nvPr/>
        </p:nvSpPr>
        <p:spPr>
          <a:xfrm>
            <a:off x="8121303" y="49427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6" name="Shape 5156"/>
          <p:cNvSpPr/>
          <p:nvPr/>
        </p:nvSpPr>
        <p:spPr>
          <a:xfrm>
            <a:off x="3767746" y="16601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7" name="Shape 5157"/>
          <p:cNvSpPr/>
          <p:nvPr/>
        </p:nvSpPr>
        <p:spPr>
          <a:xfrm>
            <a:off x="8704889" y="49193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8" name="Shape 5158"/>
          <p:cNvSpPr/>
          <p:nvPr/>
        </p:nvSpPr>
        <p:spPr>
          <a:xfrm>
            <a:off x="1059904" y="38219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59" name="Shape 5159"/>
          <p:cNvSpPr/>
          <p:nvPr/>
        </p:nvSpPr>
        <p:spPr>
          <a:xfrm>
            <a:off x="7586347" y="32674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0" name="Shape 5160"/>
          <p:cNvSpPr/>
          <p:nvPr/>
        </p:nvSpPr>
        <p:spPr>
          <a:xfrm>
            <a:off x="2695891" y="43531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1" name="Shape 5161"/>
          <p:cNvSpPr/>
          <p:nvPr/>
        </p:nvSpPr>
        <p:spPr>
          <a:xfrm>
            <a:off x="4318263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2" name="Shape 5162"/>
          <p:cNvSpPr/>
          <p:nvPr/>
        </p:nvSpPr>
        <p:spPr>
          <a:xfrm>
            <a:off x="3767746" y="43726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3" name="Shape 5163"/>
          <p:cNvSpPr/>
          <p:nvPr/>
        </p:nvSpPr>
        <p:spPr>
          <a:xfrm>
            <a:off x="4327990" y="43726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4" name="Shape 5164"/>
          <p:cNvSpPr/>
          <p:nvPr/>
        </p:nvSpPr>
        <p:spPr>
          <a:xfrm>
            <a:off x="7029994" y="43687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5" name="Shape 5165"/>
          <p:cNvSpPr/>
          <p:nvPr/>
        </p:nvSpPr>
        <p:spPr>
          <a:xfrm>
            <a:off x="6543673" y="38122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6" name="Shape 5166"/>
          <p:cNvSpPr/>
          <p:nvPr/>
        </p:nvSpPr>
        <p:spPr>
          <a:xfrm>
            <a:off x="4862943" y="43881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7" name="Shape 5167"/>
          <p:cNvSpPr/>
          <p:nvPr/>
        </p:nvSpPr>
        <p:spPr>
          <a:xfrm>
            <a:off x="5954250" y="43590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8" name="Shape 5168"/>
          <p:cNvSpPr/>
          <p:nvPr/>
        </p:nvSpPr>
        <p:spPr>
          <a:xfrm>
            <a:off x="6479478" y="43531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69" name="Shape 5169"/>
          <p:cNvSpPr/>
          <p:nvPr/>
        </p:nvSpPr>
        <p:spPr>
          <a:xfrm>
            <a:off x="7576622" y="43687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0" name="Shape 5170"/>
          <p:cNvSpPr/>
          <p:nvPr/>
        </p:nvSpPr>
        <p:spPr>
          <a:xfrm>
            <a:off x="7029994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1" name="Shape 5171"/>
          <p:cNvSpPr/>
          <p:nvPr/>
        </p:nvSpPr>
        <p:spPr>
          <a:xfrm>
            <a:off x="5436803" y="43784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2" name="Shape 5172"/>
          <p:cNvSpPr/>
          <p:nvPr/>
        </p:nvSpPr>
        <p:spPr>
          <a:xfrm>
            <a:off x="10829145" y="38316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3" name="Shape 5173"/>
          <p:cNvSpPr/>
          <p:nvPr/>
        </p:nvSpPr>
        <p:spPr>
          <a:xfrm>
            <a:off x="9230117" y="38414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4" name="Shape 5174"/>
          <p:cNvSpPr/>
          <p:nvPr/>
        </p:nvSpPr>
        <p:spPr>
          <a:xfrm>
            <a:off x="10282517" y="38706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5" name="Shape 5175"/>
          <p:cNvSpPr/>
          <p:nvPr/>
        </p:nvSpPr>
        <p:spPr>
          <a:xfrm>
            <a:off x="9737836" y="38258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6" name="Shape 5176"/>
          <p:cNvSpPr/>
          <p:nvPr/>
        </p:nvSpPr>
        <p:spPr>
          <a:xfrm>
            <a:off x="10842761" y="16738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7" name="Shape 5177"/>
          <p:cNvSpPr/>
          <p:nvPr/>
        </p:nvSpPr>
        <p:spPr>
          <a:xfrm>
            <a:off x="10298080" y="16582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8" name="Shape 5178"/>
          <p:cNvSpPr/>
          <p:nvPr/>
        </p:nvSpPr>
        <p:spPr>
          <a:xfrm>
            <a:off x="9776742" y="16446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79" name="Shape 5179"/>
          <p:cNvSpPr/>
          <p:nvPr/>
        </p:nvSpPr>
        <p:spPr>
          <a:xfrm>
            <a:off x="7615526" y="48999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0" name="Shape 5180"/>
          <p:cNvSpPr/>
          <p:nvPr/>
        </p:nvSpPr>
        <p:spPr>
          <a:xfrm>
            <a:off x="10829145" y="33394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1" name="Shape 5181"/>
          <p:cNvSpPr/>
          <p:nvPr/>
        </p:nvSpPr>
        <p:spPr>
          <a:xfrm>
            <a:off x="8704889" y="32635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2" name="Shape 5182"/>
          <p:cNvSpPr/>
          <p:nvPr/>
        </p:nvSpPr>
        <p:spPr>
          <a:xfrm>
            <a:off x="10305861" y="43590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3" name="Shape 5183"/>
          <p:cNvSpPr/>
          <p:nvPr/>
        </p:nvSpPr>
        <p:spPr>
          <a:xfrm>
            <a:off x="9813703" y="43590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4" name="Shape 5184"/>
          <p:cNvSpPr/>
          <p:nvPr/>
        </p:nvSpPr>
        <p:spPr>
          <a:xfrm>
            <a:off x="9191212" y="17166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5" name="Shape 5185"/>
          <p:cNvSpPr/>
          <p:nvPr/>
        </p:nvSpPr>
        <p:spPr>
          <a:xfrm>
            <a:off x="10829145" y="27790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6" name="Shape 5186"/>
          <p:cNvSpPr/>
          <p:nvPr/>
        </p:nvSpPr>
        <p:spPr>
          <a:xfrm>
            <a:off x="8131028" y="38278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7" name="Shape 5187"/>
          <p:cNvSpPr/>
          <p:nvPr/>
        </p:nvSpPr>
        <p:spPr>
          <a:xfrm>
            <a:off x="5995101" y="21408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8" name="Shape 5188"/>
          <p:cNvSpPr/>
          <p:nvPr/>
        </p:nvSpPr>
        <p:spPr>
          <a:xfrm>
            <a:off x="10850542" y="48765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9" name="Shape 5189"/>
          <p:cNvSpPr/>
          <p:nvPr/>
        </p:nvSpPr>
        <p:spPr>
          <a:xfrm>
            <a:off x="9243733" y="49991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0" name="Shape 5190"/>
          <p:cNvSpPr/>
          <p:nvPr/>
        </p:nvSpPr>
        <p:spPr>
          <a:xfrm>
            <a:off x="10790238" y="43979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1" name="Shape 5191"/>
          <p:cNvSpPr/>
          <p:nvPr/>
        </p:nvSpPr>
        <p:spPr>
          <a:xfrm>
            <a:off x="9191211" y="22186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2" name="Shape 5192"/>
          <p:cNvSpPr/>
          <p:nvPr/>
        </p:nvSpPr>
        <p:spPr>
          <a:xfrm>
            <a:off x="1604585" y="27225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93" name="Shape 5193"/>
          <p:cNvSpPr/>
          <p:nvPr/>
        </p:nvSpPr>
        <p:spPr>
          <a:xfrm>
            <a:off x="2151212" y="27323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rgbClr val="151517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6053704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2638269" cy="3429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6379131" y="1354707"/>
            <a:ext cx="2089859" cy="8788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577560" y="4319905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7560" y="1430040"/>
            <a:ext cx="4020486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BUSINESSNOW!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77560" y="3850137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219" y="5906124"/>
            <a:ext cx="5464182" cy="4940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13119" y="5999277"/>
            <a:ext cx="5075208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i="1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400" b="1" i="1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70968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6259210" y="1594550"/>
            <a:ext cx="2089859" cy="8788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457639" y="4559748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57638" y="1669883"/>
            <a:ext cx="4692541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SECRETARYHERE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7639" y="4089980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6886" y="4213090"/>
            <a:ext cx="2863121" cy="8777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8004" y="4269653"/>
            <a:ext cx="2640884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MELINDA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8004" y="4775444"/>
            <a:ext cx="2752003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SECRETARY DEFINISION</a:t>
            </a:r>
            <a:endParaRPr lang="id-ID" sz="1000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74468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862751" y="1451121"/>
            <a:ext cx="2089859" cy="8788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61180" y="4416319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1179" y="1526454"/>
            <a:ext cx="4430489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MANAGER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OFFICE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1180" y="3946551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219" y="5906124"/>
            <a:ext cx="5464182" cy="4940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3119" y="5999277"/>
            <a:ext cx="5075208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i="1" spc="300" dirty="0" smtClean="0">
                <a:solidFill>
                  <a:schemeClr val="bg1"/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400" b="1" i="1" spc="300" dirty="0">
              <a:solidFill>
                <a:schemeClr val="bg1"/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96600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87997" y="440308"/>
            <a:ext cx="2089859" cy="8788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850913" y="1319135"/>
            <a:ext cx="363367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6425" y="515641"/>
            <a:ext cx="4692541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SECRETARYABOUT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6426" y="2935738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850913" y="3096854"/>
            <a:ext cx="363367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931923" y="2738860"/>
            <a:ext cx="3507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931580" y="5063064"/>
            <a:ext cx="363367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7012590" y="4705070"/>
            <a:ext cx="35076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38147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637899" y="1645993"/>
            <a:ext cx="2089859" cy="8788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36328" y="4611191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6327" y="1721326"/>
            <a:ext cx="4430489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OUR</a:t>
            </a:r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ANALYSIS</a:t>
            </a:r>
          </a:p>
          <a:p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6328" y="4141423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689388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2338466" cy="3429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392525" y="0"/>
            <a:ext cx="799475" cy="6858000"/>
            <a:chOff x="11392525" y="0"/>
            <a:chExt cx="799475" cy="6858000"/>
          </a:xfrm>
        </p:grpSpPr>
        <p:sp>
          <p:nvSpPr>
            <p:cNvPr id="4" name="Rectangle 3"/>
            <p:cNvSpPr/>
            <p:nvPr/>
          </p:nvSpPr>
          <p:spPr>
            <a:xfrm>
              <a:off x="11392525" y="0"/>
              <a:ext cx="799475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392525" y="6115987"/>
              <a:ext cx="799475" cy="74201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4749"/>
            <p:cNvSpPr/>
            <p:nvPr/>
          </p:nvSpPr>
          <p:spPr>
            <a:xfrm>
              <a:off x="11647307" y="6400209"/>
              <a:ext cx="289909" cy="1735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19" y="68144"/>
                  </a:moveTo>
                  <a:lnTo>
                    <a:pt x="114019" y="68144"/>
                  </a:lnTo>
                  <a:cubicBezTo>
                    <a:pt x="5581" y="68144"/>
                    <a:pt x="5581" y="68144"/>
                    <a:pt x="5581" y="68144"/>
                  </a:cubicBezTo>
                  <a:cubicBezTo>
                    <a:pt x="2790" y="68144"/>
                    <a:pt x="0" y="65817"/>
                    <a:pt x="0" y="58504"/>
                  </a:cubicBezTo>
                  <a:cubicBezTo>
                    <a:pt x="0" y="53850"/>
                    <a:pt x="2790" y="49196"/>
                    <a:pt x="5581" y="49196"/>
                  </a:cubicBezTo>
                  <a:cubicBezTo>
                    <a:pt x="114019" y="49196"/>
                    <a:pt x="114019" y="49196"/>
                    <a:pt x="114019" y="49196"/>
                  </a:cubicBezTo>
                  <a:cubicBezTo>
                    <a:pt x="118405" y="49196"/>
                    <a:pt x="119800" y="53850"/>
                    <a:pt x="119800" y="58504"/>
                  </a:cubicBezTo>
                  <a:cubicBezTo>
                    <a:pt x="119800" y="65817"/>
                    <a:pt x="118405" y="68144"/>
                    <a:pt x="114019" y="68144"/>
                  </a:cubicBezTo>
                  <a:close/>
                  <a:moveTo>
                    <a:pt x="114019" y="18614"/>
                  </a:moveTo>
                  <a:lnTo>
                    <a:pt x="114019" y="18614"/>
                  </a:lnTo>
                  <a:cubicBezTo>
                    <a:pt x="5581" y="18614"/>
                    <a:pt x="5581" y="18614"/>
                    <a:pt x="5581" y="18614"/>
                  </a:cubicBezTo>
                  <a:cubicBezTo>
                    <a:pt x="2790" y="18614"/>
                    <a:pt x="0" y="13961"/>
                    <a:pt x="0" y="9307"/>
                  </a:cubicBezTo>
                  <a:cubicBezTo>
                    <a:pt x="0" y="4653"/>
                    <a:pt x="2790" y="0"/>
                    <a:pt x="5581" y="0"/>
                  </a:cubicBezTo>
                  <a:cubicBezTo>
                    <a:pt x="114019" y="0"/>
                    <a:pt x="114019" y="0"/>
                    <a:pt x="114019" y="0"/>
                  </a:cubicBezTo>
                  <a:cubicBezTo>
                    <a:pt x="118405" y="0"/>
                    <a:pt x="119800" y="4653"/>
                    <a:pt x="119800" y="9307"/>
                  </a:cubicBezTo>
                  <a:cubicBezTo>
                    <a:pt x="119800" y="13961"/>
                    <a:pt x="118405" y="18614"/>
                    <a:pt x="114019" y="18614"/>
                  </a:cubicBezTo>
                  <a:close/>
                  <a:moveTo>
                    <a:pt x="5581" y="101052"/>
                  </a:moveTo>
                  <a:lnTo>
                    <a:pt x="5581" y="101052"/>
                  </a:lnTo>
                  <a:cubicBezTo>
                    <a:pt x="114019" y="101052"/>
                    <a:pt x="114019" y="101052"/>
                    <a:pt x="114019" y="101052"/>
                  </a:cubicBezTo>
                  <a:cubicBezTo>
                    <a:pt x="118405" y="101052"/>
                    <a:pt x="119800" y="103379"/>
                    <a:pt x="119800" y="110360"/>
                  </a:cubicBezTo>
                  <a:cubicBezTo>
                    <a:pt x="119800" y="115013"/>
                    <a:pt x="118405" y="119667"/>
                    <a:pt x="114019" y="119667"/>
                  </a:cubicBezTo>
                  <a:cubicBezTo>
                    <a:pt x="5581" y="119667"/>
                    <a:pt x="5581" y="119667"/>
                    <a:pt x="5581" y="119667"/>
                  </a:cubicBezTo>
                  <a:cubicBezTo>
                    <a:pt x="2790" y="119667"/>
                    <a:pt x="0" y="115013"/>
                    <a:pt x="0" y="110360"/>
                  </a:cubicBezTo>
                  <a:cubicBezTo>
                    <a:pt x="0" y="103379"/>
                    <a:pt x="2790" y="101052"/>
                    <a:pt x="5581" y="1010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1074971" y="3176909"/>
              <a:ext cx="1584481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FINANCIAL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11469970" y="249632"/>
              <a:ext cx="635732" cy="494671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  <a:defRPr sz="3200"/>
              </a:pPr>
              <a:r>
                <a:rPr lang="en-US" sz="1400" b="1" spc="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</a:t>
              </a:r>
              <a:endParaRPr lang="en-US" sz="1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6300237" y="1076529"/>
            <a:ext cx="2254149" cy="7735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317732" y="3861463"/>
            <a:ext cx="4430488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 is an association or collection of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17731" y="1076529"/>
            <a:ext cx="4952371" cy="212365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400" spc="300" dirty="0" smtClean="0">
                <a:solidFill>
                  <a:schemeClr val="bg1"/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TEAM</a:t>
            </a:r>
            <a:r>
              <a:rPr lang="en-US" sz="44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44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Fashion Script Personal Use" panose="02000500000000000000" pitchFamily="2" charset="0"/>
                <a:cs typeface="Arial" panose="020B0604020202020204" pitchFamily="34" charset="0"/>
              </a:rPr>
              <a:t>DISCUSSION NOW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7732" y="3301756"/>
            <a:ext cx="4289858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0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972618" y="5456422"/>
            <a:ext cx="482857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72618" y="5044338"/>
            <a:ext cx="5075208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b="1" i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Fashion Script Personal Use" panose="02000500000000000000" pitchFamily="2" charset="0"/>
                <a:cs typeface="Aharoni" panose="02010803020104030203" pitchFamily="2" charset="-79"/>
              </a:rPr>
              <a:t>BUSINESS PRESENTATION TEMPLATE</a:t>
            </a:r>
            <a:endParaRPr lang="id-ID" sz="1400" b="1" i="1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Fashion Script Personal Use" panose="02000500000000000000" pitchFamily="2" charset="0"/>
              <a:cs typeface="Aharoni" panose="02010803020104030203" pitchFamily="2" charset="-79"/>
            </a:endParaRP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972618" y="5639184"/>
            <a:ext cx="4828575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 company.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64838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2068</Words>
  <Application>Microsoft Office PowerPoint</Application>
  <PresentationFormat>Widescreen</PresentationFormat>
  <Paragraphs>254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Aharoni</vt:lpstr>
      <vt:lpstr>Arial</vt:lpstr>
      <vt:lpstr>Arial Black</vt:lpstr>
      <vt:lpstr>Calibri</vt:lpstr>
      <vt:lpstr>Calibri Light</vt:lpstr>
      <vt:lpstr>Fashion Script Personal Use</vt:lpstr>
      <vt:lpstr>Gill Sans</vt:lpstr>
      <vt:lpstr>Lato</vt:lpstr>
      <vt:lpstr>Montserrat</vt:lpstr>
      <vt:lpstr>Montserrat Light</vt:lpstr>
      <vt:lpstr>Open Sans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23</cp:revision>
  <dcterms:created xsi:type="dcterms:W3CDTF">2020-05-03T16:19:56Z</dcterms:created>
  <dcterms:modified xsi:type="dcterms:W3CDTF">2020-05-04T17:07:31Z</dcterms:modified>
</cp:coreProperties>
</file>