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6" r:id="rId3"/>
    <p:sldId id="284" r:id="rId4"/>
    <p:sldId id="287" r:id="rId5"/>
    <p:sldId id="265" r:id="rId6"/>
    <p:sldId id="288" r:id="rId7"/>
    <p:sldId id="293" r:id="rId8"/>
    <p:sldId id="273" r:id="rId9"/>
    <p:sldId id="289" r:id="rId10"/>
    <p:sldId id="291" r:id="rId11"/>
    <p:sldId id="261" r:id="rId1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F23"/>
    <a:srgbClr val="B86A07"/>
    <a:srgbClr val="000000"/>
    <a:srgbClr val="486357"/>
    <a:srgbClr val="181816"/>
    <a:srgbClr val="604090"/>
    <a:srgbClr val="BEA69E"/>
    <a:srgbClr val="E9DFDE"/>
    <a:srgbClr val="2B2C28"/>
    <a:srgbClr val="8C58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4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dPt>
            <c:idx val="0"/>
            <c:bubble3D val="0"/>
            <c:spPr>
              <a:solidFill>
                <a:srgbClr val="192F2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902-4313-AF2C-629A110EB8D6}"/>
              </c:ext>
            </c:extLst>
          </c:dPt>
          <c:dPt>
            <c:idx val="1"/>
            <c:bubble3D val="0"/>
            <c:spPr>
              <a:solidFill>
                <a:srgbClr val="B86A0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902-4313-AF2C-629A110EB8D6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902-4313-AF2C-629A110EB8D6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902-4313-AF2C-629A110EB8D6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02-4313-AF2C-629A110EB8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dPt>
            <c:idx val="0"/>
            <c:bubble3D val="0"/>
            <c:spPr>
              <a:solidFill>
                <a:srgbClr val="192F2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B69-4598-9804-7A6BD0916E92}"/>
              </c:ext>
            </c:extLst>
          </c:dPt>
          <c:dPt>
            <c:idx val="1"/>
            <c:bubble3D val="0"/>
            <c:spPr>
              <a:solidFill>
                <a:srgbClr val="B86A0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B69-4598-9804-7A6BD0916E92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B69-4598-9804-7A6BD0916E92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B69-4598-9804-7A6BD0916E92}"/>
              </c:ext>
            </c:extLst>
          </c:dPt>
          <c:cat>
            <c:strRef>
              <c:f>Sheet1!$A$2:$A$5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69-4598-9804-7A6BD0916E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EBD1202-58B2-421A-8890-7948CACDA5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49850" y="0"/>
            <a:ext cx="4438650" cy="7772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60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7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9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4D51809-E560-47C1-B229-2203DDF7FB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5234" y="0"/>
            <a:ext cx="3898900" cy="7772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4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D4D158B-5A34-41A6-A1DE-55E7B5866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225" y="325438"/>
            <a:ext cx="4945063" cy="31511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2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9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4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EA92B2-EE37-4237-9BB8-D940CB51A5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70510" y="578184"/>
            <a:ext cx="6870700" cy="5822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5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8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6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D1F56-9A70-47F6-9D54-7BC125E2207F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D9AC0-23A9-48CB-9E16-9F0F52ED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53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9" Type="http://schemas.openxmlformats.org/officeDocument/2006/relationships/image" Target="../media/image7.png"/><Relationship Id="rId3" Type="http://schemas.openxmlformats.org/officeDocument/2006/relationships/image" Target="../media/image29.svg"/><Relationship Id="rId21" Type="http://schemas.openxmlformats.org/officeDocument/2006/relationships/image" Target="../media/image47.svg"/><Relationship Id="rId34" Type="http://schemas.openxmlformats.org/officeDocument/2006/relationships/image" Target="../media/image58.png"/><Relationship Id="rId42" Type="http://schemas.openxmlformats.org/officeDocument/2006/relationships/image" Target="../media/image8.png"/><Relationship Id="rId47" Type="http://schemas.openxmlformats.org/officeDocument/2006/relationships/image" Target="../media/image10.png"/><Relationship Id="rId50" Type="http://schemas.openxmlformats.org/officeDocument/2006/relationships/image" Target="../media/image67.pn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5" Type="http://schemas.openxmlformats.org/officeDocument/2006/relationships/image" Target="../media/image51.svg"/><Relationship Id="rId33" Type="http://schemas.openxmlformats.org/officeDocument/2006/relationships/image" Target="../media/image21.svg"/><Relationship Id="rId38" Type="http://schemas.openxmlformats.org/officeDocument/2006/relationships/image" Target="../media/image6.png"/><Relationship Id="rId46" Type="http://schemas.openxmlformats.org/officeDocument/2006/relationships/image" Target="../media/image64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5.svg"/><Relationship Id="rId41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24" Type="http://schemas.openxmlformats.org/officeDocument/2006/relationships/image" Target="../media/image50.png"/><Relationship Id="rId32" Type="http://schemas.openxmlformats.org/officeDocument/2006/relationships/image" Target="../media/image20.png"/><Relationship Id="rId37" Type="http://schemas.openxmlformats.org/officeDocument/2006/relationships/image" Target="../media/image5.png"/><Relationship Id="rId40" Type="http://schemas.openxmlformats.org/officeDocument/2006/relationships/image" Target="../media/image60.png"/><Relationship Id="rId45" Type="http://schemas.openxmlformats.org/officeDocument/2006/relationships/image" Target="../media/image9.pn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23" Type="http://schemas.openxmlformats.org/officeDocument/2006/relationships/image" Target="../media/image49.svg"/><Relationship Id="rId28" Type="http://schemas.openxmlformats.org/officeDocument/2006/relationships/image" Target="../media/image54.png"/><Relationship Id="rId36" Type="http://schemas.openxmlformats.org/officeDocument/2006/relationships/image" Target="../media/image27.png"/><Relationship Id="rId49" Type="http://schemas.openxmlformats.org/officeDocument/2006/relationships/image" Target="../media/image66.svg"/><Relationship Id="rId10" Type="http://schemas.openxmlformats.org/officeDocument/2006/relationships/image" Target="../media/image36.png"/><Relationship Id="rId19" Type="http://schemas.openxmlformats.org/officeDocument/2006/relationships/image" Target="../media/image45.svg"/><Relationship Id="rId31" Type="http://schemas.openxmlformats.org/officeDocument/2006/relationships/image" Target="../media/image57.svg"/><Relationship Id="rId44" Type="http://schemas.openxmlformats.org/officeDocument/2006/relationships/image" Target="../media/image63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8.png"/><Relationship Id="rId27" Type="http://schemas.openxmlformats.org/officeDocument/2006/relationships/image" Target="../media/image53.svg"/><Relationship Id="rId30" Type="http://schemas.openxmlformats.org/officeDocument/2006/relationships/image" Target="../media/image56.png"/><Relationship Id="rId35" Type="http://schemas.openxmlformats.org/officeDocument/2006/relationships/image" Target="../media/image59.svg"/><Relationship Id="rId43" Type="http://schemas.openxmlformats.org/officeDocument/2006/relationships/image" Target="../media/image62.png"/><Relationship Id="rId48" Type="http://schemas.openxmlformats.org/officeDocument/2006/relationships/image" Target="../media/image65.png"/><Relationship Id="rId8" Type="http://schemas.openxmlformats.org/officeDocument/2006/relationships/image" Target="../media/image34.png"/><Relationship Id="rId51" Type="http://schemas.openxmlformats.org/officeDocument/2006/relationships/image" Target="../media/image68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sv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svg"/><Relationship Id="rId10" Type="http://schemas.openxmlformats.org/officeDocument/2006/relationships/image" Target="../media/image19.sv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3325354-3CFB-401F-8A21-AC53A7BC0B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16285" y="-1"/>
            <a:ext cx="7842113" cy="7772399"/>
          </a:xfrm>
          <a:solidFill>
            <a:schemeClr val="bg1">
              <a:lumMod val="95000"/>
            </a:schemeClr>
          </a:solidFill>
        </p:spPr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9E410D-1A50-498E-BD9F-CA44CDD2CAAE}"/>
              </a:ext>
            </a:extLst>
          </p:cNvPr>
          <p:cNvSpPr txBox="1">
            <a:spLocks/>
          </p:cNvSpPr>
          <p:nvPr/>
        </p:nvSpPr>
        <p:spPr>
          <a:xfrm rot="16200000">
            <a:off x="-1647697" y="3245999"/>
            <a:ext cx="5721380" cy="1280402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None/>
            </a:pPr>
            <a:r>
              <a:rPr lang="en-US" sz="9600" spc="600" dirty="0">
                <a:solidFill>
                  <a:srgbClr val="192F23"/>
                </a:solidFill>
                <a:latin typeface="Theano Didot" panose="02060603060706020203" pitchFamily="18" charset="0"/>
                <a:sym typeface="Didot"/>
              </a:rPr>
              <a:t>PROFIT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4BD75B0-6995-4228-8CD2-39C3A465C0B0}"/>
              </a:ext>
            </a:extLst>
          </p:cNvPr>
          <p:cNvSpPr txBox="1">
            <a:spLocks/>
          </p:cNvSpPr>
          <p:nvPr/>
        </p:nvSpPr>
        <p:spPr>
          <a:xfrm>
            <a:off x="316684" y="4064328"/>
            <a:ext cx="1792618" cy="344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1600" i="1" spc="600" dirty="0">
                <a:solidFill>
                  <a:srgbClr val="B86A07"/>
                </a:solidFill>
                <a:latin typeface="Tw Cen MT" panose="020B0602020104020603" pitchFamily="34" charset="0"/>
                <a:sym typeface="Didot"/>
              </a:rPr>
              <a:t>THE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5C9AD83-032E-4786-933C-D0E6338F8871}"/>
              </a:ext>
            </a:extLst>
          </p:cNvPr>
          <p:cNvSpPr txBox="1">
            <a:spLocks/>
          </p:cNvSpPr>
          <p:nvPr/>
        </p:nvSpPr>
        <p:spPr>
          <a:xfrm>
            <a:off x="676894" y="7049770"/>
            <a:ext cx="2573551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1000" b="1" spc="600" dirty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2019 MEDIA KIT</a:t>
            </a:r>
          </a:p>
        </p:txBody>
      </p:sp>
    </p:spTree>
    <p:extLst>
      <p:ext uri="{BB962C8B-B14F-4D97-AF65-F5344CB8AC3E}">
        <p14:creationId xmlns:p14="http://schemas.microsoft.com/office/powerpoint/2010/main" val="2340863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5367DC5-BCD0-4EB0-8E5E-53F20EAE6DC0}"/>
              </a:ext>
            </a:extLst>
          </p:cNvPr>
          <p:cNvSpPr/>
          <p:nvPr/>
        </p:nvSpPr>
        <p:spPr>
          <a:xfrm>
            <a:off x="2216285" y="0"/>
            <a:ext cx="7842114" cy="777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9C5BBC-C43F-4B35-8C70-136C9843F03E}"/>
              </a:ext>
            </a:extLst>
          </p:cNvPr>
          <p:cNvGrpSpPr/>
          <p:nvPr/>
        </p:nvGrpSpPr>
        <p:grpSpPr>
          <a:xfrm rot="5400000">
            <a:off x="3780713" y="-1323880"/>
            <a:ext cx="1792618" cy="5721380"/>
            <a:chOff x="108704" y="1025510"/>
            <a:chExt cx="1792618" cy="5721380"/>
          </a:xfrm>
        </p:grpSpPr>
        <p:sp>
          <p:nvSpPr>
            <p:cNvPr id="3" name="Subtitle 2">
              <a:extLst>
                <a:ext uri="{FF2B5EF4-FFF2-40B4-BE49-F238E27FC236}">
                  <a16:creationId xmlns:a16="http://schemas.microsoft.com/office/drawing/2014/main" id="{029E410D-1A50-498E-BD9F-CA44CDD2CAAE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-1647697" y="3245999"/>
              <a:ext cx="5721380" cy="128040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51460" indent="-251460" algn="l" defTabSz="1005840" rtl="0" eaLnBrk="1" latinLnBrk="0" hangingPunct="1"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438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5730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6022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6314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6606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6898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190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74820" indent="-251460" algn="l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buNone/>
              </a:pPr>
              <a:r>
                <a:rPr lang="en-US" sz="6000" spc="600" dirty="0">
                  <a:solidFill>
                    <a:srgbClr val="192F23"/>
                  </a:solidFill>
                  <a:latin typeface="Theano Didot" panose="02060603060706020203" pitchFamily="18" charset="0"/>
                  <a:sym typeface="Didot"/>
                </a:rPr>
                <a:t>PROFIT</a:t>
              </a:r>
            </a:p>
          </p:txBody>
        </p:sp>
        <p:sp>
          <p:nvSpPr>
            <p:cNvPr id="4" name="Subtitle 2">
              <a:extLst>
                <a:ext uri="{FF2B5EF4-FFF2-40B4-BE49-F238E27FC236}">
                  <a16:creationId xmlns:a16="http://schemas.microsoft.com/office/drawing/2014/main" id="{44BD75B0-6995-4228-8CD2-39C3A465C0B0}"/>
                </a:ext>
              </a:extLst>
            </p:cNvPr>
            <p:cNvSpPr txBox="1">
              <a:spLocks/>
            </p:cNvSpPr>
            <p:nvPr/>
          </p:nvSpPr>
          <p:spPr>
            <a:xfrm>
              <a:off x="108704" y="4008946"/>
              <a:ext cx="1792618" cy="3442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1005840" rtl="0" eaLnBrk="1" latinLnBrk="0" hangingPunct="1"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None/>
                <a:defRPr sz="264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292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584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9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0876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168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1752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044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23360" indent="0" algn="ctr" defTabSz="1005840" rtl="0" eaLnBrk="1" latinLnBrk="0" hangingPunct="1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None/>
                <a:defRPr sz="176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r>
                <a:rPr lang="en-US" sz="1000" i="1" spc="600" dirty="0">
                  <a:solidFill>
                    <a:srgbClr val="B86A07"/>
                  </a:solidFill>
                  <a:latin typeface="Tw Cen MT" panose="020B0602020104020603" pitchFamily="34" charset="0"/>
                  <a:sym typeface="Didot"/>
                </a:rPr>
                <a:t>THE</a:t>
              </a:r>
            </a:p>
          </p:txBody>
        </p:sp>
      </p:grpSp>
      <p:sp>
        <p:nvSpPr>
          <p:cNvPr id="9" name="Text Box 676">
            <a:extLst>
              <a:ext uri="{FF2B5EF4-FFF2-40B4-BE49-F238E27FC236}">
                <a16:creationId xmlns:a16="http://schemas.microsoft.com/office/drawing/2014/main" id="{AB08C2A8-A432-4CDA-ABF8-97D485900D95}"/>
              </a:ext>
            </a:extLst>
          </p:cNvPr>
          <p:cNvSpPr txBox="1">
            <a:spLocks/>
          </p:cNvSpPr>
          <p:nvPr/>
        </p:nvSpPr>
        <p:spPr>
          <a:xfrm>
            <a:off x="3031937" y="4550233"/>
            <a:ext cx="5173579" cy="1630767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/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NAME GOES HERE</a:t>
            </a:r>
            <a:br>
              <a:rPr lang="en-US" sz="1400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400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www.yoursite.com</a:t>
            </a:r>
            <a:endParaRPr lang="en-US" sz="1400" i="1" dirty="0">
              <a:solidFill>
                <a:srgbClr val="192F23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hello@yoursite.com</a:t>
            </a:r>
            <a:endParaRPr lang="en-US" sz="1400" i="1" dirty="0">
              <a:solidFill>
                <a:srgbClr val="192F23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i="1" spc="300" dirty="0">
                <a:solidFill>
                  <a:srgbClr val="192F23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+1 123 456 7890</a:t>
            </a:r>
            <a:endParaRPr lang="en-US" sz="1400" i="1" dirty="0">
              <a:solidFill>
                <a:srgbClr val="192F23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5E4815-DD24-4788-AC55-DC599C0B5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421" y="6299554"/>
            <a:ext cx="457203" cy="4572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95FF8A-8D67-4DE0-BEF5-51C27FF2E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937" y="6329868"/>
            <a:ext cx="396577" cy="3965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D214C6-869A-48D8-BCBF-26AD957FF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530" y="6316055"/>
            <a:ext cx="396577" cy="3965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41FE87-C719-4EF2-903D-8465C7F8C9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79" y="6329868"/>
            <a:ext cx="396577" cy="3965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02A776-19F2-4272-87AC-9D8895B3FA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289" y="6349059"/>
            <a:ext cx="396577" cy="39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808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2">
            <a:extLst>
              <a:ext uri="{FF2B5EF4-FFF2-40B4-BE49-F238E27FC236}">
                <a16:creationId xmlns:a16="http://schemas.microsoft.com/office/drawing/2014/main" id="{F298A09C-4ED3-4E5C-85E6-4DFECF77C223}"/>
              </a:ext>
            </a:extLst>
          </p:cNvPr>
          <p:cNvSpPr>
            <a:spLocks/>
          </p:cNvSpPr>
          <p:nvPr/>
        </p:nvSpPr>
        <p:spPr bwMode="auto">
          <a:xfrm>
            <a:off x="4718190" y="2603013"/>
            <a:ext cx="435686" cy="463300"/>
          </a:xfrm>
          <a:custGeom>
            <a:avLst/>
            <a:gdLst>
              <a:gd name="T0" fmla="*/ 15 w 120"/>
              <a:gd name="T1" fmla="*/ 66 h 128"/>
              <a:gd name="T2" fmla="*/ 14 w 120"/>
              <a:gd name="T3" fmla="*/ 67 h 128"/>
              <a:gd name="T4" fmla="*/ 15 w 120"/>
              <a:gd name="T5" fmla="*/ 118 h 128"/>
              <a:gd name="T6" fmla="*/ 40 w 120"/>
              <a:gd name="T7" fmla="*/ 128 h 128"/>
              <a:gd name="T8" fmla="*/ 66 w 120"/>
              <a:gd name="T9" fmla="*/ 118 h 128"/>
              <a:gd name="T10" fmla="*/ 67 w 120"/>
              <a:gd name="T11" fmla="*/ 117 h 128"/>
              <a:gd name="T12" fmla="*/ 67 w 120"/>
              <a:gd name="T13" fmla="*/ 117 h 128"/>
              <a:gd name="T14" fmla="*/ 118 w 120"/>
              <a:gd name="T15" fmla="*/ 66 h 128"/>
              <a:gd name="T16" fmla="*/ 113 w 120"/>
              <a:gd name="T17" fmla="*/ 61 h 128"/>
              <a:gd name="T18" fmla="*/ 61 w 120"/>
              <a:gd name="T19" fmla="*/ 113 h 128"/>
              <a:gd name="T20" fmla="*/ 40 w 120"/>
              <a:gd name="T21" fmla="*/ 121 h 128"/>
              <a:gd name="T22" fmla="*/ 20 w 120"/>
              <a:gd name="T23" fmla="*/ 113 h 128"/>
              <a:gd name="T24" fmla="*/ 11 w 120"/>
              <a:gd name="T25" fmla="*/ 92 h 128"/>
              <a:gd name="T26" fmla="*/ 20 w 120"/>
              <a:gd name="T27" fmla="*/ 72 h 128"/>
              <a:gd name="T28" fmla="*/ 80 w 120"/>
              <a:gd name="T29" fmla="*/ 12 h 128"/>
              <a:gd name="T30" fmla="*/ 80 w 120"/>
              <a:gd name="T31" fmla="*/ 13 h 128"/>
              <a:gd name="T32" fmla="*/ 93 w 120"/>
              <a:gd name="T33" fmla="*/ 7 h 128"/>
              <a:gd name="T34" fmla="*/ 107 w 120"/>
              <a:gd name="T35" fmla="*/ 13 h 128"/>
              <a:gd name="T36" fmla="*/ 113 w 120"/>
              <a:gd name="T37" fmla="*/ 27 h 128"/>
              <a:gd name="T38" fmla="*/ 108 w 120"/>
              <a:gd name="T39" fmla="*/ 40 h 128"/>
              <a:gd name="T40" fmla="*/ 108 w 120"/>
              <a:gd name="T41" fmla="*/ 40 h 128"/>
              <a:gd name="T42" fmla="*/ 108 w 120"/>
              <a:gd name="T43" fmla="*/ 40 h 128"/>
              <a:gd name="T44" fmla="*/ 107 w 120"/>
              <a:gd name="T45" fmla="*/ 41 h 128"/>
              <a:gd name="T46" fmla="*/ 107 w 120"/>
              <a:gd name="T47" fmla="*/ 41 h 128"/>
              <a:gd name="T48" fmla="*/ 49 w 120"/>
              <a:gd name="T49" fmla="*/ 98 h 128"/>
              <a:gd name="T50" fmla="*/ 34 w 120"/>
              <a:gd name="T51" fmla="*/ 98 h 128"/>
              <a:gd name="T52" fmla="*/ 31 w 120"/>
              <a:gd name="T53" fmla="*/ 91 h 128"/>
              <a:gd name="T54" fmla="*/ 34 w 120"/>
              <a:gd name="T55" fmla="*/ 84 h 128"/>
              <a:gd name="T56" fmla="*/ 73 w 120"/>
              <a:gd name="T57" fmla="*/ 46 h 128"/>
              <a:gd name="T58" fmla="*/ 67 w 120"/>
              <a:gd name="T59" fmla="*/ 41 h 128"/>
              <a:gd name="T60" fmla="*/ 29 w 120"/>
              <a:gd name="T61" fmla="*/ 79 h 128"/>
              <a:gd name="T62" fmla="*/ 30 w 120"/>
              <a:gd name="T63" fmla="*/ 103 h 128"/>
              <a:gd name="T64" fmla="*/ 42 w 120"/>
              <a:gd name="T65" fmla="*/ 108 h 128"/>
              <a:gd name="T66" fmla="*/ 54 w 120"/>
              <a:gd name="T67" fmla="*/ 103 h 128"/>
              <a:gd name="T68" fmla="*/ 55 w 120"/>
              <a:gd name="T69" fmla="*/ 102 h 128"/>
              <a:gd name="T70" fmla="*/ 55 w 120"/>
              <a:gd name="T71" fmla="*/ 102 h 128"/>
              <a:gd name="T72" fmla="*/ 112 w 120"/>
              <a:gd name="T73" fmla="*/ 46 h 128"/>
              <a:gd name="T74" fmla="*/ 120 w 120"/>
              <a:gd name="T75" fmla="*/ 27 h 128"/>
              <a:gd name="T76" fmla="*/ 112 w 120"/>
              <a:gd name="T77" fmla="*/ 8 h 128"/>
              <a:gd name="T78" fmla="*/ 93 w 120"/>
              <a:gd name="T79" fmla="*/ 0 h 128"/>
              <a:gd name="T80" fmla="*/ 74 w 120"/>
              <a:gd name="T81" fmla="*/ 8 h 128"/>
              <a:gd name="T82" fmla="*/ 15 w 120"/>
              <a:gd name="T83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28">
                <a:moveTo>
                  <a:pt x="15" y="66"/>
                </a:move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1" y="104"/>
                  <a:pt x="15" y="118"/>
                </a:cubicBezTo>
                <a:cubicBezTo>
                  <a:pt x="21" y="124"/>
                  <a:pt x="31" y="128"/>
                  <a:pt x="40" y="128"/>
                </a:cubicBezTo>
                <a:cubicBezTo>
                  <a:pt x="50" y="128"/>
                  <a:pt x="59" y="124"/>
                  <a:pt x="66" y="118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55" y="118"/>
                  <a:pt x="48" y="121"/>
                  <a:pt x="40" y="121"/>
                </a:cubicBezTo>
                <a:cubicBezTo>
                  <a:pt x="32" y="121"/>
                  <a:pt x="25" y="118"/>
                  <a:pt x="20" y="113"/>
                </a:cubicBezTo>
                <a:cubicBezTo>
                  <a:pt x="14" y="107"/>
                  <a:pt x="11" y="100"/>
                  <a:pt x="11" y="92"/>
                </a:cubicBezTo>
                <a:cubicBezTo>
                  <a:pt x="11" y="85"/>
                  <a:pt x="14" y="77"/>
                  <a:pt x="20" y="7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13"/>
                  <a:pt x="80" y="13"/>
                  <a:pt x="80" y="13"/>
                </a:cubicBezTo>
                <a:cubicBezTo>
                  <a:pt x="83" y="9"/>
                  <a:pt x="88" y="7"/>
                  <a:pt x="93" y="7"/>
                </a:cubicBezTo>
                <a:cubicBezTo>
                  <a:pt x="98" y="7"/>
                  <a:pt x="103" y="9"/>
                  <a:pt x="107" y="13"/>
                </a:cubicBezTo>
                <a:cubicBezTo>
                  <a:pt x="111" y="17"/>
                  <a:pt x="113" y="22"/>
                  <a:pt x="113" y="27"/>
                </a:cubicBezTo>
                <a:cubicBezTo>
                  <a:pt x="113" y="32"/>
                  <a:pt x="111" y="36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7" y="40"/>
                  <a:pt x="107" y="40"/>
                  <a:pt x="107" y="41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102"/>
                  <a:pt x="38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3" y="46"/>
                  <a:pt x="73" y="46"/>
                  <a:pt x="73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3" y="85"/>
                  <a:pt x="23" y="96"/>
                  <a:pt x="30" y="103"/>
                </a:cubicBezTo>
                <a:cubicBezTo>
                  <a:pt x="33" y="106"/>
                  <a:pt x="37" y="108"/>
                  <a:pt x="42" y="108"/>
                </a:cubicBezTo>
                <a:cubicBezTo>
                  <a:pt x="46" y="108"/>
                  <a:pt x="51" y="106"/>
                  <a:pt x="54" y="103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7" y="41"/>
                  <a:pt x="120" y="34"/>
                  <a:pt x="120" y="27"/>
                </a:cubicBezTo>
                <a:cubicBezTo>
                  <a:pt x="120" y="20"/>
                  <a:pt x="117" y="13"/>
                  <a:pt x="112" y="8"/>
                </a:cubicBezTo>
                <a:cubicBezTo>
                  <a:pt x="107" y="3"/>
                  <a:pt x="100" y="0"/>
                  <a:pt x="93" y="0"/>
                </a:cubicBezTo>
                <a:cubicBezTo>
                  <a:pt x="86" y="0"/>
                  <a:pt x="79" y="3"/>
                  <a:pt x="74" y="8"/>
                </a:cubicBezTo>
                <a:cubicBezTo>
                  <a:pt x="15" y="66"/>
                  <a:pt x="15" y="66"/>
                  <a:pt x="15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85749828-9C0A-46DF-9BE7-61F09F1C121F}"/>
              </a:ext>
            </a:extLst>
          </p:cNvPr>
          <p:cNvSpPr>
            <a:spLocks noEditPoints="1"/>
          </p:cNvSpPr>
          <p:nvPr/>
        </p:nvSpPr>
        <p:spPr bwMode="auto">
          <a:xfrm>
            <a:off x="3783063" y="2611102"/>
            <a:ext cx="464835" cy="43568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46">
            <a:extLst>
              <a:ext uri="{FF2B5EF4-FFF2-40B4-BE49-F238E27FC236}">
                <a16:creationId xmlns:a16="http://schemas.microsoft.com/office/drawing/2014/main" id="{83B6BC1B-3FB5-4EB3-BE7F-149C4F782CD3}"/>
              </a:ext>
            </a:extLst>
          </p:cNvPr>
          <p:cNvSpPr>
            <a:spLocks noEditPoints="1"/>
          </p:cNvSpPr>
          <p:nvPr/>
        </p:nvSpPr>
        <p:spPr bwMode="auto">
          <a:xfrm>
            <a:off x="880846" y="6568325"/>
            <a:ext cx="464835" cy="463300"/>
          </a:xfrm>
          <a:custGeom>
            <a:avLst/>
            <a:gdLst>
              <a:gd name="T0" fmla="*/ 64 w 128"/>
              <a:gd name="T1" fmla="*/ 128 h 128"/>
              <a:gd name="T2" fmla="*/ 0 w 128"/>
              <a:gd name="T3" fmla="*/ 64 h 128"/>
              <a:gd name="T4" fmla="*/ 64 w 128"/>
              <a:gd name="T5" fmla="*/ 0 h 128"/>
              <a:gd name="T6" fmla="*/ 128 w 128"/>
              <a:gd name="T7" fmla="*/ 64 h 128"/>
              <a:gd name="T8" fmla="*/ 64 w 128"/>
              <a:gd name="T9" fmla="*/ 128 h 128"/>
              <a:gd name="T10" fmla="*/ 64 w 128"/>
              <a:gd name="T11" fmla="*/ 8 h 128"/>
              <a:gd name="T12" fmla="*/ 8 w 128"/>
              <a:gd name="T13" fmla="*/ 64 h 128"/>
              <a:gd name="T14" fmla="*/ 64 w 128"/>
              <a:gd name="T15" fmla="*/ 120 h 128"/>
              <a:gd name="T16" fmla="*/ 120 w 128"/>
              <a:gd name="T17" fmla="*/ 64 h 128"/>
              <a:gd name="T18" fmla="*/ 64 w 128"/>
              <a:gd name="T19" fmla="*/ 8 h 128"/>
              <a:gd name="T20" fmla="*/ 88 w 128"/>
              <a:gd name="T21" fmla="*/ 68 h 128"/>
              <a:gd name="T22" fmla="*/ 64 w 128"/>
              <a:gd name="T23" fmla="*/ 68 h 128"/>
              <a:gd name="T24" fmla="*/ 60 w 128"/>
              <a:gd name="T25" fmla="*/ 64 h 128"/>
              <a:gd name="T26" fmla="*/ 60 w 128"/>
              <a:gd name="T27" fmla="*/ 32 h 128"/>
              <a:gd name="T28" fmla="*/ 64 w 128"/>
              <a:gd name="T29" fmla="*/ 28 h 128"/>
              <a:gd name="T30" fmla="*/ 68 w 128"/>
              <a:gd name="T31" fmla="*/ 32 h 128"/>
              <a:gd name="T32" fmla="*/ 68 w 128"/>
              <a:gd name="T33" fmla="*/ 60 h 128"/>
              <a:gd name="T34" fmla="*/ 88 w 128"/>
              <a:gd name="T35" fmla="*/ 60 h 128"/>
              <a:gd name="T36" fmla="*/ 92 w 128"/>
              <a:gd name="T37" fmla="*/ 64 h 128"/>
              <a:gd name="T38" fmla="*/ 88 w 128"/>
              <a:gd name="T3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128"/>
                </a:moveTo>
                <a:cubicBezTo>
                  <a:pt x="29" y="128"/>
                  <a:pt x="0" y="99"/>
                  <a:pt x="0" y="64"/>
                </a:cubicBez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99"/>
                  <a:pt x="99" y="128"/>
                  <a:pt x="64" y="128"/>
                </a:cubicBezTo>
                <a:close/>
                <a:moveTo>
                  <a:pt x="64" y="8"/>
                </a:moveTo>
                <a:cubicBezTo>
                  <a:pt x="33" y="8"/>
                  <a:pt x="8" y="33"/>
                  <a:pt x="8" y="64"/>
                </a:cubicBezTo>
                <a:cubicBezTo>
                  <a:pt x="8" y="95"/>
                  <a:pt x="33" y="120"/>
                  <a:pt x="64" y="120"/>
                </a:cubicBezTo>
                <a:cubicBezTo>
                  <a:pt x="95" y="120"/>
                  <a:pt x="120" y="95"/>
                  <a:pt x="120" y="64"/>
                </a:cubicBezTo>
                <a:cubicBezTo>
                  <a:pt x="120" y="33"/>
                  <a:pt x="95" y="8"/>
                  <a:pt x="64" y="8"/>
                </a:cubicBezTo>
                <a:close/>
                <a:moveTo>
                  <a:pt x="88" y="68"/>
                </a:moveTo>
                <a:cubicBezTo>
                  <a:pt x="64" y="68"/>
                  <a:pt x="64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0"/>
                  <a:pt x="62" y="28"/>
                  <a:pt x="64" y="28"/>
                </a:cubicBezTo>
                <a:cubicBezTo>
                  <a:pt x="66" y="28"/>
                  <a:pt x="68" y="30"/>
                  <a:pt x="68" y="32"/>
                </a:cubicBezTo>
                <a:cubicBezTo>
                  <a:pt x="68" y="60"/>
                  <a:pt x="68" y="60"/>
                  <a:pt x="6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60"/>
                  <a:pt x="92" y="62"/>
                  <a:pt x="92" y="64"/>
                </a:cubicBezTo>
                <a:cubicBezTo>
                  <a:pt x="92" y="66"/>
                  <a:pt x="90" y="68"/>
                  <a:pt x="88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6">
            <a:extLst>
              <a:ext uri="{FF2B5EF4-FFF2-40B4-BE49-F238E27FC236}">
                <a16:creationId xmlns:a16="http://schemas.microsoft.com/office/drawing/2014/main" id="{06245AA7-C83C-49ED-A70B-6778BE641BB3}"/>
              </a:ext>
            </a:extLst>
          </p:cNvPr>
          <p:cNvSpPr>
            <a:spLocks noEditPoints="1"/>
          </p:cNvSpPr>
          <p:nvPr/>
        </p:nvSpPr>
        <p:spPr bwMode="auto">
          <a:xfrm>
            <a:off x="2867728" y="5612134"/>
            <a:ext cx="348242" cy="464835"/>
          </a:xfrm>
          <a:custGeom>
            <a:avLst/>
            <a:gdLst>
              <a:gd name="T0" fmla="*/ 48 w 96"/>
              <a:gd name="T1" fmla="*/ 128 h 128"/>
              <a:gd name="T2" fmla="*/ 0 w 96"/>
              <a:gd name="T3" fmla="*/ 48 h 128"/>
              <a:gd name="T4" fmla="*/ 48 w 96"/>
              <a:gd name="T5" fmla="*/ 0 h 128"/>
              <a:gd name="T6" fmla="*/ 96 w 96"/>
              <a:gd name="T7" fmla="*/ 48 h 128"/>
              <a:gd name="T8" fmla="*/ 48 w 96"/>
              <a:gd name="T9" fmla="*/ 128 h 128"/>
              <a:gd name="T10" fmla="*/ 48 w 96"/>
              <a:gd name="T11" fmla="*/ 8 h 128"/>
              <a:gd name="T12" fmla="*/ 8 w 96"/>
              <a:gd name="T13" fmla="*/ 49 h 128"/>
              <a:gd name="T14" fmla="*/ 48 w 96"/>
              <a:gd name="T15" fmla="*/ 116 h 128"/>
              <a:gd name="T16" fmla="*/ 88 w 96"/>
              <a:gd name="T17" fmla="*/ 49 h 128"/>
              <a:gd name="T18" fmla="*/ 48 w 96"/>
              <a:gd name="T19" fmla="*/ 8 h 128"/>
              <a:gd name="T20" fmla="*/ 48 w 96"/>
              <a:gd name="T21" fmla="*/ 64 h 128"/>
              <a:gd name="T22" fmla="*/ 32 w 96"/>
              <a:gd name="T23" fmla="*/ 48 h 128"/>
              <a:gd name="T24" fmla="*/ 48 w 96"/>
              <a:gd name="T25" fmla="*/ 32 h 128"/>
              <a:gd name="T26" fmla="*/ 64 w 96"/>
              <a:gd name="T27" fmla="*/ 48 h 128"/>
              <a:gd name="T28" fmla="*/ 48 w 96"/>
              <a:gd name="T29" fmla="*/ 64 h 128"/>
              <a:gd name="T30" fmla="*/ 48 w 96"/>
              <a:gd name="T31" fmla="*/ 40 h 128"/>
              <a:gd name="T32" fmla="*/ 40 w 96"/>
              <a:gd name="T33" fmla="*/ 48 h 128"/>
              <a:gd name="T34" fmla="*/ 48 w 96"/>
              <a:gd name="T35" fmla="*/ 56 h 128"/>
              <a:gd name="T36" fmla="*/ 56 w 96"/>
              <a:gd name="T37" fmla="*/ 48 h 128"/>
              <a:gd name="T38" fmla="*/ 48 w 96"/>
              <a:gd name="T39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128"/>
                </a:moveTo>
                <a:cubicBezTo>
                  <a:pt x="48" y="128"/>
                  <a:pt x="0" y="80"/>
                  <a:pt x="0" y="48"/>
                </a:cubicBezTo>
                <a:cubicBezTo>
                  <a:pt x="0" y="22"/>
                  <a:pt x="21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9"/>
                  <a:pt x="48" y="128"/>
                  <a:pt x="48" y="128"/>
                </a:cubicBezTo>
                <a:close/>
                <a:moveTo>
                  <a:pt x="48" y="8"/>
                </a:moveTo>
                <a:cubicBezTo>
                  <a:pt x="26" y="8"/>
                  <a:pt x="8" y="26"/>
                  <a:pt x="8" y="49"/>
                </a:cubicBezTo>
                <a:cubicBezTo>
                  <a:pt x="8" y="75"/>
                  <a:pt x="48" y="116"/>
                  <a:pt x="48" y="116"/>
                </a:cubicBezTo>
                <a:cubicBezTo>
                  <a:pt x="48" y="116"/>
                  <a:pt x="88" y="75"/>
                  <a:pt x="88" y="49"/>
                </a:cubicBezTo>
                <a:cubicBezTo>
                  <a:pt x="88" y="26"/>
                  <a:pt x="70" y="8"/>
                  <a:pt x="48" y="8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  <a:moveTo>
                  <a:pt x="48" y="40"/>
                </a:moveTo>
                <a:cubicBezTo>
                  <a:pt x="44" y="40"/>
                  <a:pt x="40" y="44"/>
                  <a:pt x="40" y="48"/>
                </a:cubicBezTo>
                <a:cubicBezTo>
                  <a:pt x="40" y="53"/>
                  <a:pt x="44" y="56"/>
                  <a:pt x="48" y="56"/>
                </a:cubicBezTo>
                <a:cubicBezTo>
                  <a:pt x="52" y="56"/>
                  <a:pt x="56" y="53"/>
                  <a:pt x="56" y="48"/>
                </a:cubicBezTo>
                <a:cubicBezTo>
                  <a:pt x="56" y="44"/>
                  <a:pt x="52" y="40"/>
                  <a:pt x="4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59">
            <a:extLst>
              <a:ext uri="{FF2B5EF4-FFF2-40B4-BE49-F238E27FC236}">
                <a16:creationId xmlns:a16="http://schemas.microsoft.com/office/drawing/2014/main" id="{AFEDEB32-493F-4E13-9891-98A6DF7AE0B7}"/>
              </a:ext>
            </a:extLst>
          </p:cNvPr>
          <p:cNvSpPr>
            <a:spLocks noEditPoints="1"/>
          </p:cNvSpPr>
          <p:nvPr/>
        </p:nvSpPr>
        <p:spPr bwMode="auto">
          <a:xfrm>
            <a:off x="3796714" y="5542945"/>
            <a:ext cx="408072" cy="463300"/>
          </a:xfrm>
          <a:custGeom>
            <a:avLst/>
            <a:gdLst>
              <a:gd name="T0" fmla="*/ 96 w 112"/>
              <a:gd name="T1" fmla="*/ 108 h 128"/>
              <a:gd name="T2" fmla="*/ 76 w 112"/>
              <a:gd name="T3" fmla="*/ 108 h 128"/>
              <a:gd name="T4" fmla="*/ 56 w 112"/>
              <a:gd name="T5" fmla="*/ 128 h 128"/>
              <a:gd name="T6" fmla="*/ 36 w 112"/>
              <a:gd name="T7" fmla="*/ 108 h 128"/>
              <a:gd name="T8" fmla="*/ 16 w 112"/>
              <a:gd name="T9" fmla="*/ 108 h 128"/>
              <a:gd name="T10" fmla="*/ 0 w 112"/>
              <a:gd name="T11" fmla="*/ 92 h 128"/>
              <a:gd name="T12" fmla="*/ 16 w 112"/>
              <a:gd name="T13" fmla="*/ 76 h 128"/>
              <a:gd name="T14" fmla="*/ 24 w 112"/>
              <a:gd name="T15" fmla="*/ 76 h 128"/>
              <a:gd name="T16" fmla="*/ 24 w 112"/>
              <a:gd name="T17" fmla="*/ 84 h 128"/>
              <a:gd name="T18" fmla="*/ 16 w 112"/>
              <a:gd name="T19" fmla="*/ 84 h 128"/>
              <a:gd name="T20" fmla="*/ 8 w 112"/>
              <a:gd name="T21" fmla="*/ 92 h 128"/>
              <a:gd name="T22" fmla="*/ 16 w 112"/>
              <a:gd name="T23" fmla="*/ 100 h 128"/>
              <a:gd name="T24" fmla="*/ 24 w 112"/>
              <a:gd name="T25" fmla="*/ 100 h 128"/>
              <a:gd name="T26" fmla="*/ 88 w 112"/>
              <a:gd name="T27" fmla="*/ 100 h 128"/>
              <a:gd name="T28" fmla="*/ 96 w 112"/>
              <a:gd name="T29" fmla="*/ 100 h 128"/>
              <a:gd name="T30" fmla="*/ 104 w 112"/>
              <a:gd name="T31" fmla="*/ 92 h 128"/>
              <a:gd name="T32" fmla="*/ 96 w 112"/>
              <a:gd name="T33" fmla="*/ 84 h 128"/>
              <a:gd name="T34" fmla="*/ 88 w 112"/>
              <a:gd name="T35" fmla="*/ 84 h 128"/>
              <a:gd name="T36" fmla="*/ 88 w 112"/>
              <a:gd name="T37" fmla="*/ 76 h 128"/>
              <a:gd name="T38" fmla="*/ 96 w 112"/>
              <a:gd name="T39" fmla="*/ 76 h 128"/>
              <a:gd name="T40" fmla="*/ 112 w 112"/>
              <a:gd name="T41" fmla="*/ 92 h 128"/>
              <a:gd name="T42" fmla="*/ 96 w 112"/>
              <a:gd name="T43" fmla="*/ 108 h 128"/>
              <a:gd name="T44" fmla="*/ 44 w 112"/>
              <a:gd name="T45" fmla="*/ 108 h 128"/>
              <a:gd name="T46" fmla="*/ 56 w 112"/>
              <a:gd name="T47" fmla="*/ 120 h 128"/>
              <a:gd name="T48" fmla="*/ 68 w 112"/>
              <a:gd name="T49" fmla="*/ 108 h 128"/>
              <a:gd name="T50" fmla="*/ 44 w 112"/>
              <a:gd name="T51" fmla="*/ 108 h 128"/>
              <a:gd name="T52" fmla="*/ 88 w 112"/>
              <a:gd name="T53" fmla="*/ 40 h 128"/>
              <a:gd name="T54" fmla="*/ 56 w 112"/>
              <a:gd name="T55" fmla="*/ 8 h 128"/>
              <a:gd name="T56" fmla="*/ 24 w 112"/>
              <a:gd name="T57" fmla="*/ 40 h 128"/>
              <a:gd name="T58" fmla="*/ 24 w 112"/>
              <a:gd name="T59" fmla="*/ 76 h 128"/>
              <a:gd name="T60" fmla="*/ 16 w 112"/>
              <a:gd name="T61" fmla="*/ 76 h 128"/>
              <a:gd name="T62" fmla="*/ 16 w 112"/>
              <a:gd name="T63" fmla="*/ 40 h 128"/>
              <a:gd name="T64" fmla="*/ 56 w 112"/>
              <a:gd name="T65" fmla="*/ 0 h 128"/>
              <a:gd name="T66" fmla="*/ 96 w 112"/>
              <a:gd name="T67" fmla="*/ 40 h 128"/>
              <a:gd name="T68" fmla="*/ 96 w 112"/>
              <a:gd name="T69" fmla="*/ 76 h 128"/>
              <a:gd name="T70" fmla="*/ 88 w 112"/>
              <a:gd name="T71" fmla="*/ 76 h 128"/>
              <a:gd name="T72" fmla="*/ 88 w 112"/>
              <a:gd name="T7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96" y="108"/>
                </a:moveTo>
                <a:cubicBezTo>
                  <a:pt x="76" y="108"/>
                  <a:pt x="76" y="108"/>
                  <a:pt x="76" y="108"/>
                </a:cubicBezTo>
                <a:cubicBezTo>
                  <a:pt x="76" y="119"/>
                  <a:pt x="67" y="128"/>
                  <a:pt x="56" y="128"/>
                </a:cubicBezTo>
                <a:cubicBezTo>
                  <a:pt x="45" y="128"/>
                  <a:pt x="36" y="119"/>
                  <a:pt x="36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7" y="108"/>
                  <a:pt x="0" y="101"/>
                  <a:pt x="0" y="92"/>
                </a:cubicBezTo>
                <a:cubicBezTo>
                  <a:pt x="0" y="83"/>
                  <a:pt x="7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84"/>
                  <a:pt x="24" y="84"/>
                  <a:pt x="24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8"/>
                  <a:pt x="8" y="92"/>
                </a:cubicBezTo>
                <a:cubicBezTo>
                  <a:pt x="8" y="97"/>
                  <a:pt x="12" y="100"/>
                  <a:pt x="16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100"/>
                  <a:pt x="104" y="97"/>
                  <a:pt x="104" y="92"/>
                </a:cubicBezTo>
                <a:cubicBezTo>
                  <a:pt x="104" y="88"/>
                  <a:pt x="100" y="84"/>
                  <a:pt x="96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5" y="76"/>
                  <a:pt x="112" y="83"/>
                  <a:pt x="112" y="92"/>
                </a:cubicBezTo>
                <a:cubicBezTo>
                  <a:pt x="112" y="101"/>
                  <a:pt x="105" y="108"/>
                  <a:pt x="96" y="108"/>
                </a:cubicBezTo>
                <a:close/>
                <a:moveTo>
                  <a:pt x="44" y="108"/>
                </a:moveTo>
                <a:cubicBezTo>
                  <a:pt x="44" y="115"/>
                  <a:pt x="49" y="120"/>
                  <a:pt x="56" y="120"/>
                </a:cubicBezTo>
                <a:cubicBezTo>
                  <a:pt x="63" y="120"/>
                  <a:pt x="68" y="115"/>
                  <a:pt x="68" y="108"/>
                </a:cubicBezTo>
                <a:cubicBezTo>
                  <a:pt x="44" y="108"/>
                  <a:pt x="44" y="108"/>
                  <a:pt x="44" y="108"/>
                </a:cubicBezTo>
                <a:close/>
                <a:moveTo>
                  <a:pt x="88" y="40"/>
                </a:moveTo>
                <a:cubicBezTo>
                  <a:pt x="88" y="22"/>
                  <a:pt x="74" y="8"/>
                  <a:pt x="56" y="8"/>
                </a:cubicBezTo>
                <a:cubicBezTo>
                  <a:pt x="38" y="8"/>
                  <a:pt x="24" y="22"/>
                  <a:pt x="24" y="40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8"/>
                  <a:pt x="33" y="0"/>
                  <a:pt x="56" y="0"/>
                </a:cubicBezTo>
                <a:cubicBezTo>
                  <a:pt x="79" y="0"/>
                  <a:pt x="96" y="18"/>
                  <a:pt x="96" y="40"/>
                </a:cubicBezTo>
                <a:cubicBezTo>
                  <a:pt x="96" y="76"/>
                  <a:pt x="96" y="76"/>
                  <a:pt x="96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40"/>
                  <a:pt x="88" y="40"/>
                  <a:pt x="8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A3498206-D2EF-452F-9C70-52E7DE9C3D0D}"/>
              </a:ext>
            </a:extLst>
          </p:cNvPr>
          <p:cNvSpPr>
            <a:spLocks noEditPoints="1"/>
          </p:cNvSpPr>
          <p:nvPr/>
        </p:nvSpPr>
        <p:spPr bwMode="auto">
          <a:xfrm>
            <a:off x="3797823" y="3518753"/>
            <a:ext cx="464835" cy="464835"/>
          </a:xfrm>
          <a:custGeom>
            <a:avLst/>
            <a:gdLst>
              <a:gd name="T0" fmla="*/ 68 w 128"/>
              <a:gd name="T1" fmla="*/ 60 h 128"/>
              <a:gd name="T2" fmla="*/ 68 w 128"/>
              <a:gd name="T3" fmla="*/ 0 h 128"/>
              <a:gd name="T4" fmla="*/ 128 w 128"/>
              <a:gd name="T5" fmla="*/ 60 h 128"/>
              <a:gd name="T6" fmla="*/ 68 w 128"/>
              <a:gd name="T7" fmla="*/ 60 h 128"/>
              <a:gd name="T8" fmla="*/ 76 w 128"/>
              <a:gd name="T9" fmla="*/ 9 h 128"/>
              <a:gd name="T10" fmla="*/ 76 w 128"/>
              <a:gd name="T11" fmla="*/ 52 h 128"/>
              <a:gd name="T12" fmla="*/ 119 w 128"/>
              <a:gd name="T13" fmla="*/ 52 h 128"/>
              <a:gd name="T14" fmla="*/ 76 w 128"/>
              <a:gd name="T15" fmla="*/ 9 h 128"/>
              <a:gd name="T16" fmla="*/ 120 w 128"/>
              <a:gd name="T17" fmla="*/ 68 h 128"/>
              <a:gd name="T18" fmla="*/ 60 w 128"/>
              <a:gd name="T19" fmla="*/ 128 h 128"/>
              <a:gd name="T20" fmla="*/ 0 w 128"/>
              <a:gd name="T21" fmla="*/ 68 h 128"/>
              <a:gd name="T22" fmla="*/ 60 w 128"/>
              <a:gd name="T23" fmla="*/ 8 h 128"/>
              <a:gd name="T24" fmla="*/ 60 w 128"/>
              <a:gd name="T25" fmla="*/ 68 h 128"/>
              <a:gd name="T26" fmla="*/ 120 w 128"/>
              <a:gd name="T27" fmla="*/ 68 h 128"/>
              <a:gd name="T28" fmla="*/ 52 w 128"/>
              <a:gd name="T29" fmla="*/ 17 h 128"/>
              <a:gd name="T30" fmla="*/ 8 w 128"/>
              <a:gd name="T31" fmla="*/ 68 h 128"/>
              <a:gd name="T32" fmla="*/ 60 w 128"/>
              <a:gd name="T33" fmla="*/ 120 h 128"/>
              <a:gd name="T34" fmla="*/ 111 w 128"/>
              <a:gd name="T35" fmla="*/ 76 h 128"/>
              <a:gd name="T36" fmla="*/ 52 w 128"/>
              <a:gd name="T37" fmla="*/ 76 h 128"/>
              <a:gd name="T38" fmla="*/ 52 w 128"/>
              <a:gd name="T39" fmla="*/ 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8" y="60"/>
                </a:moveTo>
                <a:cubicBezTo>
                  <a:pt x="68" y="60"/>
                  <a:pt x="68" y="30"/>
                  <a:pt x="68" y="0"/>
                </a:cubicBezTo>
                <a:cubicBezTo>
                  <a:pt x="101" y="0"/>
                  <a:pt x="128" y="27"/>
                  <a:pt x="128" y="60"/>
                </a:cubicBezTo>
                <a:cubicBezTo>
                  <a:pt x="82" y="60"/>
                  <a:pt x="68" y="60"/>
                  <a:pt x="68" y="60"/>
                </a:cubicBezTo>
                <a:close/>
                <a:moveTo>
                  <a:pt x="76" y="9"/>
                </a:moveTo>
                <a:cubicBezTo>
                  <a:pt x="76" y="29"/>
                  <a:pt x="76" y="52"/>
                  <a:pt x="76" y="52"/>
                </a:cubicBezTo>
                <a:cubicBezTo>
                  <a:pt x="76" y="52"/>
                  <a:pt x="102" y="52"/>
                  <a:pt x="119" y="52"/>
                </a:cubicBezTo>
                <a:cubicBezTo>
                  <a:pt x="116" y="30"/>
                  <a:pt x="98" y="12"/>
                  <a:pt x="76" y="9"/>
                </a:cubicBezTo>
                <a:close/>
                <a:moveTo>
                  <a:pt x="120" y="68"/>
                </a:moveTo>
                <a:cubicBezTo>
                  <a:pt x="120" y="101"/>
                  <a:pt x="93" y="128"/>
                  <a:pt x="60" y="128"/>
                </a:cubicBezTo>
                <a:cubicBezTo>
                  <a:pt x="27" y="128"/>
                  <a:pt x="0" y="101"/>
                  <a:pt x="0" y="68"/>
                </a:cubicBezTo>
                <a:cubicBezTo>
                  <a:pt x="0" y="35"/>
                  <a:pt x="27" y="8"/>
                  <a:pt x="60" y="8"/>
                </a:cubicBezTo>
                <a:cubicBezTo>
                  <a:pt x="60" y="24"/>
                  <a:pt x="60" y="68"/>
                  <a:pt x="60" y="68"/>
                </a:cubicBezTo>
                <a:cubicBezTo>
                  <a:pt x="60" y="68"/>
                  <a:pt x="104" y="68"/>
                  <a:pt x="120" y="68"/>
                </a:cubicBezTo>
                <a:close/>
                <a:moveTo>
                  <a:pt x="52" y="17"/>
                </a:moveTo>
                <a:cubicBezTo>
                  <a:pt x="27" y="21"/>
                  <a:pt x="8" y="42"/>
                  <a:pt x="8" y="68"/>
                </a:cubicBezTo>
                <a:cubicBezTo>
                  <a:pt x="8" y="97"/>
                  <a:pt x="31" y="120"/>
                  <a:pt x="60" y="120"/>
                </a:cubicBezTo>
                <a:cubicBezTo>
                  <a:pt x="86" y="120"/>
                  <a:pt x="108" y="101"/>
                  <a:pt x="111" y="76"/>
                </a:cubicBezTo>
                <a:cubicBezTo>
                  <a:pt x="84" y="76"/>
                  <a:pt x="52" y="76"/>
                  <a:pt x="52" y="76"/>
                </a:cubicBezTo>
                <a:cubicBezTo>
                  <a:pt x="52" y="76"/>
                  <a:pt x="52" y="43"/>
                  <a:pt x="5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>
            <a:extLst>
              <a:ext uri="{FF2B5EF4-FFF2-40B4-BE49-F238E27FC236}">
                <a16:creationId xmlns:a16="http://schemas.microsoft.com/office/drawing/2014/main" id="{AEC07607-B651-45F3-8D55-26662CFAF276}"/>
              </a:ext>
            </a:extLst>
          </p:cNvPr>
          <p:cNvSpPr>
            <a:spLocks noEditPoints="1"/>
          </p:cNvSpPr>
          <p:nvPr/>
        </p:nvSpPr>
        <p:spPr bwMode="auto">
          <a:xfrm>
            <a:off x="4709837" y="3492405"/>
            <a:ext cx="464835" cy="464835"/>
          </a:xfrm>
          <a:custGeom>
            <a:avLst/>
            <a:gdLst>
              <a:gd name="T0" fmla="*/ 104 w 128"/>
              <a:gd name="T1" fmla="*/ 116 h 128"/>
              <a:gd name="T2" fmla="*/ 80 w 128"/>
              <a:gd name="T3" fmla="*/ 96 h 128"/>
              <a:gd name="T4" fmla="*/ 104 w 128"/>
              <a:gd name="T5" fmla="*/ 76 h 128"/>
              <a:gd name="T6" fmla="*/ 120 w 128"/>
              <a:gd name="T7" fmla="*/ 81 h 128"/>
              <a:gd name="T8" fmla="*/ 120 w 128"/>
              <a:gd name="T9" fmla="*/ 36 h 128"/>
              <a:gd name="T10" fmla="*/ 48 w 128"/>
              <a:gd name="T11" fmla="*/ 44 h 128"/>
              <a:gd name="T12" fmla="*/ 48 w 128"/>
              <a:gd name="T13" fmla="*/ 112 h 128"/>
              <a:gd name="T14" fmla="*/ 48 w 128"/>
              <a:gd name="T15" fmla="*/ 112 h 128"/>
              <a:gd name="T16" fmla="*/ 24 w 128"/>
              <a:gd name="T17" fmla="*/ 128 h 128"/>
              <a:gd name="T18" fmla="*/ 0 w 128"/>
              <a:gd name="T19" fmla="*/ 108 h 128"/>
              <a:gd name="T20" fmla="*/ 24 w 128"/>
              <a:gd name="T21" fmla="*/ 88 h 128"/>
              <a:gd name="T22" fmla="*/ 40 w 128"/>
              <a:gd name="T23" fmla="*/ 93 h 128"/>
              <a:gd name="T24" fmla="*/ 40 w 128"/>
              <a:gd name="T25" fmla="*/ 8 h 128"/>
              <a:gd name="T26" fmla="*/ 128 w 128"/>
              <a:gd name="T27" fmla="*/ 0 h 128"/>
              <a:gd name="T28" fmla="*/ 128 w 128"/>
              <a:gd name="T29" fmla="*/ 96 h 128"/>
              <a:gd name="T30" fmla="*/ 104 w 128"/>
              <a:gd name="T31" fmla="*/ 116 h 128"/>
              <a:gd name="T32" fmla="*/ 24 w 128"/>
              <a:gd name="T33" fmla="*/ 96 h 128"/>
              <a:gd name="T34" fmla="*/ 8 w 128"/>
              <a:gd name="T35" fmla="*/ 108 h 128"/>
              <a:gd name="T36" fmla="*/ 24 w 128"/>
              <a:gd name="T37" fmla="*/ 120 h 128"/>
              <a:gd name="T38" fmla="*/ 40 w 128"/>
              <a:gd name="T39" fmla="*/ 108 h 128"/>
              <a:gd name="T40" fmla="*/ 24 w 128"/>
              <a:gd name="T41" fmla="*/ 96 h 128"/>
              <a:gd name="T42" fmla="*/ 120 w 128"/>
              <a:gd name="T43" fmla="*/ 9 h 128"/>
              <a:gd name="T44" fmla="*/ 48 w 128"/>
              <a:gd name="T45" fmla="*/ 17 h 128"/>
              <a:gd name="T46" fmla="*/ 48 w 128"/>
              <a:gd name="T47" fmla="*/ 35 h 128"/>
              <a:gd name="T48" fmla="*/ 120 w 128"/>
              <a:gd name="T49" fmla="*/ 27 h 128"/>
              <a:gd name="T50" fmla="*/ 120 w 128"/>
              <a:gd name="T51" fmla="*/ 9 h 128"/>
              <a:gd name="T52" fmla="*/ 104 w 128"/>
              <a:gd name="T53" fmla="*/ 84 h 128"/>
              <a:gd name="T54" fmla="*/ 88 w 128"/>
              <a:gd name="T55" fmla="*/ 96 h 128"/>
              <a:gd name="T56" fmla="*/ 104 w 128"/>
              <a:gd name="T57" fmla="*/ 108 h 128"/>
              <a:gd name="T58" fmla="*/ 120 w 128"/>
              <a:gd name="T59" fmla="*/ 96 h 128"/>
              <a:gd name="T60" fmla="*/ 104 w 128"/>
              <a:gd name="T61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104" y="116"/>
                </a:moveTo>
                <a:cubicBezTo>
                  <a:pt x="91" y="116"/>
                  <a:pt x="80" y="107"/>
                  <a:pt x="80" y="96"/>
                </a:cubicBezTo>
                <a:cubicBezTo>
                  <a:pt x="80" y="85"/>
                  <a:pt x="91" y="76"/>
                  <a:pt x="104" y="76"/>
                </a:cubicBezTo>
                <a:cubicBezTo>
                  <a:pt x="110" y="76"/>
                  <a:pt x="116" y="78"/>
                  <a:pt x="120" y="8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5" y="121"/>
                  <a:pt x="36" y="128"/>
                  <a:pt x="24" y="128"/>
                </a:cubicBezTo>
                <a:cubicBezTo>
                  <a:pt x="11" y="128"/>
                  <a:pt x="0" y="119"/>
                  <a:pt x="0" y="108"/>
                </a:cubicBezTo>
                <a:cubicBezTo>
                  <a:pt x="0" y="97"/>
                  <a:pt x="11" y="88"/>
                  <a:pt x="24" y="88"/>
                </a:cubicBezTo>
                <a:cubicBezTo>
                  <a:pt x="30" y="88"/>
                  <a:pt x="36" y="90"/>
                  <a:pt x="40" y="93"/>
                </a:cubicBezTo>
                <a:cubicBezTo>
                  <a:pt x="40" y="8"/>
                  <a:pt x="40" y="8"/>
                  <a:pt x="40" y="8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07"/>
                  <a:pt x="117" y="116"/>
                  <a:pt x="104" y="116"/>
                </a:cubicBezTo>
                <a:close/>
                <a:moveTo>
                  <a:pt x="24" y="96"/>
                </a:moveTo>
                <a:cubicBezTo>
                  <a:pt x="15" y="96"/>
                  <a:pt x="8" y="101"/>
                  <a:pt x="8" y="108"/>
                </a:cubicBezTo>
                <a:cubicBezTo>
                  <a:pt x="8" y="115"/>
                  <a:pt x="15" y="120"/>
                  <a:pt x="24" y="120"/>
                </a:cubicBezTo>
                <a:cubicBezTo>
                  <a:pt x="33" y="120"/>
                  <a:pt x="40" y="115"/>
                  <a:pt x="40" y="108"/>
                </a:cubicBezTo>
                <a:cubicBezTo>
                  <a:pt x="40" y="101"/>
                  <a:pt x="33" y="96"/>
                  <a:pt x="24" y="96"/>
                </a:cubicBezTo>
                <a:close/>
                <a:moveTo>
                  <a:pt x="120" y="9"/>
                </a:moveTo>
                <a:cubicBezTo>
                  <a:pt x="48" y="17"/>
                  <a:pt x="48" y="17"/>
                  <a:pt x="48" y="17"/>
                </a:cubicBezTo>
                <a:cubicBezTo>
                  <a:pt x="48" y="35"/>
                  <a:pt x="48" y="35"/>
                  <a:pt x="48" y="35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9"/>
                  <a:pt x="120" y="9"/>
                  <a:pt x="120" y="9"/>
                </a:cubicBezTo>
                <a:close/>
                <a:moveTo>
                  <a:pt x="104" y="84"/>
                </a:moveTo>
                <a:cubicBezTo>
                  <a:pt x="95" y="84"/>
                  <a:pt x="88" y="90"/>
                  <a:pt x="88" y="96"/>
                </a:cubicBezTo>
                <a:cubicBezTo>
                  <a:pt x="88" y="103"/>
                  <a:pt x="95" y="108"/>
                  <a:pt x="104" y="108"/>
                </a:cubicBezTo>
                <a:cubicBezTo>
                  <a:pt x="113" y="108"/>
                  <a:pt x="120" y="103"/>
                  <a:pt x="120" y="96"/>
                </a:cubicBezTo>
                <a:cubicBezTo>
                  <a:pt x="120" y="90"/>
                  <a:pt x="113" y="84"/>
                  <a:pt x="104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>
            <a:extLst>
              <a:ext uri="{FF2B5EF4-FFF2-40B4-BE49-F238E27FC236}">
                <a16:creationId xmlns:a16="http://schemas.microsoft.com/office/drawing/2014/main" id="{577AFF9D-32CA-4577-99C2-EDD00FC4F573}"/>
              </a:ext>
            </a:extLst>
          </p:cNvPr>
          <p:cNvSpPr>
            <a:spLocks noEditPoints="1"/>
          </p:cNvSpPr>
          <p:nvPr/>
        </p:nvSpPr>
        <p:spPr bwMode="auto">
          <a:xfrm>
            <a:off x="1775275" y="4563412"/>
            <a:ext cx="464835" cy="464835"/>
          </a:xfrm>
          <a:custGeom>
            <a:avLst/>
            <a:gdLst>
              <a:gd name="T0" fmla="*/ 12 w 128"/>
              <a:gd name="T1" fmla="*/ 0 h 128"/>
              <a:gd name="T2" fmla="*/ 0 w 128"/>
              <a:gd name="T3" fmla="*/ 116 h 128"/>
              <a:gd name="T4" fmla="*/ 116 w 128"/>
              <a:gd name="T5" fmla="*/ 128 h 128"/>
              <a:gd name="T6" fmla="*/ 128 w 128"/>
              <a:gd name="T7" fmla="*/ 12 h 128"/>
              <a:gd name="T8" fmla="*/ 24 w 128"/>
              <a:gd name="T9" fmla="*/ 120 h 128"/>
              <a:gd name="T10" fmla="*/ 8 w 128"/>
              <a:gd name="T11" fmla="*/ 112 h 128"/>
              <a:gd name="T12" fmla="*/ 24 w 128"/>
              <a:gd name="T13" fmla="*/ 104 h 128"/>
              <a:gd name="T14" fmla="*/ 24 w 128"/>
              <a:gd name="T15" fmla="*/ 96 h 128"/>
              <a:gd name="T16" fmla="*/ 8 w 128"/>
              <a:gd name="T17" fmla="*/ 80 h 128"/>
              <a:gd name="T18" fmla="*/ 24 w 128"/>
              <a:gd name="T19" fmla="*/ 96 h 128"/>
              <a:gd name="T20" fmla="*/ 8 w 128"/>
              <a:gd name="T21" fmla="*/ 72 h 128"/>
              <a:gd name="T22" fmla="*/ 24 w 128"/>
              <a:gd name="T23" fmla="*/ 56 h 128"/>
              <a:gd name="T24" fmla="*/ 24 w 128"/>
              <a:gd name="T25" fmla="*/ 48 h 128"/>
              <a:gd name="T26" fmla="*/ 8 w 128"/>
              <a:gd name="T27" fmla="*/ 32 h 128"/>
              <a:gd name="T28" fmla="*/ 24 w 128"/>
              <a:gd name="T29" fmla="*/ 48 h 128"/>
              <a:gd name="T30" fmla="*/ 8 w 128"/>
              <a:gd name="T31" fmla="*/ 24 h 128"/>
              <a:gd name="T32" fmla="*/ 16 w 128"/>
              <a:gd name="T33" fmla="*/ 8 h 128"/>
              <a:gd name="T34" fmla="*/ 24 w 128"/>
              <a:gd name="T35" fmla="*/ 24 h 128"/>
              <a:gd name="T36" fmla="*/ 32 w 128"/>
              <a:gd name="T37" fmla="*/ 120 h 128"/>
              <a:gd name="T38" fmla="*/ 96 w 128"/>
              <a:gd name="T39" fmla="*/ 8 h 128"/>
              <a:gd name="T40" fmla="*/ 120 w 128"/>
              <a:gd name="T41" fmla="*/ 112 h 128"/>
              <a:gd name="T42" fmla="*/ 104 w 128"/>
              <a:gd name="T43" fmla="*/ 120 h 128"/>
              <a:gd name="T44" fmla="*/ 120 w 128"/>
              <a:gd name="T45" fmla="*/ 104 h 128"/>
              <a:gd name="T46" fmla="*/ 120 w 128"/>
              <a:gd name="T47" fmla="*/ 96 h 128"/>
              <a:gd name="T48" fmla="*/ 104 w 128"/>
              <a:gd name="T49" fmla="*/ 80 h 128"/>
              <a:gd name="T50" fmla="*/ 120 w 128"/>
              <a:gd name="T51" fmla="*/ 96 h 128"/>
              <a:gd name="T52" fmla="*/ 104 w 128"/>
              <a:gd name="T53" fmla="*/ 72 h 128"/>
              <a:gd name="T54" fmla="*/ 120 w 128"/>
              <a:gd name="T55" fmla="*/ 56 h 128"/>
              <a:gd name="T56" fmla="*/ 120 w 128"/>
              <a:gd name="T57" fmla="*/ 48 h 128"/>
              <a:gd name="T58" fmla="*/ 104 w 128"/>
              <a:gd name="T59" fmla="*/ 32 h 128"/>
              <a:gd name="T60" fmla="*/ 120 w 128"/>
              <a:gd name="T61" fmla="*/ 48 h 128"/>
              <a:gd name="T62" fmla="*/ 104 w 128"/>
              <a:gd name="T63" fmla="*/ 24 h 128"/>
              <a:gd name="T64" fmla="*/ 112 w 128"/>
              <a:gd name="T65" fmla="*/ 8 h 128"/>
              <a:gd name="T66" fmla="*/ 120 w 128"/>
              <a:gd name="T67" fmla="*/ 24 h 128"/>
              <a:gd name="T68" fmla="*/ 78 w 128"/>
              <a:gd name="T69" fmla="*/ 69 h 128"/>
              <a:gd name="T70" fmla="*/ 56 w 128"/>
              <a:gd name="T71" fmla="*/ 49 h 128"/>
              <a:gd name="T72" fmla="*/ 52 w 128"/>
              <a:gd name="T73" fmla="*/ 8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20"/>
                  <a:pt x="24" y="120"/>
                  <a:pt x="24" y="120"/>
                </a:cubicBez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96"/>
                  <a:pt x="24" y="96"/>
                  <a:pt x="24" y="96"/>
                </a:cubicBez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72"/>
                  <a:pt x="24" y="72"/>
                  <a:pt x="24" y="72"/>
                </a:cubicBez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8"/>
                  <a:pt x="24" y="48"/>
                  <a:pt x="24" y="48"/>
                </a:cubicBez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120"/>
                  <a:pt x="96" y="120"/>
                  <a:pt x="96" y="120"/>
                </a:cubicBezTo>
                <a:close/>
                <a:moveTo>
                  <a:pt x="120" y="112"/>
                </a:moveTo>
                <a:cubicBezTo>
                  <a:pt x="120" y="117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12"/>
                  <a:pt x="120" y="112"/>
                  <a:pt x="120" y="112"/>
                </a:cubicBez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96"/>
                  <a:pt x="120" y="96"/>
                  <a:pt x="120" y="96"/>
                </a:cubicBez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2"/>
                  <a:pt x="120" y="72"/>
                  <a:pt x="120" y="72"/>
                </a:cubicBez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24"/>
                  <a:pt x="120" y="24"/>
                  <a:pt x="120" y="24"/>
                </a:cubicBezTo>
                <a:close/>
                <a:moveTo>
                  <a:pt x="56" y="84"/>
                </a:moveTo>
                <a:cubicBezTo>
                  <a:pt x="78" y="69"/>
                  <a:pt x="78" y="69"/>
                  <a:pt x="78" y="69"/>
                </a:cubicBezTo>
                <a:cubicBezTo>
                  <a:pt x="81" y="67"/>
                  <a:pt x="80" y="65"/>
                  <a:pt x="78" y="64"/>
                </a:cubicBezTo>
                <a:cubicBezTo>
                  <a:pt x="56" y="49"/>
                  <a:pt x="56" y="49"/>
                  <a:pt x="56" y="49"/>
                </a:cubicBezTo>
                <a:cubicBezTo>
                  <a:pt x="54" y="47"/>
                  <a:pt x="52" y="48"/>
                  <a:pt x="52" y="51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4"/>
                  <a:pt x="54" y="85"/>
                  <a:pt x="56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>
            <a:extLst>
              <a:ext uri="{FF2B5EF4-FFF2-40B4-BE49-F238E27FC236}">
                <a16:creationId xmlns:a16="http://schemas.microsoft.com/office/drawing/2014/main" id="{80361A27-509B-41C3-BC9A-E3E12B39BEB7}"/>
              </a:ext>
            </a:extLst>
          </p:cNvPr>
          <p:cNvSpPr>
            <a:spLocks noEditPoints="1"/>
          </p:cNvSpPr>
          <p:nvPr/>
        </p:nvSpPr>
        <p:spPr bwMode="auto">
          <a:xfrm>
            <a:off x="2763379" y="4539953"/>
            <a:ext cx="493982" cy="434152"/>
          </a:xfrm>
          <a:custGeom>
            <a:avLst/>
            <a:gdLst>
              <a:gd name="T0" fmla="*/ 121 w 136"/>
              <a:gd name="T1" fmla="*/ 73 h 120"/>
              <a:gd name="T2" fmla="*/ 68 w 136"/>
              <a:gd name="T3" fmla="*/ 120 h 120"/>
              <a:gd name="T4" fmla="*/ 15 w 136"/>
              <a:gd name="T5" fmla="*/ 73 h 120"/>
              <a:gd name="T6" fmla="*/ 15 w 136"/>
              <a:gd name="T7" fmla="*/ 19 h 120"/>
              <a:gd name="T8" fmla="*/ 68 w 136"/>
              <a:gd name="T9" fmla="*/ 22 h 120"/>
              <a:gd name="T10" fmla="*/ 121 w 136"/>
              <a:gd name="T11" fmla="*/ 19 h 120"/>
              <a:gd name="T12" fmla="*/ 121 w 136"/>
              <a:gd name="T13" fmla="*/ 73 h 120"/>
              <a:gd name="T14" fmla="*/ 115 w 136"/>
              <a:gd name="T15" fmla="*/ 25 h 120"/>
              <a:gd name="T16" fmla="*/ 97 w 136"/>
              <a:gd name="T17" fmla="*/ 16 h 120"/>
              <a:gd name="T18" fmla="*/ 73 w 136"/>
              <a:gd name="T19" fmla="*/ 28 h 120"/>
              <a:gd name="T20" fmla="*/ 68 w 136"/>
              <a:gd name="T21" fmla="*/ 33 h 120"/>
              <a:gd name="T22" fmla="*/ 63 w 136"/>
              <a:gd name="T23" fmla="*/ 28 h 120"/>
              <a:gd name="T24" fmla="*/ 39 w 136"/>
              <a:gd name="T25" fmla="*/ 16 h 120"/>
              <a:gd name="T26" fmla="*/ 21 w 136"/>
              <a:gd name="T27" fmla="*/ 25 h 120"/>
              <a:gd name="T28" fmla="*/ 12 w 136"/>
              <a:gd name="T29" fmla="*/ 46 h 120"/>
              <a:gd name="T30" fmla="*/ 21 w 136"/>
              <a:gd name="T31" fmla="*/ 66 h 120"/>
              <a:gd name="T32" fmla="*/ 68 w 136"/>
              <a:gd name="T33" fmla="*/ 110 h 120"/>
              <a:gd name="T34" fmla="*/ 115 w 136"/>
              <a:gd name="T35" fmla="*/ 66 h 120"/>
              <a:gd name="T36" fmla="*/ 124 w 136"/>
              <a:gd name="T37" fmla="*/ 46 h 120"/>
              <a:gd name="T38" fmla="*/ 115 w 136"/>
              <a:gd name="T39" fmla="*/ 2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73"/>
                </a:move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5" y="73"/>
                </a:cubicBezTo>
                <a:cubicBezTo>
                  <a:pt x="0" y="58"/>
                  <a:pt x="0" y="34"/>
                  <a:pt x="15" y="19"/>
                </a:cubicBezTo>
                <a:cubicBezTo>
                  <a:pt x="34" y="0"/>
                  <a:pt x="53" y="9"/>
                  <a:pt x="68" y="22"/>
                </a:cubicBezTo>
                <a:cubicBezTo>
                  <a:pt x="83" y="9"/>
                  <a:pt x="102" y="0"/>
                  <a:pt x="121" y="19"/>
                </a:cubicBezTo>
                <a:cubicBezTo>
                  <a:pt x="136" y="34"/>
                  <a:pt x="136" y="58"/>
                  <a:pt x="121" y="73"/>
                </a:cubicBezTo>
                <a:close/>
                <a:moveTo>
                  <a:pt x="115" y="25"/>
                </a:moveTo>
                <a:cubicBezTo>
                  <a:pt x="109" y="19"/>
                  <a:pt x="103" y="16"/>
                  <a:pt x="97" y="16"/>
                </a:cubicBezTo>
                <a:cubicBezTo>
                  <a:pt x="90" y="16"/>
                  <a:pt x="82" y="20"/>
                  <a:pt x="73" y="28"/>
                </a:cubicBezTo>
                <a:cubicBezTo>
                  <a:pt x="68" y="33"/>
                  <a:pt x="68" y="33"/>
                  <a:pt x="68" y="33"/>
                </a:cubicBezTo>
                <a:cubicBezTo>
                  <a:pt x="63" y="28"/>
                  <a:pt x="63" y="28"/>
                  <a:pt x="63" y="28"/>
                </a:cubicBezTo>
                <a:cubicBezTo>
                  <a:pt x="54" y="20"/>
                  <a:pt x="46" y="16"/>
                  <a:pt x="39" y="16"/>
                </a:cubicBezTo>
                <a:cubicBezTo>
                  <a:pt x="33" y="16"/>
                  <a:pt x="27" y="19"/>
                  <a:pt x="21" y="25"/>
                </a:cubicBezTo>
                <a:cubicBezTo>
                  <a:pt x="15" y="30"/>
                  <a:pt x="12" y="38"/>
                  <a:pt x="12" y="46"/>
                </a:cubicBezTo>
                <a:cubicBezTo>
                  <a:pt x="12" y="54"/>
                  <a:pt x="15" y="61"/>
                  <a:pt x="21" y="66"/>
                </a:cubicBezTo>
                <a:cubicBezTo>
                  <a:pt x="49" y="91"/>
                  <a:pt x="62" y="105"/>
                  <a:pt x="68" y="110"/>
                </a:cubicBezTo>
                <a:cubicBezTo>
                  <a:pt x="74" y="105"/>
                  <a:pt x="87" y="91"/>
                  <a:pt x="115" y="66"/>
                </a:cubicBezTo>
                <a:cubicBezTo>
                  <a:pt x="121" y="61"/>
                  <a:pt x="124" y="54"/>
                  <a:pt x="124" y="46"/>
                </a:cubicBezTo>
                <a:cubicBezTo>
                  <a:pt x="124" y="38"/>
                  <a:pt x="121" y="30"/>
                  <a:pt x="115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>
            <a:extLst>
              <a:ext uri="{FF2B5EF4-FFF2-40B4-BE49-F238E27FC236}">
                <a16:creationId xmlns:a16="http://schemas.microsoft.com/office/drawing/2014/main" id="{37EF0B63-3383-4CC7-98C2-1511696805B1}"/>
              </a:ext>
            </a:extLst>
          </p:cNvPr>
          <p:cNvSpPr>
            <a:spLocks noEditPoints="1"/>
          </p:cNvSpPr>
          <p:nvPr/>
        </p:nvSpPr>
        <p:spPr bwMode="auto">
          <a:xfrm>
            <a:off x="1814480" y="5594831"/>
            <a:ext cx="472504" cy="449493"/>
          </a:xfrm>
          <a:custGeom>
            <a:avLst/>
            <a:gdLst>
              <a:gd name="T0" fmla="*/ 65 w 130"/>
              <a:gd name="T1" fmla="*/ 8 h 124"/>
              <a:gd name="T2" fmla="*/ 82 w 130"/>
              <a:gd name="T3" fmla="*/ 43 h 124"/>
              <a:gd name="T4" fmla="*/ 121 w 130"/>
              <a:gd name="T5" fmla="*/ 49 h 124"/>
              <a:gd name="T6" fmla="*/ 93 w 130"/>
              <a:gd name="T7" fmla="*/ 77 h 124"/>
              <a:gd name="T8" fmla="*/ 99 w 130"/>
              <a:gd name="T9" fmla="*/ 116 h 124"/>
              <a:gd name="T10" fmla="*/ 65 w 130"/>
              <a:gd name="T11" fmla="*/ 98 h 124"/>
              <a:gd name="T12" fmla="*/ 31 w 130"/>
              <a:gd name="T13" fmla="*/ 116 h 124"/>
              <a:gd name="T14" fmla="*/ 37 w 130"/>
              <a:gd name="T15" fmla="*/ 77 h 124"/>
              <a:gd name="T16" fmla="*/ 9 w 130"/>
              <a:gd name="T17" fmla="*/ 49 h 124"/>
              <a:gd name="T18" fmla="*/ 48 w 130"/>
              <a:gd name="T19" fmla="*/ 43 h 124"/>
              <a:gd name="T20" fmla="*/ 65 w 130"/>
              <a:gd name="T21" fmla="*/ 8 h 124"/>
              <a:gd name="T22" fmla="*/ 65 w 130"/>
              <a:gd name="T23" fmla="*/ 0 h 124"/>
              <a:gd name="T24" fmla="*/ 57 w 130"/>
              <a:gd name="T25" fmla="*/ 5 h 124"/>
              <a:gd name="T26" fmla="*/ 42 w 130"/>
              <a:gd name="T27" fmla="*/ 35 h 124"/>
              <a:gd name="T28" fmla="*/ 9 w 130"/>
              <a:gd name="T29" fmla="*/ 40 h 124"/>
              <a:gd name="T30" fmla="*/ 1 w 130"/>
              <a:gd name="T31" fmla="*/ 46 h 124"/>
              <a:gd name="T32" fmla="*/ 4 w 130"/>
              <a:gd name="T33" fmla="*/ 55 h 124"/>
              <a:gd name="T34" fmla="*/ 28 w 130"/>
              <a:gd name="T35" fmla="*/ 80 h 124"/>
              <a:gd name="T36" fmla="*/ 22 w 130"/>
              <a:gd name="T37" fmla="*/ 114 h 124"/>
              <a:gd name="T38" fmla="*/ 26 w 130"/>
              <a:gd name="T39" fmla="*/ 122 h 124"/>
              <a:gd name="T40" fmla="*/ 32 w 130"/>
              <a:gd name="T41" fmla="*/ 124 h 124"/>
              <a:gd name="T42" fmla="*/ 36 w 130"/>
              <a:gd name="T43" fmla="*/ 123 h 124"/>
              <a:gd name="T44" fmla="*/ 65 w 130"/>
              <a:gd name="T45" fmla="*/ 108 h 124"/>
              <a:gd name="T46" fmla="*/ 94 w 130"/>
              <a:gd name="T47" fmla="*/ 123 h 124"/>
              <a:gd name="T48" fmla="*/ 99 w 130"/>
              <a:gd name="T49" fmla="*/ 124 h 124"/>
              <a:gd name="T50" fmla="*/ 104 w 130"/>
              <a:gd name="T51" fmla="*/ 122 h 124"/>
              <a:gd name="T52" fmla="*/ 108 w 130"/>
              <a:gd name="T53" fmla="*/ 114 h 124"/>
              <a:gd name="T54" fmla="*/ 102 w 130"/>
              <a:gd name="T55" fmla="*/ 80 h 124"/>
              <a:gd name="T56" fmla="*/ 126 w 130"/>
              <a:gd name="T57" fmla="*/ 55 h 124"/>
              <a:gd name="T58" fmla="*/ 129 w 130"/>
              <a:gd name="T59" fmla="*/ 46 h 124"/>
              <a:gd name="T60" fmla="*/ 121 w 130"/>
              <a:gd name="T61" fmla="*/ 40 h 124"/>
              <a:gd name="T62" fmla="*/ 88 w 130"/>
              <a:gd name="T63" fmla="*/ 35 h 124"/>
              <a:gd name="T64" fmla="*/ 73 w 130"/>
              <a:gd name="T65" fmla="*/ 5 h 124"/>
              <a:gd name="T66" fmla="*/ 65 w 130"/>
              <a:gd name="T67" fmla="*/ 0 h 124"/>
              <a:gd name="T68" fmla="*/ 65 w 130"/>
              <a:gd name="T6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24">
                <a:moveTo>
                  <a:pt x="65" y="8"/>
                </a:moveTo>
                <a:cubicBezTo>
                  <a:pt x="82" y="43"/>
                  <a:pt x="82" y="43"/>
                  <a:pt x="82" y="43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93" y="77"/>
                  <a:pt x="93" y="77"/>
                  <a:pt x="93" y="77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9"/>
                  <a:pt x="9" y="49"/>
                  <a:pt x="9" y="49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moveTo>
                  <a:pt x="65" y="0"/>
                </a:move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1"/>
                  <a:pt x="3" y="43"/>
                  <a:pt x="1" y="46"/>
                </a:cubicBezTo>
                <a:cubicBezTo>
                  <a:pt x="0" y="50"/>
                  <a:pt x="1" y="53"/>
                  <a:pt x="4" y="55"/>
                </a:cubicBezTo>
                <a:cubicBezTo>
                  <a:pt x="28" y="80"/>
                  <a:pt x="28" y="80"/>
                  <a:pt x="28" y="80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4"/>
                  <a:pt x="30" y="124"/>
                  <a:pt x="32" y="124"/>
                </a:cubicBezTo>
                <a:cubicBezTo>
                  <a:pt x="33" y="124"/>
                  <a:pt x="35" y="124"/>
                  <a:pt x="36" y="123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4"/>
                  <a:pt x="97" y="124"/>
                  <a:pt x="99" y="124"/>
                </a:cubicBezTo>
                <a:cubicBezTo>
                  <a:pt x="100" y="124"/>
                  <a:pt x="102" y="124"/>
                  <a:pt x="104" y="122"/>
                </a:cubicBezTo>
                <a:cubicBezTo>
                  <a:pt x="107" y="120"/>
                  <a:pt x="108" y="117"/>
                  <a:pt x="108" y="114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50"/>
                  <a:pt x="129" y="46"/>
                </a:cubicBezTo>
                <a:cubicBezTo>
                  <a:pt x="127" y="43"/>
                  <a:pt x="125" y="41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>
            <a:extLst>
              <a:ext uri="{FF2B5EF4-FFF2-40B4-BE49-F238E27FC236}">
                <a16:creationId xmlns:a16="http://schemas.microsoft.com/office/drawing/2014/main" id="{FBE26920-DD43-4653-89E7-57EA744B5B6D}"/>
              </a:ext>
            </a:extLst>
          </p:cNvPr>
          <p:cNvSpPr>
            <a:spLocks noEditPoints="1"/>
          </p:cNvSpPr>
          <p:nvPr/>
        </p:nvSpPr>
        <p:spPr bwMode="auto">
          <a:xfrm>
            <a:off x="885494" y="5612134"/>
            <a:ext cx="348242" cy="464835"/>
          </a:xfrm>
          <a:custGeom>
            <a:avLst/>
            <a:gdLst>
              <a:gd name="T0" fmla="*/ 96 w 96"/>
              <a:gd name="T1" fmla="*/ 48 h 128"/>
              <a:gd name="T2" fmla="*/ 48 w 96"/>
              <a:gd name="T3" fmla="*/ 0 h 128"/>
              <a:gd name="T4" fmla="*/ 0 w 96"/>
              <a:gd name="T5" fmla="*/ 48 h 128"/>
              <a:gd name="T6" fmla="*/ 28 w 96"/>
              <a:gd name="T7" fmla="*/ 92 h 128"/>
              <a:gd name="T8" fmla="*/ 28 w 96"/>
              <a:gd name="T9" fmla="*/ 120 h 128"/>
              <a:gd name="T10" fmla="*/ 36 w 96"/>
              <a:gd name="T11" fmla="*/ 128 h 128"/>
              <a:gd name="T12" fmla="*/ 60 w 96"/>
              <a:gd name="T13" fmla="*/ 128 h 128"/>
              <a:gd name="T14" fmla="*/ 68 w 96"/>
              <a:gd name="T15" fmla="*/ 120 h 128"/>
              <a:gd name="T16" fmla="*/ 68 w 96"/>
              <a:gd name="T17" fmla="*/ 104 h 128"/>
              <a:gd name="T18" fmla="*/ 68 w 96"/>
              <a:gd name="T19" fmla="*/ 104 h 128"/>
              <a:gd name="T20" fmla="*/ 68 w 96"/>
              <a:gd name="T21" fmla="*/ 92 h 128"/>
              <a:gd name="T22" fmla="*/ 96 w 96"/>
              <a:gd name="T23" fmla="*/ 48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96" y="48"/>
                </a:moveTo>
                <a:cubicBezTo>
                  <a:pt x="96" y="22"/>
                  <a:pt x="75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67"/>
                  <a:pt x="11" y="84"/>
                  <a:pt x="28" y="92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5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5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2"/>
                  <a:pt x="68" y="92"/>
                  <a:pt x="68" y="92"/>
                </a:cubicBezTo>
                <a:cubicBezTo>
                  <a:pt x="85" y="84"/>
                  <a:pt x="96" y="67"/>
                  <a:pt x="96" y="48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6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6"/>
                  <a:pt x="60" y="108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1">
            <a:extLst>
              <a:ext uri="{FF2B5EF4-FFF2-40B4-BE49-F238E27FC236}">
                <a16:creationId xmlns:a16="http://schemas.microsoft.com/office/drawing/2014/main" id="{D0CE93E7-5E8F-4F07-A059-00CADDBD7816}"/>
              </a:ext>
            </a:extLst>
          </p:cNvPr>
          <p:cNvSpPr>
            <a:spLocks noEditPoints="1"/>
          </p:cNvSpPr>
          <p:nvPr/>
        </p:nvSpPr>
        <p:spPr bwMode="auto">
          <a:xfrm>
            <a:off x="885385" y="4556430"/>
            <a:ext cx="355912" cy="489380"/>
          </a:xfrm>
          <a:custGeom>
            <a:avLst/>
            <a:gdLst>
              <a:gd name="T0" fmla="*/ 95 w 98"/>
              <a:gd name="T1" fmla="*/ 50 h 135"/>
              <a:gd name="T2" fmla="*/ 35 w 98"/>
              <a:gd name="T3" fmla="*/ 124 h 135"/>
              <a:gd name="T4" fmla="*/ 25 w 98"/>
              <a:gd name="T5" fmla="*/ 121 h 135"/>
              <a:gd name="T6" fmla="*/ 37 w 98"/>
              <a:gd name="T7" fmla="*/ 82 h 135"/>
              <a:gd name="T8" fmla="*/ 33 w 98"/>
              <a:gd name="T9" fmla="*/ 76 h 135"/>
              <a:gd name="T10" fmla="*/ 6 w 98"/>
              <a:gd name="T11" fmla="*/ 76 h 135"/>
              <a:gd name="T12" fmla="*/ 2 w 98"/>
              <a:gd name="T13" fmla="*/ 69 h 135"/>
              <a:gd name="T14" fmla="*/ 25 w 98"/>
              <a:gd name="T15" fmla="*/ 7 h 135"/>
              <a:gd name="T16" fmla="*/ 33 w 98"/>
              <a:gd name="T17" fmla="*/ 0 h 135"/>
              <a:gd name="T18" fmla="*/ 82 w 98"/>
              <a:gd name="T19" fmla="*/ 0 h 135"/>
              <a:gd name="T20" fmla="*/ 83 w 98"/>
              <a:gd name="T21" fmla="*/ 7 h 135"/>
              <a:gd name="T22" fmla="*/ 66 w 98"/>
              <a:gd name="T23" fmla="*/ 40 h 135"/>
              <a:gd name="T24" fmla="*/ 69 w 98"/>
              <a:gd name="T25" fmla="*/ 44 h 135"/>
              <a:gd name="T26" fmla="*/ 94 w 98"/>
              <a:gd name="T27" fmla="*/ 44 h 135"/>
              <a:gd name="T28" fmla="*/ 95 w 98"/>
              <a:gd name="T29" fmla="*/ 50 h 135"/>
              <a:gd name="T30" fmla="*/ 69 w 98"/>
              <a:gd name="T31" fmla="*/ 52 h 135"/>
              <a:gd name="T32" fmla="*/ 58 w 98"/>
              <a:gd name="T33" fmla="*/ 47 h 135"/>
              <a:gd name="T34" fmla="*/ 59 w 98"/>
              <a:gd name="T35" fmla="*/ 36 h 135"/>
              <a:gd name="T36" fmla="*/ 73 w 98"/>
              <a:gd name="T37" fmla="*/ 8 h 135"/>
              <a:gd name="T38" fmla="*/ 33 w 98"/>
              <a:gd name="T39" fmla="*/ 8 h 135"/>
              <a:gd name="T40" fmla="*/ 33 w 98"/>
              <a:gd name="T41" fmla="*/ 8 h 135"/>
              <a:gd name="T42" fmla="*/ 33 w 98"/>
              <a:gd name="T43" fmla="*/ 10 h 135"/>
              <a:gd name="T44" fmla="*/ 31 w 98"/>
              <a:gd name="T45" fmla="*/ 13 h 135"/>
              <a:gd name="T46" fmla="*/ 10 w 98"/>
              <a:gd name="T47" fmla="*/ 68 h 135"/>
              <a:gd name="T48" fmla="*/ 33 w 98"/>
              <a:gd name="T49" fmla="*/ 68 h 135"/>
              <a:gd name="T50" fmla="*/ 43 w 98"/>
              <a:gd name="T51" fmla="*/ 72 h 135"/>
              <a:gd name="T52" fmla="*/ 44 w 98"/>
              <a:gd name="T53" fmla="*/ 84 h 135"/>
              <a:gd name="T54" fmla="*/ 44 w 98"/>
              <a:gd name="T55" fmla="*/ 84 h 135"/>
              <a:gd name="T56" fmla="*/ 44 w 98"/>
              <a:gd name="T57" fmla="*/ 84 h 135"/>
              <a:gd name="T58" fmla="*/ 38 w 98"/>
              <a:gd name="T59" fmla="*/ 107 h 135"/>
              <a:gd name="T60" fmla="*/ 37 w 98"/>
              <a:gd name="T61" fmla="*/ 110 h 135"/>
              <a:gd name="T62" fmla="*/ 62 w 98"/>
              <a:gd name="T63" fmla="*/ 78 h 135"/>
              <a:gd name="T64" fmla="*/ 83 w 98"/>
              <a:gd name="T65" fmla="*/ 52 h 135"/>
              <a:gd name="T66" fmla="*/ 69 w 98"/>
              <a:gd name="T67" fmla="*/ 5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5" y="50"/>
                </a:moveTo>
                <a:cubicBezTo>
                  <a:pt x="81" y="65"/>
                  <a:pt x="51" y="107"/>
                  <a:pt x="35" y="124"/>
                </a:cubicBezTo>
                <a:cubicBezTo>
                  <a:pt x="22" y="135"/>
                  <a:pt x="25" y="120"/>
                  <a:pt x="25" y="121"/>
                </a:cubicBezTo>
                <a:cubicBezTo>
                  <a:pt x="29" y="109"/>
                  <a:pt x="33" y="91"/>
                  <a:pt x="37" y="82"/>
                </a:cubicBezTo>
                <a:cubicBezTo>
                  <a:pt x="38" y="77"/>
                  <a:pt x="36" y="76"/>
                  <a:pt x="33" y="76"/>
                </a:cubicBezTo>
                <a:cubicBezTo>
                  <a:pt x="26" y="76"/>
                  <a:pt x="14" y="76"/>
                  <a:pt x="6" y="76"/>
                </a:cubicBezTo>
                <a:cubicBezTo>
                  <a:pt x="3" y="76"/>
                  <a:pt x="0" y="74"/>
                  <a:pt x="2" y="69"/>
                </a:cubicBezTo>
                <a:cubicBezTo>
                  <a:pt x="6" y="55"/>
                  <a:pt x="20" y="21"/>
                  <a:pt x="25" y="7"/>
                </a:cubicBezTo>
                <a:cubicBezTo>
                  <a:pt x="27" y="2"/>
                  <a:pt x="29" y="0"/>
                  <a:pt x="33" y="0"/>
                </a:cubicBezTo>
                <a:cubicBezTo>
                  <a:pt x="45" y="0"/>
                  <a:pt x="71" y="0"/>
                  <a:pt x="82" y="0"/>
                </a:cubicBezTo>
                <a:cubicBezTo>
                  <a:pt x="86" y="0"/>
                  <a:pt x="86" y="3"/>
                  <a:pt x="83" y="7"/>
                </a:cubicBezTo>
                <a:cubicBezTo>
                  <a:pt x="78" y="16"/>
                  <a:pt x="70" y="32"/>
                  <a:pt x="66" y="40"/>
                </a:cubicBezTo>
                <a:cubicBezTo>
                  <a:pt x="63" y="44"/>
                  <a:pt x="67" y="44"/>
                  <a:pt x="69" y="44"/>
                </a:cubicBezTo>
                <a:cubicBezTo>
                  <a:pt x="76" y="44"/>
                  <a:pt x="87" y="44"/>
                  <a:pt x="94" y="44"/>
                </a:cubicBezTo>
                <a:cubicBezTo>
                  <a:pt x="98" y="44"/>
                  <a:pt x="98" y="48"/>
                  <a:pt x="95" y="50"/>
                </a:cubicBezTo>
                <a:close/>
                <a:moveTo>
                  <a:pt x="69" y="52"/>
                </a:moveTo>
                <a:cubicBezTo>
                  <a:pt x="67" y="52"/>
                  <a:pt x="61" y="52"/>
                  <a:pt x="58" y="47"/>
                </a:cubicBezTo>
                <a:cubicBezTo>
                  <a:pt x="57" y="45"/>
                  <a:pt x="56" y="41"/>
                  <a:pt x="59" y="36"/>
                </a:cubicBezTo>
                <a:cubicBezTo>
                  <a:pt x="62" y="29"/>
                  <a:pt x="69" y="17"/>
                  <a:pt x="7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9"/>
                  <a:pt x="33" y="10"/>
                </a:cubicBezTo>
                <a:cubicBezTo>
                  <a:pt x="31" y="13"/>
                  <a:pt x="31" y="13"/>
                  <a:pt x="31" y="13"/>
                </a:cubicBezTo>
                <a:cubicBezTo>
                  <a:pt x="26" y="26"/>
                  <a:pt x="16" y="53"/>
                  <a:pt x="10" y="68"/>
                </a:cubicBezTo>
                <a:cubicBezTo>
                  <a:pt x="33" y="68"/>
                  <a:pt x="33" y="68"/>
                  <a:pt x="33" y="68"/>
                </a:cubicBezTo>
                <a:cubicBezTo>
                  <a:pt x="37" y="68"/>
                  <a:pt x="41" y="70"/>
                  <a:pt x="43" y="72"/>
                </a:cubicBezTo>
                <a:cubicBezTo>
                  <a:pt x="45" y="75"/>
                  <a:pt x="46" y="7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90"/>
                  <a:pt x="40" y="98"/>
                  <a:pt x="38" y="107"/>
                </a:cubicBezTo>
                <a:cubicBezTo>
                  <a:pt x="37" y="108"/>
                  <a:pt x="37" y="109"/>
                  <a:pt x="37" y="110"/>
                </a:cubicBezTo>
                <a:cubicBezTo>
                  <a:pt x="44" y="101"/>
                  <a:pt x="53" y="90"/>
                  <a:pt x="62" y="78"/>
                </a:cubicBezTo>
                <a:cubicBezTo>
                  <a:pt x="69" y="69"/>
                  <a:pt x="77" y="59"/>
                  <a:pt x="83" y="52"/>
                </a:cubicBezTo>
                <a:cubicBezTo>
                  <a:pt x="69" y="52"/>
                  <a:pt x="69" y="52"/>
                  <a:pt x="69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4">
            <a:extLst>
              <a:ext uri="{FF2B5EF4-FFF2-40B4-BE49-F238E27FC236}">
                <a16:creationId xmlns:a16="http://schemas.microsoft.com/office/drawing/2014/main" id="{0F3A6816-9D6A-4CC9-A133-DC2921D0F3CA}"/>
              </a:ext>
            </a:extLst>
          </p:cNvPr>
          <p:cNvSpPr>
            <a:spLocks noEditPoints="1"/>
          </p:cNvSpPr>
          <p:nvPr/>
        </p:nvSpPr>
        <p:spPr bwMode="auto">
          <a:xfrm>
            <a:off x="2828586" y="3529277"/>
            <a:ext cx="464835" cy="405004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100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100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36 w 128"/>
              <a:gd name="T43" fmla="*/ 8 h 112"/>
              <a:gd name="T44" fmla="*/ 52 w 128"/>
              <a:gd name="T45" fmla="*/ 8 h 112"/>
              <a:gd name="T46" fmla="*/ 60 w 128"/>
              <a:gd name="T47" fmla="*/ 16 h 112"/>
              <a:gd name="T48" fmla="*/ 60 w 128"/>
              <a:gd name="T49" fmla="*/ 20 h 112"/>
              <a:gd name="T50" fmla="*/ 28 w 128"/>
              <a:gd name="T51" fmla="*/ 20 h 112"/>
              <a:gd name="T52" fmla="*/ 28 w 128"/>
              <a:gd name="T53" fmla="*/ 16 h 112"/>
              <a:gd name="T54" fmla="*/ 36 w 128"/>
              <a:gd name="T55" fmla="*/ 8 h 112"/>
              <a:gd name="T56" fmla="*/ 120 w 128"/>
              <a:gd name="T57" fmla="*/ 96 h 112"/>
              <a:gd name="T58" fmla="*/ 93 w 128"/>
              <a:gd name="T59" fmla="*/ 82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6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6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1 h 112"/>
              <a:gd name="T106" fmla="*/ 120 w 128"/>
              <a:gd name="T107" fmla="*/ 36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6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100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36" y="8"/>
                </a:move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2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32" y="8"/>
                  <a:pt x="36" y="8"/>
                </a:cubicBezTo>
                <a:close/>
                <a:moveTo>
                  <a:pt x="120" y="96"/>
                </a:moveTo>
                <a:cubicBezTo>
                  <a:pt x="93" y="82"/>
                  <a:pt x="93" y="82"/>
                  <a:pt x="93" y="82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6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2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50"/>
                  <a:pt x="84" y="51"/>
                </a:cubicBezTo>
                <a:cubicBezTo>
                  <a:pt x="86" y="52"/>
                  <a:pt x="90" y="53"/>
                  <a:pt x="93" y="51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96"/>
                  <a:pt x="120" y="96"/>
                  <a:pt x="120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5">
            <a:extLst>
              <a:ext uri="{FF2B5EF4-FFF2-40B4-BE49-F238E27FC236}">
                <a16:creationId xmlns:a16="http://schemas.microsoft.com/office/drawing/2014/main" id="{68B1E537-D513-4F54-B25C-5202A4C5B0EC}"/>
              </a:ext>
            </a:extLst>
          </p:cNvPr>
          <p:cNvSpPr>
            <a:spLocks noEditPoints="1"/>
          </p:cNvSpPr>
          <p:nvPr/>
        </p:nvSpPr>
        <p:spPr bwMode="auto">
          <a:xfrm>
            <a:off x="1842474" y="3590478"/>
            <a:ext cx="481709" cy="481709"/>
          </a:xfrm>
          <a:custGeom>
            <a:avLst/>
            <a:gdLst>
              <a:gd name="T0" fmla="*/ 90 w 133"/>
              <a:gd name="T1" fmla="*/ 9 h 133"/>
              <a:gd name="T2" fmla="*/ 16 w 133"/>
              <a:gd name="T3" fmla="*/ 83 h 133"/>
              <a:gd name="T4" fmla="*/ 4 w 133"/>
              <a:gd name="T5" fmla="*/ 129 h 133"/>
              <a:gd name="T6" fmla="*/ 50 w 133"/>
              <a:gd name="T7" fmla="*/ 117 h 133"/>
              <a:gd name="T8" fmla="*/ 124 w 133"/>
              <a:gd name="T9" fmla="*/ 44 h 133"/>
              <a:gd name="T10" fmla="*/ 124 w 133"/>
              <a:gd name="T11" fmla="*/ 9 h 133"/>
              <a:gd name="T12" fmla="*/ 90 w 133"/>
              <a:gd name="T13" fmla="*/ 9 h 133"/>
              <a:gd name="T14" fmla="*/ 24 w 133"/>
              <a:gd name="T15" fmla="*/ 86 h 133"/>
              <a:gd name="T16" fmla="*/ 84 w 133"/>
              <a:gd name="T17" fmla="*/ 26 h 133"/>
              <a:gd name="T18" fmla="*/ 92 w 133"/>
              <a:gd name="T19" fmla="*/ 35 h 133"/>
              <a:gd name="T20" fmla="*/ 34 w 133"/>
              <a:gd name="T21" fmla="*/ 93 h 133"/>
              <a:gd name="T22" fmla="*/ 32 w 133"/>
              <a:gd name="T23" fmla="*/ 91 h 133"/>
              <a:gd name="T24" fmla="*/ 24 w 133"/>
              <a:gd name="T25" fmla="*/ 86 h 133"/>
              <a:gd name="T26" fmla="*/ 24 w 133"/>
              <a:gd name="T27" fmla="*/ 86 h 133"/>
              <a:gd name="T28" fmla="*/ 11 w 133"/>
              <a:gd name="T29" fmla="*/ 122 h 133"/>
              <a:gd name="T30" fmla="*/ 19 w 133"/>
              <a:gd name="T31" fmla="*/ 93 h 133"/>
              <a:gd name="T32" fmla="*/ 29 w 133"/>
              <a:gd name="T33" fmla="*/ 99 h 133"/>
              <a:gd name="T34" fmla="*/ 33 w 133"/>
              <a:gd name="T35" fmla="*/ 102 h 133"/>
              <a:gd name="T36" fmla="*/ 39 w 133"/>
              <a:gd name="T37" fmla="*/ 114 h 133"/>
              <a:gd name="T38" fmla="*/ 11 w 133"/>
              <a:gd name="T39" fmla="*/ 122 h 133"/>
              <a:gd name="T40" fmla="*/ 47 w 133"/>
              <a:gd name="T41" fmla="*/ 109 h 133"/>
              <a:gd name="T42" fmla="*/ 46 w 133"/>
              <a:gd name="T43" fmla="*/ 110 h 133"/>
              <a:gd name="T44" fmla="*/ 41 w 133"/>
              <a:gd name="T45" fmla="*/ 99 h 133"/>
              <a:gd name="T46" fmla="*/ 40 w 133"/>
              <a:gd name="T47" fmla="*/ 99 h 133"/>
              <a:gd name="T48" fmla="*/ 98 w 133"/>
              <a:gd name="T49" fmla="*/ 41 h 133"/>
              <a:gd name="T50" fmla="*/ 107 w 133"/>
              <a:gd name="T51" fmla="*/ 49 h 133"/>
              <a:gd name="T52" fmla="*/ 47 w 133"/>
              <a:gd name="T53" fmla="*/ 109 h 133"/>
              <a:gd name="T54" fmla="*/ 118 w 133"/>
              <a:gd name="T55" fmla="*/ 38 h 133"/>
              <a:gd name="T56" fmla="*/ 112 w 133"/>
              <a:gd name="T57" fmla="*/ 44 h 133"/>
              <a:gd name="T58" fmla="*/ 89 w 133"/>
              <a:gd name="T59" fmla="*/ 21 h 133"/>
              <a:gd name="T60" fmla="*/ 95 w 133"/>
              <a:gd name="T61" fmla="*/ 15 h 133"/>
              <a:gd name="T62" fmla="*/ 118 w 133"/>
              <a:gd name="T63" fmla="*/ 15 h 133"/>
              <a:gd name="T64" fmla="*/ 118 w 133"/>
              <a:gd name="T65" fmla="*/ 3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3">
                <a:moveTo>
                  <a:pt x="90" y="9"/>
                </a:moveTo>
                <a:cubicBezTo>
                  <a:pt x="16" y="83"/>
                  <a:pt x="16" y="83"/>
                  <a:pt x="16" y="83"/>
                </a:cubicBezTo>
                <a:cubicBezTo>
                  <a:pt x="7" y="91"/>
                  <a:pt x="0" y="125"/>
                  <a:pt x="4" y="129"/>
                </a:cubicBezTo>
                <a:cubicBezTo>
                  <a:pt x="9" y="133"/>
                  <a:pt x="42" y="126"/>
                  <a:pt x="50" y="117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4"/>
                  <a:pt x="133" y="19"/>
                  <a:pt x="124" y="9"/>
                </a:cubicBezTo>
                <a:cubicBezTo>
                  <a:pt x="114" y="0"/>
                  <a:pt x="99" y="0"/>
                  <a:pt x="90" y="9"/>
                </a:cubicBezTo>
                <a:close/>
                <a:moveTo>
                  <a:pt x="24" y="86"/>
                </a:moveTo>
                <a:cubicBezTo>
                  <a:pt x="84" y="26"/>
                  <a:pt x="84" y="26"/>
                  <a:pt x="84" y="26"/>
                </a:cubicBezTo>
                <a:cubicBezTo>
                  <a:pt x="92" y="35"/>
                  <a:pt x="92" y="35"/>
                  <a:pt x="92" y="35"/>
                </a:cubicBezTo>
                <a:cubicBezTo>
                  <a:pt x="34" y="93"/>
                  <a:pt x="34" y="93"/>
                  <a:pt x="34" y="93"/>
                </a:cubicBezTo>
                <a:cubicBezTo>
                  <a:pt x="32" y="91"/>
                  <a:pt x="32" y="91"/>
                  <a:pt x="32" y="91"/>
                </a:cubicBezTo>
                <a:cubicBezTo>
                  <a:pt x="30" y="89"/>
                  <a:pt x="27" y="87"/>
                  <a:pt x="24" y="86"/>
                </a:cubicBezTo>
                <a:cubicBezTo>
                  <a:pt x="24" y="86"/>
                  <a:pt x="24" y="86"/>
                  <a:pt x="24" y="86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3"/>
                </a:cubicBezTo>
                <a:cubicBezTo>
                  <a:pt x="23" y="94"/>
                  <a:pt x="26" y="96"/>
                  <a:pt x="29" y="99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6" y="106"/>
                  <a:pt x="38" y="110"/>
                  <a:pt x="39" y="114"/>
                </a:cubicBezTo>
                <a:cubicBezTo>
                  <a:pt x="28" y="119"/>
                  <a:pt x="13" y="123"/>
                  <a:pt x="11" y="122"/>
                </a:cubicBezTo>
                <a:close/>
                <a:moveTo>
                  <a:pt x="47" y="109"/>
                </a:moveTo>
                <a:cubicBezTo>
                  <a:pt x="47" y="110"/>
                  <a:pt x="46" y="110"/>
                  <a:pt x="46" y="110"/>
                </a:cubicBezTo>
                <a:cubicBezTo>
                  <a:pt x="45" y="106"/>
                  <a:pt x="44" y="102"/>
                  <a:pt x="41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47" y="109"/>
                  <a:pt x="47" y="109"/>
                  <a:pt x="47" y="109"/>
                </a:cubicBez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8"/>
                  <a:pt x="112" y="8"/>
                  <a:pt x="118" y="15"/>
                </a:cubicBezTo>
                <a:cubicBezTo>
                  <a:pt x="125" y="21"/>
                  <a:pt x="125" y="32"/>
                  <a:pt x="118" y="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96">
            <a:extLst>
              <a:ext uri="{FF2B5EF4-FFF2-40B4-BE49-F238E27FC236}">
                <a16:creationId xmlns:a16="http://schemas.microsoft.com/office/drawing/2014/main" id="{A3DF9899-9C9C-4C1E-9B5E-5D67A0E791A5}"/>
              </a:ext>
            </a:extLst>
          </p:cNvPr>
          <p:cNvSpPr>
            <a:spLocks noEditPoints="1"/>
          </p:cNvSpPr>
          <p:nvPr/>
        </p:nvSpPr>
        <p:spPr bwMode="auto">
          <a:xfrm>
            <a:off x="873236" y="3502896"/>
            <a:ext cx="464835" cy="463300"/>
          </a:xfrm>
          <a:custGeom>
            <a:avLst/>
            <a:gdLst>
              <a:gd name="T0" fmla="*/ 126 w 128"/>
              <a:gd name="T1" fmla="*/ 118 h 128"/>
              <a:gd name="T2" fmla="*/ 64 w 128"/>
              <a:gd name="T3" fmla="*/ 128 h 128"/>
              <a:gd name="T4" fmla="*/ 1 w 128"/>
              <a:gd name="T5" fmla="*/ 118 h 128"/>
              <a:gd name="T6" fmla="*/ 1 w 128"/>
              <a:gd name="T7" fmla="*/ 111 h 128"/>
              <a:gd name="T8" fmla="*/ 24 w 128"/>
              <a:gd name="T9" fmla="*/ 91 h 128"/>
              <a:gd name="T10" fmla="*/ 40 w 128"/>
              <a:gd name="T11" fmla="*/ 86 h 128"/>
              <a:gd name="T12" fmla="*/ 40 w 128"/>
              <a:gd name="T13" fmla="*/ 75 h 128"/>
              <a:gd name="T14" fmla="*/ 28 w 128"/>
              <a:gd name="T15" fmla="*/ 44 h 128"/>
              <a:gd name="T16" fmla="*/ 64 w 128"/>
              <a:gd name="T17" fmla="*/ 0 h 128"/>
              <a:gd name="T18" fmla="*/ 100 w 128"/>
              <a:gd name="T19" fmla="*/ 44 h 128"/>
              <a:gd name="T20" fmla="*/ 88 w 128"/>
              <a:gd name="T21" fmla="*/ 75 h 128"/>
              <a:gd name="T22" fmla="*/ 88 w 128"/>
              <a:gd name="T23" fmla="*/ 86 h 128"/>
              <a:gd name="T24" fmla="*/ 104 w 128"/>
              <a:gd name="T25" fmla="*/ 91 h 128"/>
              <a:gd name="T26" fmla="*/ 127 w 128"/>
              <a:gd name="T27" fmla="*/ 111 h 128"/>
              <a:gd name="T28" fmla="*/ 126 w 128"/>
              <a:gd name="T29" fmla="*/ 118 h 128"/>
              <a:gd name="T30" fmla="*/ 92 w 128"/>
              <a:gd name="T31" fmla="*/ 44 h 128"/>
              <a:gd name="T32" fmla="*/ 64 w 128"/>
              <a:gd name="T33" fmla="*/ 8 h 128"/>
              <a:gd name="T34" fmla="*/ 36 w 128"/>
              <a:gd name="T35" fmla="*/ 44 h 128"/>
              <a:gd name="T36" fmla="*/ 64 w 128"/>
              <a:gd name="T37" fmla="*/ 80 h 128"/>
              <a:gd name="T38" fmla="*/ 92 w 128"/>
              <a:gd name="T39" fmla="*/ 44 h 128"/>
              <a:gd name="T40" fmla="*/ 102 w 128"/>
              <a:gd name="T41" fmla="*/ 99 h 128"/>
              <a:gd name="T42" fmla="*/ 84 w 128"/>
              <a:gd name="T43" fmla="*/ 93 h 128"/>
              <a:gd name="T44" fmla="*/ 80 w 128"/>
              <a:gd name="T45" fmla="*/ 91 h 128"/>
              <a:gd name="T46" fmla="*/ 80 w 128"/>
              <a:gd name="T47" fmla="*/ 83 h 128"/>
              <a:gd name="T48" fmla="*/ 64 w 128"/>
              <a:gd name="T49" fmla="*/ 88 h 128"/>
              <a:gd name="T50" fmla="*/ 48 w 128"/>
              <a:gd name="T51" fmla="*/ 83 h 128"/>
              <a:gd name="T52" fmla="*/ 48 w 128"/>
              <a:gd name="T53" fmla="*/ 91 h 128"/>
              <a:gd name="T54" fmla="*/ 44 w 128"/>
              <a:gd name="T55" fmla="*/ 93 h 128"/>
              <a:gd name="T56" fmla="*/ 25 w 128"/>
              <a:gd name="T57" fmla="*/ 99 h 128"/>
              <a:gd name="T58" fmla="*/ 8 w 128"/>
              <a:gd name="T59" fmla="*/ 113 h 128"/>
              <a:gd name="T60" fmla="*/ 64 w 128"/>
              <a:gd name="T61" fmla="*/ 120 h 128"/>
              <a:gd name="T62" fmla="*/ 120 w 128"/>
              <a:gd name="T63" fmla="*/ 113 h 128"/>
              <a:gd name="T64" fmla="*/ 102 w 128"/>
              <a:gd name="T65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18"/>
                </a:moveTo>
                <a:cubicBezTo>
                  <a:pt x="121" y="126"/>
                  <a:pt x="89" y="128"/>
                  <a:pt x="64" y="128"/>
                </a:cubicBezTo>
                <a:cubicBezTo>
                  <a:pt x="39" y="128"/>
                  <a:pt x="7" y="126"/>
                  <a:pt x="1" y="118"/>
                </a:cubicBezTo>
                <a:cubicBezTo>
                  <a:pt x="0" y="116"/>
                  <a:pt x="0" y="113"/>
                  <a:pt x="1" y="111"/>
                </a:cubicBezTo>
                <a:cubicBezTo>
                  <a:pt x="6" y="96"/>
                  <a:pt x="16" y="92"/>
                  <a:pt x="24" y="91"/>
                </a:cubicBezTo>
                <a:cubicBezTo>
                  <a:pt x="31" y="90"/>
                  <a:pt x="37" y="88"/>
                  <a:pt x="40" y="86"/>
                </a:cubicBezTo>
                <a:cubicBezTo>
                  <a:pt x="40" y="85"/>
                  <a:pt x="40" y="79"/>
                  <a:pt x="40" y="75"/>
                </a:cubicBezTo>
                <a:cubicBezTo>
                  <a:pt x="33" y="67"/>
                  <a:pt x="28" y="55"/>
                  <a:pt x="28" y="44"/>
                </a:cubicBezTo>
                <a:cubicBezTo>
                  <a:pt x="28" y="20"/>
                  <a:pt x="40" y="0"/>
                  <a:pt x="64" y="0"/>
                </a:cubicBezTo>
                <a:cubicBezTo>
                  <a:pt x="88" y="0"/>
                  <a:pt x="100" y="20"/>
                  <a:pt x="100" y="44"/>
                </a:cubicBezTo>
                <a:cubicBezTo>
                  <a:pt x="100" y="55"/>
                  <a:pt x="95" y="67"/>
                  <a:pt x="88" y="75"/>
                </a:cubicBezTo>
                <a:cubicBezTo>
                  <a:pt x="88" y="77"/>
                  <a:pt x="88" y="79"/>
                  <a:pt x="88" y="86"/>
                </a:cubicBezTo>
                <a:cubicBezTo>
                  <a:pt x="91" y="88"/>
                  <a:pt x="97" y="90"/>
                  <a:pt x="104" y="91"/>
                </a:cubicBezTo>
                <a:cubicBezTo>
                  <a:pt x="112" y="92"/>
                  <a:pt x="122" y="96"/>
                  <a:pt x="127" y="111"/>
                </a:cubicBezTo>
                <a:cubicBezTo>
                  <a:pt x="128" y="113"/>
                  <a:pt x="128" y="116"/>
                  <a:pt x="126" y="118"/>
                </a:cubicBezTo>
                <a:close/>
                <a:moveTo>
                  <a:pt x="92" y="44"/>
                </a:moveTo>
                <a:cubicBezTo>
                  <a:pt x="92" y="24"/>
                  <a:pt x="83" y="8"/>
                  <a:pt x="64" y="8"/>
                </a:cubicBezTo>
                <a:cubicBezTo>
                  <a:pt x="45" y="8"/>
                  <a:pt x="36" y="24"/>
                  <a:pt x="36" y="44"/>
                </a:cubicBezTo>
                <a:cubicBezTo>
                  <a:pt x="36" y="60"/>
                  <a:pt x="49" y="80"/>
                  <a:pt x="64" y="80"/>
                </a:cubicBezTo>
                <a:cubicBezTo>
                  <a:pt x="79" y="80"/>
                  <a:pt x="92" y="60"/>
                  <a:pt x="92" y="44"/>
                </a:cubicBezTo>
                <a:close/>
                <a:moveTo>
                  <a:pt x="102" y="99"/>
                </a:moveTo>
                <a:cubicBezTo>
                  <a:pt x="95" y="98"/>
                  <a:pt x="88" y="95"/>
                  <a:pt x="84" y="93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91"/>
                  <a:pt x="80" y="86"/>
                  <a:pt x="80" y="83"/>
                </a:cubicBezTo>
                <a:cubicBezTo>
                  <a:pt x="75" y="86"/>
                  <a:pt x="70" y="88"/>
                  <a:pt x="64" y="88"/>
                </a:cubicBezTo>
                <a:cubicBezTo>
                  <a:pt x="58" y="88"/>
                  <a:pt x="53" y="86"/>
                  <a:pt x="48" y="83"/>
                </a:cubicBezTo>
                <a:cubicBezTo>
                  <a:pt x="48" y="86"/>
                  <a:pt x="48" y="91"/>
                  <a:pt x="48" y="91"/>
                </a:cubicBezTo>
                <a:cubicBezTo>
                  <a:pt x="44" y="93"/>
                  <a:pt x="44" y="93"/>
                  <a:pt x="44" y="93"/>
                </a:cubicBezTo>
                <a:cubicBezTo>
                  <a:pt x="40" y="95"/>
                  <a:pt x="33" y="98"/>
                  <a:pt x="25" y="99"/>
                </a:cubicBezTo>
                <a:cubicBezTo>
                  <a:pt x="19" y="100"/>
                  <a:pt x="13" y="102"/>
                  <a:pt x="8" y="113"/>
                </a:cubicBezTo>
                <a:cubicBezTo>
                  <a:pt x="8" y="114"/>
                  <a:pt x="15" y="120"/>
                  <a:pt x="64" y="120"/>
                </a:cubicBezTo>
                <a:cubicBezTo>
                  <a:pt x="113" y="120"/>
                  <a:pt x="119" y="114"/>
                  <a:pt x="120" y="113"/>
                </a:cubicBezTo>
                <a:cubicBezTo>
                  <a:pt x="115" y="102"/>
                  <a:pt x="108" y="100"/>
                  <a:pt x="102" y="9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9">
            <a:extLst>
              <a:ext uri="{FF2B5EF4-FFF2-40B4-BE49-F238E27FC236}">
                <a16:creationId xmlns:a16="http://schemas.microsoft.com/office/drawing/2014/main" id="{2E97BEDC-D779-470F-BF76-80B0371978DF}"/>
              </a:ext>
            </a:extLst>
          </p:cNvPr>
          <p:cNvSpPr>
            <a:spLocks noEditPoints="1"/>
          </p:cNvSpPr>
          <p:nvPr/>
        </p:nvSpPr>
        <p:spPr bwMode="auto">
          <a:xfrm>
            <a:off x="2853868" y="2616905"/>
            <a:ext cx="487845" cy="239320"/>
          </a:xfrm>
          <a:custGeom>
            <a:avLst/>
            <a:gdLst>
              <a:gd name="T0" fmla="*/ 51 w 134"/>
              <a:gd name="T1" fmla="*/ 10 h 66"/>
              <a:gd name="T2" fmla="*/ 90 w 134"/>
              <a:gd name="T3" fmla="*/ 50 h 66"/>
              <a:gd name="T4" fmla="*/ 90 w 134"/>
              <a:gd name="T5" fmla="*/ 50 h 66"/>
              <a:gd name="T6" fmla="*/ 117 w 134"/>
              <a:gd name="T7" fmla="*/ 48 h 66"/>
              <a:gd name="T8" fmla="*/ 117 w 134"/>
              <a:gd name="T9" fmla="*/ 17 h 66"/>
              <a:gd name="T10" fmla="*/ 90 w 134"/>
              <a:gd name="T11" fmla="*/ 16 h 66"/>
              <a:gd name="T12" fmla="*/ 89 w 134"/>
              <a:gd name="T13" fmla="*/ 15 h 66"/>
              <a:gd name="T14" fmla="*/ 83 w 134"/>
              <a:gd name="T15" fmla="*/ 22 h 66"/>
              <a:gd name="T16" fmla="*/ 76 w 134"/>
              <a:gd name="T17" fmla="*/ 23 h 66"/>
              <a:gd name="T18" fmla="*/ 76 w 134"/>
              <a:gd name="T19" fmla="*/ 17 h 66"/>
              <a:gd name="T20" fmla="*/ 81 w 134"/>
              <a:gd name="T21" fmla="*/ 12 h 66"/>
              <a:gd name="T22" fmla="*/ 81 w 134"/>
              <a:gd name="T23" fmla="*/ 12 h 66"/>
              <a:gd name="T24" fmla="*/ 81 w 134"/>
              <a:gd name="T25" fmla="*/ 12 h 66"/>
              <a:gd name="T26" fmla="*/ 81 w 134"/>
              <a:gd name="T27" fmla="*/ 12 h 66"/>
              <a:gd name="T28" fmla="*/ 83 w 134"/>
              <a:gd name="T29" fmla="*/ 10 h 66"/>
              <a:gd name="T30" fmla="*/ 84 w 134"/>
              <a:gd name="T31" fmla="*/ 9 h 66"/>
              <a:gd name="T32" fmla="*/ 122 w 134"/>
              <a:gd name="T33" fmla="*/ 12 h 66"/>
              <a:gd name="T34" fmla="*/ 122 w 134"/>
              <a:gd name="T35" fmla="*/ 54 h 66"/>
              <a:gd name="T36" fmla="*/ 83 w 134"/>
              <a:gd name="T37" fmla="*/ 56 h 66"/>
              <a:gd name="T38" fmla="*/ 83 w 134"/>
              <a:gd name="T39" fmla="*/ 56 h 66"/>
              <a:gd name="T40" fmla="*/ 44 w 134"/>
              <a:gd name="T41" fmla="*/ 16 h 66"/>
              <a:gd name="T42" fmla="*/ 44 w 134"/>
              <a:gd name="T43" fmla="*/ 16 h 66"/>
              <a:gd name="T44" fmla="*/ 17 w 134"/>
              <a:gd name="T45" fmla="*/ 17 h 66"/>
              <a:gd name="T46" fmla="*/ 17 w 134"/>
              <a:gd name="T47" fmla="*/ 49 h 66"/>
              <a:gd name="T48" fmla="*/ 45 w 134"/>
              <a:gd name="T49" fmla="*/ 51 h 66"/>
              <a:gd name="T50" fmla="*/ 45 w 134"/>
              <a:gd name="T51" fmla="*/ 51 h 66"/>
              <a:gd name="T52" fmla="*/ 48 w 134"/>
              <a:gd name="T53" fmla="*/ 48 h 66"/>
              <a:gd name="T54" fmla="*/ 48 w 134"/>
              <a:gd name="T55" fmla="*/ 48 h 66"/>
              <a:gd name="T56" fmla="*/ 51 w 134"/>
              <a:gd name="T57" fmla="*/ 44 h 66"/>
              <a:gd name="T58" fmla="*/ 58 w 134"/>
              <a:gd name="T59" fmla="*/ 44 h 66"/>
              <a:gd name="T60" fmla="*/ 57 w 134"/>
              <a:gd name="T61" fmla="*/ 49 h 66"/>
              <a:gd name="T62" fmla="*/ 53 w 134"/>
              <a:gd name="T63" fmla="*/ 54 h 66"/>
              <a:gd name="T64" fmla="*/ 53 w 134"/>
              <a:gd name="T65" fmla="*/ 54 h 66"/>
              <a:gd name="T66" fmla="*/ 53 w 134"/>
              <a:gd name="T67" fmla="*/ 54 h 66"/>
              <a:gd name="T68" fmla="*/ 53 w 134"/>
              <a:gd name="T69" fmla="*/ 54 h 66"/>
              <a:gd name="T70" fmla="*/ 51 w 134"/>
              <a:gd name="T71" fmla="*/ 56 h 66"/>
              <a:gd name="T72" fmla="*/ 50 w 134"/>
              <a:gd name="T73" fmla="*/ 57 h 66"/>
              <a:gd name="T74" fmla="*/ 11 w 134"/>
              <a:gd name="T75" fmla="*/ 54 h 66"/>
              <a:gd name="T76" fmla="*/ 11 w 134"/>
              <a:gd name="T77" fmla="*/ 12 h 66"/>
              <a:gd name="T78" fmla="*/ 51 w 134"/>
              <a:gd name="T79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4" h="66">
                <a:moveTo>
                  <a:pt x="51" y="10"/>
                </a:move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8" y="57"/>
                  <a:pt x="109" y="57"/>
                  <a:pt x="117" y="48"/>
                </a:cubicBezTo>
                <a:cubicBezTo>
                  <a:pt x="125" y="40"/>
                  <a:pt x="125" y="25"/>
                  <a:pt x="117" y="17"/>
                </a:cubicBezTo>
                <a:cubicBezTo>
                  <a:pt x="109" y="9"/>
                  <a:pt x="98" y="9"/>
                  <a:pt x="90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83" y="22"/>
                  <a:pt x="83" y="22"/>
                  <a:pt x="83" y="22"/>
                </a:cubicBezTo>
                <a:cubicBezTo>
                  <a:pt x="81" y="24"/>
                  <a:pt x="78" y="25"/>
                  <a:pt x="76" y="23"/>
                </a:cubicBezTo>
                <a:cubicBezTo>
                  <a:pt x="75" y="22"/>
                  <a:pt x="75" y="19"/>
                  <a:pt x="76" y="17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4" y="10"/>
                  <a:pt x="84" y="9"/>
                </a:cubicBezTo>
                <a:cubicBezTo>
                  <a:pt x="95" y="0"/>
                  <a:pt x="112" y="1"/>
                  <a:pt x="122" y="12"/>
                </a:cubicBezTo>
                <a:cubicBezTo>
                  <a:pt x="134" y="24"/>
                  <a:pt x="134" y="43"/>
                  <a:pt x="122" y="54"/>
                </a:cubicBezTo>
                <a:cubicBezTo>
                  <a:pt x="112" y="66"/>
                  <a:pt x="95" y="66"/>
                  <a:pt x="83" y="56"/>
                </a:cubicBezTo>
                <a:moveTo>
                  <a:pt x="83" y="56"/>
                </a:move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36" y="9"/>
                  <a:pt x="24" y="10"/>
                  <a:pt x="17" y="17"/>
                </a:cubicBezTo>
                <a:cubicBezTo>
                  <a:pt x="9" y="25"/>
                  <a:pt x="9" y="41"/>
                  <a:pt x="17" y="49"/>
                </a:cubicBezTo>
                <a:cubicBezTo>
                  <a:pt x="25" y="57"/>
                  <a:pt x="37" y="57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1" y="44"/>
                  <a:pt x="51" y="44"/>
                  <a:pt x="51" y="44"/>
                </a:cubicBezTo>
                <a:cubicBezTo>
                  <a:pt x="53" y="43"/>
                  <a:pt x="56" y="43"/>
                  <a:pt x="58" y="44"/>
                </a:cubicBezTo>
                <a:cubicBezTo>
                  <a:pt x="59" y="46"/>
                  <a:pt x="58" y="49"/>
                  <a:pt x="57" y="49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0" y="57"/>
                  <a:pt x="50" y="57"/>
                </a:cubicBezTo>
                <a:cubicBezTo>
                  <a:pt x="38" y="66"/>
                  <a:pt x="22" y="65"/>
                  <a:pt x="11" y="54"/>
                </a:cubicBezTo>
                <a:cubicBezTo>
                  <a:pt x="0" y="43"/>
                  <a:pt x="0" y="24"/>
                  <a:pt x="11" y="12"/>
                </a:cubicBezTo>
                <a:cubicBezTo>
                  <a:pt x="22" y="1"/>
                  <a:pt x="39" y="0"/>
                  <a:pt x="51" y="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1">
            <a:extLst>
              <a:ext uri="{FF2B5EF4-FFF2-40B4-BE49-F238E27FC236}">
                <a16:creationId xmlns:a16="http://schemas.microsoft.com/office/drawing/2014/main" id="{20E6C025-9720-46D9-8661-BB533015B7F6}"/>
              </a:ext>
            </a:extLst>
          </p:cNvPr>
          <p:cNvSpPr>
            <a:spLocks noEditPoints="1"/>
          </p:cNvSpPr>
          <p:nvPr/>
        </p:nvSpPr>
        <p:spPr bwMode="auto">
          <a:xfrm>
            <a:off x="885385" y="2556452"/>
            <a:ext cx="464835" cy="435686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9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9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4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4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2"/>
                  <a:pt x="21" y="112"/>
                </a:cubicBezTo>
                <a:cubicBezTo>
                  <a:pt x="22" y="117"/>
                  <a:pt x="27" y="120"/>
                  <a:pt x="32" y="120"/>
                </a:cubicBezTo>
                <a:cubicBezTo>
                  <a:pt x="39" y="120"/>
                  <a:pt x="44" y="115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9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30"/>
                  <a:pt x="37" y="8"/>
                  <a:pt x="64" y="8"/>
                </a:cubicBezTo>
                <a:cubicBezTo>
                  <a:pt x="91" y="8"/>
                  <a:pt x="112" y="30"/>
                  <a:pt x="112" y="56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5"/>
                  <a:pt x="89" y="120"/>
                  <a:pt x="96" y="120"/>
                </a:cubicBezTo>
                <a:cubicBezTo>
                  <a:pt x="101" y="120"/>
                  <a:pt x="106" y="117"/>
                  <a:pt x="107" y="112"/>
                </a:cubicBezTo>
                <a:cubicBezTo>
                  <a:pt x="119" y="112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70"/>
                  <a:pt x="30" y="68"/>
                  <a:pt x="32" y="68"/>
                </a:cubicBezTo>
                <a:cubicBezTo>
                  <a:pt x="34" y="68"/>
                  <a:pt x="36" y="70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cubicBezTo>
                  <a:pt x="28" y="72"/>
                  <a:pt x="28" y="72"/>
                  <a:pt x="28" y="72"/>
                </a:cubicBezTo>
                <a:close/>
                <a:moveTo>
                  <a:pt x="20" y="76"/>
                </a:moveTo>
                <a:cubicBezTo>
                  <a:pt x="20" y="104"/>
                  <a:pt x="20" y="104"/>
                  <a:pt x="20" y="104"/>
                </a:cubicBezTo>
                <a:cubicBezTo>
                  <a:pt x="13" y="103"/>
                  <a:pt x="8" y="97"/>
                  <a:pt x="8" y="90"/>
                </a:cubicBezTo>
                <a:cubicBezTo>
                  <a:pt x="8" y="83"/>
                  <a:pt x="13" y="78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0"/>
                  <a:pt x="94" y="68"/>
                  <a:pt x="96" y="68"/>
                </a:cubicBezTo>
                <a:cubicBezTo>
                  <a:pt x="98" y="68"/>
                  <a:pt x="100" y="70"/>
                  <a:pt x="100" y="72"/>
                </a:cubicBezTo>
                <a:cubicBezTo>
                  <a:pt x="100" y="108"/>
                  <a:pt x="100" y="108"/>
                  <a:pt x="100" y="108"/>
                </a:cubicBezTo>
                <a:close/>
                <a:moveTo>
                  <a:pt x="108" y="104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8"/>
                  <a:pt x="120" y="83"/>
                  <a:pt x="120" y="90"/>
                </a:cubicBezTo>
                <a:cubicBezTo>
                  <a:pt x="120" y="97"/>
                  <a:pt x="115" y="103"/>
                  <a:pt x="108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26765D-E3C2-4A14-A33C-BDFAB7024EFA}"/>
              </a:ext>
            </a:extLst>
          </p:cNvPr>
          <p:cNvSpPr txBox="1"/>
          <p:nvPr/>
        </p:nvSpPr>
        <p:spPr>
          <a:xfrm>
            <a:off x="0" y="569071"/>
            <a:ext cx="1005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BONUS ICONS</a:t>
            </a:r>
            <a:endParaRPr lang="id-ID" sz="2000" i="1" spc="600" dirty="0">
              <a:solidFill>
                <a:schemeClr val="tx1">
                  <a:lumMod val="95000"/>
                  <a:lumOff val="5000"/>
                </a:schemeClr>
              </a:solidFill>
              <a:latin typeface="Tw Cen MT" panose="020B0602020104020603" pitchFamily="34" charset="0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F897B869-9665-4F8C-9D71-12E1C3B78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1529" y="1753945"/>
            <a:ext cx="471129" cy="412238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7D4BD4E0-20AA-427B-8A46-F3F18E10A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50419" y="4472774"/>
            <a:ext cx="353347" cy="471129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44A8352-1854-49A5-ACCE-3EAA7EB5DF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5271" y="1723835"/>
            <a:ext cx="471129" cy="397515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9A267F27-C0A0-4783-97DF-498E3B8954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89601" y="1745918"/>
            <a:ext cx="471129" cy="353347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7AE64A72-9BF9-4D56-856A-B4441C22F1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95936" y="6506678"/>
            <a:ext cx="360708" cy="471129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1F4782FE-DA83-44C9-8DA8-5AD5B416779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96207" y="6522929"/>
            <a:ext cx="338624" cy="471129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35F45A0F-F013-4859-ABC2-83260C67DC5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86763" y="2538730"/>
            <a:ext cx="353347" cy="471129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CF07B2E0-1D99-4B66-904D-427E817BD36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90955" y="6506677"/>
            <a:ext cx="471129" cy="471129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91E68C5C-A802-434D-8CDF-98170DF4F2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685087" y="6453824"/>
            <a:ext cx="426961" cy="471129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A175C5FD-9E08-46C7-B7D2-F2AC33C9D3A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18190" y="4472774"/>
            <a:ext cx="471129" cy="412238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6A4B11ED-71EB-47D2-AD91-0E7340DED4F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621851" y="3545051"/>
            <a:ext cx="471129" cy="412238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542282E8-3A92-4725-9E9E-2F9327968FD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489460" y="1803663"/>
            <a:ext cx="471129" cy="338624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043AF37A-69C2-40C1-B692-1A646EFD24F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631286" y="5590802"/>
            <a:ext cx="471129" cy="338624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79C157CA-51E5-407E-A0DB-80C64AE0E2A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593296" y="2593380"/>
            <a:ext cx="471129" cy="471129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73C20A58-BD3D-438A-BB5F-258F02033E63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757467" y="1753945"/>
            <a:ext cx="353347" cy="471129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FD7D28CE-8F60-4C89-9D31-6BFEE0067C24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785530" y="5541410"/>
            <a:ext cx="265010" cy="471129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E13D025E-5347-46E2-835C-B90C5B3CEE95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885244" y="6506679"/>
            <a:ext cx="471129" cy="471129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3074119-9E15-4D3F-9A2C-48EB907596F0}"/>
              </a:ext>
            </a:extLst>
          </p:cNvPr>
          <p:cNvCxnSpPr>
            <a:cxnSpLocks/>
          </p:cNvCxnSpPr>
          <p:nvPr/>
        </p:nvCxnSpPr>
        <p:spPr>
          <a:xfrm>
            <a:off x="6755330" y="1533263"/>
            <a:ext cx="0" cy="5670066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84A2AAA1-B5A6-4814-9191-15C0691BB175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42" y="2764475"/>
            <a:ext cx="457203" cy="45720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886833D-2BE1-4D13-B845-64EEFD5BA7E2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09" y="1870663"/>
            <a:ext cx="457203" cy="45720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2DCD4D4-3828-4E6A-A1E0-13E13A4B2B3F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750" y="4552099"/>
            <a:ext cx="457203" cy="45720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AF0420A4-8CA3-4E33-BD81-CB2861B3891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96" y="3658287"/>
            <a:ext cx="457203" cy="45720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84A5566-BD6B-4A16-86AB-E364FC0B4AA0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617" y="5453750"/>
            <a:ext cx="457203" cy="457203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C7EC6F0D-3094-40E2-BAC6-690E7982771E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187" y="2766434"/>
            <a:ext cx="457203" cy="457203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0D6A5A3-66DD-4CA2-9C92-509C8ED706CC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53" y="6339723"/>
            <a:ext cx="457203" cy="457203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EE3011E-EDB1-4CA6-80CF-49B61C2DDE2D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671" y="6349522"/>
            <a:ext cx="457203" cy="45720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925BBEC-43AB-4263-BF9D-E3A2BD90DFD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749" y="5445911"/>
            <a:ext cx="457203" cy="457203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DEC8D2E-252A-4193-ABD9-8EE3E2969DE2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351" y="1870662"/>
            <a:ext cx="457203" cy="45720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E539AACB-8966-4F38-BFA6-5BD6A65185DE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509" y="4557978"/>
            <a:ext cx="457203" cy="45720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E6F9D879-274F-40C0-9972-745CED766D46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593" y="3662206"/>
            <a:ext cx="457203" cy="457203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F356EB8A-86FA-4073-A64A-45ABBD609C04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611530" y="4572188"/>
            <a:ext cx="500518" cy="31282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1CDC1AC3-3DD1-4E7E-99CF-77695A88DBC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1848183" y="1664043"/>
            <a:ext cx="478244" cy="4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5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A39C60-DB13-4FF9-84FB-6A59048F6F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09571" y="0"/>
            <a:ext cx="5182103" cy="7772400"/>
          </a:xfrm>
          <a:solidFill>
            <a:schemeClr val="bg1">
              <a:lumMod val="95000"/>
            </a:schemeClr>
          </a:solidFill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5A8486-0208-4596-9C08-FC69784A3D83}"/>
              </a:ext>
            </a:extLst>
          </p:cNvPr>
          <p:cNvGrpSpPr/>
          <p:nvPr/>
        </p:nvGrpSpPr>
        <p:grpSpPr>
          <a:xfrm>
            <a:off x="3774182" y="0"/>
            <a:ext cx="2466247" cy="7799577"/>
            <a:chOff x="3774182" y="0"/>
            <a:chExt cx="2466247" cy="779957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343B638-75DB-45F5-A5CD-619854AB82C6}"/>
                </a:ext>
              </a:extLst>
            </p:cNvPr>
            <p:cNvSpPr/>
            <p:nvPr/>
          </p:nvSpPr>
          <p:spPr>
            <a:xfrm>
              <a:off x="3774182" y="5530334"/>
              <a:ext cx="2380558" cy="2269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A794387-AFBA-4E74-978D-4827EF28332A}"/>
                </a:ext>
              </a:extLst>
            </p:cNvPr>
            <p:cNvSpPr/>
            <p:nvPr/>
          </p:nvSpPr>
          <p:spPr>
            <a:xfrm>
              <a:off x="5880209" y="0"/>
              <a:ext cx="360220" cy="7799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Subtitle 2">
            <a:extLst>
              <a:ext uri="{FF2B5EF4-FFF2-40B4-BE49-F238E27FC236}">
                <a16:creationId xmlns:a16="http://schemas.microsoft.com/office/drawing/2014/main" id="{B843C4BE-223F-456A-B369-EBA9A6B74BBF}"/>
              </a:ext>
            </a:extLst>
          </p:cNvPr>
          <p:cNvSpPr txBox="1">
            <a:spLocks/>
          </p:cNvSpPr>
          <p:nvPr/>
        </p:nvSpPr>
        <p:spPr>
          <a:xfrm rot="16200000">
            <a:off x="-1125279" y="3726706"/>
            <a:ext cx="3909305" cy="457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1600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MISSION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1DEF70-C221-4450-AA6F-0D3F236C0367}"/>
              </a:ext>
            </a:extLst>
          </p:cNvPr>
          <p:cNvSpPr/>
          <p:nvPr/>
        </p:nvSpPr>
        <p:spPr>
          <a:xfrm>
            <a:off x="1892896" y="783822"/>
            <a:ext cx="2149434" cy="5884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sz="1050" dirty="0"/>
          </a:p>
          <a:p>
            <a:pPr algn="just">
              <a:lnSpc>
                <a:spcPct val="150000"/>
              </a:lnSpc>
            </a:pPr>
            <a:r>
              <a:rPr lang="en-US" sz="1050" dirty="0"/>
              <a:t>Cras </a:t>
            </a:r>
            <a:r>
              <a:rPr lang="en-US" sz="1050" dirty="0" err="1"/>
              <a:t>condimentum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sit </a:t>
            </a:r>
            <a:r>
              <a:rPr lang="en-US" sz="1050" dirty="0" err="1"/>
              <a:t>amet</a:t>
            </a:r>
            <a:r>
              <a:rPr lang="en-US" sz="1050" dirty="0"/>
              <a:t> </a:t>
            </a:r>
            <a:r>
              <a:rPr lang="en-US" sz="1050" dirty="0" err="1"/>
              <a:t>tristique</a:t>
            </a:r>
            <a:r>
              <a:rPr lang="en-US" sz="1050" dirty="0"/>
              <a:t>. </a:t>
            </a:r>
            <a:r>
              <a:rPr lang="en-US" sz="1050" dirty="0" err="1"/>
              <a:t>Aliquam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tortor</a:t>
            </a:r>
            <a:r>
              <a:rPr lang="en-US" sz="1050" dirty="0"/>
              <a:t> vel </a:t>
            </a:r>
            <a:r>
              <a:rPr lang="en-US" sz="1050" dirty="0" err="1"/>
              <a:t>nisl</a:t>
            </a:r>
            <a:r>
              <a:rPr lang="en-US" sz="1050" dirty="0"/>
              <a:t> </a:t>
            </a:r>
            <a:r>
              <a:rPr lang="en-US" sz="1050" dirty="0" err="1"/>
              <a:t>efficitur</a:t>
            </a:r>
            <a:r>
              <a:rPr lang="en-US" sz="1050" dirty="0"/>
              <a:t>, non tempus </a:t>
            </a:r>
            <a:r>
              <a:rPr lang="en-US" sz="1050" dirty="0" err="1"/>
              <a:t>nisl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. </a:t>
            </a:r>
            <a:r>
              <a:rPr lang="en-US" sz="1050" dirty="0" err="1"/>
              <a:t>Phasellus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 </a:t>
            </a:r>
            <a:r>
              <a:rPr lang="en-US" sz="1050" dirty="0" err="1"/>
              <a:t>turpis</a:t>
            </a:r>
            <a:r>
              <a:rPr lang="en-US" sz="1050" dirty="0"/>
              <a:t> at </a:t>
            </a:r>
            <a:r>
              <a:rPr lang="en-US" sz="1050" dirty="0" err="1"/>
              <a:t>efficitur</a:t>
            </a:r>
            <a:r>
              <a:rPr lang="en-US" sz="1050" dirty="0"/>
              <a:t> convallis. </a:t>
            </a:r>
            <a:r>
              <a:rPr lang="en-US" sz="1050" dirty="0" err="1"/>
              <a:t>Etiam</a:t>
            </a:r>
            <a:r>
              <a:rPr lang="en-US" sz="1050" dirty="0"/>
              <a:t> at </a:t>
            </a:r>
            <a:r>
              <a:rPr lang="en-US" sz="1050" dirty="0" err="1"/>
              <a:t>viverra</a:t>
            </a:r>
            <a:r>
              <a:rPr lang="en-US" sz="1050" dirty="0"/>
              <a:t> </a:t>
            </a:r>
            <a:r>
              <a:rPr lang="en-US" sz="1050" dirty="0" err="1"/>
              <a:t>lectus</a:t>
            </a:r>
            <a:r>
              <a:rPr lang="en-US" sz="1050" dirty="0"/>
              <a:t>. </a:t>
            </a:r>
            <a:r>
              <a:rPr lang="en-US" sz="1050" dirty="0" err="1"/>
              <a:t>Etiam</a:t>
            </a:r>
            <a:r>
              <a:rPr lang="en-US" sz="1050" dirty="0"/>
              <a:t> gravida nisi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tristique</a:t>
            </a:r>
            <a:r>
              <a:rPr lang="en-US" sz="1050" dirty="0"/>
              <a:t>. </a:t>
            </a:r>
            <a:r>
              <a:rPr lang="en-US" sz="1050" dirty="0" err="1"/>
              <a:t>Proin</a:t>
            </a:r>
            <a:r>
              <a:rPr lang="en-US" sz="1050" dirty="0"/>
              <a:t> </a:t>
            </a:r>
            <a:r>
              <a:rPr lang="en-US" sz="1050" dirty="0" err="1"/>
              <a:t>finibus</a:t>
            </a:r>
            <a:r>
              <a:rPr lang="en-US" sz="1050" dirty="0"/>
              <a:t> </a:t>
            </a:r>
            <a:r>
              <a:rPr lang="en-US" sz="1050" dirty="0" err="1"/>
              <a:t>quam</a:t>
            </a:r>
            <a:r>
              <a:rPr lang="en-US" sz="1050" dirty="0"/>
              <a:t>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finibus</a:t>
            </a:r>
            <a:r>
              <a:rPr lang="en-US" sz="1050" dirty="0"/>
              <a:t> </a:t>
            </a:r>
            <a:r>
              <a:rPr lang="en-US" sz="1050" dirty="0" err="1"/>
              <a:t>hendrerit</a:t>
            </a:r>
            <a:r>
              <a:rPr lang="en-US" sz="1050" dirty="0"/>
              <a:t>. </a:t>
            </a:r>
            <a:r>
              <a:rPr lang="en-US" sz="1050" dirty="0" err="1"/>
              <a:t>Suspendisse</a:t>
            </a:r>
            <a:r>
              <a:rPr lang="en-US" sz="1050" dirty="0"/>
              <a:t> vel magna non </a:t>
            </a:r>
            <a:r>
              <a:rPr lang="en-US" sz="1050" dirty="0" err="1"/>
              <a:t>sem</a:t>
            </a:r>
            <a:r>
              <a:rPr lang="en-US" sz="1050" dirty="0"/>
              <a:t>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consectetur</a:t>
            </a:r>
            <a:r>
              <a:rPr lang="en-US" sz="1050" dirty="0"/>
              <a:t> vitae </a:t>
            </a:r>
            <a:r>
              <a:rPr lang="en-US" sz="1050" dirty="0" err="1"/>
              <a:t>rutrum</a:t>
            </a:r>
            <a:r>
              <a:rPr lang="en-US" sz="1050" dirty="0"/>
              <a:t> </a:t>
            </a:r>
            <a:r>
              <a:rPr lang="en-US" sz="1050" dirty="0" err="1"/>
              <a:t>nibh</a:t>
            </a:r>
            <a:r>
              <a:rPr lang="en-US" sz="1050" dirty="0"/>
              <a:t>. Nunc </a:t>
            </a:r>
            <a:r>
              <a:rPr lang="en-US" sz="1050" dirty="0" err="1"/>
              <a:t>quis</a:t>
            </a:r>
            <a:r>
              <a:rPr lang="en-US" sz="1050" dirty="0"/>
              <a:t> nisi vitae </a:t>
            </a:r>
            <a:r>
              <a:rPr lang="en-US" sz="1050" dirty="0" err="1"/>
              <a:t>lectus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 </a:t>
            </a:r>
            <a:r>
              <a:rPr lang="en-US" sz="1050" dirty="0" err="1"/>
              <a:t>ornare</a:t>
            </a:r>
            <a:r>
              <a:rPr lang="en-US" sz="1050" dirty="0"/>
              <a:t>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nec</a:t>
            </a:r>
            <a:r>
              <a:rPr lang="en-US" sz="1050" dirty="0"/>
              <a:t> lorem. </a:t>
            </a:r>
            <a:r>
              <a:rPr lang="en-US" sz="1050" dirty="0" err="1"/>
              <a:t>Aenean</a:t>
            </a:r>
            <a:r>
              <a:rPr lang="en-US" sz="1050" dirty="0"/>
              <a:t> </a:t>
            </a:r>
            <a:r>
              <a:rPr lang="en-US" sz="1050" dirty="0" err="1"/>
              <a:t>blandit</a:t>
            </a:r>
            <a:r>
              <a:rPr lang="en-US" sz="1050" dirty="0"/>
              <a:t> </a:t>
            </a:r>
            <a:r>
              <a:rPr lang="en-US" sz="1050" dirty="0" err="1"/>
              <a:t>mauris</a:t>
            </a:r>
            <a:r>
              <a:rPr lang="en-US" sz="1050" dirty="0"/>
              <a:t> vitae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mollis</a:t>
            </a:r>
            <a:r>
              <a:rPr lang="en-US" sz="1050" dirty="0"/>
              <a:t>. </a:t>
            </a:r>
            <a:r>
              <a:rPr lang="en-US" sz="1050" dirty="0" err="1"/>
              <a:t>Pellentesque</a:t>
            </a:r>
            <a:r>
              <a:rPr lang="en-US" sz="1050" dirty="0"/>
              <a:t> </a:t>
            </a:r>
            <a:r>
              <a:rPr lang="en-US" sz="1050" dirty="0" err="1"/>
              <a:t>hendrerit</a:t>
            </a:r>
            <a:r>
              <a:rPr lang="en-US" sz="1050" dirty="0"/>
              <a:t> </a:t>
            </a:r>
            <a:r>
              <a:rPr lang="en-US" sz="1050" dirty="0" err="1"/>
              <a:t>enim</a:t>
            </a:r>
            <a:r>
              <a:rPr lang="en-US" sz="1050" dirty="0"/>
              <a:t> sed </a:t>
            </a:r>
            <a:r>
              <a:rPr lang="en-US" sz="1050" dirty="0" err="1"/>
              <a:t>commodo</a:t>
            </a:r>
            <a:r>
              <a:rPr lang="en-US" sz="1050" dirty="0"/>
              <a:t> </a:t>
            </a:r>
            <a:r>
              <a:rPr lang="en-US" sz="1050" dirty="0" err="1"/>
              <a:t>venenatis</a:t>
            </a:r>
            <a:r>
              <a:rPr lang="en-US" sz="1050" dirty="0"/>
              <a:t>. Morbi </a:t>
            </a:r>
            <a:r>
              <a:rPr lang="en-US" sz="1050" dirty="0" err="1"/>
              <a:t>turpis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fringilla</a:t>
            </a:r>
            <a:r>
              <a:rPr lang="en-US" sz="1050" dirty="0"/>
              <a:t> ac </a:t>
            </a:r>
            <a:r>
              <a:rPr lang="en-US" sz="1050" dirty="0" err="1"/>
              <a:t>laoreet</a:t>
            </a:r>
            <a:r>
              <a:rPr lang="en-US" sz="1050" dirty="0"/>
              <a:t> a, </a:t>
            </a:r>
            <a:r>
              <a:rPr lang="en-US" sz="1050" dirty="0" err="1"/>
              <a:t>rutrum</a:t>
            </a:r>
            <a:r>
              <a:rPr lang="en-US" sz="1050" dirty="0"/>
              <a:t> sed ex. Nunc </a:t>
            </a:r>
            <a:r>
              <a:rPr lang="en-US" sz="1050" dirty="0" err="1"/>
              <a:t>nec</a:t>
            </a:r>
            <a:r>
              <a:rPr lang="en-US" sz="1050" dirty="0"/>
              <a:t> lorem ante. Sed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sed </a:t>
            </a:r>
            <a:r>
              <a:rPr lang="en-US" sz="1050" dirty="0" err="1"/>
              <a:t>mauris</a:t>
            </a:r>
            <a:r>
              <a:rPr lang="en-US" sz="1050" dirty="0"/>
              <a:t> </a:t>
            </a:r>
            <a:r>
              <a:rPr lang="en-US" sz="1050" dirty="0" err="1"/>
              <a:t>hendrerit</a:t>
            </a:r>
            <a:r>
              <a:rPr lang="en-US" sz="1050" dirty="0"/>
              <a:t> </a:t>
            </a:r>
            <a:r>
              <a:rPr lang="en-US" sz="1050" dirty="0" err="1"/>
              <a:t>pretium</a:t>
            </a:r>
            <a:r>
              <a:rPr lang="en-US" sz="1050" dirty="0"/>
              <a:t>. </a:t>
            </a:r>
            <a:r>
              <a:rPr lang="en-US" sz="1050" dirty="0" err="1"/>
              <a:t>Phasellus</a:t>
            </a:r>
            <a:r>
              <a:rPr lang="en-US" sz="1050" dirty="0"/>
              <a:t>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massa</a:t>
            </a:r>
            <a:r>
              <a:rPr lang="en-US" sz="1050" dirty="0"/>
              <a:t> </a:t>
            </a:r>
            <a:r>
              <a:rPr lang="en-US" sz="1050" dirty="0" err="1"/>
              <a:t>dapibus</a:t>
            </a:r>
            <a:r>
              <a:rPr lang="en-US" sz="1050" dirty="0"/>
              <a:t>, </a:t>
            </a:r>
            <a:r>
              <a:rPr lang="en-US" sz="1050" dirty="0" err="1"/>
              <a:t>vulputate</a:t>
            </a:r>
            <a:r>
              <a:rPr lang="en-US" sz="1050" dirty="0"/>
              <a:t> ex non, </a:t>
            </a:r>
            <a:r>
              <a:rPr lang="en-US" sz="1050" dirty="0" err="1"/>
              <a:t>ultrices</a:t>
            </a:r>
            <a:r>
              <a:rPr lang="en-US" sz="1050" dirty="0"/>
              <a:t> magna. Maecenas </a:t>
            </a:r>
            <a:r>
              <a:rPr lang="en-US" sz="1050" dirty="0" err="1"/>
              <a:t>dignissim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</a:t>
            </a:r>
            <a:r>
              <a:rPr lang="en-US" sz="1050" dirty="0" err="1"/>
              <a:t>nec</a:t>
            </a:r>
            <a:r>
              <a:rPr lang="en-US" sz="1050" dirty="0"/>
              <a:t> </a:t>
            </a:r>
            <a:r>
              <a:rPr lang="en-US" sz="1050" dirty="0" err="1"/>
              <a:t>massa</a:t>
            </a:r>
            <a:r>
              <a:rPr lang="en-US" sz="1050" dirty="0"/>
              <a:t> </a:t>
            </a:r>
            <a:r>
              <a:rPr lang="en-US" sz="1050" dirty="0" err="1"/>
              <a:t>dapibus</a:t>
            </a:r>
            <a:r>
              <a:rPr lang="en-US" sz="1050" dirty="0"/>
              <a:t>, vel </a:t>
            </a:r>
            <a:r>
              <a:rPr lang="en-US" sz="1050" dirty="0" err="1"/>
              <a:t>aliquam</a:t>
            </a:r>
            <a:r>
              <a:rPr lang="en-US" sz="1050" dirty="0"/>
              <a:t> </a:t>
            </a:r>
            <a:r>
              <a:rPr lang="en-US" sz="1050" dirty="0" err="1"/>
              <a:t>nulla</a:t>
            </a:r>
            <a:r>
              <a:rPr lang="en-US" sz="1050" dirty="0"/>
              <a:t> maximus. 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A458074-C373-415B-8FAC-F84248B3595B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2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1EDAD9D-E153-4F22-861E-D0114E333F97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05F8D18-921E-481B-8FA1-58D2A50CF841}"/>
              </a:ext>
            </a:extLst>
          </p:cNvPr>
          <p:cNvSpPr txBox="1">
            <a:spLocks/>
          </p:cNvSpPr>
          <p:nvPr/>
        </p:nvSpPr>
        <p:spPr>
          <a:xfrm rot="16200000">
            <a:off x="-1212172" y="3192713"/>
            <a:ext cx="4839501" cy="69194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  <a:sym typeface="Didot"/>
              </a:rPr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3311109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6218596-D610-404B-8059-12A1F299E1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7689"/>
            <a:ext cx="5535880" cy="3346082"/>
          </a:xfrm>
          <a:solidFill>
            <a:schemeClr val="bg1">
              <a:lumMod val="95000"/>
            </a:schemeClr>
          </a:solidFill>
        </p:spPr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CF935B9-DEEA-4627-972C-44A1B37E5BF7}"/>
              </a:ext>
            </a:extLst>
          </p:cNvPr>
          <p:cNvSpPr txBox="1">
            <a:spLocks/>
          </p:cNvSpPr>
          <p:nvPr/>
        </p:nvSpPr>
        <p:spPr>
          <a:xfrm rot="16200000">
            <a:off x="-195140" y="4409465"/>
            <a:ext cx="3304518" cy="691949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  <a:sym typeface="Didot"/>
              </a:rPr>
              <a:t>ABOUT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3FAB0F-839B-49FE-83E0-50C189A512E0}"/>
              </a:ext>
            </a:extLst>
          </p:cNvPr>
          <p:cNvSpPr/>
          <p:nvPr/>
        </p:nvSpPr>
        <p:spPr>
          <a:xfrm>
            <a:off x="2308210" y="3716229"/>
            <a:ext cx="3361083" cy="321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/>
              <a:t>Curabitur</a:t>
            </a:r>
            <a:r>
              <a:rPr lang="en-US" sz="1050" dirty="0"/>
              <a:t> </a:t>
            </a:r>
            <a:r>
              <a:rPr lang="en-US" sz="1050" dirty="0" err="1"/>
              <a:t>facilisis</a:t>
            </a:r>
            <a:r>
              <a:rPr lang="en-US" sz="1050" dirty="0"/>
              <a:t> vitae </a:t>
            </a:r>
            <a:r>
              <a:rPr lang="en-US" sz="1050" dirty="0" err="1"/>
              <a:t>est</a:t>
            </a:r>
            <a:r>
              <a:rPr lang="en-US" sz="1050" dirty="0"/>
              <a:t> id pulvinar. Duis </a:t>
            </a:r>
            <a:r>
              <a:rPr lang="en-US" sz="1050" dirty="0" err="1"/>
              <a:t>aliquet</a:t>
            </a:r>
            <a:r>
              <a:rPr lang="en-US" sz="1050" dirty="0"/>
              <a:t> </a:t>
            </a:r>
            <a:r>
              <a:rPr lang="en-US" sz="1050" dirty="0" err="1"/>
              <a:t>nulla</a:t>
            </a:r>
            <a:r>
              <a:rPr lang="en-US" sz="1050" dirty="0"/>
              <a:t> </a:t>
            </a:r>
            <a:r>
              <a:rPr lang="en-US" sz="1050" dirty="0" err="1"/>
              <a:t>consequat</a:t>
            </a:r>
            <a:r>
              <a:rPr lang="en-US" sz="1050" dirty="0"/>
              <a:t> </a:t>
            </a:r>
            <a:r>
              <a:rPr lang="en-US" sz="1050" dirty="0" err="1"/>
              <a:t>est</a:t>
            </a:r>
            <a:r>
              <a:rPr lang="en-US" sz="1050" dirty="0"/>
              <a:t> </a:t>
            </a:r>
            <a:r>
              <a:rPr lang="en-US" sz="1050" dirty="0" err="1"/>
              <a:t>malesuada</a:t>
            </a:r>
            <a:r>
              <a:rPr lang="en-US" sz="1050" dirty="0"/>
              <a:t> </a:t>
            </a:r>
            <a:r>
              <a:rPr lang="en-US" sz="1050" dirty="0" err="1"/>
              <a:t>luctus</a:t>
            </a:r>
            <a:r>
              <a:rPr lang="en-US" sz="1050" dirty="0"/>
              <a:t>. Vestibulum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nisl</a:t>
            </a:r>
            <a:r>
              <a:rPr lang="en-US" sz="1050" dirty="0"/>
              <a:t> est. Cras vel </a:t>
            </a:r>
            <a:r>
              <a:rPr lang="en-US" sz="1050" dirty="0" err="1"/>
              <a:t>velit</a:t>
            </a:r>
            <a:r>
              <a:rPr lang="en-US" sz="1050" dirty="0"/>
              <a:t> dictum, </a:t>
            </a:r>
            <a:r>
              <a:rPr lang="en-US" sz="1050" dirty="0" err="1"/>
              <a:t>feugiat</a:t>
            </a:r>
            <a:r>
              <a:rPr lang="en-US" sz="1050" dirty="0"/>
              <a:t> magna vel, </a:t>
            </a:r>
            <a:r>
              <a:rPr lang="en-US" sz="1050" dirty="0" err="1"/>
              <a:t>efficitur</a:t>
            </a:r>
            <a:r>
              <a:rPr lang="en-US" sz="1050" dirty="0"/>
              <a:t> </a:t>
            </a:r>
            <a:r>
              <a:rPr lang="en-US" sz="1050" dirty="0" err="1"/>
              <a:t>mauris</a:t>
            </a:r>
            <a:r>
              <a:rPr lang="en-US" sz="1050" dirty="0"/>
              <a:t>. </a:t>
            </a:r>
            <a:r>
              <a:rPr lang="en-US" sz="1050" dirty="0" err="1"/>
              <a:t>Proin</a:t>
            </a:r>
            <a:r>
              <a:rPr lang="en-US" sz="1050" dirty="0"/>
              <a:t>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lectus</a:t>
            </a:r>
            <a:r>
              <a:rPr lang="en-US" sz="1050" dirty="0"/>
              <a:t> </a:t>
            </a:r>
            <a:r>
              <a:rPr lang="en-US" sz="1050" dirty="0" err="1"/>
              <a:t>risus</a:t>
            </a:r>
            <a:r>
              <a:rPr lang="en-US" sz="1050" dirty="0"/>
              <a:t>. </a:t>
            </a:r>
            <a:r>
              <a:rPr lang="en-US" sz="1050" dirty="0" err="1"/>
              <a:t>Suspendisse</a:t>
            </a:r>
            <a:r>
              <a:rPr lang="en-US" sz="1050" dirty="0"/>
              <a:t> maximus, </a:t>
            </a:r>
            <a:r>
              <a:rPr lang="en-US" sz="1050" dirty="0" err="1"/>
              <a:t>leo</a:t>
            </a:r>
            <a:r>
              <a:rPr lang="en-US" sz="1050" dirty="0"/>
              <a:t> </a:t>
            </a:r>
            <a:r>
              <a:rPr lang="en-US" sz="1050" dirty="0" err="1"/>
              <a:t>vulputate</a:t>
            </a:r>
            <a:r>
              <a:rPr lang="en-US" sz="1050" dirty="0"/>
              <a:t> </a:t>
            </a:r>
            <a:r>
              <a:rPr lang="en-US" sz="1050" dirty="0" err="1"/>
              <a:t>pellentesque</a:t>
            </a:r>
            <a:r>
              <a:rPr lang="en-US" sz="1050" dirty="0"/>
              <a:t> </a:t>
            </a:r>
            <a:r>
              <a:rPr lang="en-US" sz="1050" dirty="0" err="1"/>
              <a:t>rutrum</a:t>
            </a:r>
            <a:r>
              <a:rPr lang="en-US" sz="1050" dirty="0"/>
              <a:t>, ex dolor </a:t>
            </a:r>
            <a:r>
              <a:rPr lang="en-US" sz="1050" dirty="0" err="1"/>
              <a:t>sodales</a:t>
            </a:r>
            <a:r>
              <a:rPr lang="en-US" sz="1050" dirty="0"/>
              <a:t> nisi, </a:t>
            </a:r>
            <a:r>
              <a:rPr lang="en-US" sz="1050" dirty="0" err="1"/>
              <a:t>eget</a:t>
            </a:r>
            <a:r>
              <a:rPr lang="en-US" sz="1050" dirty="0"/>
              <a:t> convallis </a:t>
            </a:r>
            <a:r>
              <a:rPr lang="en-US" sz="1050" dirty="0" err="1"/>
              <a:t>sapien</a:t>
            </a:r>
            <a:r>
              <a:rPr lang="en-US" sz="1050" dirty="0"/>
              <a:t> ipsum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arcu</a:t>
            </a:r>
            <a:r>
              <a:rPr lang="en-US" sz="1050" dirty="0"/>
              <a:t>. </a:t>
            </a:r>
            <a:r>
              <a:rPr lang="en-US" sz="1050" dirty="0" err="1"/>
              <a:t>Fusce</a:t>
            </a:r>
            <a:r>
              <a:rPr lang="en-US" sz="1050" dirty="0"/>
              <a:t> maximus, </a:t>
            </a:r>
            <a:r>
              <a:rPr lang="en-US" sz="1050" dirty="0" err="1"/>
              <a:t>nunc</a:t>
            </a:r>
            <a:r>
              <a:rPr lang="en-US" sz="1050" dirty="0"/>
              <a:t>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fringilla</a:t>
            </a:r>
            <a:r>
              <a:rPr lang="en-US" sz="1050" dirty="0"/>
              <a:t> fermentum, </a:t>
            </a:r>
            <a:r>
              <a:rPr lang="en-US" sz="1050" dirty="0" err="1"/>
              <a:t>massa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</a:t>
            </a:r>
            <a:r>
              <a:rPr lang="en-US" sz="1050" dirty="0" err="1"/>
              <a:t>pellentesque</a:t>
            </a:r>
            <a:r>
              <a:rPr lang="en-US" sz="1050" dirty="0"/>
              <a:t> </a:t>
            </a:r>
            <a:r>
              <a:rPr lang="en-US" sz="1050" dirty="0" err="1"/>
              <a:t>tortor</a:t>
            </a:r>
            <a:r>
              <a:rPr lang="en-US" sz="1050" dirty="0"/>
              <a:t>, </a:t>
            </a:r>
            <a:r>
              <a:rPr lang="en-US" sz="1050" dirty="0" err="1"/>
              <a:t>eget</a:t>
            </a:r>
            <a:r>
              <a:rPr lang="en-US" sz="1050" dirty="0"/>
              <a:t> </a:t>
            </a:r>
            <a:r>
              <a:rPr lang="en-US" sz="1050" dirty="0" err="1"/>
              <a:t>scelerisque</a:t>
            </a:r>
            <a:r>
              <a:rPr lang="en-US" sz="1050" dirty="0"/>
              <a:t> </a:t>
            </a:r>
            <a:r>
              <a:rPr lang="en-US" sz="1050" dirty="0" err="1"/>
              <a:t>nibh</a:t>
            </a:r>
            <a:r>
              <a:rPr lang="en-US" sz="1050" dirty="0"/>
              <a:t> </a:t>
            </a:r>
            <a:r>
              <a:rPr lang="en-US" sz="1050" dirty="0" err="1"/>
              <a:t>nunc</a:t>
            </a:r>
            <a:r>
              <a:rPr lang="en-US" sz="1050" dirty="0"/>
              <a:t> non </a:t>
            </a:r>
            <a:r>
              <a:rPr lang="en-US" sz="1050" dirty="0" err="1"/>
              <a:t>felis</a:t>
            </a:r>
            <a:r>
              <a:rPr lang="en-US" sz="1050" dirty="0"/>
              <a:t>. </a:t>
            </a:r>
            <a:r>
              <a:rPr lang="en-US" sz="1050" dirty="0" err="1"/>
              <a:t>Quisque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quam</a:t>
            </a:r>
            <a:r>
              <a:rPr lang="en-US" sz="1050" dirty="0"/>
              <a:t>. </a:t>
            </a:r>
            <a:r>
              <a:rPr lang="en-US" sz="1050" dirty="0" err="1"/>
              <a:t>Vivamus</a:t>
            </a:r>
            <a:r>
              <a:rPr lang="en-US" sz="1050" dirty="0"/>
              <a:t> </a:t>
            </a:r>
            <a:r>
              <a:rPr lang="en-US" sz="1050" dirty="0" err="1"/>
              <a:t>lobortis</a:t>
            </a:r>
            <a:r>
              <a:rPr lang="en-US" sz="1050" dirty="0"/>
              <a:t> </a:t>
            </a:r>
            <a:r>
              <a:rPr lang="en-US" sz="1050" dirty="0" err="1"/>
              <a:t>venenatis</a:t>
            </a:r>
            <a:r>
              <a:rPr lang="en-US" sz="1050" dirty="0"/>
              <a:t> </a:t>
            </a:r>
            <a:r>
              <a:rPr lang="en-US" sz="1050" dirty="0" err="1"/>
              <a:t>purus</a:t>
            </a:r>
            <a:r>
              <a:rPr lang="en-US" sz="1050" dirty="0"/>
              <a:t> a semper. </a:t>
            </a:r>
            <a:r>
              <a:rPr lang="en-US" sz="1050" dirty="0" err="1"/>
              <a:t>Curabitur</a:t>
            </a:r>
            <a:r>
              <a:rPr lang="en-US" sz="1050" dirty="0"/>
              <a:t>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tortor</a:t>
            </a:r>
            <a:r>
              <a:rPr lang="en-US" sz="1050" dirty="0"/>
              <a:t> </a:t>
            </a:r>
            <a:r>
              <a:rPr lang="en-US" sz="1050" dirty="0" err="1"/>
              <a:t>eros</a:t>
            </a:r>
            <a:r>
              <a:rPr lang="en-US" sz="1050" dirty="0"/>
              <a:t>. Maecenas ac </a:t>
            </a:r>
            <a:r>
              <a:rPr lang="en-US" sz="1050" dirty="0" err="1"/>
              <a:t>finibus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, sed tempus ligula. Cras </a:t>
            </a:r>
            <a:r>
              <a:rPr lang="en-US" sz="1050" dirty="0" err="1"/>
              <a:t>quis</a:t>
            </a:r>
            <a:r>
              <a:rPr lang="en-US" sz="1050" dirty="0"/>
              <a:t> mi </a:t>
            </a:r>
            <a:r>
              <a:rPr lang="en-US" sz="1050" dirty="0" err="1"/>
              <a:t>ullamcorper</a:t>
            </a:r>
            <a:r>
              <a:rPr lang="en-US" sz="1050" dirty="0"/>
              <a:t>, </a:t>
            </a:r>
            <a:r>
              <a:rPr lang="en-US" sz="1050" dirty="0" err="1"/>
              <a:t>congue</a:t>
            </a:r>
            <a:r>
              <a:rPr lang="en-US" sz="1050" dirty="0"/>
              <a:t> </a:t>
            </a:r>
            <a:r>
              <a:rPr lang="en-US" sz="1050" dirty="0" err="1"/>
              <a:t>lectus</a:t>
            </a:r>
            <a:r>
              <a:rPr lang="en-US" sz="1050" dirty="0"/>
              <a:t> sit </a:t>
            </a:r>
            <a:r>
              <a:rPr lang="en-US" sz="1050" dirty="0" err="1"/>
              <a:t>amet</a:t>
            </a:r>
            <a:r>
              <a:rPr lang="en-US" sz="1050" dirty="0"/>
              <a:t>, semper </a:t>
            </a:r>
            <a:r>
              <a:rPr lang="en-US" sz="1050" dirty="0" err="1"/>
              <a:t>tellus</a:t>
            </a:r>
            <a:r>
              <a:rPr lang="en-US" sz="1050" dirty="0"/>
              <a:t>. Cras ac </a:t>
            </a:r>
            <a:r>
              <a:rPr lang="en-US" sz="1050" dirty="0" err="1"/>
              <a:t>est</a:t>
            </a:r>
            <a:r>
              <a:rPr lang="en-US" sz="1050" dirty="0"/>
              <a:t> </a:t>
            </a:r>
            <a:r>
              <a:rPr lang="en-US" sz="1050" dirty="0" err="1"/>
              <a:t>dapibus</a:t>
            </a:r>
            <a:r>
              <a:rPr lang="en-US" sz="1050" dirty="0"/>
              <a:t>, </a:t>
            </a:r>
            <a:r>
              <a:rPr lang="en-US" sz="1050" dirty="0" err="1"/>
              <a:t>ornare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a, convallis </a:t>
            </a:r>
            <a:r>
              <a:rPr lang="en-US" sz="1050" dirty="0" err="1"/>
              <a:t>elit</a:t>
            </a:r>
            <a:r>
              <a:rPr lang="en-US" sz="1050" dirty="0"/>
              <a:t>. </a:t>
            </a:r>
            <a:r>
              <a:rPr lang="en-US" sz="1050" dirty="0" err="1"/>
              <a:t>Etiam</a:t>
            </a:r>
            <a:r>
              <a:rPr lang="en-US" sz="1050" dirty="0"/>
              <a:t> et diam in </a:t>
            </a:r>
            <a:r>
              <a:rPr lang="en-US" sz="1050" dirty="0" err="1"/>
              <a:t>felis</a:t>
            </a:r>
            <a:r>
              <a:rPr lang="en-US" sz="1050" dirty="0"/>
              <a:t> </a:t>
            </a:r>
            <a:r>
              <a:rPr lang="en-US" sz="1050" dirty="0" err="1"/>
              <a:t>laoreet</a:t>
            </a:r>
            <a:r>
              <a:rPr lang="en-US" sz="1050" dirty="0"/>
              <a:t> lacinia.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FBA6CD-496A-4055-84DD-BD6E01A028FB}"/>
              </a:ext>
            </a:extLst>
          </p:cNvPr>
          <p:cNvSpPr/>
          <p:nvPr/>
        </p:nvSpPr>
        <p:spPr>
          <a:xfrm>
            <a:off x="6188898" y="3002507"/>
            <a:ext cx="2040702" cy="3945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Cras </a:t>
            </a:r>
            <a:r>
              <a:rPr lang="en-US" sz="1050" dirty="0" err="1"/>
              <a:t>condimentum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sit </a:t>
            </a:r>
            <a:r>
              <a:rPr lang="en-US" sz="1050" dirty="0" err="1"/>
              <a:t>amet</a:t>
            </a:r>
            <a:r>
              <a:rPr lang="en-US" sz="1050" dirty="0"/>
              <a:t> </a:t>
            </a:r>
            <a:r>
              <a:rPr lang="en-US" sz="1050" dirty="0" err="1"/>
              <a:t>tristique</a:t>
            </a:r>
            <a:r>
              <a:rPr lang="en-US" sz="1050" dirty="0"/>
              <a:t>. </a:t>
            </a:r>
            <a:r>
              <a:rPr lang="en-US" sz="1050" dirty="0" err="1"/>
              <a:t>Aliquam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tortor</a:t>
            </a:r>
            <a:r>
              <a:rPr lang="en-US" sz="1050" dirty="0"/>
              <a:t> vel </a:t>
            </a:r>
            <a:r>
              <a:rPr lang="en-US" sz="1050" dirty="0" err="1"/>
              <a:t>nisl</a:t>
            </a:r>
            <a:r>
              <a:rPr lang="en-US" sz="1050" dirty="0"/>
              <a:t> </a:t>
            </a:r>
            <a:r>
              <a:rPr lang="en-US" sz="1050" dirty="0" err="1"/>
              <a:t>efficitur</a:t>
            </a:r>
            <a:r>
              <a:rPr lang="en-US" sz="1050" dirty="0"/>
              <a:t>, non tempus </a:t>
            </a:r>
            <a:r>
              <a:rPr lang="en-US" sz="1050" dirty="0" err="1"/>
              <a:t>nisl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. </a:t>
            </a:r>
            <a:r>
              <a:rPr lang="en-US" sz="1050" dirty="0" err="1"/>
              <a:t>Phasellus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 </a:t>
            </a:r>
            <a:r>
              <a:rPr lang="en-US" sz="1050" dirty="0" err="1"/>
              <a:t>turpis</a:t>
            </a:r>
            <a:r>
              <a:rPr lang="en-US" sz="1050" dirty="0"/>
              <a:t> at </a:t>
            </a:r>
            <a:r>
              <a:rPr lang="en-US" sz="1050" dirty="0" err="1"/>
              <a:t>efficitur</a:t>
            </a:r>
            <a:r>
              <a:rPr lang="en-US" sz="1050" dirty="0"/>
              <a:t> convallis. </a:t>
            </a:r>
            <a:r>
              <a:rPr lang="en-US" sz="1050" dirty="0" err="1"/>
              <a:t>Etiam</a:t>
            </a:r>
            <a:r>
              <a:rPr lang="en-US" sz="1050" dirty="0"/>
              <a:t> at </a:t>
            </a:r>
            <a:r>
              <a:rPr lang="en-US" sz="1050" dirty="0" err="1"/>
              <a:t>viverra</a:t>
            </a:r>
            <a:r>
              <a:rPr lang="en-US" sz="1050" dirty="0"/>
              <a:t> </a:t>
            </a:r>
            <a:r>
              <a:rPr lang="en-US" sz="1050" dirty="0" err="1"/>
              <a:t>lectus</a:t>
            </a:r>
            <a:r>
              <a:rPr lang="en-US" sz="1050" dirty="0"/>
              <a:t>. </a:t>
            </a:r>
            <a:r>
              <a:rPr lang="en-US" sz="1050" dirty="0" err="1"/>
              <a:t>Etiam</a:t>
            </a:r>
            <a:r>
              <a:rPr lang="en-US" sz="1050" dirty="0"/>
              <a:t> gravida nisi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tellus</a:t>
            </a:r>
            <a:r>
              <a:rPr lang="en-US" sz="1050" dirty="0"/>
              <a:t>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tristique</a:t>
            </a:r>
            <a:r>
              <a:rPr lang="en-US" sz="1050" dirty="0"/>
              <a:t>. </a:t>
            </a:r>
            <a:r>
              <a:rPr lang="en-US" sz="1050" dirty="0" err="1"/>
              <a:t>Proin</a:t>
            </a:r>
            <a:r>
              <a:rPr lang="en-US" sz="1050" dirty="0"/>
              <a:t> </a:t>
            </a:r>
            <a:r>
              <a:rPr lang="en-US" sz="1050" dirty="0" err="1"/>
              <a:t>finibus</a:t>
            </a:r>
            <a:r>
              <a:rPr lang="en-US" sz="1050" dirty="0"/>
              <a:t> </a:t>
            </a:r>
            <a:r>
              <a:rPr lang="en-US" sz="1050" dirty="0" err="1"/>
              <a:t>quam</a:t>
            </a:r>
            <a:r>
              <a:rPr lang="en-US" sz="1050" dirty="0"/>
              <a:t>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finibus</a:t>
            </a:r>
            <a:r>
              <a:rPr lang="en-US" sz="1050" dirty="0"/>
              <a:t> </a:t>
            </a:r>
            <a:r>
              <a:rPr lang="en-US" sz="1050" dirty="0" err="1"/>
              <a:t>hendrerit</a:t>
            </a:r>
            <a:r>
              <a:rPr lang="en-US" sz="1050" dirty="0"/>
              <a:t>. </a:t>
            </a:r>
            <a:r>
              <a:rPr lang="en-US" sz="1050" dirty="0" err="1"/>
              <a:t>Suspendisse</a:t>
            </a:r>
            <a:r>
              <a:rPr lang="en-US" sz="1050" dirty="0"/>
              <a:t> vel magna non </a:t>
            </a:r>
            <a:r>
              <a:rPr lang="en-US" sz="1050" dirty="0" err="1"/>
              <a:t>sem</a:t>
            </a:r>
            <a:r>
              <a:rPr lang="en-US" sz="1050" dirty="0"/>
              <a:t>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consectetur</a:t>
            </a:r>
            <a:r>
              <a:rPr lang="en-US" sz="1050" dirty="0"/>
              <a:t> vitae </a:t>
            </a:r>
            <a:r>
              <a:rPr lang="en-US" sz="1050" dirty="0" err="1"/>
              <a:t>rutrum</a:t>
            </a:r>
            <a:r>
              <a:rPr lang="en-US" sz="1050" dirty="0"/>
              <a:t> </a:t>
            </a:r>
            <a:r>
              <a:rPr lang="en-US" sz="1050" dirty="0" err="1"/>
              <a:t>nibh</a:t>
            </a:r>
            <a:r>
              <a:rPr lang="en-US" sz="1050" dirty="0"/>
              <a:t>. Nunc </a:t>
            </a:r>
            <a:r>
              <a:rPr lang="en-US" sz="1050" dirty="0" err="1"/>
              <a:t>quis</a:t>
            </a:r>
            <a:r>
              <a:rPr lang="en-US" sz="1050" dirty="0"/>
              <a:t> nisi vitae </a:t>
            </a:r>
            <a:r>
              <a:rPr lang="en-US" sz="1050" dirty="0" err="1"/>
              <a:t>lectus</a:t>
            </a:r>
            <a:r>
              <a:rPr lang="en-US" sz="1050" dirty="0"/>
              <a:t> </a:t>
            </a:r>
            <a:r>
              <a:rPr lang="en-US" sz="1050" dirty="0" err="1"/>
              <a:t>porttitor</a:t>
            </a:r>
            <a:r>
              <a:rPr lang="en-US" sz="1050" dirty="0"/>
              <a:t> </a:t>
            </a:r>
            <a:r>
              <a:rPr lang="en-US" sz="1050" dirty="0" err="1"/>
              <a:t>ornare</a:t>
            </a:r>
            <a:r>
              <a:rPr lang="en-US" sz="1050" dirty="0"/>
              <a:t> </a:t>
            </a:r>
            <a:r>
              <a:rPr lang="en-US" sz="1050" dirty="0" err="1"/>
              <a:t>eu</a:t>
            </a:r>
            <a:r>
              <a:rPr lang="en-US" sz="1050" dirty="0"/>
              <a:t> </a:t>
            </a:r>
            <a:r>
              <a:rPr lang="en-US" sz="1050" dirty="0" err="1"/>
              <a:t>nec</a:t>
            </a:r>
            <a:r>
              <a:rPr lang="en-US" sz="1050" dirty="0"/>
              <a:t> lorem. </a:t>
            </a:r>
            <a:r>
              <a:rPr lang="en-US" sz="1050" dirty="0" err="1"/>
              <a:t>Aenean</a:t>
            </a:r>
            <a:r>
              <a:rPr lang="en-US" sz="1050" dirty="0"/>
              <a:t> </a:t>
            </a:r>
            <a:r>
              <a:rPr lang="en-US" sz="1050" dirty="0" err="1"/>
              <a:t>blandit</a:t>
            </a:r>
            <a:r>
              <a:rPr lang="en-US" sz="1050" dirty="0"/>
              <a:t> </a:t>
            </a:r>
            <a:r>
              <a:rPr lang="en-US" sz="1050" dirty="0" err="1"/>
              <a:t>mauris</a:t>
            </a:r>
            <a:r>
              <a:rPr lang="en-US" sz="1050" dirty="0"/>
              <a:t> vitae </a:t>
            </a:r>
            <a:r>
              <a:rPr lang="en-US" sz="1050" dirty="0" err="1"/>
              <a:t>varius</a:t>
            </a:r>
            <a:r>
              <a:rPr lang="en-US" sz="1050" dirty="0"/>
              <a:t> </a:t>
            </a:r>
            <a:r>
              <a:rPr lang="en-US" sz="1050" dirty="0" err="1"/>
              <a:t>mollis</a:t>
            </a:r>
            <a:r>
              <a:rPr lang="en-US" sz="1050" dirty="0"/>
              <a:t>. </a:t>
            </a:r>
            <a:r>
              <a:rPr lang="en-US" sz="1050" dirty="0" err="1"/>
              <a:t>Pellentesque</a:t>
            </a:r>
            <a:r>
              <a:rPr lang="en-US" sz="1050" dirty="0"/>
              <a:t> </a:t>
            </a:r>
            <a:r>
              <a:rPr lang="en-US" sz="1050" dirty="0" err="1"/>
              <a:t>hendrerit</a:t>
            </a:r>
            <a:r>
              <a:rPr lang="en-US" sz="1050" dirty="0"/>
              <a:t> </a:t>
            </a:r>
            <a:r>
              <a:rPr lang="en-US" sz="1050" dirty="0" err="1"/>
              <a:t>eni</a:t>
            </a:r>
            <a:r>
              <a:rPr lang="en-US" sz="1050" dirty="0"/>
              <a:t>.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BD0BA84-DB68-40F2-A973-A03C1DFCB7E7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3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2D26EA23-90F1-46C3-9646-46F460066776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sp>
        <p:nvSpPr>
          <p:cNvPr id="9" name="Text Box 49">
            <a:extLst>
              <a:ext uri="{FF2B5EF4-FFF2-40B4-BE49-F238E27FC236}">
                <a16:creationId xmlns:a16="http://schemas.microsoft.com/office/drawing/2014/main" id="{A4AD31A3-FD2A-475B-AD3A-01AAF6EE6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898" y="584549"/>
            <a:ext cx="3512533" cy="196929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i="1" dirty="0">
                <a:solidFill>
                  <a:srgbClr val="B86A07"/>
                </a:solidFill>
                <a:latin typeface="Tw Cen MT" panose="020B0602020104020603" pitchFamily="34" charset="0"/>
              </a:rPr>
              <a:t>“LOREM IPSUM DOLOR SIT AMET, CONSECTETUR ADIPISCING ELIT. NULLAM IMPERDIET MI VITAE IPSUM ELEMENTUM, SOLLICITUDIN CONGUE MI PRETIUM”. </a:t>
            </a:r>
          </a:p>
        </p:txBody>
      </p:sp>
    </p:spTree>
    <p:extLst>
      <p:ext uri="{BB962C8B-B14F-4D97-AF65-F5344CB8AC3E}">
        <p14:creationId xmlns:p14="http://schemas.microsoft.com/office/powerpoint/2010/main" val="94453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13A5A6-A1E9-4027-BF85-FBF4B5A64987}"/>
              </a:ext>
            </a:extLst>
          </p:cNvPr>
          <p:cNvSpPr/>
          <p:nvPr/>
        </p:nvSpPr>
        <p:spPr>
          <a:xfrm>
            <a:off x="7746036" y="0"/>
            <a:ext cx="2312364" cy="777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pic>
        <p:nvPicPr>
          <p:cNvPr id="215" name="Graphic 214">
            <a:extLst>
              <a:ext uri="{FF2B5EF4-FFF2-40B4-BE49-F238E27FC236}">
                <a16:creationId xmlns:a16="http://schemas.microsoft.com/office/drawing/2014/main" id="{3E504622-A4F1-42FD-B104-6682D65ED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95382" y="2399665"/>
            <a:ext cx="859694" cy="752232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76F1DB7A-0081-48F6-BE19-C60BBC37A0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42448" y="4702009"/>
            <a:ext cx="765562" cy="47847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749949F-4A1D-429C-975D-6E1EC09C1437}"/>
              </a:ext>
            </a:extLst>
          </p:cNvPr>
          <p:cNvGrpSpPr/>
          <p:nvPr/>
        </p:nvGrpSpPr>
        <p:grpSpPr>
          <a:xfrm>
            <a:off x="1429695" y="2354444"/>
            <a:ext cx="5777883" cy="2875127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12" name="Group 341">
              <a:extLst>
                <a:ext uri="{FF2B5EF4-FFF2-40B4-BE49-F238E27FC236}">
                  <a16:creationId xmlns:a16="http://schemas.microsoft.com/office/drawing/2014/main" id="{6BCE5F58-20ED-4CD5-BEF4-E6D177715E81}"/>
                </a:ext>
              </a:extLst>
            </p:cNvPr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83" name="Freeform 5">
                <a:extLst>
                  <a:ext uri="{FF2B5EF4-FFF2-40B4-BE49-F238E27FC236}">
                    <a16:creationId xmlns:a16="http://schemas.microsoft.com/office/drawing/2014/main" id="{85C435B4-E61F-4ACC-AB2F-4E3D93239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84" name="Freeform 6">
                <a:extLst>
                  <a:ext uri="{FF2B5EF4-FFF2-40B4-BE49-F238E27FC236}">
                    <a16:creationId xmlns:a16="http://schemas.microsoft.com/office/drawing/2014/main" id="{C385ADE8-BDEC-499D-8090-7A403639A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3" name="Group 274">
              <a:extLst>
                <a:ext uri="{FF2B5EF4-FFF2-40B4-BE49-F238E27FC236}">
                  <a16:creationId xmlns:a16="http://schemas.microsoft.com/office/drawing/2014/main" id="{340A1486-4DD4-4612-9063-D54A20DB5366}"/>
                </a:ext>
              </a:extLst>
            </p:cNvPr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81" name="Freeform 22">
                <a:extLst>
                  <a:ext uri="{FF2B5EF4-FFF2-40B4-BE49-F238E27FC236}">
                    <a16:creationId xmlns:a16="http://schemas.microsoft.com/office/drawing/2014/main" id="{ABC14DD2-23F6-415A-B67D-B663D1441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82" name="Freeform 23">
                <a:extLst>
                  <a:ext uri="{FF2B5EF4-FFF2-40B4-BE49-F238E27FC236}">
                    <a16:creationId xmlns:a16="http://schemas.microsoft.com/office/drawing/2014/main" id="{2F0FBBF2-0693-44BF-BF3A-C58EF5032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A70BD6C-FCCC-4C11-A690-01B373E9D3D9}"/>
                </a:ext>
              </a:extLst>
            </p:cNvPr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18" name="Freeform 21">
                <a:extLst>
                  <a:ext uri="{FF2B5EF4-FFF2-40B4-BE49-F238E27FC236}">
                    <a16:creationId xmlns:a16="http://schemas.microsoft.com/office/drawing/2014/main" id="{8C34DC6F-53A7-45AB-9BD7-B7C969BCC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9" name="Freeform 39">
                <a:extLst>
                  <a:ext uri="{FF2B5EF4-FFF2-40B4-BE49-F238E27FC236}">
                    <a16:creationId xmlns:a16="http://schemas.microsoft.com/office/drawing/2014/main" id="{66BCC123-643A-44BD-8267-1854822DD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0" name="Freeform 40">
                <a:extLst>
                  <a:ext uri="{FF2B5EF4-FFF2-40B4-BE49-F238E27FC236}">
                    <a16:creationId xmlns:a16="http://schemas.microsoft.com/office/drawing/2014/main" id="{263F4BE2-38DB-4A6E-87AF-24529CFAF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1" name="Freeform 41">
                <a:extLst>
                  <a:ext uri="{FF2B5EF4-FFF2-40B4-BE49-F238E27FC236}">
                    <a16:creationId xmlns:a16="http://schemas.microsoft.com/office/drawing/2014/main" id="{F9D13290-BD95-43B9-8474-7A99A1B51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2" name="Freeform 42">
                <a:extLst>
                  <a:ext uri="{FF2B5EF4-FFF2-40B4-BE49-F238E27FC236}">
                    <a16:creationId xmlns:a16="http://schemas.microsoft.com/office/drawing/2014/main" id="{6CA0F87F-B431-4EB4-95A1-A09964AC0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3" name="Freeform 43">
                <a:extLst>
                  <a:ext uri="{FF2B5EF4-FFF2-40B4-BE49-F238E27FC236}">
                    <a16:creationId xmlns:a16="http://schemas.microsoft.com/office/drawing/2014/main" id="{FD586DA9-88AC-4801-A8F9-374F05472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4" name="Freeform 44">
                <a:extLst>
                  <a:ext uri="{FF2B5EF4-FFF2-40B4-BE49-F238E27FC236}">
                    <a16:creationId xmlns:a16="http://schemas.microsoft.com/office/drawing/2014/main" id="{8F914296-E13B-44CC-ABD6-3DEA1B9CA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5" name="Freeform 45">
                <a:extLst>
                  <a:ext uri="{FF2B5EF4-FFF2-40B4-BE49-F238E27FC236}">
                    <a16:creationId xmlns:a16="http://schemas.microsoft.com/office/drawing/2014/main" id="{89D726D3-EF08-45FF-92B9-5C463BA77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6" name="Freeform 46">
                <a:extLst>
                  <a:ext uri="{FF2B5EF4-FFF2-40B4-BE49-F238E27FC236}">
                    <a16:creationId xmlns:a16="http://schemas.microsoft.com/office/drawing/2014/main" id="{358B2936-E792-46CB-9D9E-FF1B5F296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7" name="Freeform 47">
                <a:extLst>
                  <a:ext uri="{FF2B5EF4-FFF2-40B4-BE49-F238E27FC236}">
                    <a16:creationId xmlns:a16="http://schemas.microsoft.com/office/drawing/2014/main" id="{694C79A4-808C-4908-AEAE-BAA914C58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8" name="Freeform 48">
                <a:extLst>
                  <a:ext uri="{FF2B5EF4-FFF2-40B4-BE49-F238E27FC236}">
                    <a16:creationId xmlns:a16="http://schemas.microsoft.com/office/drawing/2014/main" id="{BE45CF1C-A61F-4B69-B695-1A805DC68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29" name="Freeform 49">
                <a:extLst>
                  <a:ext uri="{FF2B5EF4-FFF2-40B4-BE49-F238E27FC236}">
                    <a16:creationId xmlns:a16="http://schemas.microsoft.com/office/drawing/2014/main" id="{A4B15EFA-7668-4F96-8E34-6ECF0AF86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0" name="Freeform 50">
                <a:extLst>
                  <a:ext uri="{FF2B5EF4-FFF2-40B4-BE49-F238E27FC236}">
                    <a16:creationId xmlns:a16="http://schemas.microsoft.com/office/drawing/2014/main" id="{95DD09CF-AC9D-4279-880E-DC87987E2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1" name="Freeform 51">
                <a:extLst>
                  <a:ext uri="{FF2B5EF4-FFF2-40B4-BE49-F238E27FC236}">
                    <a16:creationId xmlns:a16="http://schemas.microsoft.com/office/drawing/2014/main" id="{B4D85F3E-1305-45F9-9148-431D73989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2" name="Freeform 52">
                <a:extLst>
                  <a:ext uri="{FF2B5EF4-FFF2-40B4-BE49-F238E27FC236}">
                    <a16:creationId xmlns:a16="http://schemas.microsoft.com/office/drawing/2014/main" id="{0F0CB43E-9865-44BE-9E77-4AF73D8D2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3" name="Freeform 53">
                <a:extLst>
                  <a:ext uri="{FF2B5EF4-FFF2-40B4-BE49-F238E27FC236}">
                    <a16:creationId xmlns:a16="http://schemas.microsoft.com/office/drawing/2014/main" id="{BADFADC1-F655-4180-9508-ACFB6ACA7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4" name="Freeform 54">
                <a:extLst>
                  <a:ext uri="{FF2B5EF4-FFF2-40B4-BE49-F238E27FC236}">
                    <a16:creationId xmlns:a16="http://schemas.microsoft.com/office/drawing/2014/main" id="{E92896CF-97AD-46F9-A25B-719040C32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5" name="Freeform 55">
                <a:extLst>
                  <a:ext uri="{FF2B5EF4-FFF2-40B4-BE49-F238E27FC236}">
                    <a16:creationId xmlns:a16="http://schemas.microsoft.com/office/drawing/2014/main" id="{4B5077C9-EF91-47D9-8155-EB353BCD0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6" name="Freeform 56">
                <a:extLst>
                  <a:ext uri="{FF2B5EF4-FFF2-40B4-BE49-F238E27FC236}">
                    <a16:creationId xmlns:a16="http://schemas.microsoft.com/office/drawing/2014/main" id="{A8FA4570-8516-4153-B843-315EC3F17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7" name="Freeform 57">
                <a:extLst>
                  <a:ext uri="{FF2B5EF4-FFF2-40B4-BE49-F238E27FC236}">
                    <a16:creationId xmlns:a16="http://schemas.microsoft.com/office/drawing/2014/main" id="{9F2B6C20-D3AF-427A-B32F-A7186DAF5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8" name="Freeform 58">
                <a:extLst>
                  <a:ext uri="{FF2B5EF4-FFF2-40B4-BE49-F238E27FC236}">
                    <a16:creationId xmlns:a16="http://schemas.microsoft.com/office/drawing/2014/main" id="{151B05D4-CF64-46F0-BC83-D218BEDEA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39" name="Freeform 59">
                <a:extLst>
                  <a:ext uri="{FF2B5EF4-FFF2-40B4-BE49-F238E27FC236}">
                    <a16:creationId xmlns:a16="http://schemas.microsoft.com/office/drawing/2014/main" id="{596DB0E6-4C23-4E09-ADEF-87428952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0" name="Freeform 60">
                <a:extLst>
                  <a:ext uri="{FF2B5EF4-FFF2-40B4-BE49-F238E27FC236}">
                    <a16:creationId xmlns:a16="http://schemas.microsoft.com/office/drawing/2014/main" id="{E5523A19-3280-4C09-A7E9-CD9252DB9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1" name="Freeform 61">
                <a:extLst>
                  <a:ext uri="{FF2B5EF4-FFF2-40B4-BE49-F238E27FC236}">
                    <a16:creationId xmlns:a16="http://schemas.microsoft.com/office/drawing/2014/main" id="{D0B5DF54-2669-4C3D-B67F-15F5AB899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2" name="Freeform 62">
                <a:extLst>
                  <a:ext uri="{FF2B5EF4-FFF2-40B4-BE49-F238E27FC236}">
                    <a16:creationId xmlns:a16="http://schemas.microsoft.com/office/drawing/2014/main" id="{925E3CE9-8A64-46BB-9743-EEDD4ADE5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3" name="Freeform 63">
                <a:extLst>
                  <a:ext uri="{FF2B5EF4-FFF2-40B4-BE49-F238E27FC236}">
                    <a16:creationId xmlns:a16="http://schemas.microsoft.com/office/drawing/2014/main" id="{446A238B-4034-41CE-8165-7AC94F703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4" name="Freeform 64">
                <a:extLst>
                  <a:ext uri="{FF2B5EF4-FFF2-40B4-BE49-F238E27FC236}">
                    <a16:creationId xmlns:a16="http://schemas.microsoft.com/office/drawing/2014/main" id="{8CA8ACBC-A73D-4401-9F3F-6B15797E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5" name="Freeform 65">
                <a:extLst>
                  <a:ext uri="{FF2B5EF4-FFF2-40B4-BE49-F238E27FC236}">
                    <a16:creationId xmlns:a16="http://schemas.microsoft.com/office/drawing/2014/main" id="{4363EC22-2A31-4586-9AF4-F8972C698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6" name="Freeform 66">
                <a:extLst>
                  <a:ext uri="{FF2B5EF4-FFF2-40B4-BE49-F238E27FC236}">
                    <a16:creationId xmlns:a16="http://schemas.microsoft.com/office/drawing/2014/main" id="{33BDF70D-4561-422F-9E92-2F58FE22B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7" name="Freeform 67">
                <a:extLst>
                  <a:ext uri="{FF2B5EF4-FFF2-40B4-BE49-F238E27FC236}">
                    <a16:creationId xmlns:a16="http://schemas.microsoft.com/office/drawing/2014/main" id="{34FF3AC9-1C0D-4021-9816-A5B010F9A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8" name="Freeform 68">
                <a:extLst>
                  <a:ext uri="{FF2B5EF4-FFF2-40B4-BE49-F238E27FC236}">
                    <a16:creationId xmlns:a16="http://schemas.microsoft.com/office/drawing/2014/main" id="{29BFC082-7182-4B32-BB49-FD92B6839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49" name="Freeform 69">
                <a:extLst>
                  <a:ext uri="{FF2B5EF4-FFF2-40B4-BE49-F238E27FC236}">
                    <a16:creationId xmlns:a16="http://schemas.microsoft.com/office/drawing/2014/main" id="{4BD98307-FED8-4FAC-97A6-BFB71C248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0" name="Freeform 70">
                <a:extLst>
                  <a:ext uri="{FF2B5EF4-FFF2-40B4-BE49-F238E27FC236}">
                    <a16:creationId xmlns:a16="http://schemas.microsoft.com/office/drawing/2014/main" id="{8B280791-4BDC-4C17-8356-F6B7D6E13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1" name="Freeform 71">
                <a:extLst>
                  <a:ext uri="{FF2B5EF4-FFF2-40B4-BE49-F238E27FC236}">
                    <a16:creationId xmlns:a16="http://schemas.microsoft.com/office/drawing/2014/main" id="{119E8AC0-271A-4404-8487-B321A85DB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2" name="Freeform 72">
                <a:extLst>
                  <a:ext uri="{FF2B5EF4-FFF2-40B4-BE49-F238E27FC236}">
                    <a16:creationId xmlns:a16="http://schemas.microsoft.com/office/drawing/2014/main" id="{054DF159-1882-4349-96E0-82956877F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3" name="Freeform 73">
                <a:extLst>
                  <a:ext uri="{FF2B5EF4-FFF2-40B4-BE49-F238E27FC236}">
                    <a16:creationId xmlns:a16="http://schemas.microsoft.com/office/drawing/2014/main" id="{8568223F-79BE-46CD-8EDE-F51357B43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4" name="Freeform 74">
                <a:extLst>
                  <a:ext uri="{FF2B5EF4-FFF2-40B4-BE49-F238E27FC236}">
                    <a16:creationId xmlns:a16="http://schemas.microsoft.com/office/drawing/2014/main" id="{6D117D38-E251-491E-87D2-F91771CCD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5" name="Freeform 75">
                <a:extLst>
                  <a:ext uri="{FF2B5EF4-FFF2-40B4-BE49-F238E27FC236}">
                    <a16:creationId xmlns:a16="http://schemas.microsoft.com/office/drawing/2014/main" id="{6BCA9D8F-89E7-461E-9F97-878B59496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6" name="Freeform 76">
                <a:extLst>
                  <a:ext uri="{FF2B5EF4-FFF2-40B4-BE49-F238E27FC236}">
                    <a16:creationId xmlns:a16="http://schemas.microsoft.com/office/drawing/2014/main" id="{57069F31-4D27-47E6-AB15-B816735C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7" name="Freeform 77">
                <a:extLst>
                  <a:ext uri="{FF2B5EF4-FFF2-40B4-BE49-F238E27FC236}">
                    <a16:creationId xmlns:a16="http://schemas.microsoft.com/office/drawing/2014/main" id="{A3A6A996-F320-484C-9B21-72E000AE6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8" name="Freeform 78">
                <a:extLst>
                  <a:ext uri="{FF2B5EF4-FFF2-40B4-BE49-F238E27FC236}">
                    <a16:creationId xmlns:a16="http://schemas.microsoft.com/office/drawing/2014/main" id="{7D9D1BFC-568C-474A-B547-3310ED5F9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59" name="Freeform 79">
                <a:extLst>
                  <a:ext uri="{FF2B5EF4-FFF2-40B4-BE49-F238E27FC236}">
                    <a16:creationId xmlns:a16="http://schemas.microsoft.com/office/drawing/2014/main" id="{97DB973F-4477-49DF-A211-B65A22721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0" name="Freeform 80">
                <a:extLst>
                  <a:ext uri="{FF2B5EF4-FFF2-40B4-BE49-F238E27FC236}">
                    <a16:creationId xmlns:a16="http://schemas.microsoft.com/office/drawing/2014/main" id="{BCDE381B-29CF-457B-B74B-36846AFB4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1" name="Freeform 81">
                <a:extLst>
                  <a:ext uri="{FF2B5EF4-FFF2-40B4-BE49-F238E27FC236}">
                    <a16:creationId xmlns:a16="http://schemas.microsoft.com/office/drawing/2014/main" id="{9E0BA5A0-8F9A-41FC-9B0C-28A74E31A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2" name="Freeform 82">
                <a:extLst>
                  <a:ext uri="{FF2B5EF4-FFF2-40B4-BE49-F238E27FC236}">
                    <a16:creationId xmlns:a16="http://schemas.microsoft.com/office/drawing/2014/main" id="{63A329A0-B7C3-464A-8C22-8488ABF62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3" name="Freeform 83">
                <a:extLst>
                  <a:ext uri="{FF2B5EF4-FFF2-40B4-BE49-F238E27FC236}">
                    <a16:creationId xmlns:a16="http://schemas.microsoft.com/office/drawing/2014/main" id="{BDFACA64-23EF-490A-AF18-90636B735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4" name="Freeform 84">
                <a:extLst>
                  <a:ext uri="{FF2B5EF4-FFF2-40B4-BE49-F238E27FC236}">
                    <a16:creationId xmlns:a16="http://schemas.microsoft.com/office/drawing/2014/main" id="{094DEA95-7955-44CC-B640-51C95FA0D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5" name="Freeform 85">
                <a:extLst>
                  <a:ext uri="{FF2B5EF4-FFF2-40B4-BE49-F238E27FC236}">
                    <a16:creationId xmlns:a16="http://schemas.microsoft.com/office/drawing/2014/main" id="{12F08BC6-7108-491D-8C86-997F8A2A0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6" name="Freeform 86">
                <a:extLst>
                  <a:ext uri="{FF2B5EF4-FFF2-40B4-BE49-F238E27FC236}">
                    <a16:creationId xmlns:a16="http://schemas.microsoft.com/office/drawing/2014/main" id="{D147BF21-C0D9-48A3-8575-383F0DF3D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7" name="Freeform 87">
                <a:extLst>
                  <a:ext uri="{FF2B5EF4-FFF2-40B4-BE49-F238E27FC236}">
                    <a16:creationId xmlns:a16="http://schemas.microsoft.com/office/drawing/2014/main" id="{CB55DD01-D250-4189-A005-B1F6B1E3B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8" name="Freeform 88">
                <a:extLst>
                  <a:ext uri="{FF2B5EF4-FFF2-40B4-BE49-F238E27FC236}">
                    <a16:creationId xmlns:a16="http://schemas.microsoft.com/office/drawing/2014/main" id="{1B6F2E17-6228-40A2-AA6D-621371371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69" name="Freeform 89">
                <a:extLst>
                  <a:ext uri="{FF2B5EF4-FFF2-40B4-BE49-F238E27FC236}">
                    <a16:creationId xmlns:a16="http://schemas.microsoft.com/office/drawing/2014/main" id="{2829622C-9269-41A2-8070-45E3DF82C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0" name="Freeform 90">
                <a:extLst>
                  <a:ext uri="{FF2B5EF4-FFF2-40B4-BE49-F238E27FC236}">
                    <a16:creationId xmlns:a16="http://schemas.microsoft.com/office/drawing/2014/main" id="{D19633FE-7AA0-482B-9206-B8A7C74FB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1" name="Freeform 91">
                <a:extLst>
                  <a:ext uri="{FF2B5EF4-FFF2-40B4-BE49-F238E27FC236}">
                    <a16:creationId xmlns:a16="http://schemas.microsoft.com/office/drawing/2014/main" id="{8A7B2D09-6F81-4D77-8BDD-A8D9D409D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2" name="Freeform 92">
                <a:extLst>
                  <a:ext uri="{FF2B5EF4-FFF2-40B4-BE49-F238E27FC236}">
                    <a16:creationId xmlns:a16="http://schemas.microsoft.com/office/drawing/2014/main" id="{19E5620D-9816-4BDD-BB3B-077B7CC93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3" name="Freeform 93">
                <a:extLst>
                  <a:ext uri="{FF2B5EF4-FFF2-40B4-BE49-F238E27FC236}">
                    <a16:creationId xmlns:a16="http://schemas.microsoft.com/office/drawing/2014/main" id="{B1B5CB0A-C630-46A9-B8BD-C52ED7020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4" name="Freeform 94">
                <a:extLst>
                  <a:ext uri="{FF2B5EF4-FFF2-40B4-BE49-F238E27FC236}">
                    <a16:creationId xmlns:a16="http://schemas.microsoft.com/office/drawing/2014/main" id="{0F9C2C96-BD1F-4B52-B2B7-E5C883D52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5" name="Freeform 95">
                <a:extLst>
                  <a:ext uri="{FF2B5EF4-FFF2-40B4-BE49-F238E27FC236}">
                    <a16:creationId xmlns:a16="http://schemas.microsoft.com/office/drawing/2014/main" id="{027EC4FB-5E35-4895-9255-DA1FCCB89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6" name="Freeform 96">
                <a:extLst>
                  <a:ext uri="{FF2B5EF4-FFF2-40B4-BE49-F238E27FC236}">
                    <a16:creationId xmlns:a16="http://schemas.microsoft.com/office/drawing/2014/main" id="{8F253392-02BA-4D70-9AEC-8BBCAD7B6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7" name="Freeform 97">
                <a:extLst>
                  <a:ext uri="{FF2B5EF4-FFF2-40B4-BE49-F238E27FC236}">
                    <a16:creationId xmlns:a16="http://schemas.microsoft.com/office/drawing/2014/main" id="{A766D9CD-E1A7-44C5-A11B-C138FD17E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8" name="Freeform 98">
                <a:extLst>
                  <a:ext uri="{FF2B5EF4-FFF2-40B4-BE49-F238E27FC236}">
                    <a16:creationId xmlns:a16="http://schemas.microsoft.com/office/drawing/2014/main" id="{98B608E7-9050-474C-B7F9-C00105417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79" name="Freeform 99">
                <a:extLst>
                  <a:ext uri="{FF2B5EF4-FFF2-40B4-BE49-F238E27FC236}">
                    <a16:creationId xmlns:a16="http://schemas.microsoft.com/office/drawing/2014/main" id="{F0C0A460-DC3B-4124-A368-A94E84C90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80" name="Freeform 100">
                <a:extLst>
                  <a:ext uri="{FF2B5EF4-FFF2-40B4-BE49-F238E27FC236}">
                    <a16:creationId xmlns:a16="http://schemas.microsoft.com/office/drawing/2014/main" id="{C9E20AFF-3309-4B86-939E-8326FF35A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5" name="Group 345">
              <a:extLst>
                <a:ext uri="{FF2B5EF4-FFF2-40B4-BE49-F238E27FC236}">
                  <a16:creationId xmlns:a16="http://schemas.microsoft.com/office/drawing/2014/main" id="{7DFB9522-8361-4532-8544-1068376D9314}"/>
                </a:ext>
              </a:extLst>
            </p:cNvPr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103" name="Freeform 36">
                <a:extLst>
                  <a:ext uri="{FF2B5EF4-FFF2-40B4-BE49-F238E27FC236}">
                    <a16:creationId xmlns:a16="http://schemas.microsoft.com/office/drawing/2014/main" id="{C6669835-3597-46E3-86E5-AA3219879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104" name="Group 343">
                <a:extLst>
                  <a:ext uri="{FF2B5EF4-FFF2-40B4-BE49-F238E27FC236}">
                    <a16:creationId xmlns:a16="http://schemas.microsoft.com/office/drawing/2014/main" id="{AE06F1ED-6507-460A-A8E7-C8830A1AEEDF}"/>
                  </a:ext>
                </a:extLst>
              </p:cNvPr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05" name="Freeform 24">
                  <a:extLst>
                    <a:ext uri="{FF2B5EF4-FFF2-40B4-BE49-F238E27FC236}">
                      <a16:creationId xmlns:a16="http://schemas.microsoft.com/office/drawing/2014/main" id="{BC114C56-C700-4422-89F9-F210666DB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6" name="Freeform 25">
                  <a:extLst>
                    <a:ext uri="{FF2B5EF4-FFF2-40B4-BE49-F238E27FC236}">
                      <a16:creationId xmlns:a16="http://schemas.microsoft.com/office/drawing/2014/main" id="{53DE2625-B6E5-4815-B3EB-8E4AD8A8DC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7" name="Freeform 26">
                  <a:extLst>
                    <a:ext uri="{FF2B5EF4-FFF2-40B4-BE49-F238E27FC236}">
                      <a16:creationId xmlns:a16="http://schemas.microsoft.com/office/drawing/2014/main" id="{D2884678-2580-4151-AE9B-2F6582F9C4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8" name="Freeform 27">
                  <a:extLst>
                    <a:ext uri="{FF2B5EF4-FFF2-40B4-BE49-F238E27FC236}">
                      <a16:creationId xmlns:a16="http://schemas.microsoft.com/office/drawing/2014/main" id="{2385821F-548A-4342-8EFE-19B94F2679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9" name="Freeform 28">
                  <a:extLst>
                    <a:ext uri="{FF2B5EF4-FFF2-40B4-BE49-F238E27FC236}">
                      <a16:creationId xmlns:a16="http://schemas.microsoft.com/office/drawing/2014/main" id="{D12CF81B-0FF5-4943-9694-364C27075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0" name="Freeform 29">
                  <a:extLst>
                    <a:ext uri="{FF2B5EF4-FFF2-40B4-BE49-F238E27FC236}">
                      <a16:creationId xmlns:a16="http://schemas.microsoft.com/office/drawing/2014/main" id="{35738F29-3128-4715-B4A3-0A0E28CFC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1" name="Freeform 31">
                  <a:extLst>
                    <a:ext uri="{FF2B5EF4-FFF2-40B4-BE49-F238E27FC236}">
                      <a16:creationId xmlns:a16="http://schemas.microsoft.com/office/drawing/2014/main" id="{F701300B-7AE0-4A3C-B5AB-6AA2FB44C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2" name="Freeform 32">
                  <a:extLst>
                    <a:ext uri="{FF2B5EF4-FFF2-40B4-BE49-F238E27FC236}">
                      <a16:creationId xmlns:a16="http://schemas.microsoft.com/office/drawing/2014/main" id="{EE043F70-D400-49F8-B7A2-D5224BF70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3" name="Freeform 33">
                  <a:extLst>
                    <a:ext uri="{FF2B5EF4-FFF2-40B4-BE49-F238E27FC236}">
                      <a16:creationId xmlns:a16="http://schemas.microsoft.com/office/drawing/2014/main" id="{571F651C-DF3F-42C4-9783-3D8D8139B0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4" name="Freeform 34">
                  <a:extLst>
                    <a:ext uri="{FF2B5EF4-FFF2-40B4-BE49-F238E27FC236}">
                      <a16:creationId xmlns:a16="http://schemas.microsoft.com/office/drawing/2014/main" id="{2C41CAC8-5A55-4685-8241-C6D455C6F7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5" name="Freeform 35">
                  <a:extLst>
                    <a:ext uri="{FF2B5EF4-FFF2-40B4-BE49-F238E27FC236}">
                      <a16:creationId xmlns:a16="http://schemas.microsoft.com/office/drawing/2014/main" id="{516EE6D9-4A1D-4C30-A9AB-00763E116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6" name="Freeform 37">
                  <a:extLst>
                    <a:ext uri="{FF2B5EF4-FFF2-40B4-BE49-F238E27FC236}">
                      <a16:creationId xmlns:a16="http://schemas.microsoft.com/office/drawing/2014/main" id="{4DDD40B5-4C36-42F3-B7C7-19B982929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17" name="Freeform 38">
                  <a:extLst>
                    <a:ext uri="{FF2B5EF4-FFF2-40B4-BE49-F238E27FC236}">
                      <a16:creationId xmlns:a16="http://schemas.microsoft.com/office/drawing/2014/main" id="{37E8838E-FC1E-4C52-815B-3E5B0945E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6" name="Group 363">
              <a:extLst>
                <a:ext uri="{FF2B5EF4-FFF2-40B4-BE49-F238E27FC236}">
                  <a16:creationId xmlns:a16="http://schemas.microsoft.com/office/drawing/2014/main" id="{295CDEEC-3E74-4334-B7CB-35DCBDF572EC}"/>
                </a:ext>
              </a:extLst>
            </p:cNvPr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85" name="Freeform 9">
                <a:extLst>
                  <a:ext uri="{FF2B5EF4-FFF2-40B4-BE49-F238E27FC236}">
                    <a16:creationId xmlns:a16="http://schemas.microsoft.com/office/drawing/2014/main" id="{560454F8-F50D-4606-AC76-6234F10D4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grpSp>
            <p:nvGrpSpPr>
              <p:cNvPr id="86" name="Group 361">
                <a:extLst>
                  <a:ext uri="{FF2B5EF4-FFF2-40B4-BE49-F238E27FC236}">
                    <a16:creationId xmlns:a16="http://schemas.microsoft.com/office/drawing/2014/main" id="{123374B9-BE68-4BF9-8A67-5B6FE695ED55}"/>
                  </a:ext>
                </a:extLst>
              </p:cNvPr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87" name="Freeform 7">
                  <a:extLst>
                    <a:ext uri="{FF2B5EF4-FFF2-40B4-BE49-F238E27FC236}">
                      <a16:creationId xmlns:a16="http://schemas.microsoft.com/office/drawing/2014/main" id="{F847AB71-FAC7-471D-9092-7FD783AD7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8" name="Freeform 8">
                  <a:extLst>
                    <a:ext uri="{FF2B5EF4-FFF2-40B4-BE49-F238E27FC236}">
                      <a16:creationId xmlns:a16="http://schemas.microsoft.com/office/drawing/2014/main" id="{94B5D173-7CC5-4A51-898F-CEB757332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89" name="Freeform 10">
                  <a:extLst>
                    <a:ext uri="{FF2B5EF4-FFF2-40B4-BE49-F238E27FC236}">
                      <a16:creationId xmlns:a16="http://schemas.microsoft.com/office/drawing/2014/main" id="{FF9EEB29-554B-4841-9F9B-E6F66E3582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0" name="Freeform 11">
                  <a:extLst>
                    <a:ext uri="{FF2B5EF4-FFF2-40B4-BE49-F238E27FC236}">
                      <a16:creationId xmlns:a16="http://schemas.microsoft.com/office/drawing/2014/main" id="{3B294502-5519-4F02-A29E-A6BD35E07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1" name="Freeform 12">
                  <a:extLst>
                    <a:ext uri="{FF2B5EF4-FFF2-40B4-BE49-F238E27FC236}">
                      <a16:creationId xmlns:a16="http://schemas.microsoft.com/office/drawing/2014/main" id="{91613008-3A64-4403-9699-5C46EFD66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2" name="Freeform 13">
                  <a:extLst>
                    <a:ext uri="{FF2B5EF4-FFF2-40B4-BE49-F238E27FC236}">
                      <a16:creationId xmlns:a16="http://schemas.microsoft.com/office/drawing/2014/main" id="{5656B367-25C1-42D8-9B48-7462BE88FC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3" name="Freeform 14">
                  <a:extLst>
                    <a:ext uri="{FF2B5EF4-FFF2-40B4-BE49-F238E27FC236}">
                      <a16:creationId xmlns:a16="http://schemas.microsoft.com/office/drawing/2014/main" id="{624DC388-7DA8-4627-B905-45547773B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4" name="Freeform 15">
                  <a:extLst>
                    <a:ext uri="{FF2B5EF4-FFF2-40B4-BE49-F238E27FC236}">
                      <a16:creationId xmlns:a16="http://schemas.microsoft.com/office/drawing/2014/main" id="{2CF2BB8D-B9BB-4CFF-A961-DCF97736FB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5" name="Freeform 16">
                  <a:extLst>
                    <a:ext uri="{FF2B5EF4-FFF2-40B4-BE49-F238E27FC236}">
                      <a16:creationId xmlns:a16="http://schemas.microsoft.com/office/drawing/2014/main" id="{4968886D-70A9-4D71-B5FA-380BA46137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6" name="Freeform 17">
                  <a:extLst>
                    <a:ext uri="{FF2B5EF4-FFF2-40B4-BE49-F238E27FC236}">
                      <a16:creationId xmlns:a16="http://schemas.microsoft.com/office/drawing/2014/main" id="{00A29E9B-2F52-4EC0-807B-5199BE806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7" name="Freeform 18">
                  <a:extLst>
                    <a:ext uri="{FF2B5EF4-FFF2-40B4-BE49-F238E27FC236}">
                      <a16:creationId xmlns:a16="http://schemas.microsoft.com/office/drawing/2014/main" id="{1483B157-CD7F-4F47-8879-7294BD0BE3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8" name="Freeform 19">
                  <a:extLst>
                    <a:ext uri="{FF2B5EF4-FFF2-40B4-BE49-F238E27FC236}">
                      <a16:creationId xmlns:a16="http://schemas.microsoft.com/office/drawing/2014/main" id="{AD41DA14-D60A-4E92-A245-9B0299BF6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99" name="Freeform 20">
                  <a:extLst>
                    <a:ext uri="{FF2B5EF4-FFF2-40B4-BE49-F238E27FC236}">
                      <a16:creationId xmlns:a16="http://schemas.microsoft.com/office/drawing/2014/main" id="{FB1CB619-43E7-42D6-AA43-2850613F2D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0" name="Freeform 116">
                  <a:extLst>
                    <a:ext uri="{FF2B5EF4-FFF2-40B4-BE49-F238E27FC236}">
                      <a16:creationId xmlns:a16="http://schemas.microsoft.com/office/drawing/2014/main" id="{5F66339C-3872-415F-AC07-8F5A5EDF4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1" name="Freeform 117">
                  <a:extLst>
                    <a:ext uri="{FF2B5EF4-FFF2-40B4-BE49-F238E27FC236}">
                      <a16:creationId xmlns:a16="http://schemas.microsoft.com/office/drawing/2014/main" id="{9D019CF4-F038-4035-A0D0-4303A5B4A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  <p:sp>
              <p:nvSpPr>
                <p:cNvPr id="102" name="Freeform 118">
                  <a:extLst>
                    <a:ext uri="{FF2B5EF4-FFF2-40B4-BE49-F238E27FC236}">
                      <a16:creationId xmlns:a16="http://schemas.microsoft.com/office/drawing/2014/main" id="{4A381C4D-B13A-4B0F-A425-B1355F4340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 dirty="0">
                    <a:latin typeface="Roboto Condensed Light" charset="0"/>
                    <a:ea typeface="Roboto Condensed Light" charset="0"/>
                    <a:cs typeface="Roboto Condensed Light" charset="0"/>
                  </a:endParaRPr>
                </a:p>
              </p:txBody>
            </p:sp>
          </p:grpSp>
        </p:grpSp>
        <p:grpSp>
          <p:nvGrpSpPr>
            <p:cNvPr id="17" name="Group 383">
              <a:extLst>
                <a:ext uri="{FF2B5EF4-FFF2-40B4-BE49-F238E27FC236}">
                  <a16:creationId xmlns:a16="http://schemas.microsoft.com/office/drawing/2014/main" id="{7B745AB6-A923-4716-9BA7-90C3F3C59FDC}"/>
                </a:ext>
              </a:extLst>
            </p:cNvPr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18" name="Freeform 101">
                <a:extLst>
                  <a:ext uri="{FF2B5EF4-FFF2-40B4-BE49-F238E27FC236}">
                    <a16:creationId xmlns:a16="http://schemas.microsoft.com/office/drawing/2014/main" id="{F8F8A096-868D-40BE-8807-D133DF7E3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9" name="Freeform 102">
                <a:extLst>
                  <a:ext uri="{FF2B5EF4-FFF2-40B4-BE49-F238E27FC236}">
                    <a16:creationId xmlns:a16="http://schemas.microsoft.com/office/drawing/2014/main" id="{3168BBE9-F60A-48E5-AADD-BF39D2960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0" name="Freeform 103">
                <a:extLst>
                  <a:ext uri="{FF2B5EF4-FFF2-40B4-BE49-F238E27FC236}">
                    <a16:creationId xmlns:a16="http://schemas.microsoft.com/office/drawing/2014/main" id="{6C4039B3-5428-4803-A801-302008776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1" name="Freeform 104">
                <a:extLst>
                  <a:ext uri="{FF2B5EF4-FFF2-40B4-BE49-F238E27FC236}">
                    <a16:creationId xmlns:a16="http://schemas.microsoft.com/office/drawing/2014/main" id="{11E1C112-F91B-46E4-A644-9B47D13CC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2" name="Freeform 105">
                <a:extLst>
                  <a:ext uri="{FF2B5EF4-FFF2-40B4-BE49-F238E27FC236}">
                    <a16:creationId xmlns:a16="http://schemas.microsoft.com/office/drawing/2014/main" id="{17048437-851D-4A93-A864-3622B3201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3" name="Freeform 106">
                <a:extLst>
                  <a:ext uri="{FF2B5EF4-FFF2-40B4-BE49-F238E27FC236}">
                    <a16:creationId xmlns:a16="http://schemas.microsoft.com/office/drawing/2014/main" id="{9FC26B12-2070-4863-AF3E-1656CDC52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4" name="Freeform 107">
                <a:extLst>
                  <a:ext uri="{FF2B5EF4-FFF2-40B4-BE49-F238E27FC236}">
                    <a16:creationId xmlns:a16="http://schemas.microsoft.com/office/drawing/2014/main" id="{F4A2360A-4480-427F-94F2-6089BEEFC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5" name="Freeform 108">
                <a:extLst>
                  <a:ext uri="{FF2B5EF4-FFF2-40B4-BE49-F238E27FC236}">
                    <a16:creationId xmlns:a16="http://schemas.microsoft.com/office/drawing/2014/main" id="{838066F8-89B1-4BC1-AB7D-AB42ABB4B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6" name="Freeform 109">
                <a:extLst>
                  <a:ext uri="{FF2B5EF4-FFF2-40B4-BE49-F238E27FC236}">
                    <a16:creationId xmlns:a16="http://schemas.microsoft.com/office/drawing/2014/main" id="{A94B3375-41A6-451C-B73E-19547E89D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7" name="Freeform 110">
                <a:extLst>
                  <a:ext uri="{FF2B5EF4-FFF2-40B4-BE49-F238E27FC236}">
                    <a16:creationId xmlns:a16="http://schemas.microsoft.com/office/drawing/2014/main" id="{DACA2DFA-6426-4AF1-953F-2B815C3CC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8" name="Freeform 111">
                <a:extLst>
                  <a:ext uri="{FF2B5EF4-FFF2-40B4-BE49-F238E27FC236}">
                    <a16:creationId xmlns:a16="http://schemas.microsoft.com/office/drawing/2014/main" id="{D263B314-1C54-4F09-AD00-52E1483EA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29" name="Freeform 112">
                <a:extLst>
                  <a:ext uri="{FF2B5EF4-FFF2-40B4-BE49-F238E27FC236}">
                    <a16:creationId xmlns:a16="http://schemas.microsoft.com/office/drawing/2014/main" id="{F34EB771-7D1F-49CC-8DD8-97EC3DA76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0" name="Freeform 113">
                <a:extLst>
                  <a:ext uri="{FF2B5EF4-FFF2-40B4-BE49-F238E27FC236}">
                    <a16:creationId xmlns:a16="http://schemas.microsoft.com/office/drawing/2014/main" id="{E888609B-56D3-4A53-8971-78ADB0591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1" name="Freeform 114">
                <a:extLst>
                  <a:ext uri="{FF2B5EF4-FFF2-40B4-BE49-F238E27FC236}">
                    <a16:creationId xmlns:a16="http://schemas.microsoft.com/office/drawing/2014/main" id="{02E0E814-DE78-40F7-AE07-78519E001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2" name="Freeform 115">
                <a:extLst>
                  <a:ext uri="{FF2B5EF4-FFF2-40B4-BE49-F238E27FC236}">
                    <a16:creationId xmlns:a16="http://schemas.microsoft.com/office/drawing/2014/main" id="{239B9430-F239-4A10-A380-2A405F1BD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3" name="Freeform 119">
                <a:extLst>
                  <a:ext uri="{FF2B5EF4-FFF2-40B4-BE49-F238E27FC236}">
                    <a16:creationId xmlns:a16="http://schemas.microsoft.com/office/drawing/2014/main" id="{E7D6B7EA-79C3-4141-BC19-A219245AB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4" name="Freeform 120">
                <a:extLst>
                  <a:ext uri="{FF2B5EF4-FFF2-40B4-BE49-F238E27FC236}">
                    <a16:creationId xmlns:a16="http://schemas.microsoft.com/office/drawing/2014/main" id="{F04C1FD2-013F-47C2-B4B4-40E24D1B4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5" name="Freeform 121">
                <a:extLst>
                  <a:ext uri="{FF2B5EF4-FFF2-40B4-BE49-F238E27FC236}">
                    <a16:creationId xmlns:a16="http://schemas.microsoft.com/office/drawing/2014/main" id="{7B869BB1-9C1C-4286-BA48-7717440B0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6" name="Freeform 122">
                <a:extLst>
                  <a:ext uri="{FF2B5EF4-FFF2-40B4-BE49-F238E27FC236}">
                    <a16:creationId xmlns:a16="http://schemas.microsoft.com/office/drawing/2014/main" id="{13177B0D-875E-4557-9BBE-822B3B0BD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7" name="Freeform 123">
                <a:extLst>
                  <a:ext uri="{FF2B5EF4-FFF2-40B4-BE49-F238E27FC236}">
                    <a16:creationId xmlns:a16="http://schemas.microsoft.com/office/drawing/2014/main" id="{B0BE1FD4-A9C8-4A91-B23D-C8A0BC75E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8" name="Freeform 124">
                <a:extLst>
                  <a:ext uri="{FF2B5EF4-FFF2-40B4-BE49-F238E27FC236}">
                    <a16:creationId xmlns:a16="http://schemas.microsoft.com/office/drawing/2014/main" id="{42B99377-2E94-452D-BA96-426C804C3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39" name="Freeform 125">
                <a:extLst>
                  <a:ext uri="{FF2B5EF4-FFF2-40B4-BE49-F238E27FC236}">
                    <a16:creationId xmlns:a16="http://schemas.microsoft.com/office/drawing/2014/main" id="{D7033342-E63D-4855-AB88-BA45A7A8C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0" name="Freeform 126">
                <a:extLst>
                  <a:ext uri="{FF2B5EF4-FFF2-40B4-BE49-F238E27FC236}">
                    <a16:creationId xmlns:a16="http://schemas.microsoft.com/office/drawing/2014/main" id="{F7B36F12-1EC9-4EE9-AEE0-64047089A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1" name="Freeform 127">
                <a:extLst>
                  <a:ext uri="{FF2B5EF4-FFF2-40B4-BE49-F238E27FC236}">
                    <a16:creationId xmlns:a16="http://schemas.microsoft.com/office/drawing/2014/main" id="{C59F6117-C387-48C7-9C73-64903CAE9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2" name="Freeform 128">
                <a:extLst>
                  <a:ext uri="{FF2B5EF4-FFF2-40B4-BE49-F238E27FC236}">
                    <a16:creationId xmlns:a16="http://schemas.microsoft.com/office/drawing/2014/main" id="{89974D23-936F-45B7-A03C-7AD7E51A3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3" name="Freeform 129">
                <a:extLst>
                  <a:ext uri="{FF2B5EF4-FFF2-40B4-BE49-F238E27FC236}">
                    <a16:creationId xmlns:a16="http://schemas.microsoft.com/office/drawing/2014/main" id="{195EDA92-73CC-418E-91BB-A95833A7A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4" name="Freeform 130">
                <a:extLst>
                  <a:ext uri="{FF2B5EF4-FFF2-40B4-BE49-F238E27FC236}">
                    <a16:creationId xmlns:a16="http://schemas.microsoft.com/office/drawing/2014/main" id="{3D380529-F828-43EE-93FB-2D28DF06B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5" name="Freeform 131">
                <a:extLst>
                  <a:ext uri="{FF2B5EF4-FFF2-40B4-BE49-F238E27FC236}">
                    <a16:creationId xmlns:a16="http://schemas.microsoft.com/office/drawing/2014/main" id="{D77630E2-E315-4C8B-B7EA-501666520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6" name="Freeform 132">
                <a:extLst>
                  <a:ext uri="{FF2B5EF4-FFF2-40B4-BE49-F238E27FC236}">
                    <a16:creationId xmlns:a16="http://schemas.microsoft.com/office/drawing/2014/main" id="{82067745-939D-4104-A02C-51E377BC7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7" name="Freeform 133">
                <a:extLst>
                  <a:ext uri="{FF2B5EF4-FFF2-40B4-BE49-F238E27FC236}">
                    <a16:creationId xmlns:a16="http://schemas.microsoft.com/office/drawing/2014/main" id="{378D3FD4-6325-4F99-9A22-A3DF01A8F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8" name="Freeform 134">
                <a:extLst>
                  <a:ext uri="{FF2B5EF4-FFF2-40B4-BE49-F238E27FC236}">
                    <a16:creationId xmlns:a16="http://schemas.microsoft.com/office/drawing/2014/main" id="{82B9C3AA-9A8E-479E-BA3A-CBC8B9796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9" name="Freeform 135">
                <a:extLst>
                  <a:ext uri="{FF2B5EF4-FFF2-40B4-BE49-F238E27FC236}">
                    <a16:creationId xmlns:a16="http://schemas.microsoft.com/office/drawing/2014/main" id="{A5DF921D-6926-4FAA-82FB-C0AA24150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0" name="Freeform 136">
                <a:extLst>
                  <a:ext uri="{FF2B5EF4-FFF2-40B4-BE49-F238E27FC236}">
                    <a16:creationId xmlns:a16="http://schemas.microsoft.com/office/drawing/2014/main" id="{87C61893-BC56-42A3-B005-E5F3CE595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1" name="Freeform 137">
                <a:extLst>
                  <a:ext uri="{FF2B5EF4-FFF2-40B4-BE49-F238E27FC236}">
                    <a16:creationId xmlns:a16="http://schemas.microsoft.com/office/drawing/2014/main" id="{10FAAB96-7EE6-4ECC-8F34-1A99102F4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2" name="Freeform 138">
                <a:extLst>
                  <a:ext uri="{FF2B5EF4-FFF2-40B4-BE49-F238E27FC236}">
                    <a16:creationId xmlns:a16="http://schemas.microsoft.com/office/drawing/2014/main" id="{2595F6E7-0D5C-4EE0-A10D-B86354833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3" name="Freeform 139">
                <a:extLst>
                  <a:ext uri="{FF2B5EF4-FFF2-40B4-BE49-F238E27FC236}">
                    <a16:creationId xmlns:a16="http://schemas.microsoft.com/office/drawing/2014/main" id="{3C8A74C2-AAE8-4F31-9344-6885FC1AD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4" name="Freeform 140">
                <a:extLst>
                  <a:ext uri="{FF2B5EF4-FFF2-40B4-BE49-F238E27FC236}">
                    <a16:creationId xmlns:a16="http://schemas.microsoft.com/office/drawing/2014/main" id="{FC3E2F70-81B5-4B29-97F0-9DA103C8B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5" name="Freeform 141">
                <a:extLst>
                  <a:ext uri="{FF2B5EF4-FFF2-40B4-BE49-F238E27FC236}">
                    <a16:creationId xmlns:a16="http://schemas.microsoft.com/office/drawing/2014/main" id="{CF959661-AE39-4ECA-BF3C-34BD766EF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6" name="Freeform 142">
                <a:extLst>
                  <a:ext uri="{FF2B5EF4-FFF2-40B4-BE49-F238E27FC236}">
                    <a16:creationId xmlns:a16="http://schemas.microsoft.com/office/drawing/2014/main" id="{AB10C51F-2366-4F58-9321-DE81DF2E8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7" name="Freeform 143">
                <a:extLst>
                  <a:ext uri="{FF2B5EF4-FFF2-40B4-BE49-F238E27FC236}">
                    <a16:creationId xmlns:a16="http://schemas.microsoft.com/office/drawing/2014/main" id="{8917E4C3-22D7-4DEC-8A5E-8B9417305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8" name="Freeform 144">
                <a:extLst>
                  <a:ext uri="{FF2B5EF4-FFF2-40B4-BE49-F238E27FC236}">
                    <a16:creationId xmlns:a16="http://schemas.microsoft.com/office/drawing/2014/main" id="{A9B63D2C-735C-44FC-BD39-62E81A927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9" name="Freeform 145">
                <a:extLst>
                  <a:ext uri="{FF2B5EF4-FFF2-40B4-BE49-F238E27FC236}">
                    <a16:creationId xmlns:a16="http://schemas.microsoft.com/office/drawing/2014/main" id="{5C57A0B8-30F1-4632-9C7F-07A44FFF0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0" name="Freeform 146">
                <a:extLst>
                  <a:ext uri="{FF2B5EF4-FFF2-40B4-BE49-F238E27FC236}">
                    <a16:creationId xmlns:a16="http://schemas.microsoft.com/office/drawing/2014/main" id="{8A042DE2-B6B0-4241-96B0-497D7D033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1" name="Freeform 147">
                <a:extLst>
                  <a:ext uri="{FF2B5EF4-FFF2-40B4-BE49-F238E27FC236}">
                    <a16:creationId xmlns:a16="http://schemas.microsoft.com/office/drawing/2014/main" id="{67B12F7A-D727-4854-8100-A84CEFE8E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2" name="Freeform 148">
                <a:extLst>
                  <a:ext uri="{FF2B5EF4-FFF2-40B4-BE49-F238E27FC236}">
                    <a16:creationId xmlns:a16="http://schemas.microsoft.com/office/drawing/2014/main" id="{6BDB58FB-49CA-4090-97AE-7F719D5BB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3" name="Freeform 149">
                <a:extLst>
                  <a:ext uri="{FF2B5EF4-FFF2-40B4-BE49-F238E27FC236}">
                    <a16:creationId xmlns:a16="http://schemas.microsoft.com/office/drawing/2014/main" id="{9E94A438-1EC0-457A-8E42-C53C88C59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4" name="Freeform 150">
                <a:extLst>
                  <a:ext uri="{FF2B5EF4-FFF2-40B4-BE49-F238E27FC236}">
                    <a16:creationId xmlns:a16="http://schemas.microsoft.com/office/drawing/2014/main" id="{388512C7-D08B-4222-A191-408097E34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5" name="Freeform 151">
                <a:extLst>
                  <a:ext uri="{FF2B5EF4-FFF2-40B4-BE49-F238E27FC236}">
                    <a16:creationId xmlns:a16="http://schemas.microsoft.com/office/drawing/2014/main" id="{0F5F9878-CD72-4599-ACF6-C359C4E40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6" name="Freeform 152">
                <a:extLst>
                  <a:ext uri="{FF2B5EF4-FFF2-40B4-BE49-F238E27FC236}">
                    <a16:creationId xmlns:a16="http://schemas.microsoft.com/office/drawing/2014/main" id="{FAF9CE8B-6CDD-41B2-B7EE-41A15D2CB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7" name="Freeform 153">
                <a:extLst>
                  <a:ext uri="{FF2B5EF4-FFF2-40B4-BE49-F238E27FC236}">
                    <a16:creationId xmlns:a16="http://schemas.microsoft.com/office/drawing/2014/main" id="{F27B60AA-88DE-4080-993E-248201979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8" name="Freeform 154">
                <a:extLst>
                  <a:ext uri="{FF2B5EF4-FFF2-40B4-BE49-F238E27FC236}">
                    <a16:creationId xmlns:a16="http://schemas.microsoft.com/office/drawing/2014/main" id="{E73ECDA3-2D3B-4F76-89FC-EF10688F0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9" name="Freeform 155">
                <a:extLst>
                  <a:ext uri="{FF2B5EF4-FFF2-40B4-BE49-F238E27FC236}">
                    <a16:creationId xmlns:a16="http://schemas.microsoft.com/office/drawing/2014/main" id="{56055554-3F6A-4D9D-9275-A71C6019D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0" name="Freeform 156">
                <a:extLst>
                  <a:ext uri="{FF2B5EF4-FFF2-40B4-BE49-F238E27FC236}">
                    <a16:creationId xmlns:a16="http://schemas.microsoft.com/office/drawing/2014/main" id="{75E2DC6D-A04C-4119-8F0E-889E5F86D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1" name="Freeform 157">
                <a:extLst>
                  <a:ext uri="{FF2B5EF4-FFF2-40B4-BE49-F238E27FC236}">
                    <a16:creationId xmlns:a16="http://schemas.microsoft.com/office/drawing/2014/main" id="{144463F7-4BD4-4B1D-8DD0-FB977A856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2" name="Freeform 158">
                <a:extLst>
                  <a:ext uri="{FF2B5EF4-FFF2-40B4-BE49-F238E27FC236}">
                    <a16:creationId xmlns:a16="http://schemas.microsoft.com/office/drawing/2014/main" id="{A7D46EFF-94E4-4E7F-A82B-9BA33C2A8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3" name="Freeform 159">
                <a:extLst>
                  <a:ext uri="{FF2B5EF4-FFF2-40B4-BE49-F238E27FC236}">
                    <a16:creationId xmlns:a16="http://schemas.microsoft.com/office/drawing/2014/main" id="{FAAB93AA-7842-476B-8235-3E32665F4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4" name="Freeform 160">
                <a:extLst>
                  <a:ext uri="{FF2B5EF4-FFF2-40B4-BE49-F238E27FC236}">
                    <a16:creationId xmlns:a16="http://schemas.microsoft.com/office/drawing/2014/main" id="{ED9AC335-85C3-4E9B-BC49-293F8A8A7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5" name="Freeform 161">
                <a:extLst>
                  <a:ext uri="{FF2B5EF4-FFF2-40B4-BE49-F238E27FC236}">
                    <a16:creationId xmlns:a16="http://schemas.microsoft.com/office/drawing/2014/main" id="{AA85C927-33D9-4E63-A801-680E1D1D6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6" name="Freeform 162">
                <a:extLst>
                  <a:ext uri="{FF2B5EF4-FFF2-40B4-BE49-F238E27FC236}">
                    <a16:creationId xmlns:a16="http://schemas.microsoft.com/office/drawing/2014/main" id="{07E66532-F840-46D0-A195-E96C0DF04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7" name="Freeform 164">
                <a:extLst>
                  <a:ext uri="{FF2B5EF4-FFF2-40B4-BE49-F238E27FC236}">
                    <a16:creationId xmlns:a16="http://schemas.microsoft.com/office/drawing/2014/main" id="{1E42F180-C90F-430B-BEF2-64C527434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8" name="Freeform 165">
                <a:extLst>
                  <a:ext uri="{FF2B5EF4-FFF2-40B4-BE49-F238E27FC236}">
                    <a16:creationId xmlns:a16="http://schemas.microsoft.com/office/drawing/2014/main" id="{EE4A1165-FFE9-4CA9-AC0D-14EBF8861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9" name="Freeform 166">
                <a:extLst>
                  <a:ext uri="{FF2B5EF4-FFF2-40B4-BE49-F238E27FC236}">
                    <a16:creationId xmlns:a16="http://schemas.microsoft.com/office/drawing/2014/main" id="{E77ACCA3-EAE0-49E5-ABD3-2193D3FD9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0" name="Freeform 167">
                <a:extLst>
                  <a:ext uri="{FF2B5EF4-FFF2-40B4-BE49-F238E27FC236}">
                    <a16:creationId xmlns:a16="http://schemas.microsoft.com/office/drawing/2014/main" id="{767B8587-13DE-4298-9805-056D7880F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1" name="Freeform 168">
                <a:extLst>
                  <a:ext uri="{FF2B5EF4-FFF2-40B4-BE49-F238E27FC236}">
                    <a16:creationId xmlns:a16="http://schemas.microsoft.com/office/drawing/2014/main" id="{75225338-E39B-4DA8-87C8-F7039E4B3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2" name="Freeform 169">
                <a:extLst>
                  <a:ext uri="{FF2B5EF4-FFF2-40B4-BE49-F238E27FC236}">
                    <a16:creationId xmlns:a16="http://schemas.microsoft.com/office/drawing/2014/main" id="{DCBFBB7A-5942-4CA3-BED2-0CF0B0DC1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3" name="Freeform 170">
                <a:extLst>
                  <a:ext uri="{FF2B5EF4-FFF2-40B4-BE49-F238E27FC236}">
                    <a16:creationId xmlns:a16="http://schemas.microsoft.com/office/drawing/2014/main" id="{2D4619BF-4C31-41F1-B966-2DF8172D0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4" name="Freeform 171">
                <a:extLst>
                  <a:ext uri="{FF2B5EF4-FFF2-40B4-BE49-F238E27FC236}">
                    <a16:creationId xmlns:a16="http://schemas.microsoft.com/office/drawing/2014/main" id="{082AA4B9-EF39-4CEA-B084-C6A5D971E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</p:grpSp>
      <p:sp>
        <p:nvSpPr>
          <p:cNvPr id="185" name="TextBox 184">
            <a:extLst>
              <a:ext uri="{FF2B5EF4-FFF2-40B4-BE49-F238E27FC236}">
                <a16:creationId xmlns:a16="http://schemas.microsoft.com/office/drawing/2014/main" id="{C29D420B-8A65-4298-9988-B19F486C56D7}"/>
              </a:ext>
            </a:extLst>
          </p:cNvPr>
          <p:cNvSpPr txBox="1"/>
          <p:nvPr/>
        </p:nvSpPr>
        <p:spPr>
          <a:xfrm>
            <a:off x="963613" y="3633864"/>
            <a:ext cx="1223822" cy="54574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71</a:t>
            </a:r>
            <a:r>
              <a:rPr lang="id-ID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194" name="Subtitle 2">
            <a:extLst>
              <a:ext uri="{FF2B5EF4-FFF2-40B4-BE49-F238E27FC236}">
                <a16:creationId xmlns:a16="http://schemas.microsoft.com/office/drawing/2014/main" id="{1BC4362F-8B72-446A-8B69-FC7D482C124D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4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203" name="Subtitle 2">
            <a:extLst>
              <a:ext uri="{FF2B5EF4-FFF2-40B4-BE49-F238E27FC236}">
                <a16:creationId xmlns:a16="http://schemas.microsoft.com/office/drawing/2014/main" id="{EA11625D-B2A8-465D-A13F-A9D9E540CDF1}"/>
              </a:ext>
            </a:extLst>
          </p:cNvPr>
          <p:cNvSpPr txBox="1">
            <a:spLocks/>
          </p:cNvSpPr>
          <p:nvPr/>
        </p:nvSpPr>
        <p:spPr>
          <a:xfrm>
            <a:off x="734551" y="1018171"/>
            <a:ext cx="5140765" cy="877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44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  <a:sym typeface="Didot"/>
              </a:rPr>
              <a:t>AUDIENCE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0ED46C9E-698F-40B0-B75A-5ACD45C0FC12}"/>
              </a:ext>
            </a:extLst>
          </p:cNvPr>
          <p:cNvSpPr/>
          <p:nvPr/>
        </p:nvSpPr>
        <p:spPr>
          <a:xfrm>
            <a:off x="898549" y="736870"/>
            <a:ext cx="1691965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1600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OUR</a:t>
            </a:r>
            <a:endParaRPr lang="en-US" sz="1600" b="1" spc="600" dirty="0">
              <a:ln w="381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730624C-DD32-429D-8754-225FA89E1710}"/>
              </a:ext>
            </a:extLst>
          </p:cNvPr>
          <p:cNvSpPr txBox="1"/>
          <p:nvPr/>
        </p:nvSpPr>
        <p:spPr>
          <a:xfrm>
            <a:off x="6143424" y="3446791"/>
            <a:ext cx="1223822" cy="54574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20</a:t>
            </a:r>
            <a:r>
              <a:rPr lang="id-ID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6CC21E38-1319-4610-A042-D6C689D8F969}"/>
              </a:ext>
            </a:extLst>
          </p:cNvPr>
          <p:cNvSpPr/>
          <p:nvPr/>
        </p:nvSpPr>
        <p:spPr>
          <a:xfrm>
            <a:off x="2533858" y="3520823"/>
            <a:ext cx="88005" cy="86462"/>
          </a:xfrm>
          <a:prstGeom prst="rect">
            <a:avLst/>
          </a:prstGeom>
          <a:solidFill>
            <a:srgbClr val="B86A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4C0C8B6E-7D4A-4348-890F-6ACC709BF648}"/>
              </a:ext>
            </a:extLst>
          </p:cNvPr>
          <p:cNvSpPr/>
          <p:nvPr/>
        </p:nvSpPr>
        <p:spPr>
          <a:xfrm>
            <a:off x="6321861" y="4575750"/>
            <a:ext cx="88005" cy="86462"/>
          </a:xfrm>
          <a:prstGeom prst="rect">
            <a:avLst/>
          </a:prstGeom>
          <a:solidFill>
            <a:srgbClr val="B86A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613CF6B-5EE2-488D-B2B5-E22ADF841A93}"/>
              </a:ext>
            </a:extLst>
          </p:cNvPr>
          <p:cNvSpPr/>
          <p:nvPr/>
        </p:nvSpPr>
        <p:spPr>
          <a:xfrm>
            <a:off x="2353919" y="3066203"/>
            <a:ext cx="88005" cy="86462"/>
          </a:xfrm>
          <a:prstGeom prst="rect">
            <a:avLst/>
          </a:prstGeom>
          <a:solidFill>
            <a:srgbClr val="B86A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211" name="Connector: Elbow 210">
            <a:extLst>
              <a:ext uri="{FF2B5EF4-FFF2-40B4-BE49-F238E27FC236}">
                <a16:creationId xmlns:a16="http://schemas.microsoft.com/office/drawing/2014/main" id="{8406C469-D467-413D-BDCC-E7B6916501B3}"/>
              </a:ext>
            </a:extLst>
          </p:cNvPr>
          <p:cNvCxnSpPr>
            <a:cxnSpLocks/>
          </p:cNvCxnSpPr>
          <p:nvPr/>
        </p:nvCxnSpPr>
        <p:spPr>
          <a:xfrm rot="10800000" flipV="1">
            <a:off x="1940514" y="3570194"/>
            <a:ext cx="548737" cy="321668"/>
          </a:xfrm>
          <a:prstGeom prst="bentConnector3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or: Elbow 212">
            <a:extLst>
              <a:ext uri="{FF2B5EF4-FFF2-40B4-BE49-F238E27FC236}">
                <a16:creationId xmlns:a16="http://schemas.microsoft.com/office/drawing/2014/main" id="{44F89B3E-623B-45E0-A591-6F2D2195B4A2}"/>
              </a:ext>
            </a:extLst>
          </p:cNvPr>
          <p:cNvCxnSpPr>
            <a:cxnSpLocks/>
          </p:cNvCxnSpPr>
          <p:nvPr/>
        </p:nvCxnSpPr>
        <p:spPr>
          <a:xfrm rot="16200000" flipV="1">
            <a:off x="1777955" y="2414903"/>
            <a:ext cx="626527" cy="574763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nector: Elbow 216">
            <a:extLst>
              <a:ext uri="{FF2B5EF4-FFF2-40B4-BE49-F238E27FC236}">
                <a16:creationId xmlns:a16="http://schemas.microsoft.com/office/drawing/2014/main" id="{6F5BB045-7E46-477B-B760-97BB59179A2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294146" y="4105315"/>
            <a:ext cx="476030" cy="333991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>
            <a:extLst>
              <a:ext uri="{FF2B5EF4-FFF2-40B4-BE49-F238E27FC236}">
                <a16:creationId xmlns:a16="http://schemas.microsoft.com/office/drawing/2014/main" id="{3F7EDC64-D1D1-44B1-BE2B-A38450C7B10C}"/>
              </a:ext>
            </a:extLst>
          </p:cNvPr>
          <p:cNvSpPr txBox="1"/>
          <p:nvPr/>
        </p:nvSpPr>
        <p:spPr>
          <a:xfrm>
            <a:off x="1242023" y="1865466"/>
            <a:ext cx="1223822" cy="4153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9</a:t>
            </a:r>
            <a:r>
              <a:rPr lang="id-ID" sz="2000" kern="0" spc="99" dirty="0">
                <a:solidFill>
                  <a:srgbClr val="192F23"/>
                </a:solidFill>
                <a:latin typeface="Theano Didot" panose="02060603060706020203" pitchFamily="18" charset="0"/>
                <a:cs typeface="Poppins" panose="02000000000000000000" pitchFamily="2" charset="0"/>
              </a:rPr>
              <a:t>%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79298057-5271-4EFE-B3C2-67187E70AB6E}"/>
              </a:ext>
            </a:extLst>
          </p:cNvPr>
          <p:cNvSpPr txBox="1"/>
          <p:nvPr/>
        </p:nvSpPr>
        <p:spPr>
          <a:xfrm>
            <a:off x="5905382" y="3887339"/>
            <a:ext cx="1692618" cy="1486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solidFill>
                  <a:srgbClr val="B86A07"/>
                </a:solidFill>
                <a:latin typeface="Tw Cen MT" panose="020B0602020104020603" pitchFamily="34" charset="0"/>
                <a:ea typeface="Open Sans Semibold" panose="020B0706030804020204" pitchFamily="34" charset="0"/>
              </a:rPr>
              <a:t>AUSTRALIA</a:t>
            </a:r>
            <a:endParaRPr lang="id-ID" sz="800" b="1" kern="0" spc="298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914257">
              <a:defRPr/>
            </a:pPr>
            <a:endParaRPr lang="id-ID" sz="1050" b="1" kern="0" spc="99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11D28012-F201-4584-8871-862D4C0397C2}"/>
              </a:ext>
            </a:extLst>
          </p:cNvPr>
          <p:cNvSpPr txBox="1"/>
          <p:nvPr/>
        </p:nvSpPr>
        <p:spPr>
          <a:xfrm>
            <a:off x="985062" y="4110811"/>
            <a:ext cx="1692618" cy="255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257">
              <a:defRPr/>
            </a:pPr>
            <a:r>
              <a:rPr lang="en-US" sz="800" b="1" kern="0" spc="298" dirty="0">
                <a:solidFill>
                  <a:srgbClr val="B86A07"/>
                </a:solidFill>
                <a:latin typeface="Tw Cen MT" panose="020B0602020104020603" pitchFamily="34" charset="0"/>
                <a:ea typeface="Open Sans Semibold" panose="020B0706030804020204" pitchFamily="34" charset="0"/>
              </a:rPr>
              <a:t>UNITED STATES</a:t>
            </a:r>
            <a:endParaRPr lang="id-ID" sz="800" b="1" kern="0" spc="298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defTabSz="914257">
              <a:defRPr/>
            </a:pPr>
            <a:endParaRPr lang="id-ID" sz="1050" b="1" kern="0" spc="99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6B74DD44-690B-498B-928C-6751038D8C89}"/>
              </a:ext>
            </a:extLst>
          </p:cNvPr>
          <p:cNvSpPr txBox="1"/>
          <p:nvPr/>
        </p:nvSpPr>
        <p:spPr>
          <a:xfrm>
            <a:off x="1018515" y="2255904"/>
            <a:ext cx="1692618" cy="255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solidFill>
                  <a:srgbClr val="B86A07"/>
                </a:solidFill>
                <a:latin typeface="Tw Cen MT" panose="020B0602020104020603" pitchFamily="34" charset="0"/>
                <a:ea typeface="Open Sans Semibold" panose="020B0706030804020204" pitchFamily="34" charset="0"/>
              </a:rPr>
              <a:t>CANADA</a:t>
            </a:r>
            <a:endParaRPr lang="id-ID" sz="800" b="1" kern="0" spc="298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</a:endParaRPr>
          </a:p>
          <a:p>
            <a:pPr algn="ctr" defTabSz="914257">
              <a:defRPr/>
            </a:pPr>
            <a:endParaRPr lang="id-ID" sz="1050" b="1" kern="0" spc="99" dirty="0">
              <a:solidFill>
                <a:srgbClr val="B86A07"/>
              </a:solidFill>
              <a:latin typeface="Tw Cen MT" panose="020B0602020104020603" pitchFamily="34" charset="0"/>
              <a:ea typeface="Open Sans Semibold" panose="020B0706030804020204" pitchFamily="34" charset="0"/>
              <a:cs typeface="Poppins" panose="02000000000000000000" pitchFamily="2" charset="0"/>
            </a:endParaRPr>
          </a:p>
        </p:txBody>
      </p:sp>
      <p:sp>
        <p:nvSpPr>
          <p:cNvPr id="205" name="Subtitle 2">
            <a:extLst>
              <a:ext uri="{FF2B5EF4-FFF2-40B4-BE49-F238E27FC236}">
                <a16:creationId xmlns:a16="http://schemas.microsoft.com/office/drawing/2014/main" id="{A397AF27-8580-46D2-9CE7-6DEEDE271998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graphicFrame>
        <p:nvGraphicFramePr>
          <p:cNvPr id="218" name="Chart 217">
            <a:extLst>
              <a:ext uri="{FF2B5EF4-FFF2-40B4-BE49-F238E27FC236}">
                <a16:creationId xmlns:a16="http://schemas.microsoft.com/office/drawing/2014/main" id="{AC92056A-7BC1-4609-B7EE-A80204D1CE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2648171"/>
              </p:ext>
            </p:extLst>
          </p:nvPr>
        </p:nvGraphicFramePr>
        <p:xfrm>
          <a:off x="3225602" y="5542121"/>
          <a:ext cx="1791434" cy="12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9" name="TextBox 218">
            <a:extLst>
              <a:ext uri="{FF2B5EF4-FFF2-40B4-BE49-F238E27FC236}">
                <a16:creationId xmlns:a16="http://schemas.microsoft.com/office/drawing/2014/main" id="{7668896F-C9F0-4601-BA19-F8AB0188A8F6}"/>
              </a:ext>
            </a:extLst>
          </p:cNvPr>
          <p:cNvSpPr txBox="1"/>
          <p:nvPr/>
        </p:nvSpPr>
        <p:spPr>
          <a:xfrm>
            <a:off x="3690982" y="5994342"/>
            <a:ext cx="939297" cy="4031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63</a:t>
            </a:r>
            <a:r>
              <a:rPr lang="id-ID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%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A853292-1FC8-481F-8CA3-DEE9E09863A4}"/>
              </a:ext>
            </a:extLst>
          </p:cNvPr>
          <p:cNvSpPr txBox="1"/>
          <p:nvPr/>
        </p:nvSpPr>
        <p:spPr>
          <a:xfrm>
            <a:off x="3294184" y="6649834"/>
            <a:ext cx="1708289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WOMEN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graphicFrame>
        <p:nvGraphicFramePr>
          <p:cNvPr id="210" name="Chart 209">
            <a:extLst>
              <a:ext uri="{FF2B5EF4-FFF2-40B4-BE49-F238E27FC236}">
                <a16:creationId xmlns:a16="http://schemas.microsoft.com/office/drawing/2014/main" id="{351388EE-23D6-45AF-818A-E600983020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2748223"/>
              </p:ext>
            </p:extLst>
          </p:nvPr>
        </p:nvGraphicFramePr>
        <p:xfrm>
          <a:off x="5089243" y="5543213"/>
          <a:ext cx="1936247" cy="123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2" name="TextBox 211">
            <a:extLst>
              <a:ext uri="{FF2B5EF4-FFF2-40B4-BE49-F238E27FC236}">
                <a16:creationId xmlns:a16="http://schemas.microsoft.com/office/drawing/2014/main" id="{2FE55219-14D9-4010-8AA5-715A3D077ED9}"/>
              </a:ext>
            </a:extLst>
          </p:cNvPr>
          <p:cNvSpPr txBox="1"/>
          <p:nvPr/>
        </p:nvSpPr>
        <p:spPr>
          <a:xfrm>
            <a:off x="5627659" y="5994339"/>
            <a:ext cx="931033" cy="4031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72</a:t>
            </a:r>
            <a:r>
              <a:rPr lang="id-ID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%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6BC77DC8-3FE2-4404-BA25-BCB470ACFB3A}"/>
              </a:ext>
            </a:extLst>
          </p:cNvPr>
          <p:cNvSpPr txBox="1"/>
          <p:nvPr/>
        </p:nvSpPr>
        <p:spPr>
          <a:xfrm>
            <a:off x="5321691" y="6647376"/>
            <a:ext cx="1580296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AGES 35-44</a:t>
            </a:r>
            <a:endParaRPr lang="id-ID" sz="8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94DAB0E-5CEF-4E52-A1F0-395FD509A4AD}"/>
              </a:ext>
            </a:extLst>
          </p:cNvPr>
          <p:cNvSpPr/>
          <p:nvPr/>
        </p:nvSpPr>
        <p:spPr>
          <a:xfrm>
            <a:off x="692624" y="5860723"/>
            <a:ext cx="2113659" cy="811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Lorem ipsum dolor sit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amet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non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pellentesque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erat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ridiculus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enim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nullam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integer,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ultricies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lacus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,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imperdiet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in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congue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wisi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mauris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senectus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 </a:t>
            </a:r>
            <a:r>
              <a:rPr lang="en-US" sz="800" i="1" dirty="0" err="1">
                <a:solidFill>
                  <a:srgbClr val="192F23"/>
                </a:solidFill>
                <a:latin typeface="Tw Cen MT" panose="020B0602020104020603" pitchFamily="34" charset="0"/>
              </a:rPr>
              <a:t>condimentum</a:t>
            </a:r>
            <a:r>
              <a:rPr lang="en-US" sz="800" i="1" dirty="0">
                <a:solidFill>
                  <a:srgbClr val="192F23"/>
                </a:solidFill>
                <a:latin typeface="Tw Cen MT" panose="020B0602020104020603" pitchFamily="34" charset="0"/>
              </a:rPr>
              <a:t>.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F7EEC67-13C1-4757-8106-1B1494E96B4D}"/>
              </a:ext>
            </a:extLst>
          </p:cNvPr>
          <p:cNvSpPr txBox="1"/>
          <p:nvPr/>
        </p:nvSpPr>
        <p:spPr>
          <a:xfrm>
            <a:off x="771537" y="5569923"/>
            <a:ext cx="1479062" cy="32618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defTabSz="914257">
              <a:defRPr/>
            </a:pPr>
            <a:r>
              <a:rPr lang="en-US" sz="10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BASED ON</a:t>
            </a:r>
            <a:endParaRPr lang="id-ID" sz="1000" b="1" kern="0" spc="298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4B6E671F-8318-48D2-B383-4AEC0E6E8A3D}"/>
              </a:ext>
            </a:extLst>
          </p:cNvPr>
          <p:cNvSpPr/>
          <p:nvPr/>
        </p:nvSpPr>
        <p:spPr>
          <a:xfrm>
            <a:off x="692624" y="5454670"/>
            <a:ext cx="6400800" cy="91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226" name="Text Box 703">
            <a:extLst>
              <a:ext uri="{FF2B5EF4-FFF2-40B4-BE49-F238E27FC236}">
                <a16:creationId xmlns:a16="http://schemas.microsoft.com/office/drawing/2014/main" id="{6BD7717E-862F-4E33-AA6B-93E6712F0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3541" y="3467347"/>
            <a:ext cx="2323377" cy="67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marR="0" algn="ctr" defTabSz="914257"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MONTHLY </a:t>
            </a:r>
            <a:b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</a:b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PAGE VIEWS</a:t>
            </a:r>
            <a:endParaRPr lang="en-US" sz="1000" b="1" kern="0" spc="300" dirty="0">
              <a:latin typeface="Tw Cen MT" panose="020B0602020104020603" pitchFamily="34" charset="0"/>
              <a:ea typeface="Open Sans Semibold" panose="020B0706030804020204" pitchFamily="34" charset="0"/>
            </a:endParaRPr>
          </a:p>
        </p:txBody>
      </p:sp>
      <p:sp>
        <p:nvSpPr>
          <p:cNvPr id="227" name="Text Box 703">
            <a:extLst>
              <a:ext uri="{FF2B5EF4-FFF2-40B4-BE49-F238E27FC236}">
                <a16:creationId xmlns:a16="http://schemas.microsoft.com/office/drawing/2014/main" id="{B287EC87-E927-4ED3-888B-3A2E84B4C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3541" y="5616725"/>
            <a:ext cx="2323377" cy="47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marR="0" algn="ctr" defTabSz="914257"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EMAIL</a:t>
            </a:r>
          </a:p>
          <a:p>
            <a:pPr marR="0" algn="ctr" defTabSz="914257"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800" b="1" kern="0" spc="298" dirty="0">
                <a:latin typeface="Tw Cen MT" panose="020B0602020104020603" pitchFamily="34" charset="0"/>
                <a:ea typeface="Open Sans Semibold" panose="020B0706030804020204" pitchFamily="34" charset="0"/>
              </a:rPr>
              <a:t>SUBSCRIBERS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46BE58A-EA4A-47B3-BB2B-FA78B03B9181}"/>
              </a:ext>
            </a:extLst>
          </p:cNvPr>
          <p:cNvSpPr txBox="1"/>
          <p:nvPr/>
        </p:nvSpPr>
        <p:spPr>
          <a:xfrm>
            <a:off x="7763540" y="3368375"/>
            <a:ext cx="2323378" cy="237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50K+</a:t>
            </a:r>
            <a:endParaRPr lang="id-ID" sz="2000" kern="0" spc="99" dirty="0">
              <a:solidFill>
                <a:srgbClr val="192F23"/>
              </a:solidFill>
              <a:latin typeface="Theano Didot" panose="02060603060706020203" pitchFamily="18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D8404B4A-3708-4FD7-9906-66D51403A5D7}"/>
              </a:ext>
            </a:extLst>
          </p:cNvPr>
          <p:cNvSpPr txBox="1"/>
          <p:nvPr/>
        </p:nvSpPr>
        <p:spPr>
          <a:xfrm>
            <a:off x="7763540" y="5392737"/>
            <a:ext cx="2323378" cy="237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914257">
              <a:defRPr/>
            </a:pPr>
            <a:r>
              <a:rPr lang="en-US" sz="2000" kern="0" spc="99" dirty="0">
                <a:solidFill>
                  <a:srgbClr val="192F23"/>
                </a:solidFill>
                <a:latin typeface="Theano Didot" panose="02060603060706020203" pitchFamily="18" charset="0"/>
              </a:rPr>
              <a:t>10K+</a:t>
            </a:r>
            <a:endParaRPr lang="id-ID" sz="2000" kern="0" spc="99" dirty="0">
              <a:solidFill>
                <a:srgbClr val="192F23"/>
              </a:solidFill>
              <a:latin typeface="Theano Didot" panose="020606030607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03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7EFC15-E81C-4658-8F87-BD5109DF6F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1862" y="0"/>
            <a:ext cx="5936538" cy="7772400"/>
          </a:xfrm>
          <a:solidFill>
            <a:schemeClr val="bg1">
              <a:lumMod val="95000"/>
            </a:schemeClr>
          </a:solidFill>
        </p:spPr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9F03BE8-5AF3-4A86-8F24-311F03D73667}"/>
              </a:ext>
            </a:extLst>
          </p:cNvPr>
          <p:cNvSpPr/>
          <p:nvPr/>
        </p:nvSpPr>
        <p:spPr>
          <a:xfrm>
            <a:off x="1811826" y="2315687"/>
            <a:ext cx="5535879" cy="4512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AB53F5-B92B-4963-8E70-76694292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24" y="3278401"/>
            <a:ext cx="365760" cy="365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AA62F3-8142-4A36-870E-8A0B89845F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533" y="3228371"/>
            <a:ext cx="365760" cy="3657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A5210-DC45-427C-A2CB-6411F9A3B8F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325" y="4735875"/>
            <a:ext cx="365760" cy="3657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FB9DA1-079F-4020-8C71-3B92FD1CE4F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033" y="4726319"/>
            <a:ext cx="365760" cy="365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1AEFC4-EE5B-43B2-90C9-4ABBDFBE07F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24" y="4737935"/>
            <a:ext cx="365760" cy="36576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90679193-4A73-4091-BD29-92193F54264B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5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E7EF39-AEEA-4957-953A-589647E7E93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033" y="3278401"/>
            <a:ext cx="365760" cy="3657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462943C-CEE2-4FA9-9CE4-F3D49CF1BD44}"/>
              </a:ext>
            </a:extLst>
          </p:cNvPr>
          <p:cNvSpPr/>
          <p:nvPr/>
        </p:nvSpPr>
        <p:spPr>
          <a:xfrm>
            <a:off x="2853444" y="3751715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0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36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2E5EA6-6A8E-4964-A009-9C5082A97E68}"/>
              </a:ext>
            </a:extLst>
          </p:cNvPr>
          <p:cNvSpPr/>
          <p:nvPr/>
        </p:nvSpPr>
        <p:spPr>
          <a:xfrm>
            <a:off x="2767295" y="4100221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B587BD-A65C-463B-B9A4-429888D5D3E7}"/>
              </a:ext>
            </a:extLst>
          </p:cNvPr>
          <p:cNvSpPr/>
          <p:nvPr/>
        </p:nvSpPr>
        <p:spPr>
          <a:xfrm>
            <a:off x="2853444" y="5233517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0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36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16BDA2-9DD7-4AAF-9EB9-9659E87CC3A9}"/>
              </a:ext>
            </a:extLst>
          </p:cNvPr>
          <p:cNvSpPr/>
          <p:nvPr/>
        </p:nvSpPr>
        <p:spPr>
          <a:xfrm>
            <a:off x="2767295" y="5582023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783677-5CA9-4CAF-8710-C7D40C021BCB}"/>
              </a:ext>
            </a:extLst>
          </p:cNvPr>
          <p:cNvSpPr/>
          <p:nvPr/>
        </p:nvSpPr>
        <p:spPr>
          <a:xfrm>
            <a:off x="807736" y="5245133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0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36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76F74-F9DA-41C7-8239-FFE2EED74099}"/>
              </a:ext>
            </a:extLst>
          </p:cNvPr>
          <p:cNvSpPr/>
          <p:nvPr/>
        </p:nvSpPr>
        <p:spPr>
          <a:xfrm>
            <a:off x="721587" y="5593639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41BD50-0F1F-4049-9A84-EC4C5C7BC79E}"/>
              </a:ext>
            </a:extLst>
          </p:cNvPr>
          <p:cNvSpPr/>
          <p:nvPr/>
        </p:nvSpPr>
        <p:spPr>
          <a:xfrm>
            <a:off x="5009135" y="3751715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0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36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4C29A98-C0C0-4DE7-B755-236646C8A8E3}"/>
              </a:ext>
            </a:extLst>
          </p:cNvPr>
          <p:cNvSpPr/>
          <p:nvPr/>
        </p:nvSpPr>
        <p:spPr>
          <a:xfrm>
            <a:off x="4922986" y="4100221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B240FA6-0DC6-4539-A54B-E6370FFBBBDB}"/>
              </a:ext>
            </a:extLst>
          </p:cNvPr>
          <p:cNvSpPr/>
          <p:nvPr/>
        </p:nvSpPr>
        <p:spPr>
          <a:xfrm>
            <a:off x="5009135" y="5233517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4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40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7EF4AD-68D1-4419-9918-4A5BE7F0C597}"/>
              </a:ext>
            </a:extLst>
          </p:cNvPr>
          <p:cNvSpPr/>
          <p:nvPr/>
        </p:nvSpPr>
        <p:spPr>
          <a:xfrm>
            <a:off x="4922986" y="5582023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DF9E93-4E0E-4EB0-ACA4-77D1777E5C7B}"/>
              </a:ext>
            </a:extLst>
          </p:cNvPr>
          <p:cNvSpPr/>
          <p:nvPr/>
        </p:nvSpPr>
        <p:spPr>
          <a:xfrm>
            <a:off x="750944" y="3751715"/>
            <a:ext cx="1644939" cy="450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20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50k+</a:t>
            </a:r>
            <a:endParaRPr lang="en-US" sz="3600" spc="3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3E97D9-9552-4355-8FC0-FEB503D33F64}"/>
              </a:ext>
            </a:extLst>
          </p:cNvPr>
          <p:cNvSpPr/>
          <p:nvPr/>
        </p:nvSpPr>
        <p:spPr>
          <a:xfrm>
            <a:off x="664795" y="4100221"/>
            <a:ext cx="1817236" cy="2031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1005840">
              <a:lnSpc>
                <a:spcPct val="90000"/>
              </a:lnSpc>
              <a:spcBef>
                <a:spcPts val="1100"/>
              </a:spcBef>
            </a:pPr>
            <a:r>
              <a:rPr lang="en-US" sz="800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@</a:t>
            </a:r>
            <a:r>
              <a:rPr lang="en-US" sz="800" i="1" spc="300" dirty="0" err="1">
                <a:solidFill>
                  <a:srgbClr val="B86A07"/>
                </a:solidFill>
                <a:latin typeface="Tw Cen MT" panose="020B0602020104020603" pitchFamily="34" charset="0"/>
              </a:rPr>
              <a:t>yourhandle</a:t>
            </a:r>
            <a:endParaRPr lang="en-US" sz="800" b="1" spc="300" dirty="0">
              <a:ln w="38100">
                <a:noFill/>
              </a:ln>
              <a:solidFill>
                <a:srgbClr val="B86A07"/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84F9DEA-083A-438B-9F23-23514A3723F2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BC5B53D-9128-428B-BBB7-28F00A7FC6C9}"/>
              </a:ext>
            </a:extLst>
          </p:cNvPr>
          <p:cNvSpPr/>
          <p:nvPr/>
        </p:nvSpPr>
        <p:spPr>
          <a:xfrm>
            <a:off x="945860" y="1468881"/>
            <a:ext cx="4063275" cy="721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STATS</a:t>
            </a:r>
            <a:endParaRPr lang="en-US" sz="6600" spc="6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2C3C68F-35F4-49B1-A843-D9FD6CAC7390}"/>
              </a:ext>
            </a:extLst>
          </p:cNvPr>
          <p:cNvSpPr/>
          <p:nvPr/>
        </p:nvSpPr>
        <p:spPr>
          <a:xfrm>
            <a:off x="1031377" y="1159992"/>
            <a:ext cx="3124987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1600" i="1" spc="600" dirty="0">
                <a:ln w="38100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cs typeface="Rod" panose="020B0604020202020204" pitchFamily="49" charset="-79"/>
              </a:rPr>
              <a:t>SOCIAL</a:t>
            </a:r>
            <a:endParaRPr lang="en-US" sz="1600" spc="600" dirty="0">
              <a:ln w="381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13420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1DA2D1-384A-4A01-A846-AF5B012A617A}"/>
              </a:ext>
            </a:extLst>
          </p:cNvPr>
          <p:cNvSpPr/>
          <p:nvPr/>
        </p:nvSpPr>
        <p:spPr>
          <a:xfrm>
            <a:off x="945860" y="1468881"/>
            <a:ext cx="4063275" cy="721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BLOG</a:t>
            </a:r>
            <a:endParaRPr lang="en-US" sz="6600" spc="6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32D6E4-0FF5-4DFC-AED8-952B5006120F}"/>
              </a:ext>
            </a:extLst>
          </p:cNvPr>
          <p:cNvSpPr/>
          <p:nvPr/>
        </p:nvSpPr>
        <p:spPr>
          <a:xfrm>
            <a:off x="1031377" y="1159992"/>
            <a:ext cx="3124987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1600" i="1" spc="600" dirty="0">
                <a:ln w="38100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cs typeface="Rod" panose="020B0604020202020204" pitchFamily="49" charset="-79"/>
              </a:rPr>
              <a:t>ON THE</a:t>
            </a:r>
            <a:endParaRPr lang="en-US" sz="1600" spc="600" dirty="0">
              <a:ln w="381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18" name="Rectangle: Single Corner Snipped 17">
            <a:extLst>
              <a:ext uri="{FF2B5EF4-FFF2-40B4-BE49-F238E27FC236}">
                <a16:creationId xmlns:a16="http://schemas.microsoft.com/office/drawing/2014/main" id="{0E6EEC82-C12B-43A8-A049-04A1DBF5CED0}"/>
              </a:ext>
            </a:extLst>
          </p:cNvPr>
          <p:cNvSpPr/>
          <p:nvPr/>
        </p:nvSpPr>
        <p:spPr>
          <a:xfrm rot="16200000">
            <a:off x="5742924" y="3456923"/>
            <a:ext cx="4584032" cy="4046922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4EED467-B6F4-4D4C-B64A-1BF88A911226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6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FEEA68DF-CF03-4BA2-B511-ED19535A0D21}"/>
              </a:ext>
            </a:extLst>
          </p:cNvPr>
          <p:cNvSpPr>
            <a:spLocks noEditPoints="1"/>
          </p:cNvSpPr>
          <p:nvPr/>
        </p:nvSpPr>
        <p:spPr bwMode="auto">
          <a:xfrm>
            <a:off x="1107690" y="4335572"/>
            <a:ext cx="346792" cy="395031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3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6"/>
                  <a:pt x="29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B86A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Graphic 4" descr="Upward trend">
            <a:extLst>
              <a:ext uri="{FF2B5EF4-FFF2-40B4-BE49-F238E27FC236}">
                <a16:creationId xmlns:a16="http://schemas.microsoft.com/office/drawing/2014/main" id="{FFC9580D-8289-4DEB-B9AE-1EC2D20D1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189" y="5161830"/>
            <a:ext cx="477281" cy="477281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8F4FBC4C-A7A9-4011-BAAD-3D2759C6FB2B}"/>
              </a:ext>
            </a:extLst>
          </p:cNvPr>
          <p:cNvSpPr txBox="1">
            <a:spLocks/>
          </p:cNvSpPr>
          <p:nvPr/>
        </p:nvSpPr>
        <p:spPr>
          <a:xfrm>
            <a:off x="1638842" y="4297384"/>
            <a:ext cx="3521401" cy="344265"/>
          </a:xfrm>
          <a:prstGeom prst="rect">
            <a:avLst/>
          </a:prstGeom>
        </p:spPr>
        <p:txBody>
          <a:bodyPr>
            <a:norm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TIME MANAGEMENT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C25764-86CF-42EE-A979-C0DBCF7FCB69}"/>
              </a:ext>
            </a:extLst>
          </p:cNvPr>
          <p:cNvSpPr/>
          <p:nvPr/>
        </p:nvSpPr>
        <p:spPr>
          <a:xfrm>
            <a:off x="1714156" y="4570576"/>
            <a:ext cx="1369381" cy="217709"/>
          </a:xfrm>
          <a:prstGeom prst="rect">
            <a:avLst/>
          </a:prstGeom>
          <a:solidFill>
            <a:srgbClr val="192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spc="300" dirty="0"/>
              <a:t>READ ARTICLES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A5764E57-3E56-49E8-B8A2-E6F5EBB5F98F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7508396-F78C-4065-9849-1CF7D540F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09098" y="4335572"/>
            <a:ext cx="3391856" cy="24668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8E87AB-437A-48D8-935A-CBC49E07FE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97"/>
          <a:stretch/>
        </p:blipFill>
        <p:spPr>
          <a:xfrm>
            <a:off x="7662443" y="439938"/>
            <a:ext cx="2395957" cy="4289257"/>
          </a:xfrm>
          <a:prstGeom prst="rect">
            <a:avLst/>
          </a:prstGeom>
        </p:spPr>
      </p:pic>
      <p:sp>
        <p:nvSpPr>
          <p:cNvPr id="27" name="Subtitle 2">
            <a:extLst>
              <a:ext uri="{FF2B5EF4-FFF2-40B4-BE49-F238E27FC236}">
                <a16:creationId xmlns:a16="http://schemas.microsoft.com/office/drawing/2014/main" id="{D659B320-2F78-418E-8364-24981ACED50B}"/>
              </a:ext>
            </a:extLst>
          </p:cNvPr>
          <p:cNvSpPr txBox="1">
            <a:spLocks/>
          </p:cNvSpPr>
          <p:nvPr/>
        </p:nvSpPr>
        <p:spPr>
          <a:xfrm>
            <a:off x="1638842" y="3492367"/>
            <a:ext cx="3521401" cy="344265"/>
          </a:xfrm>
          <a:prstGeom prst="rect">
            <a:avLst/>
          </a:prstGeom>
        </p:spPr>
        <p:txBody>
          <a:bodyPr>
            <a:norm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BUDGET-FRIENDLY MEALS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D1F5B5B-C293-40A9-B3AD-FA272BC9E877}"/>
              </a:ext>
            </a:extLst>
          </p:cNvPr>
          <p:cNvSpPr/>
          <p:nvPr/>
        </p:nvSpPr>
        <p:spPr>
          <a:xfrm>
            <a:off x="1714157" y="3766927"/>
            <a:ext cx="1369381" cy="217709"/>
          </a:xfrm>
          <a:prstGeom prst="rect">
            <a:avLst/>
          </a:prstGeom>
          <a:solidFill>
            <a:srgbClr val="192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spc="300" dirty="0"/>
              <a:t>READ ARTICLES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1BF8D482-782B-47D8-853C-A305ECA55256}"/>
              </a:ext>
            </a:extLst>
          </p:cNvPr>
          <p:cNvSpPr txBox="1">
            <a:spLocks/>
          </p:cNvSpPr>
          <p:nvPr/>
        </p:nvSpPr>
        <p:spPr>
          <a:xfrm>
            <a:off x="1638841" y="5161830"/>
            <a:ext cx="3521401" cy="344265"/>
          </a:xfrm>
          <a:prstGeom prst="rect">
            <a:avLst/>
          </a:prstGeom>
        </p:spPr>
        <p:txBody>
          <a:bodyPr>
            <a:norm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INVESTMENT TIPS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1A359C-AC1C-48F0-B343-FE102B971D3A}"/>
              </a:ext>
            </a:extLst>
          </p:cNvPr>
          <p:cNvSpPr/>
          <p:nvPr/>
        </p:nvSpPr>
        <p:spPr>
          <a:xfrm>
            <a:off x="1714156" y="5432844"/>
            <a:ext cx="1369381" cy="217709"/>
          </a:xfrm>
          <a:prstGeom prst="rect">
            <a:avLst/>
          </a:prstGeom>
          <a:solidFill>
            <a:srgbClr val="192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spc="300" dirty="0"/>
              <a:t>READ ARTICLES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F1A9409E-ED0E-4700-A768-C1F987A57D9B}"/>
              </a:ext>
            </a:extLst>
          </p:cNvPr>
          <p:cNvSpPr txBox="1">
            <a:spLocks/>
          </p:cNvSpPr>
          <p:nvPr/>
        </p:nvSpPr>
        <p:spPr>
          <a:xfrm>
            <a:off x="1638841" y="6053767"/>
            <a:ext cx="3521401" cy="344265"/>
          </a:xfrm>
          <a:prstGeom prst="rect">
            <a:avLst/>
          </a:prstGeom>
        </p:spPr>
        <p:txBody>
          <a:bodyPr>
            <a:norm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TRAVEL HACKS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EF29F2-C05F-42C5-BE1A-F80284A7C45A}"/>
              </a:ext>
            </a:extLst>
          </p:cNvPr>
          <p:cNvSpPr/>
          <p:nvPr/>
        </p:nvSpPr>
        <p:spPr>
          <a:xfrm>
            <a:off x="1714156" y="6323844"/>
            <a:ext cx="1369381" cy="217709"/>
          </a:xfrm>
          <a:prstGeom prst="rect">
            <a:avLst/>
          </a:prstGeom>
          <a:solidFill>
            <a:srgbClr val="192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spc="300" dirty="0"/>
              <a:t>READ ARTICLES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955F1D0-2AB1-46C5-BD4C-765477383B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6845" y="3535688"/>
            <a:ext cx="409601" cy="409601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0AE3ACD2-26CC-4300-A4A7-18491C5523F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6160" y="6059047"/>
            <a:ext cx="369418" cy="482506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55DD83-91D0-4DBF-B203-6A980D25F0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61134" y="682775"/>
            <a:ext cx="2197266" cy="2568342"/>
          </a:xfrm>
          <a:solidFill>
            <a:schemeClr val="bg1">
              <a:lumMod val="95000"/>
            </a:schemeClr>
          </a:solidFill>
        </p:spPr>
      </p:sp>
      <p:sp>
        <p:nvSpPr>
          <p:cNvPr id="31" name="Text Box 49">
            <a:extLst>
              <a:ext uri="{FF2B5EF4-FFF2-40B4-BE49-F238E27FC236}">
                <a16:creationId xmlns:a16="http://schemas.microsoft.com/office/drawing/2014/main" id="{DAE99AD1-AECC-47DC-B08E-AA8DE5345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570" y="5391847"/>
            <a:ext cx="3217836" cy="1083153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Lorem ipsum dolor sit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amet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consectetur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adipiscing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elit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Nullam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imperdiet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mi vitae ipsum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elementum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sollicitudin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congue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mi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pretium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In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quis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varius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dui, non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consequat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turpis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Sed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vel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accumsan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900" spc="100" dirty="0" err="1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urna</a:t>
            </a:r>
            <a:r>
              <a:rPr lang="en-US" sz="900" spc="100" dirty="0">
                <a:solidFill>
                  <a:srgbClr val="192F2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9E94936-B352-46D8-AAD4-3779F86E27B0}"/>
              </a:ext>
            </a:extLst>
          </p:cNvPr>
          <p:cNvSpPr txBox="1">
            <a:spLocks/>
          </p:cNvSpPr>
          <p:nvPr/>
        </p:nvSpPr>
        <p:spPr>
          <a:xfrm>
            <a:off x="6982898" y="4835648"/>
            <a:ext cx="3058467" cy="344265"/>
          </a:xfrm>
          <a:prstGeom prst="rect">
            <a:avLst/>
          </a:prstGeom>
        </p:spPr>
        <p:txBody>
          <a:bodyPr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EVERY PENNY PODCAST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35ACBD7-801D-4790-9418-08AE590D54C5}"/>
              </a:ext>
            </a:extLst>
          </p:cNvPr>
          <p:cNvSpPr/>
          <p:nvPr/>
        </p:nvSpPr>
        <p:spPr>
          <a:xfrm>
            <a:off x="6591004" y="6486389"/>
            <a:ext cx="1487388" cy="302478"/>
          </a:xfrm>
          <a:prstGeom prst="rect">
            <a:avLst/>
          </a:prstGeom>
          <a:solidFill>
            <a:srgbClr val="192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spc="300" dirty="0"/>
              <a:t>LISTEN NOW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2E28459-BF85-491F-BDC7-B5D2D6385F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91004" y="4793553"/>
            <a:ext cx="265010" cy="4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41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D57215-9B12-4FBD-B7CB-5B4CD633B7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226702"/>
            <a:ext cx="10058400" cy="2545698"/>
          </a:xfrm>
          <a:solidFill>
            <a:schemeClr val="bg1">
              <a:lumMod val="95000"/>
            </a:schemeClr>
          </a:solidFill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9B3516-D0E7-4A49-8EB2-FA0C36AE32F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72" y="2966369"/>
            <a:ext cx="1596976" cy="7984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F71874-69A5-4E58-82D1-59EDCE2640B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35" y="3740494"/>
            <a:ext cx="2105021" cy="668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940571-1C2C-4EC9-92E1-9027BEA2347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347" y="3167115"/>
            <a:ext cx="2111681" cy="396995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B780EC5-D342-418E-A0DF-BBC1584149D9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7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157B31-19C4-4D17-80AA-DB492D78D49A}"/>
              </a:ext>
            </a:extLst>
          </p:cNvPr>
          <p:cNvSpPr/>
          <p:nvPr/>
        </p:nvSpPr>
        <p:spPr>
          <a:xfrm>
            <a:off x="945860" y="1468881"/>
            <a:ext cx="4063275" cy="721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COLLABS</a:t>
            </a:r>
            <a:endParaRPr lang="en-US" sz="6600" spc="6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1F8B3F-3AF3-4D47-BFDD-096D6BB6B960}"/>
              </a:ext>
            </a:extLst>
          </p:cNvPr>
          <p:cNvSpPr/>
          <p:nvPr/>
        </p:nvSpPr>
        <p:spPr>
          <a:xfrm>
            <a:off x="1031377" y="1159992"/>
            <a:ext cx="4017890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1600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BRAND</a:t>
            </a:r>
            <a:endParaRPr lang="en-US" sz="1600" b="1" spc="600" dirty="0">
              <a:ln w="381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A212095-4B7D-4C40-9287-D733C23B0C8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77" y="3811732"/>
            <a:ext cx="2109767" cy="798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7E0349-C343-49B3-ABBB-5DC73092F37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77" y="3053294"/>
            <a:ext cx="1596976" cy="624639"/>
          </a:xfrm>
          <a:prstGeom prst="rect">
            <a:avLst/>
          </a:prstGeom>
        </p:spPr>
      </p:pic>
      <p:sp>
        <p:nvSpPr>
          <p:cNvPr id="31" name="Subtitle 2">
            <a:extLst>
              <a:ext uri="{FF2B5EF4-FFF2-40B4-BE49-F238E27FC236}">
                <a16:creationId xmlns:a16="http://schemas.microsoft.com/office/drawing/2014/main" id="{C8FA24AD-9B5F-4AB6-AD46-2D849F73566B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</p:spTree>
    <p:extLst>
      <p:ext uri="{BB962C8B-B14F-4D97-AF65-F5344CB8AC3E}">
        <p14:creationId xmlns:p14="http://schemas.microsoft.com/office/powerpoint/2010/main" val="615881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Single Corner Snipped 21">
            <a:extLst>
              <a:ext uri="{FF2B5EF4-FFF2-40B4-BE49-F238E27FC236}">
                <a16:creationId xmlns:a16="http://schemas.microsoft.com/office/drawing/2014/main" id="{3D6B384D-A41D-424A-AC29-32AE631372CA}"/>
              </a:ext>
            </a:extLst>
          </p:cNvPr>
          <p:cNvSpPr/>
          <p:nvPr/>
        </p:nvSpPr>
        <p:spPr>
          <a:xfrm>
            <a:off x="0" y="2594288"/>
            <a:ext cx="2977574" cy="3626038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03E3A9-F9F0-4EAB-87C4-5555DC6784DF}"/>
              </a:ext>
            </a:extLst>
          </p:cNvPr>
          <p:cNvSpPr/>
          <p:nvPr/>
        </p:nvSpPr>
        <p:spPr>
          <a:xfrm>
            <a:off x="4836717" y="1015554"/>
            <a:ext cx="18288" cy="556919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5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9AF3C6-504A-4E4C-AA92-F5ECDB8F06BD}"/>
              </a:ext>
            </a:extLst>
          </p:cNvPr>
          <p:cNvSpPr/>
          <p:nvPr/>
        </p:nvSpPr>
        <p:spPr>
          <a:xfrm>
            <a:off x="4848157" y="1485151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6" name="Text Box 49">
            <a:extLst>
              <a:ext uri="{FF2B5EF4-FFF2-40B4-BE49-F238E27FC236}">
                <a16:creationId xmlns:a16="http://schemas.microsoft.com/office/drawing/2014/main" id="{7F9EB9CE-9679-43B2-BBCE-BC430E307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185" y="1601082"/>
            <a:ext cx="3602736" cy="133135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Lorem ipsum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. </a:t>
            </a:r>
            <a:r>
              <a:rPr lang="en-US" sz="1050" dirty="0" err="1"/>
              <a:t>Nullam</a:t>
            </a:r>
            <a:r>
              <a:rPr lang="en-US" sz="1050" dirty="0"/>
              <a:t> </a:t>
            </a:r>
            <a:r>
              <a:rPr lang="en-US" sz="1050" dirty="0" err="1"/>
              <a:t>imperdiet</a:t>
            </a:r>
            <a:r>
              <a:rPr lang="en-US" sz="1050" dirty="0"/>
              <a:t> mi vitae ipsum </a:t>
            </a:r>
            <a:r>
              <a:rPr lang="en-US" sz="1050" dirty="0" err="1"/>
              <a:t>elementum</a:t>
            </a:r>
            <a:r>
              <a:rPr lang="en-US" sz="1050" dirty="0"/>
              <a:t>,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congue</a:t>
            </a:r>
            <a:r>
              <a:rPr lang="en-US" sz="1050" dirty="0"/>
              <a:t> mi </a:t>
            </a:r>
            <a:r>
              <a:rPr lang="en-US" sz="1050" dirty="0" err="1"/>
              <a:t>pretium</a:t>
            </a:r>
            <a:r>
              <a:rPr lang="en-US" sz="1050" dirty="0"/>
              <a:t>. In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dui, non </a:t>
            </a:r>
            <a:r>
              <a:rPr lang="en-US" sz="1050" dirty="0" err="1"/>
              <a:t>consequat</a:t>
            </a:r>
            <a:r>
              <a:rPr lang="en-US" sz="1050" dirty="0"/>
              <a:t> </a:t>
            </a:r>
            <a:r>
              <a:rPr lang="en-US" sz="1050" dirty="0" err="1"/>
              <a:t>turpis</a:t>
            </a:r>
            <a:r>
              <a:rPr lang="en-US" sz="1050" dirty="0"/>
              <a:t>. </a:t>
            </a:r>
            <a:r>
              <a:rPr lang="en-US" sz="1050" dirty="0" err="1"/>
              <a:t>Sed</a:t>
            </a:r>
            <a:r>
              <a:rPr lang="en-US" sz="1050" dirty="0"/>
              <a:t> </a:t>
            </a:r>
            <a:r>
              <a:rPr lang="en-US" sz="1050" dirty="0" err="1"/>
              <a:t>vel</a:t>
            </a:r>
            <a:r>
              <a:rPr lang="en-US" sz="1050" dirty="0"/>
              <a:t> </a:t>
            </a:r>
            <a:r>
              <a:rPr lang="en-US" sz="1050" dirty="0" err="1"/>
              <a:t>accumsan</a:t>
            </a:r>
            <a:r>
              <a:rPr lang="en-US" sz="1050" dirty="0"/>
              <a:t> </a:t>
            </a:r>
            <a:r>
              <a:rPr lang="en-US" sz="1050" dirty="0" err="1"/>
              <a:t>urna</a:t>
            </a:r>
            <a:r>
              <a:rPr lang="en-US" sz="1050" dirty="0"/>
              <a:t>. Nam </a:t>
            </a:r>
            <a:r>
              <a:rPr lang="en-US" sz="1050" dirty="0" err="1"/>
              <a:t>lacinia</a:t>
            </a:r>
            <a:r>
              <a:rPr lang="en-US" sz="1050" dirty="0"/>
              <a:t> dolor et </a:t>
            </a:r>
            <a:r>
              <a:rPr lang="en-US" sz="1050" dirty="0" err="1"/>
              <a:t>urna</a:t>
            </a:r>
            <a:r>
              <a:rPr lang="en-US" sz="1050" dirty="0"/>
              <a:t> </a:t>
            </a:r>
            <a:r>
              <a:rPr lang="en-US" sz="1050" dirty="0" err="1"/>
              <a:t>efficitur</a:t>
            </a:r>
            <a:r>
              <a:rPr lang="en-US" sz="1050" dirty="0"/>
              <a:t>,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placerat</a:t>
            </a:r>
            <a:r>
              <a:rPr lang="en-US" sz="1050" dirty="0"/>
              <a:t> ipsum </a:t>
            </a:r>
            <a:r>
              <a:rPr lang="en-US" sz="1050" dirty="0" err="1"/>
              <a:t>condimentum</a:t>
            </a:r>
            <a:r>
              <a:rPr lang="en-US" sz="1050" dirty="0"/>
              <a:t>. Cras tempus </a:t>
            </a:r>
            <a:r>
              <a:rPr lang="en-US" sz="1050" dirty="0" err="1"/>
              <a:t>lacus</a:t>
            </a:r>
            <a:r>
              <a:rPr lang="en-US" sz="1050" dirty="0"/>
              <a:t> non ipsum </a:t>
            </a:r>
            <a:r>
              <a:rPr lang="en-US" sz="1050" dirty="0" err="1"/>
              <a:t>placerat</a:t>
            </a:r>
            <a:r>
              <a:rPr lang="en-US" sz="1050" dirty="0"/>
              <a:t>, a convallis </a:t>
            </a:r>
            <a:r>
              <a:rPr lang="en-US" sz="1050" dirty="0" err="1"/>
              <a:t>leo</a:t>
            </a:r>
            <a:r>
              <a:rPr lang="en-US" sz="1050" dirty="0"/>
              <a:t> gravida.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A8A527-08E6-4744-893D-0C6A0907420C}"/>
              </a:ext>
            </a:extLst>
          </p:cNvPr>
          <p:cNvSpPr/>
          <p:nvPr/>
        </p:nvSpPr>
        <p:spPr>
          <a:xfrm>
            <a:off x="4848157" y="5255871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1D8D16-15F8-47DD-A3A1-B85FF3653842}"/>
              </a:ext>
            </a:extLst>
          </p:cNvPr>
          <p:cNvSpPr/>
          <p:nvPr/>
        </p:nvSpPr>
        <p:spPr>
          <a:xfrm>
            <a:off x="4848157" y="3456539"/>
            <a:ext cx="412012" cy="182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spc="3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94520C-4687-4368-9A1C-2C6EC8DBD9F8}"/>
              </a:ext>
            </a:extLst>
          </p:cNvPr>
          <p:cNvSpPr/>
          <p:nvPr/>
        </p:nvSpPr>
        <p:spPr>
          <a:xfrm>
            <a:off x="5724727" y="1338290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1: DEVELOPMENT + DESIGN</a:t>
            </a:r>
          </a:p>
        </p:txBody>
      </p:sp>
      <p:sp>
        <p:nvSpPr>
          <p:cNvPr id="10" name="Text Box 49">
            <a:extLst>
              <a:ext uri="{FF2B5EF4-FFF2-40B4-BE49-F238E27FC236}">
                <a16:creationId xmlns:a16="http://schemas.microsoft.com/office/drawing/2014/main" id="{9880D19D-942B-4AE7-9F54-D06999764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186" y="3590181"/>
            <a:ext cx="3605081" cy="1225589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Lorem ipsum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. </a:t>
            </a:r>
            <a:r>
              <a:rPr lang="en-US" sz="1050" dirty="0" err="1"/>
              <a:t>Nullam</a:t>
            </a:r>
            <a:r>
              <a:rPr lang="en-US" sz="1050" dirty="0"/>
              <a:t> </a:t>
            </a:r>
            <a:r>
              <a:rPr lang="en-US" sz="1050" dirty="0" err="1"/>
              <a:t>imperdiet</a:t>
            </a:r>
            <a:r>
              <a:rPr lang="en-US" sz="1050" dirty="0"/>
              <a:t> mi vitae ipsum </a:t>
            </a:r>
            <a:r>
              <a:rPr lang="en-US" sz="1050" dirty="0" err="1"/>
              <a:t>elementum</a:t>
            </a:r>
            <a:r>
              <a:rPr lang="en-US" sz="1050" dirty="0"/>
              <a:t>,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congue</a:t>
            </a:r>
            <a:r>
              <a:rPr lang="en-US" sz="1050" dirty="0"/>
              <a:t> mi </a:t>
            </a:r>
            <a:r>
              <a:rPr lang="en-US" sz="1050" dirty="0" err="1"/>
              <a:t>pretium</a:t>
            </a:r>
            <a:r>
              <a:rPr lang="en-US" sz="1050" dirty="0"/>
              <a:t>. In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dui, non </a:t>
            </a:r>
            <a:r>
              <a:rPr lang="en-US" sz="1050" dirty="0" err="1"/>
              <a:t>consequat</a:t>
            </a:r>
            <a:r>
              <a:rPr lang="en-US" sz="1050" dirty="0"/>
              <a:t> </a:t>
            </a:r>
            <a:r>
              <a:rPr lang="en-US" sz="1050" dirty="0" err="1"/>
              <a:t>turpis</a:t>
            </a:r>
            <a:r>
              <a:rPr lang="en-US" sz="1050" dirty="0"/>
              <a:t>. </a:t>
            </a:r>
            <a:r>
              <a:rPr lang="en-US" sz="1050" dirty="0" err="1"/>
              <a:t>Sed</a:t>
            </a:r>
            <a:r>
              <a:rPr lang="en-US" sz="1050" dirty="0"/>
              <a:t> </a:t>
            </a:r>
            <a:r>
              <a:rPr lang="en-US" sz="1050" dirty="0" err="1"/>
              <a:t>vel</a:t>
            </a:r>
            <a:r>
              <a:rPr lang="en-US" sz="1050" dirty="0"/>
              <a:t> </a:t>
            </a:r>
            <a:r>
              <a:rPr lang="en-US" sz="1050" dirty="0" err="1"/>
              <a:t>accumsan</a:t>
            </a:r>
            <a:r>
              <a:rPr lang="en-US" sz="1050" dirty="0"/>
              <a:t> </a:t>
            </a:r>
            <a:r>
              <a:rPr lang="en-US" sz="1050" dirty="0" err="1"/>
              <a:t>urna</a:t>
            </a:r>
            <a:r>
              <a:rPr lang="en-US" sz="1050" dirty="0"/>
              <a:t>. Nam </a:t>
            </a:r>
            <a:r>
              <a:rPr lang="en-US" sz="1050" dirty="0" err="1"/>
              <a:t>lacinia</a:t>
            </a:r>
            <a:r>
              <a:rPr lang="en-US" sz="1050" dirty="0"/>
              <a:t> dolor et </a:t>
            </a:r>
            <a:r>
              <a:rPr lang="en-US" sz="1050" dirty="0" err="1"/>
              <a:t>urna</a:t>
            </a:r>
            <a:r>
              <a:rPr lang="en-US" sz="1050" dirty="0"/>
              <a:t> </a:t>
            </a:r>
            <a:r>
              <a:rPr lang="en-US" sz="1050" dirty="0" err="1"/>
              <a:t>efficitur</a:t>
            </a:r>
            <a:r>
              <a:rPr lang="en-US" sz="1050" dirty="0"/>
              <a:t>,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placerat</a:t>
            </a:r>
            <a:r>
              <a:rPr lang="en-US" sz="1050" dirty="0"/>
              <a:t> ipsum </a:t>
            </a:r>
            <a:r>
              <a:rPr lang="en-US" sz="1050" dirty="0" err="1"/>
              <a:t>condimentum</a:t>
            </a:r>
            <a:r>
              <a:rPr lang="en-US" sz="1050" dirty="0"/>
              <a:t>. </a:t>
            </a:r>
          </a:p>
        </p:txBody>
      </p:sp>
      <p:sp>
        <p:nvSpPr>
          <p:cNvPr id="11" name="Text Box 49">
            <a:extLst>
              <a:ext uri="{FF2B5EF4-FFF2-40B4-BE49-F238E27FC236}">
                <a16:creationId xmlns:a16="http://schemas.microsoft.com/office/drawing/2014/main" id="{A5373A75-3652-4C4D-935E-A1AEA43AE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4793" y="5406075"/>
            <a:ext cx="3605081" cy="124227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Lorem ipsum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. </a:t>
            </a:r>
            <a:r>
              <a:rPr lang="en-US" sz="1050" dirty="0" err="1"/>
              <a:t>Nullam</a:t>
            </a:r>
            <a:r>
              <a:rPr lang="en-US" sz="1050" dirty="0"/>
              <a:t> </a:t>
            </a:r>
            <a:r>
              <a:rPr lang="en-US" sz="1050" dirty="0" err="1"/>
              <a:t>imperdiet</a:t>
            </a:r>
            <a:r>
              <a:rPr lang="en-US" sz="1050" dirty="0"/>
              <a:t> mi vitae ipsum </a:t>
            </a:r>
            <a:r>
              <a:rPr lang="en-US" sz="1050" dirty="0" err="1"/>
              <a:t>elementum</a:t>
            </a:r>
            <a:r>
              <a:rPr lang="en-US" sz="1050" dirty="0"/>
              <a:t>, </a:t>
            </a:r>
            <a:r>
              <a:rPr lang="en-US" sz="1050" dirty="0" err="1"/>
              <a:t>sollicitudin</a:t>
            </a:r>
            <a:r>
              <a:rPr lang="en-US" sz="1050" dirty="0"/>
              <a:t> </a:t>
            </a:r>
            <a:r>
              <a:rPr lang="en-US" sz="1050" dirty="0" err="1"/>
              <a:t>congue</a:t>
            </a:r>
            <a:r>
              <a:rPr lang="en-US" sz="1050" dirty="0"/>
              <a:t> mi </a:t>
            </a:r>
            <a:r>
              <a:rPr lang="en-US" sz="1050" dirty="0" err="1"/>
              <a:t>pretium</a:t>
            </a:r>
            <a:r>
              <a:rPr lang="en-US" sz="1050" dirty="0"/>
              <a:t>. In </a:t>
            </a:r>
            <a:r>
              <a:rPr lang="en-US" sz="1050" dirty="0" err="1"/>
              <a:t>quis</a:t>
            </a:r>
            <a:r>
              <a:rPr lang="en-US" sz="1050" dirty="0"/>
              <a:t> </a:t>
            </a:r>
            <a:r>
              <a:rPr lang="en-US" sz="1050" dirty="0" err="1"/>
              <a:t>varius</a:t>
            </a:r>
            <a:r>
              <a:rPr lang="en-US" sz="1050" dirty="0"/>
              <a:t> dui, non </a:t>
            </a:r>
            <a:r>
              <a:rPr lang="en-US" sz="1050" dirty="0" err="1"/>
              <a:t>consequat</a:t>
            </a:r>
            <a:r>
              <a:rPr lang="en-US" sz="1050" dirty="0"/>
              <a:t> </a:t>
            </a:r>
            <a:r>
              <a:rPr lang="en-US" sz="1050" dirty="0" err="1"/>
              <a:t>turpis</a:t>
            </a:r>
            <a:r>
              <a:rPr lang="en-US" sz="1050" dirty="0"/>
              <a:t>. </a:t>
            </a:r>
            <a:r>
              <a:rPr lang="en-US" sz="1050" dirty="0" err="1"/>
              <a:t>Sed</a:t>
            </a:r>
            <a:r>
              <a:rPr lang="en-US" sz="1050" dirty="0"/>
              <a:t> </a:t>
            </a:r>
            <a:r>
              <a:rPr lang="en-US" sz="1050" dirty="0" err="1"/>
              <a:t>vel</a:t>
            </a:r>
            <a:r>
              <a:rPr lang="en-US" sz="1050" dirty="0"/>
              <a:t> </a:t>
            </a:r>
            <a:r>
              <a:rPr lang="en-US" sz="1050" dirty="0" err="1"/>
              <a:t>accumsan</a:t>
            </a:r>
            <a:r>
              <a:rPr lang="en-US" sz="1050" dirty="0"/>
              <a:t> </a:t>
            </a:r>
            <a:r>
              <a:rPr lang="en-US" sz="1050" dirty="0" err="1"/>
              <a:t>urna</a:t>
            </a:r>
            <a:r>
              <a:rPr lang="en-US" sz="1050" dirty="0"/>
              <a:t>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738FB8-A066-4E68-B616-2A8CC728B7F3}"/>
              </a:ext>
            </a:extLst>
          </p:cNvPr>
          <p:cNvSpPr/>
          <p:nvPr/>
        </p:nvSpPr>
        <p:spPr>
          <a:xfrm>
            <a:off x="5697334" y="5132760"/>
            <a:ext cx="3472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3: DELIVER FINAL PRODUCT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13AC72-C235-4A10-ACFE-15239FDE4FDF}"/>
              </a:ext>
            </a:extLst>
          </p:cNvPr>
          <p:cNvSpPr/>
          <p:nvPr/>
        </p:nvSpPr>
        <p:spPr>
          <a:xfrm>
            <a:off x="5742433" y="3310599"/>
            <a:ext cx="36529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PHASE 2: FEEDBACK + APPROVAL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504FC4B-49D6-41B7-9E6F-38CE9791AF30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8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65C6FC-6032-47D6-867A-62CE2D48DEF9}"/>
              </a:ext>
            </a:extLst>
          </p:cNvPr>
          <p:cNvSpPr/>
          <p:nvPr/>
        </p:nvSpPr>
        <p:spPr>
          <a:xfrm>
            <a:off x="678461" y="1316494"/>
            <a:ext cx="5792912" cy="721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440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</a:rPr>
              <a:t>PROCESS</a:t>
            </a:r>
            <a:endParaRPr lang="en-US" sz="6600" spc="600" dirty="0">
              <a:solidFill>
                <a:schemeClr val="tx1">
                  <a:lumMod val="95000"/>
                  <a:lumOff val="5000"/>
                </a:schemeClr>
              </a:solidFill>
              <a:latin typeface="Theano Didot" panose="02060603060706020203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13BD85-A360-445B-B2F0-4812B414CBEB}"/>
              </a:ext>
            </a:extLst>
          </p:cNvPr>
          <p:cNvSpPr/>
          <p:nvPr/>
        </p:nvSpPr>
        <p:spPr>
          <a:xfrm>
            <a:off x="763978" y="1007605"/>
            <a:ext cx="3110566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1005840">
              <a:lnSpc>
                <a:spcPct val="90000"/>
              </a:lnSpc>
              <a:spcBef>
                <a:spcPts val="1100"/>
              </a:spcBef>
            </a:pPr>
            <a:r>
              <a:rPr lang="en-US" sz="1600" i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COLLABORATION</a:t>
            </a:r>
            <a:endParaRPr lang="en-US" sz="1600" b="1" spc="600" dirty="0">
              <a:ln w="381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Tw Cen MT" panose="020B0602020104020603" pitchFamily="34" charset="0"/>
              <a:cs typeface="Rod" panose="020B0604020202020204" pitchFamily="49" charset="-79"/>
            </a:endParaRPr>
          </a:p>
        </p:txBody>
      </p:sp>
      <p:sp>
        <p:nvSpPr>
          <p:cNvPr id="42" name="Freeform 32">
            <a:extLst>
              <a:ext uri="{FF2B5EF4-FFF2-40B4-BE49-F238E27FC236}">
                <a16:creationId xmlns:a16="http://schemas.microsoft.com/office/drawing/2014/main" id="{84E97512-D5A3-4306-8B38-F01085270F71}"/>
              </a:ext>
            </a:extLst>
          </p:cNvPr>
          <p:cNvSpPr>
            <a:spLocks noEditPoints="1"/>
          </p:cNvSpPr>
          <p:nvPr/>
        </p:nvSpPr>
        <p:spPr bwMode="auto">
          <a:xfrm>
            <a:off x="5420822" y="5132760"/>
            <a:ext cx="251013" cy="251013"/>
          </a:xfrm>
          <a:custGeom>
            <a:avLst/>
            <a:gdLst>
              <a:gd name="T0" fmla="*/ 303 w 303"/>
              <a:gd name="T1" fmla="*/ 76 h 303"/>
              <a:gd name="T2" fmla="*/ 303 w 303"/>
              <a:gd name="T3" fmla="*/ 76 h 303"/>
              <a:gd name="T4" fmla="*/ 152 w 303"/>
              <a:gd name="T5" fmla="*/ 0 h 303"/>
              <a:gd name="T6" fmla="*/ 0 w 303"/>
              <a:gd name="T7" fmla="*/ 76 h 303"/>
              <a:gd name="T8" fmla="*/ 0 w 303"/>
              <a:gd name="T9" fmla="*/ 76 h 303"/>
              <a:gd name="T10" fmla="*/ 0 w 303"/>
              <a:gd name="T11" fmla="*/ 227 h 303"/>
              <a:gd name="T12" fmla="*/ 152 w 303"/>
              <a:gd name="T13" fmla="*/ 303 h 303"/>
              <a:gd name="T14" fmla="*/ 303 w 303"/>
              <a:gd name="T15" fmla="*/ 227 h 303"/>
              <a:gd name="T16" fmla="*/ 303 w 303"/>
              <a:gd name="T17" fmla="*/ 76 h 303"/>
              <a:gd name="T18" fmla="*/ 303 w 303"/>
              <a:gd name="T19" fmla="*/ 76 h 303"/>
              <a:gd name="T20" fmla="*/ 303 w 303"/>
              <a:gd name="T21" fmla="*/ 76 h 303"/>
              <a:gd name="T22" fmla="*/ 152 w 303"/>
              <a:gd name="T23" fmla="*/ 19 h 303"/>
              <a:gd name="T24" fmla="*/ 265 w 303"/>
              <a:gd name="T25" fmla="*/ 76 h 303"/>
              <a:gd name="T26" fmla="*/ 223 w 303"/>
              <a:gd name="T27" fmla="*/ 97 h 303"/>
              <a:gd name="T28" fmla="*/ 107 w 303"/>
              <a:gd name="T29" fmla="*/ 41 h 303"/>
              <a:gd name="T30" fmla="*/ 152 w 303"/>
              <a:gd name="T31" fmla="*/ 19 h 303"/>
              <a:gd name="T32" fmla="*/ 152 w 303"/>
              <a:gd name="T33" fmla="*/ 19 h 303"/>
              <a:gd name="T34" fmla="*/ 88 w 303"/>
              <a:gd name="T35" fmla="*/ 52 h 303"/>
              <a:gd name="T36" fmla="*/ 204 w 303"/>
              <a:gd name="T37" fmla="*/ 107 h 303"/>
              <a:gd name="T38" fmla="*/ 152 w 303"/>
              <a:gd name="T39" fmla="*/ 133 h 303"/>
              <a:gd name="T40" fmla="*/ 38 w 303"/>
              <a:gd name="T41" fmla="*/ 76 h 303"/>
              <a:gd name="T42" fmla="*/ 88 w 303"/>
              <a:gd name="T43" fmla="*/ 52 h 303"/>
              <a:gd name="T44" fmla="*/ 88 w 303"/>
              <a:gd name="T45" fmla="*/ 52 h 303"/>
              <a:gd name="T46" fmla="*/ 19 w 303"/>
              <a:gd name="T47" fmla="*/ 95 h 303"/>
              <a:gd name="T48" fmla="*/ 26 w 303"/>
              <a:gd name="T49" fmla="*/ 95 h 303"/>
              <a:gd name="T50" fmla="*/ 19 w 303"/>
              <a:gd name="T51" fmla="*/ 95 h 303"/>
              <a:gd name="T52" fmla="*/ 19 w 303"/>
              <a:gd name="T53" fmla="*/ 85 h 303"/>
              <a:gd name="T54" fmla="*/ 142 w 303"/>
              <a:gd name="T55" fmla="*/ 147 h 303"/>
              <a:gd name="T56" fmla="*/ 142 w 303"/>
              <a:gd name="T57" fmla="*/ 279 h 303"/>
              <a:gd name="T58" fmla="*/ 19 w 303"/>
              <a:gd name="T59" fmla="*/ 218 h 303"/>
              <a:gd name="T60" fmla="*/ 19 w 303"/>
              <a:gd name="T61" fmla="*/ 95 h 303"/>
              <a:gd name="T62" fmla="*/ 19 w 303"/>
              <a:gd name="T63" fmla="*/ 95 h 303"/>
              <a:gd name="T64" fmla="*/ 284 w 303"/>
              <a:gd name="T65" fmla="*/ 104 h 303"/>
              <a:gd name="T66" fmla="*/ 284 w 303"/>
              <a:gd name="T67" fmla="*/ 218 h 303"/>
              <a:gd name="T68" fmla="*/ 161 w 303"/>
              <a:gd name="T69" fmla="*/ 279 h 303"/>
              <a:gd name="T70" fmla="*/ 161 w 303"/>
              <a:gd name="T71" fmla="*/ 147 h 303"/>
              <a:gd name="T72" fmla="*/ 284 w 303"/>
              <a:gd name="T73" fmla="*/ 85 h 303"/>
              <a:gd name="T74" fmla="*/ 284 w 303"/>
              <a:gd name="T75" fmla="*/ 104 h 303"/>
              <a:gd name="T76" fmla="*/ 284 w 303"/>
              <a:gd name="T77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3" h="303">
                <a:moveTo>
                  <a:pt x="303" y="76"/>
                </a:moveTo>
                <a:lnTo>
                  <a:pt x="303" y="76"/>
                </a:lnTo>
                <a:lnTo>
                  <a:pt x="152" y="0"/>
                </a:ln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2" y="303"/>
                </a:lnTo>
                <a:lnTo>
                  <a:pt x="303" y="227"/>
                </a:lnTo>
                <a:lnTo>
                  <a:pt x="303" y="76"/>
                </a:lnTo>
                <a:lnTo>
                  <a:pt x="303" y="76"/>
                </a:lnTo>
                <a:lnTo>
                  <a:pt x="303" y="76"/>
                </a:lnTo>
                <a:close/>
                <a:moveTo>
                  <a:pt x="152" y="19"/>
                </a:moveTo>
                <a:lnTo>
                  <a:pt x="265" y="76"/>
                </a:lnTo>
                <a:lnTo>
                  <a:pt x="223" y="97"/>
                </a:lnTo>
                <a:lnTo>
                  <a:pt x="107" y="41"/>
                </a:lnTo>
                <a:lnTo>
                  <a:pt x="152" y="19"/>
                </a:lnTo>
                <a:lnTo>
                  <a:pt x="152" y="19"/>
                </a:lnTo>
                <a:close/>
                <a:moveTo>
                  <a:pt x="88" y="52"/>
                </a:moveTo>
                <a:lnTo>
                  <a:pt x="204" y="107"/>
                </a:lnTo>
                <a:lnTo>
                  <a:pt x="152" y="133"/>
                </a:lnTo>
                <a:lnTo>
                  <a:pt x="38" y="76"/>
                </a:lnTo>
                <a:lnTo>
                  <a:pt x="88" y="52"/>
                </a:lnTo>
                <a:lnTo>
                  <a:pt x="88" y="52"/>
                </a:lnTo>
                <a:close/>
                <a:moveTo>
                  <a:pt x="19" y="95"/>
                </a:moveTo>
                <a:lnTo>
                  <a:pt x="26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lnTo>
                  <a:pt x="19" y="218"/>
                </a:lnTo>
                <a:lnTo>
                  <a:pt x="19" y="95"/>
                </a:lnTo>
                <a:lnTo>
                  <a:pt x="19" y="95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lnTo>
                  <a:pt x="284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20">
            <a:extLst>
              <a:ext uri="{FF2B5EF4-FFF2-40B4-BE49-F238E27FC236}">
                <a16:creationId xmlns:a16="http://schemas.microsoft.com/office/drawing/2014/main" id="{97456674-AB41-4167-BF56-EB8C7A229BB8}"/>
              </a:ext>
            </a:extLst>
          </p:cNvPr>
          <p:cNvSpPr>
            <a:spLocks noEditPoints="1"/>
          </p:cNvSpPr>
          <p:nvPr/>
        </p:nvSpPr>
        <p:spPr bwMode="auto">
          <a:xfrm>
            <a:off x="5455148" y="1318672"/>
            <a:ext cx="207286" cy="255316"/>
          </a:xfrm>
          <a:custGeom>
            <a:avLst/>
            <a:gdLst>
              <a:gd name="T0" fmla="*/ 28 w 104"/>
              <a:gd name="T1" fmla="*/ 96 h 128"/>
              <a:gd name="T2" fmla="*/ 28 w 104"/>
              <a:gd name="T3" fmla="*/ 104 h 128"/>
              <a:gd name="T4" fmla="*/ 80 w 104"/>
              <a:gd name="T5" fmla="*/ 100 h 128"/>
              <a:gd name="T6" fmla="*/ 92 w 104"/>
              <a:gd name="T7" fmla="*/ 20 h 128"/>
              <a:gd name="T8" fmla="*/ 76 w 104"/>
              <a:gd name="T9" fmla="*/ 12 h 128"/>
              <a:gd name="T10" fmla="*/ 72 w 104"/>
              <a:gd name="T11" fmla="*/ 8 h 128"/>
              <a:gd name="T12" fmla="*/ 40 w 104"/>
              <a:gd name="T13" fmla="*/ 0 h 128"/>
              <a:gd name="T14" fmla="*/ 32 w 104"/>
              <a:gd name="T15" fmla="*/ 12 h 128"/>
              <a:gd name="T16" fmla="*/ 20 w 104"/>
              <a:gd name="T17" fmla="*/ 20 h 128"/>
              <a:gd name="T18" fmla="*/ 0 w 104"/>
              <a:gd name="T19" fmla="*/ 32 h 128"/>
              <a:gd name="T20" fmla="*/ 12 w 104"/>
              <a:gd name="T21" fmla="*/ 128 h 128"/>
              <a:gd name="T22" fmla="*/ 104 w 104"/>
              <a:gd name="T23" fmla="*/ 116 h 128"/>
              <a:gd name="T24" fmla="*/ 92 w 104"/>
              <a:gd name="T25" fmla="*/ 20 h 128"/>
              <a:gd name="T26" fmla="*/ 40 w 104"/>
              <a:gd name="T27" fmla="*/ 20 h 128"/>
              <a:gd name="T28" fmla="*/ 48 w 104"/>
              <a:gd name="T29" fmla="*/ 8 h 128"/>
              <a:gd name="T30" fmla="*/ 64 w 104"/>
              <a:gd name="T31" fmla="*/ 16 h 128"/>
              <a:gd name="T32" fmla="*/ 70 w 104"/>
              <a:gd name="T33" fmla="*/ 20 h 128"/>
              <a:gd name="T34" fmla="*/ 70 w 104"/>
              <a:gd name="T35" fmla="*/ 32 h 128"/>
              <a:gd name="T36" fmla="*/ 28 w 104"/>
              <a:gd name="T37" fmla="*/ 26 h 128"/>
              <a:gd name="T38" fmla="*/ 96 w 104"/>
              <a:gd name="T39" fmla="*/ 112 h 128"/>
              <a:gd name="T40" fmla="*/ 16 w 104"/>
              <a:gd name="T41" fmla="*/ 120 h 128"/>
              <a:gd name="T42" fmla="*/ 8 w 104"/>
              <a:gd name="T43" fmla="*/ 36 h 128"/>
              <a:gd name="T44" fmla="*/ 20 w 104"/>
              <a:gd name="T45" fmla="*/ 28 h 128"/>
              <a:gd name="T46" fmla="*/ 28 w 104"/>
              <a:gd name="T47" fmla="*/ 40 h 128"/>
              <a:gd name="T48" fmla="*/ 84 w 104"/>
              <a:gd name="T49" fmla="*/ 32 h 128"/>
              <a:gd name="T50" fmla="*/ 88 w 104"/>
              <a:gd name="T51" fmla="*/ 28 h 128"/>
              <a:gd name="T52" fmla="*/ 96 w 104"/>
              <a:gd name="T53" fmla="*/ 112 h 128"/>
              <a:gd name="T54" fmla="*/ 28 w 104"/>
              <a:gd name="T55" fmla="*/ 76 h 128"/>
              <a:gd name="T56" fmla="*/ 28 w 104"/>
              <a:gd name="T57" fmla="*/ 84 h 128"/>
              <a:gd name="T58" fmla="*/ 80 w 104"/>
              <a:gd name="T59" fmla="*/ 80 h 128"/>
              <a:gd name="T60" fmla="*/ 76 w 104"/>
              <a:gd name="T61" fmla="*/ 56 h 128"/>
              <a:gd name="T62" fmla="*/ 24 w 104"/>
              <a:gd name="T63" fmla="*/ 60 h 128"/>
              <a:gd name="T64" fmla="*/ 76 w 104"/>
              <a:gd name="T65" fmla="*/ 64 h 128"/>
              <a:gd name="T66" fmla="*/ 76 w 104"/>
              <a:gd name="T67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0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5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3" y="20"/>
                  <a:pt x="76" y="23"/>
                  <a:pt x="76" y="26"/>
                </a:cubicBezTo>
                <a:cubicBezTo>
                  <a:pt x="76" y="29"/>
                  <a:pt x="73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29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2" y="28"/>
                  <a:pt x="96" y="32"/>
                  <a:pt x="96" y="36"/>
                </a:cubicBezTo>
                <a:cubicBezTo>
                  <a:pt x="96" y="112"/>
                  <a:pt x="96" y="112"/>
                  <a:pt x="96" y="112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2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1">
            <a:extLst>
              <a:ext uri="{FF2B5EF4-FFF2-40B4-BE49-F238E27FC236}">
                <a16:creationId xmlns:a16="http://schemas.microsoft.com/office/drawing/2014/main" id="{A3F49F87-52A0-4D97-A67E-B84CF6C10512}"/>
              </a:ext>
            </a:extLst>
          </p:cNvPr>
          <p:cNvSpPr>
            <a:spLocks noEditPoints="1"/>
          </p:cNvSpPr>
          <p:nvPr/>
        </p:nvSpPr>
        <p:spPr bwMode="auto">
          <a:xfrm>
            <a:off x="5428140" y="3330193"/>
            <a:ext cx="261675" cy="24526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4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8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24 h 120"/>
              <a:gd name="T70" fmla="*/ 28 w 128"/>
              <a:gd name="T71" fmla="*/ 24 h 120"/>
              <a:gd name="T72" fmla="*/ 24 w 128"/>
              <a:gd name="T73" fmla="*/ 28 h 120"/>
              <a:gd name="T74" fmla="*/ 28 w 128"/>
              <a:gd name="T75" fmla="*/ 32 h 120"/>
              <a:gd name="T76" fmla="*/ 100 w 128"/>
              <a:gd name="T77" fmla="*/ 32 h 120"/>
              <a:gd name="T78" fmla="*/ 104 w 128"/>
              <a:gd name="T79" fmla="*/ 28 h 120"/>
              <a:gd name="T80" fmla="*/ 100 w 128"/>
              <a:gd name="T81" fmla="*/ 24 h 120"/>
              <a:gd name="T82" fmla="*/ 72 w 128"/>
              <a:gd name="T83" fmla="*/ 56 h 120"/>
              <a:gd name="T84" fmla="*/ 28 w 128"/>
              <a:gd name="T85" fmla="*/ 56 h 120"/>
              <a:gd name="T86" fmla="*/ 24 w 128"/>
              <a:gd name="T87" fmla="*/ 60 h 120"/>
              <a:gd name="T88" fmla="*/ 28 w 128"/>
              <a:gd name="T89" fmla="*/ 64 h 120"/>
              <a:gd name="T90" fmla="*/ 72 w 128"/>
              <a:gd name="T91" fmla="*/ 64 h 120"/>
              <a:gd name="T92" fmla="*/ 76 w 128"/>
              <a:gd name="T93" fmla="*/ 60 h 120"/>
              <a:gd name="T94" fmla="*/ 72 w 128"/>
              <a:gd name="T95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1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1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3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715575B2-6FFA-4B3F-BF33-2BC69D92D247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ADC4E5-D239-40BF-8FF1-66D1C02911A3}"/>
              </a:ext>
            </a:extLst>
          </p:cNvPr>
          <p:cNvSpPr/>
          <p:nvPr/>
        </p:nvSpPr>
        <p:spPr>
          <a:xfrm>
            <a:off x="375372" y="3310599"/>
            <a:ext cx="2224682" cy="25456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YOUTUBE VIDEO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PRODUCT REVIEW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SOCIAL MEDIA PROMO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PRODUCT PLACEMENT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SPONSORED POSTS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GIVEAWAYS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BRAND AMBASSADOR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INSTAGRAM VIDEO</a:t>
            </a:r>
          </a:p>
          <a:p>
            <a:pPr marL="171450" indent="-171450">
              <a:lnSpc>
                <a:spcPct val="200000"/>
              </a:lnSpc>
              <a:buFont typeface="Calibri" panose="020F0502020204030204" pitchFamily="34" charset="0"/>
              <a:buChar char="+"/>
            </a:pPr>
            <a:r>
              <a:rPr lang="en-US" sz="9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INSTAGRAM STORIES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A0EF88-2874-42D5-8350-C97B6556EBC1}"/>
              </a:ext>
            </a:extLst>
          </p:cNvPr>
          <p:cNvSpPr/>
          <p:nvPr/>
        </p:nvSpPr>
        <p:spPr>
          <a:xfrm>
            <a:off x="0" y="2958506"/>
            <a:ext cx="2005226" cy="246221"/>
          </a:xfrm>
          <a:prstGeom prst="rect">
            <a:avLst/>
          </a:prstGeom>
          <a:solidFill>
            <a:srgbClr val="192F23"/>
          </a:solidFill>
        </p:spPr>
        <p:txBody>
          <a:bodyPr wrap="square" anchor="ctr">
            <a:spAutoFit/>
          </a:bodyPr>
          <a:lstStyle/>
          <a:p>
            <a:r>
              <a:rPr lang="en-US" sz="1000" b="1" i="1" spc="300" dirty="0">
                <a:solidFill>
                  <a:srgbClr val="B86A07"/>
                </a:solidFill>
                <a:latin typeface="Tw Cen MT" panose="020B0602020104020603" pitchFamily="34" charset="0"/>
              </a:rPr>
              <a:t>      WE OFFER:</a:t>
            </a:r>
          </a:p>
        </p:txBody>
      </p:sp>
    </p:spTree>
    <p:extLst>
      <p:ext uri="{BB962C8B-B14F-4D97-AF65-F5344CB8AC3E}">
        <p14:creationId xmlns:p14="http://schemas.microsoft.com/office/powerpoint/2010/main" val="393527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4CA28D-64BF-4682-A643-F018E21D2E77}"/>
              </a:ext>
            </a:extLst>
          </p:cNvPr>
          <p:cNvSpPr>
            <a:spLocks/>
          </p:cNvSpPr>
          <p:nvPr/>
        </p:nvSpPr>
        <p:spPr>
          <a:xfrm>
            <a:off x="6104743" y="1575291"/>
            <a:ext cx="1355090" cy="17926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SIDEBAR AD </a:t>
            </a:r>
            <a:b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260×125</a:t>
            </a:r>
            <a:endParaRPr lang="en-US" sz="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9B359D-A0C9-4CAD-B4FC-9C55DC3DC92E}"/>
              </a:ext>
            </a:extLst>
          </p:cNvPr>
          <p:cNvSpPr>
            <a:spLocks/>
          </p:cNvSpPr>
          <p:nvPr/>
        </p:nvSpPr>
        <p:spPr>
          <a:xfrm>
            <a:off x="8485993" y="1603866"/>
            <a:ext cx="953135" cy="3387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SKYSCRAPER</a:t>
            </a:r>
            <a:b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120×600</a:t>
            </a:r>
            <a:endParaRPr lang="en-US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B20C01-AE78-4791-AA99-A153C151A651}"/>
              </a:ext>
            </a:extLst>
          </p:cNvPr>
          <p:cNvSpPr>
            <a:spLocks/>
          </p:cNvSpPr>
          <p:nvPr/>
        </p:nvSpPr>
        <p:spPr>
          <a:xfrm>
            <a:off x="5685643" y="852026"/>
            <a:ext cx="3753485" cy="6235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LEADERBOARD </a:t>
            </a:r>
            <a:b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728×90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28DA9D-D20D-4674-92D8-96D8005FD08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46085" y="3102784"/>
            <a:ext cx="3428365" cy="341630"/>
          </a:xfrm>
          <a:prstGeom prst="rect">
            <a:avLst/>
          </a:prstGeom>
          <a:solidFill>
            <a:srgbClr val="192F23"/>
          </a:solidFill>
          <a:ln>
            <a:noFill/>
          </a:ln>
          <a:extLst/>
        </p:spPr>
        <p:txBody>
          <a:bodyPr rot="0" vert="vert270" wrap="square" lIns="91440" tIns="45720" rIns="91440" bIns="45720" anchor="ctr" anchorCtr="0" upright="1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spc="600" dirty="0">
                <a:solidFill>
                  <a:schemeClr val="bg1"/>
                </a:solidFill>
                <a:latin typeface="Tw Cen MT" panose="020B0602020104020603" pitchFamily="34" charset="0"/>
              </a:rPr>
              <a:t>AD SIZE OPTIONS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5F7F44-E8EC-416E-835E-3A0148AFCF94}"/>
              </a:ext>
            </a:extLst>
          </p:cNvPr>
          <p:cNvSpPr>
            <a:spLocks/>
          </p:cNvSpPr>
          <p:nvPr/>
        </p:nvSpPr>
        <p:spPr>
          <a:xfrm>
            <a:off x="7562068" y="2527791"/>
            <a:ext cx="837565" cy="8401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800" spc="300">
                <a:solidFill>
                  <a:srgbClr val="7F7F7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300">
                <a:solidFill>
                  <a:srgbClr val="59595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125×125</a:t>
            </a:r>
            <a:endParaRPr lang="en-US" sz="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585A95-C0C3-45CD-8037-7FF9233F9B48}"/>
              </a:ext>
            </a:extLst>
          </p:cNvPr>
          <p:cNvSpPr>
            <a:spLocks/>
          </p:cNvSpPr>
          <p:nvPr/>
        </p:nvSpPr>
        <p:spPr>
          <a:xfrm>
            <a:off x="6114268" y="3470766"/>
            <a:ext cx="2279015" cy="15201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MEDIUM RECTANGLE </a:t>
            </a:r>
            <a:b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50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300×250</a:t>
            </a:r>
            <a:endParaRPr lang="en-US" sz="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D67AC2-C218-43A6-BF84-2973FADB9C60}"/>
              </a:ext>
            </a:extLst>
          </p:cNvPr>
          <p:cNvSpPr>
            <a:spLocks/>
          </p:cNvSpPr>
          <p:nvPr/>
        </p:nvSpPr>
        <p:spPr>
          <a:xfrm>
            <a:off x="7562068" y="1584816"/>
            <a:ext cx="837565" cy="8401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800" spc="300">
                <a:solidFill>
                  <a:srgbClr val="7F7F7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800" b="1" spc="300">
                <a:solidFill>
                  <a:srgbClr val="59595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125×125</a:t>
            </a:r>
            <a:endParaRPr lang="en-US" sz="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224">
            <a:extLst>
              <a:ext uri="{FF2B5EF4-FFF2-40B4-BE49-F238E27FC236}">
                <a16:creationId xmlns:a16="http://schemas.microsoft.com/office/drawing/2014/main" id="{4F14465E-4F18-4F95-9BE6-CE70DEEE2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50" y="2203810"/>
            <a:ext cx="3820797" cy="1211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 REVIEW/ GIVEAWAY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$300</a:t>
            </a:r>
            <a:r>
              <a:rPr lang="en-US" sz="800" b="1" spc="14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Lorem ipsum dolor sit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consectetur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adipiscing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Praesent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eleifend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posuere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ornare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Etiam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lacinia nisi ac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pretium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Quisque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tellus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turpis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Nullam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Vestibulum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gravida.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Curabitur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tristique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673">
            <a:extLst>
              <a:ext uri="{FF2B5EF4-FFF2-40B4-BE49-F238E27FC236}">
                <a16:creationId xmlns:a16="http://schemas.microsoft.com/office/drawing/2014/main" id="{1F77AC3B-921D-4F89-A3E6-F98930E5E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51" y="3727074"/>
            <a:ext cx="3818204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MEDIA PROMO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$300</a:t>
            </a:r>
            <a:r>
              <a:rPr lang="en-US" sz="800" b="1" spc="14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Lorem ipsum dolor sit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consectetur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adipiscing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Praesent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eleifend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posuere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ornare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Etiam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lacinia nisi ac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pretium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Quisque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tellus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turpis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Nullam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Vestibulum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gravida.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Curabitur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tristique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30">
            <a:extLst>
              <a:ext uri="{FF2B5EF4-FFF2-40B4-BE49-F238E27FC236}">
                <a16:creationId xmlns:a16="http://schemas.microsoft.com/office/drawing/2014/main" id="{E6B56D0D-EBEF-48A0-8905-EAE6C0DF7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51" y="5283999"/>
            <a:ext cx="3818204" cy="126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SPONSORED POST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b="1" spc="500" dirty="0">
                <a:solidFill>
                  <a:srgbClr val="262626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$300</a:t>
            </a:r>
            <a:r>
              <a:rPr lang="en-US" sz="800" b="1" spc="14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| Lorem ipsum dolor sit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consectetur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adipiscing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Praesent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eleifend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posuere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ornare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Etiam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lacinia nisi ac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pretium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Quisque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tellus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turpis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Nullam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Vestibulum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gravida.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Curabitur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tristique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velit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fermentum </a:t>
            </a:r>
            <a:r>
              <a:rPr lang="en-US" sz="800" spc="1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viverra</a:t>
            </a:r>
            <a:r>
              <a:rPr lang="en-US" sz="800" spc="1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FC0FDC4B-7D1B-4EDE-839C-417B44653DB4}"/>
              </a:ext>
            </a:extLst>
          </p:cNvPr>
          <p:cNvSpPr txBox="1">
            <a:spLocks/>
          </p:cNvSpPr>
          <p:nvPr/>
        </p:nvSpPr>
        <p:spPr>
          <a:xfrm>
            <a:off x="734551" y="1018171"/>
            <a:ext cx="4216017" cy="877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44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heano Didot" panose="02060603060706020203" pitchFamily="18" charset="0"/>
                <a:sym typeface="Didot"/>
              </a:rPr>
              <a:t>RATES</a:t>
            </a:r>
          </a:p>
        </p:txBody>
      </p:sp>
      <p:sp>
        <p:nvSpPr>
          <p:cNvPr id="19" name="Text Box 14">
            <a:extLst>
              <a:ext uri="{FF2B5EF4-FFF2-40B4-BE49-F238E27FC236}">
                <a16:creationId xmlns:a16="http://schemas.microsoft.com/office/drawing/2014/main" id="{D6670897-2865-48BB-A4D3-D4594BDB8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236" y="5204443"/>
            <a:ext cx="3924706" cy="134447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800" b="1" spc="300" dirty="0">
                <a:solidFill>
                  <a:srgbClr val="262626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LEADERBOARD | 728×90.......................$300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800" b="1" spc="300" dirty="0">
                <a:solidFill>
                  <a:srgbClr val="262626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SKYSCRAPER | 120×600.......................$200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800" b="1" spc="300" dirty="0">
                <a:solidFill>
                  <a:srgbClr val="262626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MEDIUM | 300×250............................$150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800" b="1" spc="300" dirty="0">
                <a:solidFill>
                  <a:srgbClr val="262626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SIDEBAR | 260×125............................$100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800" b="1" spc="300" dirty="0">
                <a:solidFill>
                  <a:srgbClr val="262626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SQUARE AD | 125X125........................$75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A54065-1425-4B52-8C9B-444C501F730B}"/>
              </a:ext>
            </a:extLst>
          </p:cNvPr>
          <p:cNvSpPr/>
          <p:nvPr/>
        </p:nvSpPr>
        <p:spPr>
          <a:xfrm flipH="1">
            <a:off x="5273758" y="713165"/>
            <a:ext cx="18288" cy="651658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5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81D752AE-3ADA-4D8A-AD29-79C7F90174FB}"/>
              </a:ext>
            </a:extLst>
          </p:cNvPr>
          <p:cNvSpPr txBox="1">
            <a:spLocks/>
          </p:cNvSpPr>
          <p:nvPr/>
        </p:nvSpPr>
        <p:spPr>
          <a:xfrm>
            <a:off x="9180925" y="7132897"/>
            <a:ext cx="877475" cy="344265"/>
          </a:xfrm>
          <a:prstGeom prst="rect">
            <a:avLst/>
          </a:prstGeom>
          <a:solidFill>
            <a:srgbClr val="B86A07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408424BA-4C4C-48A8-B5B6-1BD8D0E984D8}" type="slidenum">
              <a:rPr lang="en-US" sz="1050" b="1" spc="600" smtClean="0">
                <a:solidFill>
                  <a:schemeClr val="bg1"/>
                </a:solidFill>
                <a:latin typeface="Tw Cen MT" panose="020B0602020104020603" pitchFamily="34" charset="0"/>
                <a:sym typeface="Didot"/>
              </a:rPr>
              <a:t>9</a:t>
            </a:fld>
            <a:endParaRPr lang="en-US" sz="1050" b="1" spc="600" dirty="0">
              <a:solidFill>
                <a:schemeClr val="bg1"/>
              </a:solidFill>
              <a:latin typeface="Tw Cen MT" panose="020B0602020104020603" pitchFamily="34" charset="0"/>
              <a:sym typeface="Didot"/>
            </a:endParaRP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36A7123-BA71-4D1B-A07E-EDABD04D4346}"/>
              </a:ext>
            </a:extLst>
          </p:cNvPr>
          <p:cNvSpPr txBox="1">
            <a:spLocks/>
          </p:cNvSpPr>
          <p:nvPr/>
        </p:nvSpPr>
        <p:spPr>
          <a:xfrm>
            <a:off x="475597" y="7305029"/>
            <a:ext cx="5535880" cy="143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87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68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ctr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/>
            <a:r>
              <a:rPr lang="en-US" sz="800" b="1" i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  <a:sym typeface="Didot"/>
              </a:rPr>
              <a:t>THEPROFIT.COM | 2019 MEDIA KIT </a:t>
            </a:r>
          </a:p>
        </p:txBody>
      </p:sp>
    </p:spTree>
    <p:extLst>
      <p:ext uri="{BB962C8B-B14F-4D97-AF65-F5344CB8AC3E}">
        <p14:creationId xmlns:p14="http://schemas.microsoft.com/office/powerpoint/2010/main" val="234947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3231</TotalTime>
  <Words>963</Words>
  <Application>Microsoft Office PowerPoint</Application>
  <PresentationFormat>Custom</PresentationFormat>
  <Paragraphs>123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Arial</vt:lpstr>
      <vt:lpstr>Bebas</vt:lpstr>
      <vt:lpstr>Calibri</vt:lpstr>
      <vt:lpstr>Calibri Light</vt:lpstr>
      <vt:lpstr>Didot</vt:lpstr>
      <vt:lpstr>Open Sans Semibold</vt:lpstr>
      <vt:lpstr>Poppins</vt:lpstr>
      <vt:lpstr>Roboto Condensed Light</vt:lpstr>
      <vt:lpstr>Rod</vt:lpstr>
      <vt:lpstr>Theano Didot</vt:lpstr>
      <vt:lpstr>Times New Roman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Profit | Media Kit Template by Blogger Kit Co.</dc:title>
  <dc:creator>Chakowa Donaldson;Blogger Kit Co.</dc:creator>
  <cp:keywords>Media Kit</cp:keywords>
  <cp:lastModifiedBy>Chakowa Donaldson</cp:lastModifiedBy>
  <cp:revision>216</cp:revision>
  <dcterms:created xsi:type="dcterms:W3CDTF">2018-05-22T17:23:28Z</dcterms:created>
  <dcterms:modified xsi:type="dcterms:W3CDTF">2018-05-28T15:33:57Z</dcterms:modified>
</cp:coreProperties>
</file>