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Lst>
  <p:sldSz cy="6858000" cx="12192000"/>
  <p:notesSz cx="6858000" cy="9144000"/>
  <p:embeddedFontLst>
    <p:embeddedFont>
      <p:font typeface="Playfair Display"/>
      <p:regular r:id="rId44"/>
      <p:bold r:id="rId45"/>
      <p:italic r:id="rId46"/>
      <p:boldItalic r:id="rId47"/>
    </p:embeddedFont>
    <p:embeddedFont>
      <p:font typeface="Montserrat"/>
      <p:regular r:id="rId48"/>
      <p:bold r:id="rId49"/>
      <p:italic r:id="rId50"/>
      <p:boldItalic r:id="rId51"/>
    </p:embeddedFont>
    <p:embeddedFont>
      <p:font typeface="Playfair Display Black"/>
      <p:bold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font" Target="fonts/PlayfairDisplay-regular.fntdata"/><Relationship Id="rId43" Type="http://schemas.openxmlformats.org/officeDocument/2006/relationships/slide" Target="slides/slide39.xml"/><Relationship Id="rId46" Type="http://schemas.openxmlformats.org/officeDocument/2006/relationships/font" Target="fonts/PlayfairDisplay-italic.fntdata"/><Relationship Id="rId45" Type="http://schemas.openxmlformats.org/officeDocument/2006/relationships/font" Target="fonts/PlayfairDisplay-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Montserrat-regular.fntdata"/><Relationship Id="rId47" Type="http://schemas.openxmlformats.org/officeDocument/2006/relationships/font" Target="fonts/PlayfairDisplay-boldItalic.fntdata"/><Relationship Id="rId49" Type="http://schemas.openxmlformats.org/officeDocument/2006/relationships/font" Target="fonts/Montserrat-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Montserrat-boldItalic.fntdata"/><Relationship Id="rId50" Type="http://schemas.openxmlformats.org/officeDocument/2006/relationships/font" Target="fonts/Montserrat-italic.fntdata"/><Relationship Id="rId53" Type="http://schemas.openxmlformats.org/officeDocument/2006/relationships/font" Target="fonts/PlayfairDisplayBlack-boldItalic.fntdata"/><Relationship Id="rId52" Type="http://schemas.openxmlformats.org/officeDocument/2006/relationships/font" Target="fonts/PlayfairDisplayBlack-bold.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Shape 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Shape 85"/>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6" name="Shape 8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Shape 166"/>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7" name="Shape 16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Shape 175"/>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6" name="Shape 17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Shape 186"/>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7" name="Shape 18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Shape 194"/>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 name="Shape 19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Shape 202"/>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3" name="Shape 20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11" name="Shape 21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Shape 230"/>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1" name="Shape 23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Shape 250"/>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1" name="Shape 25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Shape 267"/>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68" name="Shape 26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Shape 276"/>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7" name="Shape 27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Shape 94"/>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 name="Shape 9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Shape 285"/>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86" name="Shape 28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Shape 295"/>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96" name="Shape 29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 name="Shape 304"/>
        <p:cNvGrpSpPr/>
        <p:nvPr/>
      </p:nvGrpSpPr>
      <p:grpSpPr>
        <a:xfrm>
          <a:off x="0" y="0"/>
          <a:ext cx="0" cy="0"/>
          <a:chOff x="0" y="0"/>
          <a:chExt cx="0" cy="0"/>
        </a:xfrm>
      </p:grpSpPr>
      <p:sp>
        <p:nvSpPr>
          <p:cNvPr id="305" name="Shape 305"/>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6" name="Shape 30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 name="Shape 313"/>
        <p:cNvGrpSpPr/>
        <p:nvPr/>
      </p:nvGrpSpPr>
      <p:grpSpPr>
        <a:xfrm>
          <a:off x="0" y="0"/>
          <a:ext cx="0" cy="0"/>
          <a:chOff x="0" y="0"/>
          <a:chExt cx="0" cy="0"/>
        </a:xfrm>
      </p:grpSpPr>
      <p:sp>
        <p:nvSpPr>
          <p:cNvPr id="314" name="Shape 314"/>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5" name="Shape 31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Shape 322"/>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23" name="Shape 32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9" name="Shape 329"/>
        <p:cNvGrpSpPr/>
        <p:nvPr/>
      </p:nvGrpSpPr>
      <p:grpSpPr>
        <a:xfrm>
          <a:off x="0" y="0"/>
          <a:ext cx="0" cy="0"/>
          <a:chOff x="0" y="0"/>
          <a:chExt cx="0" cy="0"/>
        </a:xfrm>
      </p:grpSpPr>
      <p:sp>
        <p:nvSpPr>
          <p:cNvPr id="330" name="Shape 330"/>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31" name="Shape 33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7" name="Shape 337"/>
        <p:cNvGrpSpPr/>
        <p:nvPr/>
      </p:nvGrpSpPr>
      <p:grpSpPr>
        <a:xfrm>
          <a:off x="0" y="0"/>
          <a:ext cx="0" cy="0"/>
          <a:chOff x="0" y="0"/>
          <a:chExt cx="0" cy="0"/>
        </a:xfrm>
      </p:grpSpPr>
      <p:sp>
        <p:nvSpPr>
          <p:cNvPr id="338" name="Shape 338"/>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39" name="Shape 33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1" name="Shape 351"/>
        <p:cNvGrpSpPr/>
        <p:nvPr/>
      </p:nvGrpSpPr>
      <p:grpSpPr>
        <a:xfrm>
          <a:off x="0" y="0"/>
          <a:ext cx="0" cy="0"/>
          <a:chOff x="0" y="0"/>
          <a:chExt cx="0" cy="0"/>
        </a:xfrm>
      </p:grpSpPr>
      <p:sp>
        <p:nvSpPr>
          <p:cNvPr id="352" name="Shape 352"/>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53" name="Shape 35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5" name="Shape 365"/>
        <p:cNvGrpSpPr/>
        <p:nvPr/>
      </p:nvGrpSpPr>
      <p:grpSpPr>
        <a:xfrm>
          <a:off x="0" y="0"/>
          <a:ext cx="0" cy="0"/>
          <a:chOff x="0" y="0"/>
          <a:chExt cx="0" cy="0"/>
        </a:xfrm>
      </p:grpSpPr>
      <p:sp>
        <p:nvSpPr>
          <p:cNvPr id="366" name="Shape 366"/>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67" name="Shape 36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7" name="Shape 377"/>
        <p:cNvGrpSpPr/>
        <p:nvPr/>
      </p:nvGrpSpPr>
      <p:grpSpPr>
        <a:xfrm>
          <a:off x="0" y="0"/>
          <a:ext cx="0" cy="0"/>
          <a:chOff x="0" y="0"/>
          <a:chExt cx="0" cy="0"/>
        </a:xfrm>
      </p:grpSpPr>
      <p:sp>
        <p:nvSpPr>
          <p:cNvPr id="378" name="Shape 378"/>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79" name="Shape 37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Shape 103"/>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4" name="Shape 10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8" name="Shape 388"/>
        <p:cNvGrpSpPr/>
        <p:nvPr/>
      </p:nvGrpSpPr>
      <p:grpSpPr>
        <a:xfrm>
          <a:off x="0" y="0"/>
          <a:ext cx="0" cy="0"/>
          <a:chOff x="0" y="0"/>
          <a:chExt cx="0" cy="0"/>
        </a:xfrm>
      </p:grpSpPr>
      <p:sp>
        <p:nvSpPr>
          <p:cNvPr id="389" name="Shape 389"/>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90" name="Shape 39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8" name="Shape 398"/>
        <p:cNvGrpSpPr/>
        <p:nvPr/>
      </p:nvGrpSpPr>
      <p:grpSpPr>
        <a:xfrm>
          <a:off x="0" y="0"/>
          <a:ext cx="0" cy="0"/>
          <a:chOff x="0" y="0"/>
          <a:chExt cx="0" cy="0"/>
        </a:xfrm>
      </p:grpSpPr>
      <p:sp>
        <p:nvSpPr>
          <p:cNvPr id="399" name="Shape 399"/>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00" name="Shape 40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8" name="Shape 408"/>
        <p:cNvGrpSpPr/>
        <p:nvPr/>
      </p:nvGrpSpPr>
      <p:grpSpPr>
        <a:xfrm>
          <a:off x="0" y="0"/>
          <a:ext cx="0" cy="0"/>
          <a:chOff x="0" y="0"/>
          <a:chExt cx="0" cy="0"/>
        </a:xfrm>
      </p:grpSpPr>
      <p:sp>
        <p:nvSpPr>
          <p:cNvPr id="409" name="Shape 409"/>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10" name="Shape 41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8" name="Shape 418"/>
        <p:cNvGrpSpPr/>
        <p:nvPr/>
      </p:nvGrpSpPr>
      <p:grpSpPr>
        <a:xfrm>
          <a:off x="0" y="0"/>
          <a:ext cx="0" cy="0"/>
          <a:chOff x="0" y="0"/>
          <a:chExt cx="0" cy="0"/>
        </a:xfrm>
      </p:grpSpPr>
      <p:sp>
        <p:nvSpPr>
          <p:cNvPr id="419" name="Shape 419"/>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20" name="Shape 42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9" name="Shape 429"/>
        <p:cNvGrpSpPr/>
        <p:nvPr/>
      </p:nvGrpSpPr>
      <p:grpSpPr>
        <a:xfrm>
          <a:off x="0" y="0"/>
          <a:ext cx="0" cy="0"/>
          <a:chOff x="0" y="0"/>
          <a:chExt cx="0" cy="0"/>
        </a:xfrm>
      </p:grpSpPr>
      <p:sp>
        <p:nvSpPr>
          <p:cNvPr id="430" name="Shape 430"/>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31" name="Shape 43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0" name="Shape 440"/>
        <p:cNvGrpSpPr/>
        <p:nvPr/>
      </p:nvGrpSpPr>
      <p:grpSpPr>
        <a:xfrm>
          <a:off x="0" y="0"/>
          <a:ext cx="0" cy="0"/>
          <a:chOff x="0" y="0"/>
          <a:chExt cx="0" cy="0"/>
        </a:xfrm>
      </p:grpSpPr>
      <p:sp>
        <p:nvSpPr>
          <p:cNvPr id="441" name="Shape 441"/>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42" name="Shape 44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1" name="Shape 451"/>
        <p:cNvGrpSpPr/>
        <p:nvPr/>
      </p:nvGrpSpPr>
      <p:grpSpPr>
        <a:xfrm>
          <a:off x="0" y="0"/>
          <a:ext cx="0" cy="0"/>
          <a:chOff x="0" y="0"/>
          <a:chExt cx="0" cy="0"/>
        </a:xfrm>
      </p:grpSpPr>
      <p:sp>
        <p:nvSpPr>
          <p:cNvPr id="452" name="Shape 452"/>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53" name="Shape 45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2" name="Shape 462"/>
        <p:cNvGrpSpPr/>
        <p:nvPr/>
      </p:nvGrpSpPr>
      <p:grpSpPr>
        <a:xfrm>
          <a:off x="0" y="0"/>
          <a:ext cx="0" cy="0"/>
          <a:chOff x="0" y="0"/>
          <a:chExt cx="0" cy="0"/>
        </a:xfrm>
      </p:grpSpPr>
      <p:sp>
        <p:nvSpPr>
          <p:cNvPr id="463" name="Shape 463"/>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64" name="Shape 46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3" name="Shape 473"/>
        <p:cNvGrpSpPr/>
        <p:nvPr/>
      </p:nvGrpSpPr>
      <p:grpSpPr>
        <a:xfrm>
          <a:off x="0" y="0"/>
          <a:ext cx="0" cy="0"/>
          <a:chOff x="0" y="0"/>
          <a:chExt cx="0" cy="0"/>
        </a:xfrm>
      </p:grpSpPr>
      <p:sp>
        <p:nvSpPr>
          <p:cNvPr id="474" name="Shape 474"/>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75" name="Shape 47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1" name="Shape 481"/>
        <p:cNvGrpSpPr/>
        <p:nvPr/>
      </p:nvGrpSpPr>
      <p:grpSpPr>
        <a:xfrm>
          <a:off x="0" y="0"/>
          <a:ext cx="0" cy="0"/>
          <a:chOff x="0" y="0"/>
          <a:chExt cx="0" cy="0"/>
        </a:xfrm>
      </p:grpSpPr>
      <p:sp>
        <p:nvSpPr>
          <p:cNvPr id="482" name="Shape 482"/>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83" name="Shape 48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Shape 111"/>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2" name="Shape 11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Shape 119"/>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0" name="Shape 12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Shape 129"/>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0" name="Shape 13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Shape 139"/>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 name="Shape 14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Shape 147"/>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8" name="Shape 14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Shape 155"/>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6" name="Shape 15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Shape 1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marR="0" rtl="0" algn="ctr">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Shape 1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Shape 7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4" name="Shape 74"/>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5" name="Shape 7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Shape 79"/>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0" name="Shape 80"/>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Shape 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Shape 2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4" name="Shape 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Shape 28"/>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 name="Shape 29"/>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9pPr>
          </a:lstStyle>
          <a:p/>
        </p:txBody>
      </p:sp>
      <p:sp>
        <p:nvSpPr>
          <p:cNvPr id="30" name="Shape 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2" name="Shape 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3" name="Shape 33"/>
        <p:cNvGrpSpPr/>
        <p:nvPr/>
      </p:nvGrpSpPr>
      <p:grpSpPr>
        <a:xfrm>
          <a:off x="0" y="0"/>
          <a:ext cx="0" cy="0"/>
          <a:chOff x="0" y="0"/>
          <a:chExt cx="0" cy="0"/>
        </a:xfrm>
      </p:grpSpPr>
      <p:sp>
        <p:nvSpPr>
          <p:cNvPr id="34" name="Shape 3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5" name="Shape 3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8" name="Shape 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9" name="Shape 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Shape 41"/>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2" name="Shape 42"/>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3" name="Shape 43"/>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5" name="Shape 45"/>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Shape 4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7" name="Shape 4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Shape 5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1" name="Shape 5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4" name="Shape 54"/>
        <p:cNvGrpSpPr/>
        <p:nvPr/>
      </p:nvGrpSpPr>
      <p:grpSpPr>
        <a:xfrm>
          <a:off x="0" y="0"/>
          <a:ext cx="0" cy="0"/>
          <a:chOff x="0" y="0"/>
          <a:chExt cx="0" cy="0"/>
        </a:xfrm>
      </p:grpSpPr>
      <p:sp>
        <p:nvSpPr>
          <p:cNvPr id="55" name="Shape 5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Shape 5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Shape 5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0" name="Shape 6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1" name="Shape 6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2" name="Shape 6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Shape 6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Shape 6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7" name="Shape 67"/>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Shape 68"/>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Shape 1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jpg"/><Relationship Id="rId4" Type="http://schemas.openxmlformats.org/officeDocument/2006/relationships/image" Target="../media/image4.jpg"/><Relationship Id="rId5"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5.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3.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2.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1.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 Id="rId4" Type="http://schemas.openxmlformats.org/officeDocument/2006/relationships/image" Target="../media/image4.jpg"/><Relationship Id="rId5"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87" name="Shape 87"/>
        <p:cNvGrpSpPr/>
        <p:nvPr/>
      </p:nvGrpSpPr>
      <p:grpSpPr>
        <a:xfrm>
          <a:off x="0" y="0"/>
          <a:ext cx="0" cy="0"/>
          <a:chOff x="0" y="0"/>
          <a:chExt cx="0" cy="0"/>
        </a:xfrm>
      </p:grpSpPr>
      <p:cxnSp>
        <p:nvCxnSpPr>
          <p:cNvPr id="88" name="Shape 88"/>
          <p:cNvCxnSpPr/>
          <p:nvPr/>
        </p:nvCxnSpPr>
        <p:spPr>
          <a:xfrm>
            <a:off x="5243526" y="5947201"/>
            <a:ext cx="2055908" cy="0"/>
          </a:xfrm>
          <a:prstGeom prst="straightConnector1">
            <a:avLst/>
          </a:prstGeom>
          <a:noFill/>
          <a:ln cap="flat" cmpd="sng" w="9525">
            <a:solidFill>
              <a:schemeClr val="lt1"/>
            </a:solidFill>
            <a:prstDash val="solid"/>
            <a:miter lim="800000"/>
            <a:headEnd len="sm" w="sm" type="none"/>
            <a:tailEnd len="sm" w="sm" type="none"/>
          </a:ln>
        </p:spPr>
      </p:cxnSp>
      <p:sp>
        <p:nvSpPr>
          <p:cNvPr id="89" name="Shape 89"/>
          <p:cNvSpPr txBox="1"/>
          <p:nvPr/>
        </p:nvSpPr>
        <p:spPr>
          <a:xfrm>
            <a:off x="1232725" y="2518067"/>
            <a:ext cx="5730669" cy="230832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200" u="none" cap="none" strike="noStrike">
                <a:solidFill>
                  <a:schemeClr val="lt1"/>
                </a:solidFill>
                <a:latin typeface="Playfair Display"/>
                <a:ea typeface="Playfair Display"/>
                <a:cs typeface="Playfair Display"/>
                <a:sym typeface="Playfair Display"/>
              </a:rPr>
              <a:t>Fashion is like eating,</a:t>
            </a:r>
            <a:endParaRPr/>
          </a:p>
          <a:p>
            <a:pPr indent="0" lvl="0" marL="0" marR="0" rtl="0" algn="l">
              <a:lnSpc>
                <a:spcPct val="150000"/>
              </a:lnSpc>
              <a:spcBef>
                <a:spcPts val="0"/>
              </a:spcBef>
              <a:spcAft>
                <a:spcPts val="0"/>
              </a:spcAft>
              <a:buNone/>
            </a:pPr>
            <a:r>
              <a:rPr b="1" i="1" lang="en-US" sz="3200" u="none" cap="none" strike="noStrike">
                <a:solidFill>
                  <a:schemeClr val="lt1"/>
                </a:solidFill>
                <a:latin typeface="Playfair Display"/>
                <a:ea typeface="Playfair Display"/>
                <a:cs typeface="Playfair Display"/>
                <a:sym typeface="Playfair Display"/>
              </a:rPr>
              <a:t> you shouldn't stick to </a:t>
            </a:r>
            <a:endParaRPr/>
          </a:p>
          <a:p>
            <a:pPr indent="0" lvl="0" marL="0" marR="0" rtl="0" algn="l">
              <a:lnSpc>
                <a:spcPct val="150000"/>
              </a:lnSpc>
              <a:spcBef>
                <a:spcPts val="0"/>
              </a:spcBef>
              <a:spcAft>
                <a:spcPts val="0"/>
              </a:spcAft>
              <a:buNone/>
            </a:pPr>
            <a:r>
              <a:rPr b="1" i="1" lang="en-US" sz="3200" u="none" cap="none" strike="noStrike">
                <a:solidFill>
                  <a:schemeClr val="lt1"/>
                </a:solidFill>
                <a:latin typeface="Playfair Display"/>
                <a:ea typeface="Playfair Display"/>
                <a:cs typeface="Playfair Display"/>
                <a:sym typeface="Playfair Display"/>
              </a:rPr>
              <a:t>the same men</a:t>
            </a:r>
            <a:endParaRPr/>
          </a:p>
        </p:txBody>
      </p:sp>
      <p:sp>
        <p:nvSpPr>
          <p:cNvPr id="90" name="Shape 90"/>
          <p:cNvSpPr txBox="1"/>
          <p:nvPr/>
        </p:nvSpPr>
        <p:spPr>
          <a:xfrm rot="-5400000">
            <a:off x="-187561" y="979169"/>
            <a:ext cx="178927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200" u="none" cap="none" strike="noStrike">
                <a:solidFill>
                  <a:schemeClr val="lt1"/>
                </a:solidFill>
                <a:latin typeface="Playfair Display"/>
                <a:ea typeface="Playfair Display"/>
                <a:cs typeface="Playfair Display"/>
                <a:sym typeface="Playfair Display"/>
              </a:rPr>
              <a:t>FHSN.</a:t>
            </a:r>
            <a:endParaRPr b="1" sz="3200">
              <a:solidFill>
                <a:schemeClr val="lt1"/>
              </a:solidFill>
              <a:latin typeface="Playfair Display"/>
              <a:ea typeface="Playfair Display"/>
              <a:cs typeface="Playfair Display"/>
              <a:sym typeface="Playfair Display"/>
            </a:endParaRPr>
          </a:p>
        </p:txBody>
      </p:sp>
      <p:sp>
        <p:nvSpPr>
          <p:cNvPr id="91" name="Shape 91"/>
          <p:cNvSpPr txBox="1"/>
          <p:nvPr/>
        </p:nvSpPr>
        <p:spPr>
          <a:xfrm>
            <a:off x="1232725" y="5800848"/>
            <a:ext cx="380924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Calibri"/>
                <a:ea typeface="Calibri"/>
                <a:cs typeface="Calibri"/>
                <a:sym typeface="Calibri"/>
              </a:rPr>
              <a:t>WWW.YOURDOMAIN.COM</a:t>
            </a:r>
            <a:endParaRPr sz="1600">
              <a:solidFill>
                <a:schemeClr val="lt1"/>
              </a:solidFill>
              <a:latin typeface="Calibri"/>
              <a:ea typeface="Calibri"/>
              <a:cs typeface="Calibri"/>
              <a:sym typeface="Calibri"/>
            </a:endParaRPr>
          </a:p>
        </p:txBody>
      </p:sp>
      <p:pic>
        <p:nvPicPr>
          <p:cNvPr id="92" name="Shape 92"/>
          <p:cNvPicPr preferRelativeResize="0"/>
          <p:nvPr/>
        </p:nvPicPr>
        <p:blipFill rotWithShape="1">
          <a:blip r:embed="rId3">
            <a:alphaModFix/>
          </a:blip>
          <a:srcRect b="0" l="0" r="0" t="0"/>
          <a:stretch/>
        </p:blipFill>
        <p:spPr>
          <a:xfrm>
            <a:off x="7614744" y="-5018"/>
            <a:ext cx="4579199" cy="686245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gtEl>
                                        <p:attrNameLst>
                                          <p:attrName>style.visibility</p:attrName>
                                        </p:attrNameLst>
                                      </p:cBhvr>
                                      <p:to>
                                        <p:strVal val="visible"/>
                                      </p:to>
                                    </p:set>
                                    <p:animEffect filter="fade" transition="in">
                                      <p:cBhvr>
                                        <p:cTn dur="500"/>
                                        <p:tgtEl>
                                          <p:spTgt spid="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gtEl>
                                        <p:attrNameLst>
                                          <p:attrName>style.visibility</p:attrName>
                                        </p:attrNameLst>
                                      </p:cBhvr>
                                      <p:to>
                                        <p:strVal val="visible"/>
                                      </p:to>
                                    </p:set>
                                    <p:animEffect filter="fade" transition="in">
                                      <p:cBhvr>
                                        <p:cTn dur="500"/>
                                        <p:tgtEl>
                                          <p:spTgt spid="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
                                        </p:tgtEl>
                                        <p:attrNameLst>
                                          <p:attrName>style.visibility</p:attrName>
                                        </p:attrNameLst>
                                      </p:cBhvr>
                                      <p:to>
                                        <p:strVal val="visible"/>
                                      </p:to>
                                    </p:set>
                                    <p:animEffect filter="fade" transition="in">
                                      <p:cBhvr>
                                        <p:cTn dur="500"/>
                                        <p:tgtEl>
                                          <p:spTgt spid="91"/>
                                        </p:tgtEl>
                                      </p:cBhvr>
                                    </p:animEffect>
                                  </p:childTnLst>
                                </p:cTn>
                              </p:par>
                              <p:par>
                                <p:cTn fill="hold" nodeType="withEffect" presetClass="entr" presetID="10" presetSubtype="0">
                                  <p:stCondLst>
                                    <p:cond delay="0"/>
                                  </p:stCondLst>
                                  <p:childTnLst>
                                    <p:set>
                                      <p:cBhvr>
                                        <p:cTn dur="1" fill="hold">
                                          <p:stCondLst>
                                            <p:cond delay="0"/>
                                          </p:stCondLst>
                                        </p:cTn>
                                        <p:tgtEl>
                                          <p:spTgt spid="88"/>
                                        </p:tgtEl>
                                        <p:attrNameLst>
                                          <p:attrName>style.visibility</p:attrName>
                                        </p:attrNameLst>
                                      </p:cBhvr>
                                      <p:to>
                                        <p:strVal val="visible"/>
                                      </p:to>
                                    </p:set>
                                    <p:animEffect filter="fade" transition="in">
                                      <p:cBhvr>
                                        <p:cTn dur="500"/>
                                        <p:tgtEl>
                                          <p:spTgt spid="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2"/>
                                        </p:tgtEl>
                                        <p:attrNameLst>
                                          <p:attrName>style.visibility</p:attrName>
                                        </p:attrNameLst>
                                      </p:cBhvr>
                                      <p:to>
                                        <p:strVal val="visible"/>
                                      </p:to>
                                    </p:set>
                                    <p:animEffect filter="fade" transition="in">
                                      <p:cBhvr>
                                        <p:cTn dur="500"/>
                                        <p:tgtEl>
                                          <p:spTgt spid="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168" name="Shape 168"/>
        <p:cNvGrpSpPr/>
        <p:nvPr/>
      </p:nvGrpSpPr>
      <p:grpSpPr>
        <a:xfrm>
          <a:off x="0" y="0"/>
          <a:ext cx="0" cy="0"/>
          <a:chOff x="0" y="0"/>
          <a:chExt cx="0" cy="0"/>
        </a:xfrm>
      </p:grpSpPr>
      <p:sp>
        <p:nvSpPr>
          <p:cNvPr id="169" name="Shape 169"/>
          <p:cNvSpPr txBox="1"/>
          <p:nvPr/>
        </p:nvSpPr>
        <p:spPr>
          <a:xfrm>
            <a:off x="4723721" y="290855"/>
            <a:ext cx="3108543"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800">
                <a:solidFill>
                  <a:schemeClr val="lt1"/>
                </a:solidFill>
                <a:latin typeface="Playfair Display Black"/>
                <a:ea typeface="Playfair Display Black"/>
                <a:cs typeface="Playfair Display Black"/>
                <a:sym typeface="Playfair Display Black"/>
              </a:rPr>
              <a:t>PORTFOLIO</a:t>
            </a:r>
            <a:endParaRPr b="1" sz="2800">
              <a:solidFill>
                <a:schemeClr val="lt1"/>
              </a:solidFill>
              <a:latin typeface="Playfair Display Black"/>
              <a:ea typeface="Playfair Display Black"/>
              <a:cs typeface="Playfair Display Black"/>
              <a:sym typeface="Playfair Display Black"/>
            </a:endParaRPr>
          </a:p>
        </p:txBody>
      </p:sp>
      <p:pic>
        <p:nvPicPr>
          <p:cNvPr id="170" name="Shape 170"/>
          <p:cNvPicPr preferRelativeResize="0"/>
          <p:nvPr/>
        </p:nvPicPr>
        <p:blipFill rotWithShape="1">
          <a:blip r:embed="rId3">
            <a:alphaModFix/>
          </a:blip>
          <a:srcRect b="0" l="0" r="0" t="0"/>
          <a:stretch/>
        </p:blipFill>
        <p:spPr>
          <a:xfrm>
            <a:off x="472012" y="1249679"/>
            <a:ext cx="4206240" cy="5608320"/>
          </a:xfrm>
          <a:prstGeom prst="rect">
            <a:avLst/>
          </a:prstGeom>
          <a:noFill/>
          <a:ln>
            <a:noFill/>
          </a:ln>
        </p:spPr>
      </p:pic>
      <p:sp>
        <p:nvSpPr>
          <p:cNvPr id="171" name="Shape 171"/>
          <p:cNvSpPr txBox="1"/>
          <p:nvPr/>
        </p:nvSpPr>
        <p:spPr>
          <a:xfrm rot="-5400000">
            <a:off x="4305223" y="4932049"/>
            <a:ext cx="353192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lt1"/>
                </a:solidFill>
                <a:latin typeface="Calibri"/>
                <a:ea typeface="Calibri"/>
                <a:cs typeface="Calibri"/>
                <a:sym typeface="Calibri"/>
              </a:rPr>
              <a:t>WWW.YOURDOMAIN.COM</a:t>
            </a:r>
            <a:endParaRPr sz="1400">
              <a:solidFill>
                <a:schemeClr val="lt1"/>
              </a:solidFill>
              <a:latin typeface="Calibri"/>
              <a:ea typeface="Calibri"/>
              <a:cs typeface="Calibri"/>
              <a:sym typeface="Calibri"/>
            </a:endParaRPr>
          </a:p>
        </p:txBody>
      </p:sp>
      <p:cxnSp>
        <p:nvCxnSpPr>
          <p:cNvPr id="172" name="Shape 172"/>
          <p:cNvCxnSpPr/>
          <p:nvPr/>
        </p:nvCxnSpPr>
        <p:spPr>
          <a:xfrm>
            <a:off x="6071187" y="1243582"/>
            <a:ext cx="0" cy="1716725"/>
          </a:xfrm>
          <a:prstGeom prst="straightConnector1">
            <a:avLst/>
          </a:prstGeom>
          <a:noFill/>
          <a:ln cap="flat" cmpd="sng" w="9525">
            <a:solidFill>
              <a:schemeClr val="lt1"/>
            </a:solidFill>
            <a:prstDash val="solid"/>
            <a:miter lim="800000"/>
            <a:headEnd len="sm" w="sm" type="none"/>
            <a:tailEnd len="sm" w="sm" type="none"/>
          </a:ln>
        </p:spPr>
      </p:cxnSp>
      <p:pic>
        <p:nvPicPr>
          <p:cNvPr id="173" name="Shape 173"/>
          <p:cNvPicPr preferRelativeResize="0"/>
          <p:nvPr/>
        </p:nvPicPr>
        <p:blipFill rotWithShape="1">
          <a:blip r:embed="rId3">
            <a:alphaModFix/>
          </a:blip>
          <a:srcRect b="0" l="0" r="0" t="0"/>
          <a:stretch/>
        </p:blipFill>
        <p:spPr>
          <a:xfrm>
            <a:off x="7464124" y="1249680"/>
            <a:ext cx="4206240" cy="560832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gtEl>
                                        <p:attrNameLst>
                                          <p:attrName>style.visibility</p:attrName>
                                        </p:attrNameLst>
                                      </p:cBhvr>
                                      <p:to>
                                        <p:strVal val="visible"/>
                                      </p:to>
                                    </p:set>
                                    <p:animEffect filter="fade" transition="in">
                                      <p:cBhvr>
                                        <p:cTn dur="500"/>
                                        <p:tgtEl>
                                          <p:spTgt spid="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
                                        </p:tgtEl>
                                        <p:attrNameLst>
                                          <p:attrName>style.visibility</p:attrName>
                                        </p:attrNameLst>
                                      </p:cBhvr>
                                      <p:to>
                                        <p:strVal val="visible"/>
                                      </p:to>
                                    </p:set>
                                    <p:anim calcmode="lin" valueType="num">
                                      <p:cBhvr additive="base">
                                        <p:cTn dur="500"/>
                                        <p:tgtEl>
                                          <p:spTgt spid="17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72"/>
                                        </p:tgtEl>
                                        <p:attrNameLst>
                                          <p:attrName>style.visibility</p:attrName>
                                        </p:attrNameLst>
                                      </p:cBhvr>
                                      <p:to>
                                        <p:strVal val="visible"/>
                                      </p:to>
                                    </p:set>
                                    <p:anim calcmode="lin" valueType="num">
                                      <p:cBhvr additive="base">
                                        <p:cTn dur="500"/>
                                        <p:tgtEl>
                                          <p:spTgt spid="1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500"/>
                                        <p:tgtEl>
                                          <p:spTgt spid="1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500"/>
                                        <p:tgtEl>
                                          <p:spTgt spid="1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177" name="Shape 177"/>
        <p:cNvGrpSpPr/>
        <p:nvPr/>
      </p:nvGrpSpPr>
      <p:grpSpPr>
        <a:xfrm>
          <a:off x="0" y="0"/>
          <a:ext cx="0" cy="0"/>
          <a:chOff x="0" y="0"/>
          <a:chExt cx="0" cy="0"/>
        </a:xfrm>
      </p:grpSpPr>
      <p:sp>
        <p:nvSpPr>
          <p:cNvPr id="178" name="Shape 178"/>
          <p:cNvSpPr txBox="1"/>
          <p:nvPr/>
        </p:nvSpPr>
        <p:spPr>
          <a:xfrm>
            <a:off x="1554271" y="378470"/>
            <a:ext cx="3108543"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800">
                <a:solidFill>
                  <a:schemeClr val="lt1"/>
                </a:solidFill>
                <a:latin typeface="Playfair Display Black"/>
                <a:ea typeface="Playfair Display Black"/>
                <a:cs typeface="Playfair Display Black"/>
                <a:sym typeface="Playfair Display Black"/>
              </a:rPr>
              <a:t>PORTFOLIO</a:t>
            </a:r>
            <a:endParaRPr b="1" sz="2800">
              <a:solidFill>
                <a:schemeClr val="lt1"/>
              </a:solidFill>
              <a:latin typeface="Playfair Display Black"/>
              <a:ea typeface="Playfair Display Black"/>
              <a:cs typeface="Playfair Display Black"/>
              <a:sym typeface="Playfair Display Black"/>
            </a:endParaRPr>
          </a:p>
        </p:txBody>
      </p:sp>
      <p:pic>
        <p:nvPicPr>
          <p:cNvPr id="179" name="Shape 179"/>
          <p:cNvPicPr preferRelativeResize="0"/>
          <p:nvPr/>
        </p:nvPicPr>
        <p:blipFill rotWithShape="1">
          <a:blip r:embed="rId3">
            <a:alphaModFix/>
          </a:blip>
          <a:srcRect b="0" l="0" r="0" t="0"/>
          <a:stretch/>
        </p:blipFill>
        <p:spPr>
          <a:xfrm>
            <a:off x="1554271" y="1249679"/>
            <a:ext cx="4206240" cy="5608320"/>
          </a:xfrm>
          <a:prstGeom prst="rect">
            <a:avLst/>
          </a:prstGeom>
          <a:noFill/>
          <a:ln>
            <a:noFill/>
          </a:ln>
        </p:spPr>
      </p:pic>
      <p:pic>
        <p:nvPicPr>
          <p:cNvPr id="180" name="Shape 180"/>
          <p:cNvPicPr preferRelativeResize="0"/>
          <p:nvPr/>
        </p:nvPicPr>
        <p:blipFill rotWithShape="1">
          <a:blip r:embed="rId4">
            <a:alphaModFix/>
          </a:blip>
          <a:srcRect b="0" l="0" r="0" t="0"/>
          <a:stretch/>
        </p:blipFill>
        <p:spPr>
          <a:xfrm>
            <a:off x="9913763" y="1249679"/>
            <a:ext cx="1751583" cy="2627374"/>
          </a:xfrm>
          <a:prstGeom prst="rect">
            <a:avLst/>
          </a:prstGeom>
          <a:noFill/>
          <a:ln>
            <a:noFill/>
          </a:ln>
        </p:spPr>
      </p:pic>
      <p:pic>
        <p:nvPicPr>
          <p:cNvPr id="181" name="Shape 181"/>
          <p:cNvPicPr preferRelativeResize="0"/>
          <p:nvPr/>
        </p:nvPicPr>
        <p:blipFill rotWithShape="1">
          <a:blip r:embed="rId5">
            <a:alphaModFix/>
          </a:blip>
          <a:srcRect b="0" l="0" r="0" t="0"/>
          <a:stretch/>
        </p:blipFill>
        <p:spPr>
          <a:xfrm>
            <a:off x="5962990" y="1252517"/>
            <a:ext cx="3738548" cy="5602643"/>
          </a:xfrm>
          <a:prstGeom prst="rect">
            <a:avLst/>
          </a:prstGeom>
          <a:noFill/>
          <a:ln>
            <a:noFill/>
          </a:ln>
        </p:spPr>
      </p:pic>
      <p:pic>
        <p:nvPicPr>
          <p:cNvPr id="182" name="Shape 182"/>
          <p:cNvPicPr preferRelativeResize="0"/>
          <p:nvPr/>
        </p:nvPicPr>
        <p:blipFill rotWithShape="1">
          <a:blip r:embed="rId4">
            <a:alphaModFix/>
          </a:blip>
          <a:srcRect b="0" l="0" r="0" t="0"/>
          <a:stretch/>
        </p:blipFill>
        <p:spPr>
          <a:xfrm>
            <a:off x="9908890" y="4230623"/>
            <a:ext cx="1751584" cy="2627376"/>
          </a:xfrm>
          <a:prstGeom prst="rect">
            <a:avLst/>
          </a:prstGeom>
          <a:noFill/>
          <a:ln>
            <a:noFill/>
          </a:ln>
        </p:spPr>
      </p:pic>
      <p:sp>
        <p:nvSpPr>
          <p:cNvPr id="183" name="Shape 183"/>
          <p:cNvSpPr txBox="1"/>
          <p:nvPr/>
        </p:nvSpPr>
        <p:spPr>
          <a:xfrm rot="-5400000">
            <a:off x="-1063228" y="2513766"/>
            <a:ext cx="353192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lt1"/>
                </a:solidFill>
                <a:latin typeface="Calibri"/>
                <a:ea typeface="Calibri"/>
                <a:cs typeface="Calibri"/>
                <a:sym typeface="Calibri"/>
              </a:rPr>
              <a:t>WWW.YOURDOMAIN.COM</a:t>
            </a:r>
            <a:endParaRPr sz="1400">
              <a:solidFill>
                <a:schemeClr val="lt1"/>
              </a:solidFill>
              <a:latin typeface="Calibri"/>
              <a:ea typeface="Calibri"/>
              <a:cs typeface="Calibri"/>
              <a:sym typeface="Calibri"/>
            </a:endParaRPr>
          </a:p>
        </p:txBody>
      </p:sp>
      <p:cxnSp>
        <p:nvCxnSpPr>
          <p:cNvPr id="184" name="Shape 184"/>
          <p:cNvCxnSpPr/>
          <p:nvPr/>
        </p:nvCxnSpPr>
        <p:spPr>
          <a:xfrm>
            <a:off x="679388" y="4736591"/>
            <a:ext cx="0" cy="2121408"/>
          </a:xfrm>
          <a:prstGeom prst="straightConnector1">
            <a:avLst/>
          </a:prstGeom>
          <a:noFill/>
          <a:ln cap="flat" cmpd="sng" w="9525">
            <a:solidFill>
              <a:schemeClr val="lt1"/>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
                                        </p:tgtEl>
                                        <p:attrNameLst>
                                          <p:attrName>style.visibility</p:attrName>
                                        </p:attrNameLst>
                                      </p:cBhvr>
                                      <p:to>
                                        <p:strVal val="visible"/>
                                      </p:to>
                                    </p:set>
                                    <p:animEffect filter="fade" transition="in">
                                      <p:cBhvr>
                                        <p:cTn dur="500"/>
                                        <p:tgtEl>
                                          <p:spTgt spid="1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gtEl>
                                        <p:attrNameLst>
                                          <p:attrName>style.visibility</p:attrName>
                                        </p:attrNameLst>
                                      </p:cBhvr>
                                      <p:to>
                                        <p:strVal val="visible"/>
                                      </p:to>
                                    </p:set>
                                    <p:anim calcmode="lin" valueType="num">
                                      <p:cBhvr additive="base">
                                        <p:cTn dur="500"/>
                                        <p:tgtEl>
                                          <p:spTgt spid="18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84"/>
                                        </p:tgtEl>
                                        <p:attrNameLst>
                                          <p:attrName>style.visibility</p:attrName>
                                        </p:attrNameLst>
                                      </p:cBhvr>
                                      <p:to>
                                        <p:strVal val="visible"/>
                                      </p:to>
                                    </p:set>
                                    <p:anim calcmode="lin" valueType="num">
                                      <p:cBhvr additive="base">
                                        <p:cTn dur="500"/>
                                        <p:tgtEl>
                                          <p:spTgt spid="1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500"/>
                                        <p:tgtEl>
                                          <p:spTgt spid="1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500"/>
                                        <p:tgtEl>
                                          <p:spTgt spid="180"/>
                                        </p:tgtEl>
                                      </p:cBhvr>
                                    </p:animEffect>
                                  </p:childTnLst>
                                </p:cTn>
                              </p:par>
                              <p:par>
                                <p:cTn fill="hold" nodeType="withEffect" presetClass="entr" presetID="10" presetSubtype="0">
                                  <p:stCondLst>
                                    <p:cond delay="0"/>
                                  </p:stCondLst>
                                  <p:childTnLst>
                                    <p:set>
                                      <p:cBhvr>
                                        <p:cTn dur="1" fill="hold">
                                          <p:stCondLst>
                                            <p:cond delay="0"/>
                                          </p:stCondLst>
                                        </p:cTn>
                                        <p:tgtEl>
                                          <p:spTgt spid="182"/>
                                        </p:tgtEl>
                                        <p:attrNameLst>
                                          <p:attrName>style.visibility</p:attrName>
                                        </p:attrNameLst>
                                      </p:cBhvr>
                                      <p:to>
                                        <p:strVal val="visible"/>
                                      </p:to>
                                    </p:set>
                                    <p:animEffect filter="fade" transition="in">
                                      <p:cBhvr>
                                        <p:cTn dur="500"/>
                                        <p:tgtEl>
                                          <p:spTgt spid="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500"/>
                                        <p:tgtEl>
                                          <p:spTgt spid="1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188" name="Shape 188"/>
        <p:cNvGrpSpPr/>
        <p:nvPr/>
      </p:nvGrpSpPr>
      <p:grpSpPr>
        <a:xfrm>
          <a:off x="0" y="0"/>
          <a:ext cx="0" cy="0"/>
          <a:chOff x="0" y="0"/>
          <a:chExt cx="0" cy="0"/>
        </a:xfrm>
      </p:grpSpPr>
      <p:sp>
        <p:nvSpPr>
          <p:cNvPr id="189" name="Shape 189"/>
          <p:cNvSpPr txBox="1"/>
          <p:nvPr/>
        </p:nvSpPr>
        <p:spPr>
          <a:xfrm>
            <a:off x="8397768" y="749808"/>
            <a:ext cx="2954655" cy="1754326"/>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b="1" lang="en-US" sz="3600">
                <a:solidFill>
                  <a:schemeClr val="lt1"/>
                </a:solidFill>
                <a:latin typeface="Montserrat"/>
                <a:ea typeface="Montserrat"/>
                <a:cs typeface="Montserrat"/>
                <a:sym typeface="Montserrat"/>
              </a:rPr>
              <a:t>TRENDS</a:t>
            </a:r>
            <a:endParaRPr/>
          </a:p>
          <a:p>
            <a:pPr indent="0" lvl="0" marL="0" marR="0" rtl="0" algn="r">
              <a:lnSpc>
                <a:spcPct val="150000"/>
              </a:lnSpc>
              <a:spcBef>
                <a:spcPts val="0"/>
              </a:spcBef>
              <a:spcAft>
                <a:spcPts val="0"/>
              </a:spcAft>
              <a:buNone/>
            </a:pPr>
            <a:r>
              <a:rPr b="1" lang="en-US" sz="3600">
                <a:solidFill>
                  <a:schemeClr val="lt1"/>
                </a:solidFill>
                <a:latin typeface="Montserrat"/>
                <a:ea typeface="Montserrat"/>
                <a:cs typeface="Montserrat"/>
                <a:sym typeface="Montserrat"/>
              </a:rPr>
              <a:t>FASHION</a:t>
            </a:r>
            <a:endParaRPr b="1" sz="3600">
              <a:solidFill>
                <a:schemeClr val="lt1"/>
              </a:solidFill>
              <a:latin typeface="Montserrat"/>
              <a:ea typeface="Montserrat"/>
              <a:cs typeface="Montserrat"/>
              <a:sym typeface="Montserrat"/>
            </a:endParaRPr>
          </a:p>
        </p:txBody>
      </p:sp>
      <p:sp>
        <p:nvSpPr>
          <p:cNvPr id="190" name="Shape 190"/>
          <p:cNvSpPr txBox="1"/>
          <p:nvPr/>
        </p:nvSpPr>
        <p:spPr>
          <a:xfrm>
            <a:off x="5660441" y="2884415"/>
            <a:ext cx="5691982" cy="2677656"/>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600">
                <a:solidFill>
                  <a:schemeClr val="lt1"/>
                </a:solidFill>
                <a:latin typeface="Montserrat"/>
                <a:ea typeface="Montserrat"/>
                <a:cs typeface="Montserrat"/>
                <a:sym typeface="Montserrat"/>
              </a:rPr>
              <a:t>"But I must explain to you how all this mistaken idea of denouncing pleasure and praising pain was born and I will give you a complete account of the system, and expound the actual teachings of the great explorer of the truth, the master-builder of human happiness. No one rejects, dislikes, or avoids pleasure itself, </a:t>
            </a:r>
            <a:endParaRPr/>
          </a:p>
        </p:txBody>
      </p:sp>
      <p:pic>
        <p:nvPicPr>
          <p:cNvPr id="191" name="Shape 191"/>
          <p:cNvPicPr preferRelativeResize="0"/>
          <p:nvPr/>
        </p:nvPicPr>
        <p:blipFill rotWithShape="1">
          <a:blip r:embed="rId3">
            <a:alphaModFix/>
          </a:blip>
          <a:srcRect b="0" l="0" r="0" t="0"/>
          <a:stretch/>
        </p:blipFill>
        <p:spPr>
          <a:xfrm>
            <a:off x="790809" y="749808"/>
            <a:ext cx="4442400" cy="5559347"/>
          </a:xfrm>
          <a:prstGeom prst="rect">
            <a:avLst/>
          </a:prstGeom>
          <a:noFill/>
          <a:ln>
            <a:noFill/>
          </a:ln>
        </p:spPr>
      </p:pic>
      <p:cxnSp>
        <p:nvCxnSpPr>
          <p:cNvPr id="192" name="Shape 192"/>
          <p:cNvCxnSpPr/>
          <p:nvPr/>
        </p:nvCxnSpPr>
        <p:spPr>
          <a:xfrm>
            <a:off x="365760" y="1115568"/>
            <a:ext cx="0" cy="4446503"/>
          </a:xfrm>
          <a:prstGeom prst="straightConnector1">
            <a:avLst/>
          </a:prstGeom>
          <a:noFill/>
          <a:ln cap="flat" cmpd="sng" w="9525">
            <a:solidFill>
              <a:schemeClr val="lt1"/>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gtEl>
                                        <p:attrNameLst>
                                          <p:attrName>style.visibility</p:attrName>
                                        </p:attrNameLst>
                                      </p:cBhvr>
                                      <p:to>
                                        <p:strVal val="visible"/>
                                      </p:to>
                                    </p:set>
                                    <p:animEffect filter="fade" transition="in">
                                      <p:cBhvr>
                                        <p:cTn dur="500"/>
                                        <p:tgtEl>
                                          <p:spTgt spid="1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gtEl>
                                        <p:attrNameLst>
                                          <p:attrName>style.visibility</p:attrName>
                                        </p:attrNameLst>
                                      </p:cBhvr>
                                      <p:to>
                                        <p:strVal val="visible"/>
                                      </p:to>
                                    </p:set>
                                    <p:animEffect filter="fade" transition="in">
                                      <p:cBhvr>
                                        <p:cTn dur="500"/>
                                        <p:tgtEl>
                                          <p:spTgt spid="1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0"/>
                                        </p:tgtEl>
                                        <p:attrNameLst>
                                          <p:attrName>style.visibility</p:attrName>
                                        </p:attrNameLst>
                                      </p:cBhvr>
                                      <p:to>
                                        <p:strVal val="visible"/>
                                      </p:to>
                                    </p:set>
                                    <p:anim calcmode="lin" valueType="num">
                                      <p:cBhvr additive="base">
                                        <p:cTn dur="500"/>
                                        <p:tgtEl>
                                          <p:spTgt spid="1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
                                        </p:tgtEl>
                                        <p:attrNameLst>
                                          <p:attrName>style.visibility</p:attrName>
                                        </p:attrNameLst>
                                      </p:cBhvr>
                                      <p:to>
                                        <p:strVal val="visible"/>
                                      </p:to>
                                    </p:set>
                                    <p:animEffect filter="fade" transition="in">
                                      <p:cBhvr>
                                        <p:cTn dur="500"/>
                                        <p:tgtEl>
                                          <p:spTgt spid="1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196" name="Shape 196"/>
        <p:cNvGrpSpPr/>
        <p:nvPr/>
      </p:nvGrpSpPr>
      <p:grpSpPr>
        <a:xfrm>
          <a:off x="0" y="0"/>
          <a:ext cx="0" cy="0"/>
          <a:chOff x="0" y="0"/>
          <a:chExt cx="0" cy="0"/>
        </a:xfrm>
      </p:grpSpPr>
      <p:sp>
        <p:nvSpPr>
          <p:cNvPr id="197" name="Shape 197"/>
          <p:cNvSpPr/>
          <p:nvPr/>
        </p:nvSpPr>
        <p:spPr>
          <a:xfrm>
            <a:off x="621792" y="713232"/>
            <a:ext cx="10899648" cy="5541264"/>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98" name="Shape 198"/>
          <p:cNvPicPr preferRelativeResize="0"/>
          <p:nvPr/>
        </p:nvPicPr>
        <p:blipFill rotWithShape="1">
          <a:blip r:embed="rId3">
            <a:alphaModFix/>
          </a:blip>
          <a:srcRect b="0" l="0" r="0" t="0"/>
          <a:stretch/>
        </p:blipFill>
        <p:spPr>
          <a:xfrm>
            <a:off x="3173" y="1355852"/>
            <a:ext cx="6372000" cy="4252231"/>
          </a:xfrm>
          <a:prstGeom prst="rect">
            <a:avLst/>
          </a:prstGeom>
          <a:noFill/>
          <a:ln>
            <a:noFill/>
          </a:ln>
        </p:spPr>
      </p:pic>
      <p:sp>
        <p:nvSpPr>
          <p:cNvPr id="199" name="Shape 199"/>
          <p:cNvSpPr txBox="1"/>
          <p:nvPr/>
        </p:nvSpPr>
        <p:spPr>
          <a:xfrm rot="-5400000">
            <a:off x="5254772" y="3017519"/>
            <a:ext cx="3040448"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FASHION HOBBIES</a:t>
            </a:r>
            <a:endParaRPr sz="2400">
              <a:solidFill>
                <a:schemeClr val="lt1"/>
              </a:solidFill>
              <a:latin typeface="Calibri"/>
              <a:ea typeface="Calibri"/>
              <a:cs typeface="Calibri"/>
              <a:sym typeface="Calibri"/>
            </a:endParaRPr>
          </a:p>
        </p:txBody>
      </p:sp>
      <p:sp>
        <p:nvSpPr>
          <p:cNvPr id="200" name="Shape 200"/>
          <p:cNvSpPr txBox="1"/>
          <p:nvPr/>
        </p:nvSpPr>
        <p:spPr>
          <a:xfrm>
            <a:off x="7627621" y="1961610"/>
            <a:ext cx="2942844" cy="248189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600">
                <a:solidFill>
                  <a:schemeClr val="lt1"/>
                </a:solidFill>
                <a:latin typeface="Playfair Display Black"/>
                <a:ea typeface="Playfair Display Black"/>
                <a:cs typeface="Playfair Display Black"/>
                <a:sym typeface="Playfair Display Black"/>
              </a:rPr>
              <a:t>Start with </a:t>
            </a:r>
            <a:endParaRPr/>
          </a:p>
          <a:p>
            <a:pPr indent="0" lvl="0" marL="0" marR="0" rtl="0" algn="l">
              <a:lnSpc>
                <a:spcPct val="150000"/>
              </a:lnSpc>
              <a:spcBef>
                <a:spcPts val="0"/>
              </a:spcBef>
              <a:spcAft>
                <a:spcPts val="0"/>
              </a:spcAft>
              <a:buNone/>
            </a:pPr>
            <a:r>
              <a:rPr b="1" i="1" lang="en-US" sz="3600">
                <a:solidFill>
                  <a:schemeClr val="lt1"/>
                </a:solidFill>
                <a:latin typeface="Playfair Display Black"/>
                <a:ea typeface="Playfair Display Black"/>
                <a:cs typeface="Playfair Display Black"/>
                <a:sym typeface="Playfair Display Black"/>
              </a:rPr>
              <a:t>Somethings</a:t>
            </a:r>
            <a:endParaRPr/>
          </a:p>
          <a:p>
            <a:pPr indent="0" lvl="0" marL="0" marR="0" rtl="0" algn="l">
              <a:lnSpc>
                <a:spcPct val="150000"/>
              </a:lnSpc>
              <a:spcBef>
                <a:spcPts val="0"/>
              </a:spcBef>
              <a:spcAft>
                <a:spcPts val="0"/>
              </a:spcAft>
              <a:buNone/>
            </a:pPr>
            <a:r>
              <a:rPr b="1" i="1" lang="en-US" sz="3600">
                <a:solidFill>
                  <a:schemeClr val="lt1"/>
                </a:solidFill>
                <a:latin typeface="Playfair Display Black"/>
                <a:ea typeface="Playfair Display Black"/>
                <a:cs typeface="Playfair Display Black"/>
                <a:sym typeface="Playfair Display Black"/>
              </a:rPr>
              <a:t>Good</a:t>
            </a:r>
            <a:endParaRPr b="1" i="1" sz="3600">
              <a:solidFill>
                <a:schemeClr val="lt1"/>
              </a:solidFill>
              <a:latin typeface="Playfair Display Black"/>
              <a:ea typeface="Playfair Display Black"/>
              <a:cs typeface="Playfair Display Black"/>
              <a:sym typeface="Playfair Display Black"/>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8"/>
                                        </p:tgtEl>
                                        <p:attrNameLst>
                                          <p:attrName>style.visibility</p:attrName>
                                        </p:attrNameLst>
                                      </p:cBhvr>
                                      <p:to>
                                        <p:strVal val="visible"/>
                                      </p:to>
                                    </p:set>
                                    <p:anim calcmode="lin" valueType="num">
                                      <p:cBhvr additive="base">
                                        <p:cTn dur="500"/>
                                        <p:tgtEl>
                                          <p:spTgt spid="19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gtEl>
                                        <p:attrNameLst>
                                          <p:attrName>style.visibility</p:attrName>
                                        </p:attrNameLst>
                                      </p:cBhvr>
                                      <p:to>
                                        <p:strVal val="visible"/>
                                      </p:to>
                                    </p:set>
                                    <p:animEffect filter="fade" transition="in">
                                      <p:cBhvr>
                                        <p:cTn dur="500"/>
                                        <p:tgtEl>
                                          <p:spTgt spid="2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gtEl>
                                        <p:attrNameLst>
                                          <p:attrName>style.visibility</p:attrName>
                                        </p:attrNameLst>
                                      </p:cBhvr>
                                      <p:to>
                                        <p:strVal val="visible"/>
                                      </p:to>
                                    </p:set>
                                    <p:animEffect filter="fade" transition="in">
                                      <p:cBhvr>
                                        <p:cTn dur="500"/>
                                        <p:tgtEl>
                                          <p:spTgt spid="1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204" name="Shape 204"/>
        <p:cNvGrpSpPr/>
        <p:nvPr/>
      </p:nvGrpSpPr>
      <p:grpSpPr>
        <a:xfrm>
          <a:off x="0" y="0"/>
          <a:ext cx="0" cy="0"/>
          <a:chOff x="0" y="0"/>
          <a:chExt cx="0" cy="0"/>
        </a:xfrm>
      </p:grpSpPr>
      <p:sp>
        <p:nvSpPr>
          <p:cNvPr id="205" name="Shape 205"/>
          <p:cNvSpPr txBox="1"/>
          <p:nvPr/>
        </p:nvSpPr>
        <p:spPr>
          <a:xfrm>
            <a:off x="3448176" y="2523744"/>
            <a:ext cx="5399235"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Playfair Display"/>
                <a:ea typeface="Playfair Display"/>
                <a:cs typeface="Playfair Display"/>
                <a:sym typeface="Playfair Display"/>
              </a:rPr>
              <a:t>FASHION AGENDA</a:t>
            </a:r>
            <a:endParaRPr b="1" sz="3600">
              <a:solidFill>
                <a:schemeClr val="lt1"/>
              </a:solidFill>
              <a:latin typeface="Playfair Display"/>
              <a:ea typeface="Playfair Display"/>
              <a:cs typeface="Playfair Display"/>
              <a:sym typeface="Playfair Display"/>
            </a:endParaRPr>
          </a:p>
        </p:txBody>
      </p:sp>
      <p:sp>
        <p:nvSpPr>
          <p:cNvPr id="206" name="Shape 206"/>
          <p:cNvSpPr txBox="1"/>
          <p:nvPr/>
        </p:nvSpPr>
        <p:spPr>
          <a:xfrm>
            <a:off x="3368826" y="3529584"/>
            <a:ext cx="5557933"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Montserrat"/>
                <a:ea typeface="Montserrat"/>
                <a:cs typeface="Montserrat"/>
                <a:sym typeface="Montserrat"/>
              </a:rPr>
              <a:t>THE FASHION AGENDA DIARY</a:t>
            </a:r>
            <a:endParaRPr sz="1800">
              <a:solidFill>
                <a:schemeClr val="lt1"/>
              </a:solidFill>
              <a:latin typeface="Montserrat"/>
              <a:ea typeface="Montserrat"/>
              <a:cs typeface="Montserrat"/>
              <a:sym typeface="Montserrat"/>
            </a:endParaRPr>
          </a:p>
        </p:txBody>
      </p:sp>
      <p:sp>
        <p:nvSpPr>
          <p:cNvPr id="207" name="Shape 207"/>
          <p:cNvSpPr/>
          <p:nvPr/>
        </p:nvSpPr>
        <p:spPr>
          <a:xfrm>
            <a:off x="2889504" y="2084832"/>
            <a:ext cx="6583680" cy="2176272"/>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208" name="Shape 208"/>
          <p:cNvCxnSpPr>
            <a:stCxn id="207" idx="3"/>
          </p:cNvCxnSpPr>
          <p:nvPr/>
        </p:nvCxnSpPr>
        <p:spPr>
          <a:xfrm flipH="1" rot="10800000">
            <a:off x="9473184" y="3169968"/>
            <a:ext cx="2718900" cy="3000"/>
          </a:xfrm>
          <a:prstGeom prst="straightConnector1">
            <a:avLst/>
          </a:prstGeom>
          <a:noFill/>
          <a:ln cap="flat" cmpd="sng" w="12700">
            <a:solidFill>
              <a:schemeClr val="lt1"/>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500"/>
                                        <p:tgtEl>
                                          <p:spTgt spid="205"/>
                                        </p:tgtEl>
                                      </p:cBhvr>
                                    </p:animEffect>
                                  </p:childTnLst>
                                </p:cTn>
                              </p:par>
                              <p:par>
                                <p:cTn fill="hold" nodeType="with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500"/>
                                        <p:tgtEl>
                                          <p:spTgt spid="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500"/>
                                        <p:tgtEl>
                                          <p:spTgt spid="2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08"/>
                                        </p:tgtEl>
                                        <p:attrNameLst>
                                          <p:attrName>style.visibility</p:attrName>
                                        </p:attrNameLst>
                                      </p:cBhvr>
                                      <p:to>
                                        <p:strVal val="visible"/>
                                      </p:to>
                                    </p:set>
                                    <p:anim calcmode="lin" valueType="num">
                                      <p:cBhvr additive="base">
                                        <p:cTn dur="500"/>
                                        <p:tgtEl>
                                          <p:spTgt spid="208"/>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212" name="Shape 212"/>
        <p:cNvGrpSpPr/>
        <p:nvPr/>
      </p:nvGrpSpPr>
      <p:grpSpPr>
        <a:xfrm>
          <a:off x="0" y="0"/>
          <a:ext cx="0" cy="0"/>
          <a:chOff x="0" y="0"/>
          <a:chExt cx="0" cy="0"/>
        </a:xfrm>
      </p:grpSpPr>
      <p:cxnSp>
        <p:nvCxnSpPr>
          <p:cNvPr id="213" name="Shape 213"/>
          <p:cNvCxnSpPr/>
          <p:nvPr/>
        </p:nvCxnSpPr>
        <p:spPr>
          <a:xfrm flipH="1" rot="10800000">
            <a:off x="0" y="3170075"/>
            <a:ext cx="1250760" cy="1"/>
          </a:xfrm>
          <a:prstGeom prst="straightConnector1">
            <a:avLst/>
          </a:prstGeom>
          <a:noFill/>
          <a:ln cap="flat" cmpd="sng" w="12700">
            <a:solidFill>
              <a:schemeClr val="lt1"/>
            </a:solidFill>
            <a:prstDash val="solid"/>
            <a:miter lim="800000"/>
            <a:headEnd len="sm" w="sm" type="none"/>
            <a:tailEnd len="sm" w="sm" type="none"/>
          </a:ln>
        </p:spPr>
      </p:cxnSp>
      <p:sp>
        <p:nvSpPr>
          <p:cNvPr id="214" name="Shape 214"/>
          <p:cNvSpPr txBox="1"/>
          <p:nvPr/>
        </p:nvSpPr>
        <p:spPr>
          <a:xfrm>
            <a:off x="1444752" y="3000798"/>
            <a:ext cx="251543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10.00AM-11.00AM</a:t>
            </a:r>
            <a:endParaRPr sz="1600">
              <a:solidFill>
                <a:schemeClr val="lt1"/>
              </a:solidFill>
              <a:latin typeface="Montserrat"/>
              <a:ea typeface="Montserrat"/>
              <a:cs typeface="Montserrat"/>
              <a:sym typeface="Montserrat"/>
            </a:endParaRPr>
          </a:p>
        </p:txBody>
      </p:sp>
      <p:sp>
        <p:nvSpPr>
          <p:cNvPr id="215" name="Shape 215"/>
          <p:cNvSpPr/>
          <p:nvPr/>
        </p:nvSpPr>
        <p:spPr>
          <a:xfrm>
            <a:off x="1444752" y="3601585"/>
            <a:ext cx="3236976" cy="2395728"/>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 name="Shape 216"/>
          <p:cNvSpPr txBox="1"/>
          <p:nvPr/>
        </p:nvSpPr>
        <p:spPr>
          <a:xfrm>
            <a:off x="1679688" y="3919195"/>
            <a:ext cx="1609736"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2000">
                <a:solidFill>
                  <a:schemeClr val="lt1"/>
                </a:solidFill>
                <a:latin typeface="Playfair Display"/>
                <a:ea typeface="Playfair Display"/>
                <a:cs typeface="Playfair Display"/>
                <a:sym typeface="Playfair Display"/>
              </a:rPr>
              <a:t>Activity One</a:t>
            </a:r>
            <a:endParaRPr b="1" i="1" sz="2000">
              <a:solidFill>
                <a:schemeClr val="lt1"/>
              </a:solidFill>
              <a:latin typeface="Playfair Display"/>
              <a:ea typeface="Playfair Display"/>
              <a:cs typeface="Playfair Display"/>
              <a:sym typeface="Playfair Display"/>
            </a:endParaRPr>
          </a:p>
        </p:txBody>
      </p:sp>
      <p:sp>
        <p:nvSpPr>
          <p:cNvPr id="217" name="Shape 217"/>
          <p:cNvSpPr txBox="1"/>
          <p:nvPr/>
        </p:nvSpPr>
        <p:spPr>
          <a:xfrm>
            <a:off x="1679688" y="4466731"/>
            <a:ext cx="2767104" cy="102540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Lorem ipsum dolor sit amet, </a:t>
            </a:r>
            <a:endParaRPr sz="1400">
              <a:solidFill>
                <a:schemeClr val="lt1"/>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consectetur adipiscing elit,</a:t>
            </a:r>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 sed do eiusmod tempor </a:t>
            </a:r>
            <a:endParaRPr sz="1400">
              <a:solidFill>
                <a:schemeClr val="lt1"/>
              </a:solidFill>
              <a:latin typeface="Montserrat"/>
              <a:ea typeface="Montserrat"/>
              <a:cs typeface="Montserrat"/>
              <a:sym typeface="Montserrat"/>
            </a:endParaRPr>
          </a:p>
        </p:txBody>
      </p:sp>
      <p:sp>
        <p:nvSpPr>
          <p:cNvPr id="218" name="Shape 218"/>
          <p:cNvSpPr txBox="1"/>
          <p:nvPr/>
        </p:nvSpPr>
        <p:spPr>
          <a:xfrm>
            <a:off x="5536038" y="3000798"/>
            <a:ext cx="253787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12.00AM-13.00PM</a:t>
            </a:r>
            <a:endParaRPr sz="1600">
              <a:solidFill>
                <a:schemeClr val="lt1"/>
              </a:solidFill>
              <a:latin typeface="Montserrat"/>
              <a:ea typeface="Montserrat"/>
              <a:cs typeface="Montserrat"/>
              <a:sym typeface="Montserrat"/>
            </a:endParaRPr>
          </a:p>
        </p:txBody>
      </p:sp>
      <p:sp>
        <p:nvSpPr>
          <p:cNvPr id="219" name="Shape 219"/>
          <p:cNvSpPr/>
          <p:nvPr/>
        </p:nvSpPr>
        <p:spPr>
          <a:xfrm>
            <a:off x="4980432" y="274320"/>
            <a:ext cx="3236976" cy="2395728"/>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 name="Shape 220"/>
          <p:cNvSpPr txBox="1"/>
          <p:nvPr/>
        </p:nvSpPr>
        <p:spPr>
          <a:xfrm>
            <a:off x="5306808" y="621154"/>
            <a:ext cx="1622560"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2000">
                <a:solidFill>
                  <a:schemeClr val="lt1"/>
                </a:solidFill>
                <a:latin typeface="Playfair Display"/>
                <a:ea typeface="Playfair Display"/>
                <a:cs typeface="Playfair Display"/>
                <a:sym typeface="Playfair Display"/>
              </a:rPr>
              <a:t>Activity Two</a:t>
            </a:r>
            <a:endParaRPr b="1" i="1" sz="2000">
              <a:solidFill>
                <a:schemeClr val="lt1"/>
              </a:solidFill>
              <a:latin typeface="Playfair Display"/>
              <a:ea typeface="Playfair Display"/>
              <a:cs typeface="Playfair Display"/>
              <a:sym typeface="Playfair Display"/>
            </a:endParaRPr>
          </a:p>
        </p:txBody>
      </p:sp>
      <p:sp>
        <p:nvSpPr>
          <p:cNvPr id="221" name="Shape 221"/>
          <p:cNvSpPr txBox="1"/>
          <p:nvPr/>
        </p:nvSpPr>
        <p:spPr>
          <a:xfrm>
            <a:off x="5306808" y="1168690"/>
            <a:ext cx="2767104" cy="102540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Lorem ipsum dolor sit amet, </a:t>
            </a:r>
            <a:endParaRPr sz="1400">
              <a:solidFill>
                <a:schemeClr val="lt1"/>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consectetur adipiscing elit,</a:t>
            </a:r>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 sed do eiusmod tempor </a:t>
            </a:r>
            <a:endParaRPr sz="1400">
              <a:solidFill>
                <a:schemeClr val="lt1"/>
              </a:solidFill>
              <a:latin typeface="Montserrat"/>
              <a:ea typeface="Montserrat"/>
              <a:cs typeface="Montserrat"/>
              <a:sym typeface="Montserrat"/>
            </a:endParaRPr>
          </a:p>
        </p:txBody>
      </p:sp>
      <p:sp>
        <p:nvSpPr>
          <p:cNvPr id="222" name="Shape 222"/>
          <p:cNvSpPr txBox="1"/>
          <p:nvPr/>
        </p:nvSpPr>
        <p:spPr>
          <a:xfrm>
            <a:off x="9611664" y="2925677"/>
            <a:ext cx="255711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14.00PM-15.00PM</a:t>
            </a:r>
            <a:endParaRPr sz="1600">
              <a:solidFill>
                <a:schemeClr val="lt1"/>
              </a:solidFill>
              <a:latin typeface="Montserrat"/>
              <a:ea typeface="Montserrat"/>
              <a:cs typeface="Montserrat"/>
              <a:sym typeface="Montserrat"/>
            </a:endParaRPr>
          </a:p>
        </p:txBody>
      </p:sp>
      <p:sp>
        <p:nvSpPr>
          <p:cNvPr id="223" name="Shape 223"/>
          <p:cNvSpPr/>
          <p:nvPr/>
        </p:nvSpPr>
        <p:spPr>
          <a:xfrm>
            <a:off x="8648273" y="3681539"/>
            <a:ext cx="3236976" cy="2395728"/>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 name="Shape 224"/>
          <p:cNvSpPr txBox="1"/>
          <p:nvPr/>
        </p:nvSpPr>
        <p:spPr>
          <a:xfrm>
            <a:off x="8974649" y="4028373"/>
            <a:ext cx="1818126"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2000">
                <a:solidFill>
                  <a:schemeClr val="lt1"/>
                </a:solidFill>
                <a:latin typeface="Playfair Display"/>
                <a:ea typeface="Playfair Display"/>
                <a:cs typeface="Playfair Display"/>
                <a:sym typeface="Playfair Display"/>
              </a:rPr>
              <a:t>Activity Three</a:t>
            </a:r>
            <a:endParaRPr b="1" i="1" sz="2000">
              <a:solidFill>
                <a:schemeClr val="lt1"/>
              </a:solidFill>
              <a:latin typeface="Playfair Display"/>
              <a:ea typeface="Playfair Display"/>
              <a:cs typeface="Playfair Display"/>
              <a:sym typeface="Playfair Display"/>
            </a:endParaRPr>
          </a:p>
        </p:txBody>
      </p:sp>
      <p:sp>
        <p:nvSpPr>
          <p:cNvPr id="225" name="Shape 225"/>
          <p:cNvSpPr txBox="1"/>
          <p:nvPr/>
        </p:nvSpPr>
        <p:spPr>
          <a:xfrm>
            <a:off x="8974649" y="4575909"/>
            <a:ext cx="2767104" cy="102540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Lorem ipsum dolor sit amet, </a:t>
            </a:r>
            <a:endParaRPr sz="1400">
              <a:solidFill>
                <a:schemeClr val="lt1"/>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consectetur adipiscing elit,</a:t>
            </a:r>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 sed do eiusmod tempor </a:t>
            </a:r>
            <a:endParaRPr sz="1400">
              <a:solidFill>
                <a:schemeClr val="lt1"/>
              </a:solidFill>
              <a:latin typeface="Montserrat"/>
              <a:ea typeface="Montserrat"/>
              <a:cs typeface="Montserrat"/>
              <a:sym typeface="Montserrat"/>
            </a:endParaRPr>
          </a:p>
        </p:txBody>
      </p:sp>
      <p:cxnSp>
        <p:nvCxnSpPr>
          <p:cNvPr id="226" name="Shape 226"/>
          <p:cNvCxnSpPr/>
          <p:nvPr/>
        </p:nvCxnSpPr>
        <p:spPr>
          <a:xfrm flipH="1" rot="10800000">
            <a:off x="4100825" y="3170075"/>
            <a:ext cx="1250760" cy="1"/>
          </a:xfrm>
          <a:prstGeom prst="straightConnector1">
            <a:avLst/>
          </a:prstGeom>
          <a:noFill/>
          <a:ln cap="flat" cmpd="sng" w="12700">
            <a:solidFill>
              <a:schemeClr val="lt1"/>
            </a:solidFill>
            <a:prstDash val="solid"/>
            <a:miter lim="800000"/>
            <a:headEnd len="sm" w="sm" type="none"/>
            <a:tailEnd len="sm" w="sm" type="none"/>
          </a:ln>
        </p:spPr>
      </p:cxnSp>
      <p:cxnSp>
        <p:nvCxnSpPr>
          <p:cNvPr id="227" name="Shape 227"/>
          <p:cNvCxnSpPr/>
          <p:nvPr/>
        </p:nvCxnSpPr>
        <p:spPr>
          <a:xfrm flipH="1" rot="10800000">
            <a:off x="8217408" y="3128213"/>
            <a:ext cx="1250760" cy="1"/>
          </a:xfrm>
          <a:prstGeom prst="straightConnector1">
            <a:avLst/>
          </a:prstGeom>
          <a:noFill/>
          <a:ln cap="flat" cmpd="sng" w="12700">
            <a:solidFill>
              <a:schemeClr val="lt1"/>
            </a:solidFill>
            <a:prstDash val="solid"/>
            <a:miter lim="800000"/>
            <a:headEnd len="sm" w="sm" type="none"/>
            <a:tailEnd len="sm" w="sm" type="none"/>
          </a:ln>
        </p:spPr>
      </p:cxnSp>
      <p:sp>
        <p:nvSpPr>
          <p:cNvPr id="228" name="Shape 228"/>
          <p:cNvSpPr txBox="1"/>
          <p:nvPr/>
        </p:nvSpPr>
        <p:spPr>
          <a:xfrm>
            <a:off x="819868" y="437384"/>
            <a:ext cx="1882600"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3600">
                <a:solidFill>
                  <a:schemeClr val="lt1"/>
                </a:solidFill>
                <a:latin typeface="Playfair Display"/>
                <a:ea typeface="Playfair Display"/>
                <a:cs typeface="Playfair Display"/>
                <a:sym typeface="Playfair Display"/>
              </a:rPr>
              <a:t>FHSYN.</a:t>
            </a:r>
            <a:endParaRPr b="1" sz="3600">
              <a:solidFill>
                <a:schemeClr val="lt1"/>
              </a:solidFill>
              <a:latin typeface="Playfair Display"/>
              <a:ea typeface="Playfair Display"/>
              <a:cs typeface="Playfair Display"/>
              <a:sym typeface="Playfair Displa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13"/>
                                        </p:tgtEl>
                                        <p:attrNameLst>
                                          <p:attrName>style.visibility</p:attrName>
                                        </p:attrNameLst>
                                      </p:cBhvr>
                                      <p:to>
                                        <p:strVal val="visible"/>
                                      </p:to>
                                    </p:set>
                                    <p:anim calcmode="lin" valueType="num">
                                      <p:cBhvr additive="base">
                                        <p:cTn dur="500"/>
                                        <p:tgtEl>
                                          <p:spTgt spid="21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14"/>
                                        </p:tgtEl>
                                        <p:attrNameLst>
                                          <p:attrName>style.visibility</p:attrName>
                                        </p:attrNameLst>
                                      </p:cBhvr>
                                      <p:to>
                                        <p:strVal val="visible"/>
                                      </p:to>
                                    </p:set>
                                    <p:anim calcmode="lin" valueType="num">
                                      <p:cBhvr additive="base">
                                        <p:cTn dur="500"/>
                                        <p:tgtEl>
                                          <p:spTgt spid="21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5"/>
                                        </p:tgtEl>
                                        <p:attrNameLst>
                                          <p:attrName>style.visibility</p:attrName>
                                        </p:attrNameLst>
                                      </p:cBhvr>
                                      <p:to>
                                        <p:strVal val="visible"/>
                                      </p:to>
                                    </p:set>
                                    <p:anim calcmode="lin" valueType="num">
                                      <p:cBhvr additive="base">
                                        <p:cTn dur="500"/>
                                        <p:tgtEl>
                                          <p:spTgt spid="21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6"/>
                                        </p:tgtEl>
                                        <p:attrNameLst>
                                          <p:attrName>style.visibility</p:attrName>
                                        </p:attrNameLst>
                                      </p:cBhvr>
                                      <p:to>
                                        <p:strVal val="visible"/>
                                      </p:to>
                                    </p:set>
                                    <p:anim calcmode="lin" valueType="num">
                                      <p:cBhvr additive="base">
                                        <p:cTn dur="500"/>
                                        <p:tgtEl>
                                          <p:spTgt spid="21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7"/>
                                        </p:tgtEl>
                                        <p:attrNameLst>
                                          <p:attrName>style.visibility</p:attrName>
                                        </p:attrNameLst>
                                      </p:cBhvr>
                                      <p:to>
                                        <p:strVal val="visible"/>
                                      </p:to>
                                    </p:set>
                                    <p:anim calcmode="lin" valueType="num">
                                      <p:cBhvr additive="base">
                                        <p:cTn dur="500"/>
                                        <p:tgtEl>
                                          <p:spTgt spid="21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26"/>
                                        </p:tgtEl>
                                        <p:attrNameLst>
                                          <p:attrName>style.visibility</p:attrName>
                                        </p:attrNameLst>
                                      </p:cBhvr>
                                      <p:to>
                                        <p:strVal val="visible"/>
                                      </p:to>
                                    </p:set>
                                    <p:anim calcmode="lin" valueType="num">
                                      <p:cBhvr additive="base">
                                        <p:cTn dur="500"/>
                                        <p:tgtEl>
                                          <p:spTgt spid="22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18"/>
                                        </p:tgtEl>
                                        <p:attrNameLst>
                                          <p:attrName>style.visibility</p:attrName>
                                        </p:attrNameLst>
                                      </p:cBhvr>
                                      <p:to>
                                        <p:strVal val="visible"/>
                                      </p:to>
                                    </p:set>
                                    <p:anim calcmode="lin" valueType="num">
                                      <p:cBhvr additive="base">
                                        <p:cTn dur="500"/>
                                        <p:tgtEl>
                                          <p:spTgt spid="21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19"/>
                                        </p:tgtEl>
                                        <p:attrNameLst>
                                          <p:attrName>style.visibility</p:attrName>
                                        </p:attrNameLst>
                                      </p:cBhvr>
                                      <p:to>
                                        <p:strVal val="visible"/>
                                      </p:to>
                                    </p:set>
                                    <p:anim calcmode="lin" valueType="num">
                                      <p:cBhvr additive="base">
                                        <p:cTn dur="500"/>
                                        <p:tgtEl>
                                          <p:spTgt spid="21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221"/>
                                        </p:tgtEl>
                                        <p:attrNameLst>
                                          <p:attrName>style.visibility</p:attrName>
                                        </p:attrNameLst>
                                      </p:cBhvr>
                                      <p:to>
                                        <p:strVal val="visible"/>
                                      </p:to>
                                    </p:set>
                                    <p:anim calcmode="lin" valueType="num">
                                      <p:cBhvr additive="base">
                                        <p:cTn dur="500"/>
                                        <p:tgtEl>
                                          <p:spTgt spid="22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220"/>
                                        </p:tgtEl>
                                        <p:attrNameLst>
                                          <p:attrName>style.visibility</p:attrName>
                                        </p:attrNameLst>
                                      </p:cBhvr>
                                      <p:to>
                                        <p:strVal val="visible"/>
                                      </p:to>
                                    </p:set>
                                    <p:anim calcmode="lin" valueType="num">
                                      <p:cBhvr additive="base">
                                        <p:cTn dur="500"/>
                                        <p:tgtEl>
                                          <p:spTgt spid="22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27"/>
                                        </p:tgtEl>
                                        <p:attrNameLst>
                                          <p:attrName>style.visibility</p:attrName>
                                        </p:attrNameLst>
                                      </p:cBhvr>
                                      <p:to>
                                        <p:strVal val="visible"/>
                                      </p:to>
                                    </p:set>
                                    <p:anim calcmode="lin" valueType="num">
                                      <p:cBhvr additive="base">
                                        <p:cTn dur="500"/>
                                        <p:tgtEl>
                                          <p:spTgt spid="22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22"/>
                                        </p:tgtEl>
                                        <p:attrNameLst>
                                          <p:attrName>style.visibility</p:attrName>
                                        </p:attrNameLst>
                                      </p:cBhvr>
                                      <p:to>
                                        <p:strVal val="visible"/>
                                      </p:to>
                                    </p:set>
                                    <p:anim calcmode="lin" valueType="num">
                                      <p:cBhvr additive="base">
                                        <p:cTn dur="500"/>
                                        <p:tgtEl>
                                          <p:spTgt spid="2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4"/>
                                        </p:tgtEl>
                                        <p:attrNameLst>
                                          <p:attrName>style.visibility</p:attrName>
                                        </p:attrNameLst>
                                      </p:cBhvr>
                                      <p:to>
                                        <p:strVal val="visible"/>
                                      </p:to>
                                    </p:set>
                                    <p:anim calcmode="lin" valueType="num">
                                      <p:cBhvr additive="base">
                                        <p:cTn dur="500"/>
                                        <p:tgtEl>
                                          <p:spTgt spid="22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3"/>
                                        </p:tgtEl>
                                        <p:attrNameLst>
                                          <p:attrName>style.visibility</p:attrName>
                                        </p:attrNameLst>
                                      </p:cBhvr>
                                      <p:to>
                                        <p:strVal val="visible"/>
                                      </p:to>
                                    </p:set>
                                    <p:anim calcmode="lin" valueType="num">
                                      <p:cBhvr additive="base">
                                        <p:cTn dur="500"/>
                                        <p:tgtEl>
                                          <p:spTgt spid="22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5"/>
                                        </p:tgtEl>
                                        <p:attrNameLst>
                                          <p:attrName>style.visibility</p:attrName>
                                        </p:attrNameLst>
                                      </p:cBhvr>
                                      <p:to>
                                        <p:strVal val="visible"/>
                                      </p:to>
                                    </p:set>
                                    <p:anim calcmode="lin" valueType="num">
                                      <p:cBhvr additive="base">
                                        <p:cTn dur="500"/>
                                        <p:tgtEl>
                                          <p:spTgt spid="22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232" name="Shape 232"/>
        <p:cNvGrpSpPr/>
        <p:nvPr/>
      </p:nvGrpSpPr>
      <p:grpSpPr>
        <a:xfrm>
          <a:off x="0" y="0"/>
          <a:ext cx="0" cy="0"/>
          <a:chOff x="0" y="0"/>
          <a:chExt cx="0" cy="0"/>
        </a:xfrm>
      </p:grpSpPr>
      <p:cxnSp>
        <p:nvCxnSpPr>
          <p:cNvPr id="233" name="Shape 233"/>
          <p:cNvCxnSpPr/>
          <p:nvPr/>
        </p:nvCxnSpPr>
        <p:spPr>
          <a:xfrm flipH="1" rot="10800000">
            <a:off x="0" y="3170075"/>
            <a:ext cx="1250760" cy="1"/>
          </a:xfrm>
          <a:prstGeom prst="straightConnector1">
            <a:avLst/>
          </a:prstGeom>
          <a:noFill/>
          <a:ln cap="flat" cmpd="sng" w="12700">
            <a:solidFill>
              <a:schemeClr val="lt1"/>
            </a:solidFill>
            <a:prstDash val="solid"/>
            <a:miter lim="800000"/>
            <a:headEnd len="sm" w="sm" type="none"/>
            <a:tailEnd len="sm" w="sm" type="none"/>
          </a:ln>
        </p:spPr>
      </p:cxnSp>
      <p:sp>
        <p:nvSpPr>
          <p:cNvPr id="234" name="Shape 234"/>
          <p:cNvSpPr txBox="1"/>
          <p:nvPr/>
        </p:nvSpPr>
        <p:spPr>
          <a:xfrm>
            <a:off x="1444752" y="3000798"/>
            <a:ext cx="255069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16.00AM-17.00AM</a:t>
            </a:r>
            <a:endParaRPr sz="1600">
              <a:solidFill>
                <a:schemeClr val="lt1"/>
              </a:solidFill>
              <a:latin typeface="Montserrat"/>
              <a:ea typeface="Montserrat"/>
              <a:cs typeface="Montserrat"/>
              <a:sym typeface="Montserrat"/>
            </a:endParaRPr>
          </a:p>
        </p:txBody>
      </p:sp>
      <p:sp>
        <p:nvSpPr>
          <p:cNvPr id="235" name="Shape 235"/>
          <p:cNvSpPr/>
          <p:nvPr/>
        </p:nvSpPr>
        <p:spPr>
          <a:xfrm>
            <a:off x="1444752" y="3601585"/>
            <a:ext cx="3236976" cy="2395728"/>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6" name="Shape 236"/>
          <p:cNvSpPr txBox="1"/>
          <p:nvPr/>
        </p:nvSpPr>
        <p:spPr>
          <a:xfrm>
            <a:off x="1679688" y="3919195"/>
            <a:ext cx="1697901"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2000">
                <a:solidFill>
                  <a:schemeClr val="lt1"/>
                </a:solidFill>
                <a:latin typeface="Playfair Display"/>
                <a:ea typeface="Playfair Display"/>
                <a:cs typeface="Playfair Display"/>
                <a:sym typeface="Playfair Display"/>
              </a:rPr>
              <a:t>Activity Four</a:t>
            </a:r>
            <a:endParaRPr b="1" i="1" sz="2000">
              <a:solidFill>
                <a:schemeClr val="lt1"/>
              </a:solidFill>
              <a:latin typeface="Playfair Display"/>
              <a:ea typeface="Playfair Display"/>
              <a:cs typeface="Playfair Display"/>
              <a:sym typeface="Playfair Display"/>
            </a:endParaRPr>
          </a:p>
        </p:txBody>
      </p:sp>
      <p:sp>
        <p:nvSpPr>
          <p:cNvPr id="237" name="Shape 237"/>
          <p:cNvSpPr txBox="1"/>
          <p:nvPr/>
        </p:nvSpPr>
        <p:spPr>
          <a:xfrm>
            <a:off x="1679688" y="4466731"/>
            <a:ext cx="2767104" cy="102540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Lorem ipsum dolor sit amet, </a:t>
            </a:r>
            <a:endParaRPr sz="1400">
              <a:solidFill>
                <a:schemeClr val="lt1"/>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consectetur adipiscing elit,</a:t>
            </a:r>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 sed do eiusmod tempor </a:t>
            </a:r>
            <a:endParaRPr sz="1400">
              <a:solidFill>
                <a:schemeClr val="lt1"/>
              </a:solidFill>
              <a:latin typeface="Montserrat"/>
              <a:ea typeface="Montserrat"/>
              <a:cs typeface="Montserrat"/>
              <a:sym typeface="Montserrat"/>
            </a:endParaRPr>
          </a:p>
        </p:txBody>
      </p:sp>
      <p:sp>
        <p:nvSpPr>
          <p:cNvPr id="238" name="Shape 238"/>
          <p:cNvSpPr txBox="1"/>
          <p:nvPr/>
        </p:nvSpPr>
        <p:spPr>
          <a:xfrm>
            <a:off x="5536038" y="3000798"/>
            <a:ext cx="256192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18.00AM-19.00PM</a:t>
            </a:r>
            <a:endParaRPr sz="1600">
              <a:solidFill>
                <a:schemeClr val="lt1"/>
              </a:solidFill>
              <a:latin typeface="Montserrat"/>
              <a:ea typeface="Montserrat"/>
              <a:cs typeface="Montserrat"/>
              <a:sym typeface="Montserrat"/>
            </a:endParaRPr>
          </a:p>
        </p:txBody>
      </p:sp>
      <p:sp>
        <p:nvSpPr>
          <p:cNvPr id="239" name="Shape 239"/>
          <p:cNvSpPr/>
          <p:nvPr/>
        </p:nvSpPr>
        <p:spPr>
          <a:xfrm>
            <a:off x="4980432" y="274320"/>
            <a:ext cx="3236976" cy="2395728"/>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 name="Shape 240"/>
          <p:cNvSpPr txBox="1"/>
          <p:nvPr/>
        </p:nvSpPr>
        <p:spPr>
          <a:xfrm>
            <a:off x="5306808" y="621154"/>
            <a:ext cx="1624163"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2000">
                <a:solidFill>
                  <a:schemeClr val="lt1"/>
                </a:solidFill>
                <a:latin typeface="Playfair Display"/>
                <a:ea typeface="Playfair Display"/>
                <a:cs typeface="Playfair Display"/>
                <a:sym typeface="Playfair Display"/>
              </a:rPr>
              <a:t>Activity Five</a:t>
            </a:r>
            <a:endParaRPr b="1" i="1" sz="2000">
              <a:solidFill>
                <a:schemeClr val="lt1"/>
              </a:solidFill>
              <a:latin typeface="Playfair Display"/>
              <a:ea typeface="Playfair Display"/>
              <a:cs typeface="Playfair Display"/>
              <a:sym typeface="Playfair Display"/>
            </a:endParaRPr>
          </a:p>
        </p:txBody>
      </p:sp>
      <p:sp>
        <p:nvSpPr>
          <p:cNvPr id="241" name="Shape 241"/>
          <p:cNvSpPr txBox="1"/>
          <p:nvPr/>
        </p:nvSpPr>
        <p:spPr>
          <a:xfrm>
            <a:off x="5306808" y="1168690"/>
            <a:ext cx="2767104" cy="102540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Lorem ipsum dolor sit amet, </a:t>
            </a:r>
            <a:endParaRPr sz="1400">
              <a:solidFill>
                <a:schemeClr val="lt1"/>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consectetur adipiscing elit,</a:t>
            </a:r>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 sed do eiusmod tempor </a:t>
            </a:r>
            <a:endParaRPr sz="1400">
              <a:solidFill>
                <a:schemeClr val="lt1"/>
              </a:solidFill>
              <a:latin typeface="Montserrat"/>
              <a:ea typeface="Montserrat"/>
              <a:cs typeface="Montserrat"/>
              <a:sym typeface="Montserrat"/>
            </a:endParaRPr>
          </a:p>
        </p:txBody>
      </p:sp>
      <p:sp>
        <p:nvSpPr>
          <p:cNvPr id="242" name="Shape 242"/>
          <p:cNvSpPr txBox="1"/>
          <p:nvPr/>
        </p:nvSpPr>
        <p:spPr>
          <a:xfrm>
            <a:off x="9611664" y="2925677"/>
            <a:ext cx="260199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20.00PM-21.00PM</a:t>
            </a:r>
            <a:endParaRPr sz="1600">
              <a:solidFill>
                <a:schemeClr val="lt1"/>
              </a:solidFill>
              <a:latin typeface="Montserrat"/>
              <a:ea typeface="Montserrat"/>
              <a:cs typeface="Montserrat"/>
              <a:sym typeface="Montserrat"/>
            </a:endParaRPr>
          </a:p>
        </p:txBody>
      </p:sp>
      <p:sp>
        <p:nvSpPr>
          <p:cNvPr id="243" name="Shape 243"/>
          <p:cNvSpPr/>
          <p:nvPr/>
        </p:nvSpPr>
        <p:spPr>
          <a:xfrm>
            <a:off x="8648273" y="3681539"/>
            <a:ext cx="3236976" cy="2395728"/>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 name="Shape 244"/>
          <p:cNvSpPr txBox="1"/>
          <p:nvPr/>
        </p:nvSpPr>
        <p:spPr>
          <a:xfrm>
            <a:off x="8974649" y="4028373"/>
            <a:ext cx="1513556"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2000">
                <a:solidFill>
                  <a:schemeClr val="lt1"/>
                </a:solidFill>
                <a:latin typeface="Playfair Display"/>
                <a:ea typeface="Playfair Display"/>
                <a:cs typeface="Playfair Display"/>
                <a:sym typeface="Playfair Display"/>
              </a:rPr>
              <a:t>Activity Six</a:t>
            </a:r>
            <a:endParaRPr b="1" i="1" sz="2000">
              <a:solidFill>
                <a:schemeClr val="lt1"/>
              </a:solidFill>
              <a:latin typeface="Playfair Display"/>
              <a:ea typeface="Playfair Display"/>
              <a:cs typeface="Playfair Display"/>
              <a:sym typeface="Playfair Display"/>
            </a:endParaRPr>
          </a:p>
        </p:txBody>
      </p:sp>
      <p:sp>
        <p:nvSpPr>
          <p:cNvPr id="245" name="Shape 245"/>
          <p:cNvSpPr txBox="1"/>
          <p:nvPr/>
        </p:nvSpPr>
        <p:spPr>
          <a:xfrm>
            <a:off x="8974649" y="4575909"/>
            <a:ext cx="2767104" cy="102540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Lorem ipsum dolor sit amet, </a:t>
            </a:r>
            <a:endParaRPr sz="1400">
              <a:solidFill>
                <a:schemeClr val="lt1"/>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consectetur adipiscing elit,</a:t>
            </a:r>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 sed do eiusmod tempor </a:t>
            </a:r>
            <a:endParaRPr sz="1400">
              <a:solidFill>
                <a:schemeClr val="lt1"/>
              </a:solidFill>
              <a:latin typeface="Montserrat"/>
              <a:ea typeface="Montserrat"/>
              <a:cs typeface="Montserrat"/>
              <a:sym typeface="Montserrat"/>
            </a:endParaRPr>
          </a:p>
        </p:txBody>
      </p:sp>
      <p:cxnSp>
        <p:nvCxnSpPr>
          <p:cNvPr id="246" name="Shape 246"/>
          <p:cNvCxnSpPr/>
          <p:nvPr/>
        </p:nvCxnSpPr>
        <p:spPr>
          <a:xfrm flipH="1" rot="10800000">
            <a:off x="4100825" y="3170075"/>
            <a:ext cx="1250760" cy="1"/>
          </a:xfrm>
          <a:prstGeom prst="straightConnector1">
            <a:avLst/>
          </a:prstGeom>
          <a:noFill/>
          <a:ln cap="flat" cmpd="sng" w="12700">
            <a:solidFill>
              <a:schemeClr val="lt1"/>
            </a:solidFill>
            <a:prstDash val="solid"/>
            <a:miter lim="800000"/>
            <a:headEnd len="sm" w="sm" type="none"/>
            <a:tailEnd len="sm" w="sm" type="none"/>
          </a:ln>
        </p:spPr>
      </p:cxnSp>
      <p:cxnSp>
        <p:nvCxnSpPr>
          <p:cNvPr id="247" name="Shape 247"/>
          <p:cNvCxnSpPr/>
          <p:nvPr/>
        </p:nvCxnSpPr>
        <p:spPr>
          <a:xfrm flipH="1" rot="10800000">
            <a:off x="8217408" y="3128213"/>
            <a:ext cx="1250760" cy="1"/>
          </a:xfrm>
          <a:prstGeom prst="straightConnector1">
            <a:avLst/>
          </a:prstGeom>
          <a:noFill/>
          <a:ln cap="flat" cmpd="sng" w="12700">
            <a:solidFill>
              <a:schemeClr val="lt1"/>
            </a:solidFill>
            <a:prstDash val="solid"/>
            <a:miter lim="800000"/>
            <a:headEnd len="sm" w="sm" type="none"/>
            <a:tailEnd len="sm" w="sm" type="none"/>
          </a:ln>
        </p:spPr>
      </p:cxnSp>
      <p:sp>
        <p:nvSpPr>
          <p:cNvPr id="248" name="Shape 248"/>
          <p:cNvSpPr txBox="1"/>
          <p:nvPr/>
        </p:nvSpPr>
        <p:spPr>
          <a:xfrm>
            <a:off x="819868" y="437384"/>
            <a:ext cx="1882600"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3600">
                <a:solidFill>
                  <a:schemeClr val="lt1"/>
                </a:solidFill>
                <a:latin typeface="Playfair Display"/>
                <a:ea typeface="Playfair Display"/>
                <a:cs typeface="Playfair Display"/>
                <a:sym typeface="Playfair Display"/>
              </a:rPr>
              <a:t>FHSYN.</a:t>
            </a:r>
            <a:endParaRPr b="1" sz="3600">
              <a:solidFill>
                <a:schemeClr val="lt1"/>
              </a:solidFill>
              <a:latin typeface="Playfair Display"/>
              <a:ea typeface="Playfair Display"/>
              <a:cs typeface="Playfair Display"/>
              <a:sym typeface="Playfair Displa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33"/>
                                        </p:tgtEl>
                                        <p:attrNameLst>
                                          <p:attrName>style.visibility</p:attrName>
                                        </p:attrNameLst>
                                      </p:cBhvr>
                                      <p:to>
                                        <p:strVal val="visible"/>
                                      </p:to>
                                    </p:set>
                                    <p:anim calcmode="lin" valueType="num">
                                      <p:cBhvr additive="base">
                                        <p:cTn dur="500"/>
                                        <p:tgtEl>
                                          <p:spTgt spid="23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34"/>
                                        </p:tgtEl>
                                        <p:attrNameLst>
                                          <p:attrName>style.visibility</p:attrName>
                                        </p:attrNameLst>
                                      </p:cBhvr>
                                      <p:to>
                                        <p:strVal val="visible"/>
                                      </p:to>
                                    </p:set>
                                    <p:anim calcmode="lin" valueType="num">
                                      <p:cBhvr additive="base">
                                        <p:cTn dur="500"/>
                                        <p:tgtEl>
                                          <p:spTgt spid="23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5"/>
                                        </p:tgtEl>
                                        <p:attrNameLst>
                                          <p:attrName>style.visibility</p:attrName>
                                        </p:attrNameLst>
                                      </p:cBhvr>
                                      <p:to>
                                        <p:strVal val="visible"/>
                                      </p:to>
                                    </p:set>
                                    <p:anim calcmode="lin" valueType="num">
                                      <p:cBhvr additive="base">
                                        <p:cTn dur="500"/>
                                        <p:tgtEl>
                                          <p:spTgt spid="23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6"/>
                                        </p:tgtEl>
                                        <p:attrNameLst>
                                          <p:attrName>style.visibility</p:attrName>
                                        </p:attrNameLst>
                                      </p:cBhvr>
                                      <p:to>
                                        <p:strVal val="visible"/>
                                      </p:to>
                                    </p:set>
                                    <p:anim calcmode="lin" valueType="num">
                                      <p:cBhvr additive="base">
                                        <p:cTn dur="500"/>
                                        <p:tgtEl>
                                          <p:spTgt spid="23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7"/>
                                        </p:tgtEl>
                                        <p:attrNameLst>
                                          <p:attrName>style.visibility</p:attrName>
                                        </p:attrNameLst>
                                      </p:cBhvr>
                                      <p:to>
                                        <p:strVal val="visible"/>
                                      </p:to>
                                    </p:set>
                                    <p:anim calcmode="lin" valueType="num">
                                      <p:cBhvr additive="base">
                                        <p:cTn dur="500"/>
                                        <p:tgtEl>
                                          <p:spTgt spid="2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46"/>
                                        </p:tgtEl>
                                        <p:attrNameLst>
                                          <p:attrName>style.visibility</p:attrName>
                                        </p:attrNameLst>
                                      </p:cBhvr>
                                      <p:to>
                                        <p:strVal val="visible"/>
                                      </p:to>
                                    </p:set>
                                    <p:anim calcmode="lin" valueType="num">
                                      <p:cBhvr additive="base">
                                        <p:cTn dur="500"/>
                                        <p:tgtEl>
                                          <p:spTgt spid="24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38"/>
                                        </p:tgtEl>
                                        <p:attrNameLst>
                                          <p:attrName>style.visibility</p:attrName>
                                        </p:attrNameLst>
                                      </p:cBhvr>
                                      <p:to>
                                        <p:strVal val="visible"/>
                                      </p:to>
                                    </p:set>
                                    <p:anim calcmode="lin" valueType="num">
                                      <p:cBhvr additive="base">
                                        <p:cTn dur="500"/>
                                        <p:tgtEl>
                                          <p:spTgt spid="23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39"/>
                                        </p:tgtEl>
                                        <p:attrNameLst>
                                          <p:attrName>style.visibility</p:attrName>
                                        </p:attrNameLst>
                                      </p:cBhvr>
                                      <p:to>
                                        <p:strVal val="visible"/>
                                      </p:to>
                                    </p:set>
                                    <p:anim calcmode="lin" valueType="num">
                                      <p:cBhvr additive="base">
                                        <p:cTn dur="500"/>
                                        <p:tgtEl>
                                          <p:spTgt spid="23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241"/>
                                        </p:tgtEl>
                                        <p:attrNameLst>
                                          <p:attrName>style.visibility</p:attrName>
                                        </p:attrNameLst>
                                      </p:cBhvr>
                                      <p:to>
                                        <p:strVal val="visible"/>
                                      </p:to>
                                    </p:set>
                                    <p:anim calcmode="lin" valueType="num">
                                      <p:cBhvr additive="base">
                                        <p:cTn dur="500"/>
                                        <p:tgtEl>
                                          <p:spTgt spid="24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240"/>
                                        </p:tgtEl>
                                        <p:attrNameLst>
                                          <p:attrName>style.visibility</p:attrName>
                                        </p:attrNameLst>
                                      </p:cBhvr>
                                      <p:to>
                                        <p:strVal val="visible"/>
                                      </p:to>
                                    </p:set>
                                    <p:anim calcmode="lin" valueType="num">
                                      <p:cBhvr additive="base">
                                        <p:cTn dur="500"/>
                                        <p:tgtEl>
                                          <p:spTgt spid="2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47"/>
                                        </p:tgtEl>
                                        <p:attrNameLst>
                                          <p:attrName>style.visibility</p:attrName>
                                        </p:attrNameLst>
                                      </p:cBhvr>
                                      <p:to>
                                        <p:strVal val="visible"/>
                                      </p:to>
                                    </p:set>
                                    <p:anim calcmode="lin" valueType="num">
                                      <p:cBhvr additive="base">
                                        <p:cTn dur="500"/>
                                        <p:tgtEl>
                                          <p:spTgt spid="24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42"/>
                                        </p:tgtEl>
                                        <p:attrNameLst>
                                          <p:attrName>style.visibility</p:attrName>
                                        </p:attrNameLst>
                                      </p:cBhvr>
                                      <p:to>
                                        <p:strVal val="visible"/>
                                      </p:to>
                                    </p:set>
                                    <p:anim calcmode="lin" valueType="num">
                                      <p:cBhvr additive="base">
                                        <p:cTn dur="500"/>
                                        <p:tgtEl>
                                          <p:spTgt spid="24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4"/>
                                        </p:tgtEl>
                                        <p:attrNameLst>
                                          <p:attrName>style.visibility</p:attrName>
                                        </p:attrNameLst>
                                      </p:cBhvr>
                                      <p:to>
                                        <p:strVal val="visible"/>
                                      </p:to>
                                    </p:set>
                                    <p:anim calcmode="lin" valueType="num">
                                      <p:cBhvr additive="base">
                                        <p:cTn dur="500"/>
                                        <p:tgtEl>
                                          <p:spTgt spid="24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43"/>
                                        </p:tgtEl>
                                        <p:attrNameLst>
                                          <p:attrName>style.visibility</p:attrName>
                                        </p:attrNameLst>
                                      </p:cBhvr>
                                      <p:to>
                                        <p:strVal val="visible"/>
                                      </p:to>
                                    </p:set>
                                    <p:anim calcmode="lin" valueType="num">
                                      <p:cBhvr additive="base">
                                        <p:cTn dur="500"/>
                                        <p:tgtEl>
                                          <p:spTgt spid="24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45"/>
                                        </p:tgtEl>
                                        <p:attrNameLst>
                                          <p:attrName>style.visibility</p:attrName>
                                        </p:attrNameLst>
                                      </p:cBhvr>
                                      <p:to>
                                        <p:strVal val="visible"/>
                                      </p:to>
                                    </p:set>
                                    <p:anim calcmode="lin" valueType="num">
                                      <p:cBhvr additive="base">
                                        <p:cTn dur="500"/>
                                        <p:tgtEl>
                                          <p:spTgt spid="24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252" name="Shape 252"/>
        <p:cNvGrpSpPr/>
        <p:nvPr/>
      </p:nvGrpSpPr>
      <p:grpSpPr>
        <a:xfrm>
          <a:off x="0" y="0"/>
          <a:ext cx="0" cy="0"/>
          <a:chOff x="0" y="0"/>
          <a:chExt cx="0" cy="0"/>
        </a:xfrm>
      </p:grpSpPr>
      <p:cxnSp>
        <p:nvCxnSpPr>
          <p:cNvPr id="253" name="Shape 253"/>
          <p:cNvCxnSpPr/>
          <p:nvPr/>
        </p:nvCxnSpPr>
        <p:spPr>
          <a:xfrm flipH="1" rot="10800000">
            <a:off x="0" y="3170075"/>
            <a:ext cx="1250760" cy="1"/>
          </a:xfrm>
          <a:prstGeom prst="straightConnector1">
            <a:avLst/>
          </a:prstGeom>
          <a:noFill/>
          <a:ln cap="flat" cmpd="sng" w="12700">
            <a:solidFill>
              <a:schemeClr val="lt1"/>
            </a:solidFill>
            <a:prstDash val="solid"/>
            <a:miter lim="800000"/>
            <a:headEnd len="sm" w="sm" type="none"/>
            <a:tailEnd len="sm" w="sm" type="none"/>
          </a:ln>
        </p:spPr>
      </p:cxnSp>
      <p:sp>
        <p:nvSpPr>
          <p:cNvPr id="254" name="Shape 254"/>
          <p:cNvSpPr txBox="1"/>
          <p:nvPr/>
        </p:nvSpPr>
        <p:spPr>
          <a:xfrm>
            <a:off x="1444752" y="3000798"/>
            <a:ext cx="262443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22.00AM-23.00AM</a:t>
            </a:r>
            <a:endParaRPr sz="1600">
              <a:solidFill>
                <a:schemeClr val="lt1"/>
              </a:solidFill>
              <a:latin typeface="Montserrat"/>
              <a:ea typeface="Montserrat"/>
              <a:cs typeface="Montserrat"/>
              <a:sym typeface="Montserrat"/>
            </a:endParaRPr>
          </a:p>
        </p:txBody>
      </p:sp>
      <p:sp>
        <p:nvSpPr>
          <p:cNvPr id="255" name="Shape 255"/>
          <p:cNvSpPr/>
          <p:nvPr/>
        </p:nvSpPr>
        <p:spPr>
          <a:xfrm>
            <a:off x="1444752" y="3601585"/>
            <a:ext cx="3236976" cy="2395728"/>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6" name="Shape 256"/>
          <p:cNvSpPr txBox="1"/>
          <p:nvPr/>
        </p:nvSpPr>
        <p:spPr>
          <a:xfrm>
            <a:off x="1679688" y="3919195"/>
            <a:ext cx="1816523"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2000">
                <a:solidFill>
                  <a:schemeClr val="lt1"/>
                </a:solidFill>
                <a:latin typeface="Playfair Display"/>
                <a:ea typeface="Playfair Display"/>
                <a:cs typeface="Playfair Display"/>
                <a:sym typeface="Playfair Display"/>
              </a:rPr>
              <a:t>Activity Seven</a:t>
            </a:r>
            <a:endParaRPr b="1" i="1" sz="2000">
              <a:solidFill>
                <a:schemeClr val="lt1"/>
              </a:solidFill>
              <a:latin typeface="Playfair Display"/>
              <a:ea typeface="Playfair Display"/>
              <a:cs typeface="Playfair Display"/>
              <a:sym typeface="Playfair Display"/>
            </a:endParaRPr>
          </a:p>
        </p:txBody>
      </p:sp>
      <p:sp>
        <p:nvSpPr>
          <p:cNvPr id="257" name="Shape 257"/>
          <p:cNvSpPr txBox="1"/>
          <p:nvPr/>
        </p:nvSpPr>
        <p:spPr>
          <a:xfrm>
            <a:off x="1679688" y="4466731"/>
            <a:ext cx="2767104" cy="102540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Lorem ipsum dolor sit amet, </a:t>
            </a:r>
            <a:endParaRPr sz="1400">
              <a:solidFill>
                <a:schemeClr val="lt1"/>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consectetur adipiscing elit,</a:t>
            </a:r>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 sed do eiusmod tempor </a:t>
            </a:r>
            <a:endParaRPr sz="1400">
              <a:solidFill>
                <a:schemeClr val="lt1"/>
              </a:solidFill>
              <a:latin typeface="Montserrat"/>
              <a:ea typeface="Montserrat"/>
              <a:cs typeface="Montserrat"/>
              <a:sym typeface="Montserrat"/>
            </a:endParaRPr>
          </a:p>
        </p:txBody>
      </p:sp>
      <p:sp>
        <p:nvSpPr>
          <p:cNvPr id="258" name="Shape 258"/>
          <p:cNvSpPr txBox="1"/>
          <p:nvPr/>
        </p:nvSpPr>
        <p:spPr>
          <a:xfrm>
            <a:off x="5536038" y="3000798"/>
            <a:ext cx="268374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24.00AM-00.00PM</a:t>
            </a:r>
            <a:endParaRPr sz="1600">
              <a:solidFill>
                <a:schemeClr val="lt1"/>
              </a:solidFill>
              <a:latin typeface="Montserrat"/>
              <a:ea typeface="Montserrat"/>
              <a:cs typeface="Montserrat"/>
              <a:sym typeface="Montserrat"/>
            </a:endParaRPr>
          </a:p>
        </p:txBody>
      </p:sp>
      <p:sp>
        <p:nvSpPr>
          <p:cNvPr id="259" name="Shape 259"/>
          <p:cNvSpPr/>
          <p:nvPr/>
        </p:nvSpPr>
        <p:spPr>
          <a:xfrm>
            <a:off x="4980432" y="274320"/>
            <a:ext cx="3236976" cy="2395728"/>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0" name="Shape 260"/>
          <p:cNvSpPr txBox="1"/>
          <p:nvPr/>
        </p:nvSpPr>
        <p:spPr>
          <a:xfrm>
            <a:off x="5306808" y="621154"/>
            <a:ext cx="1736373"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2000">
                <a:solidFill>
                  <a:schemeClr val="lt1"/>
                </a:solidFill>
                <a:latin typeface="Playfair Display"/>
                <a:ea typeface="Playfair Display"/>
                <a:cs typeface="Playfair Display"/>
                <a:sym typeface="Playfair Display"/>
              </a:rPr>
              <a:t>Activity Eight</a:t>
            </a:r>
            <a:endParaRPr b="1" i="1" sz="2000">
              <a:solidFill>
                <a:schemeClr val="lt1"/>
              </a:solidFill>
              <a:latin typeface="Playfair Display"/>
              <a:ea typeface="Playfair Display"/>
              <a:cs typeface="Playfair Display"/>
              <a:sym typeface="Playfair Display"/>
            </a:endParaRPr>
          </a:p>
        </p:txBody>
      </p:sp>
      <p:sp>
        <p:nvSpPr>
          <p:cNvPr id="261" name="Shape 261"/>
          <p:cNvSpPr txBox="1"/>
          <p:nvPr/>
        </p:nvSpPr>
        <p:spPr>
          <a:xfrm>
            <a:off x="5306808" y="1168690"/>
            <a:ext cx="2767104" cy="102540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Lorem ipsum dolor sit amet, </a:t>
            </a:r>
            <a:endParaRPr sz="1400">
              <a:solidFill>
                <a:schemeClr val="lt1"/>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consectetur adipiscing elit,</a:t>
            </a:r>
            <a:endParaRPr/>
          </a:p>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 sed do eiusmod tempor </a:t>
            </a:r>
            <a:endParaRPr sz="1400">
              <a:solidFill>
                <a:schemeClr val="lt1"/>
              </a:solidFill>
              <a:latin typeface="Montserrat"/>
              <a:ea typeface="Montserrat"/>
              <a:cs typeface="Montserrat"/>
              <a:sym typeface="Montserrat"/>
            </a:endParaRPr>
          </a:p>
        </p:txBody>
      </p:sp>
      <p:sp>
        <p:nvSpPr>
          <p:cNvPr id="262" name="Shape 262"/>
          <p:cNvSpPr txBox="1"/>
          <p:nvPr/>
        </p:nvSpPr>
        <p:spPr>
          <a:xfrm>
            <a:off x="9611664" y="2925677"/>
            <a:ext cx="11304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FINISH</a:t>
            </a:r>
            <a:endParaRPr sz="1600">
              <a:solidFill>
                <a:schemeClr val="lt1"/>
              </a:solidFill>
              <a:latin typeface="Montserrat"/>
              <a:ea typeface="Montserrat"/>
              <a:cs typeface="Montserrat"/>
              <a:sym typeface="Montserrat"/>
            </a:endParaRPr>
          </a:p>
        </p:txBody>
      </p:sp>
      <p:cxnSp>
        <p:nvCxnSpPr>
          <p:cNvPr id="263" name="Shape 263"/>
          <p:cNvCxnSpPr/>
          <p:nvPr/>
        </p:nvCxnSpPr>
        <p:spPr>
          <a:xfrm flipH="1" rot="10800000">
            <a:off x="4100825" y="3170075"/>
            <a:ext cx="1250760" cy="1"/>
          </a:xfrm>
          <a:prstGeom prst="straightConnector1">
            <a:avLst/>
          </a:prstGeom>
          <a:noFill/>
          <a:ln cap="flat" cmpd="sng" w="12700">
            <a:solidFill>
              <a:schemeClr val="lt1"/>
            </a:solidFill>
            <a:prstDash val="solid"/>
            <a:miter lim="800000"/>
            <a:headEnd len="sm" w="sm" type="none"/>
            <a:tailEnd len="sm" w="sm" type="none"/>
          </a:ln>
        </p:spPr>
      </p:cxnSp>
      <p:cxnSp>
        <p:nvCxnSpPr>
          <p:cNvPr id="264" name="Shape 264"/>
          <p:cNvCxnSpPr/>
          <p:nvPr/>
        </p:nvCxnSpPr>
        <p:spPr>
          <a:xfrm flipH="1" rot="10800000">
            <a:off x="8217408" y="3128213"/>
            <a:ext cx="1250760" cy="1"/>
          </a:xfrm>
          <a:prstGeom prst="straightConnector1">
            <a:avLst/>
          </a:prstGeom>
          <a:noFill/>
          <a:ln cap="flat" cmpd="sng" w="12700">
            <a:solidFill>
              <a:schemeClr val="lt1"/>
            </a:solidFill>
            <a:prstDash val="solid"/>
            <a:miter lim="800000"/>
            <a:headEnd len="sm" w="sm" type="none"/>
            <a:tailEnd len="sm" w="sm" type="none"/>
          </a:ln>
        </p:spPr>
      </p:cxnSp>
      <p:sp>
        <p:nvSpPr>
          <p:cNvPr id="265" name="Shape 265"/>
          <p:cNvSpPr txBox="1"/>
          <p:nvPr/>
        </p:nvSpPr>
        <p:spPr>
          <a:xfrm>
            <a:off x="819868" y="437384"/>
            <a:ext cx="1882600"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3600">
                <a:solidFill>
                  <a:schemeClr val="lt1"/>
                </a:solidFill>
                <a:latin typeface="Playfair Display"/>
                <a:ea typeface="Playfair Display"/>
                <a:cs typeface="Playfair Display"/>
                <a:sym typeface="Playfair Display"/>
              </a:rPr>
              <a:t>FHSYN.</a:t>
            </a:r>
            <a:endParaRPr b="1" sz="3600">
              <a:solidFill>
                <a:schemeClr val="lt1"/>
              </a:solidFill>
              <a:latin typeface="Playfair Display"/>
              <a:ea typeface="Playfair Display"/>
              <a:cs typeface="Playfair Display"/>
              <a:sym typeface="Playfair Displa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53"/>
                                        </p:tgtEl>
                                        <p:attrNameLst>
                                          <p:attrName>style.visibility</p:attrName>
                                        </p:attrNameLst>
                                      </p:cBhvr>
                                      <p:to>
                                        <p:strVal val="visible"/>
                                      </p:to>
                                    </p:set>
                                    <p:anim calcmode="lin" valueType="num">
                                      <p:cBhvr additive="base">
                                        <p:cTn dur="500"/>
                                        <p:tgtEl>
                                          <p:spTgt spid="25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54"/>
                                        </p:tgtEl>
                                        <p:attrNameLst>
                                          <p:attrName>style.visibility</p:attrName>
                                        </p:attrNameLst>
                                      </p:cBhvr>
                                      <p:to>
                                        <p:strVal val="visible"/>
                                      </p:to>
                                    </p:set>
                                    <p:anim calcmode="lin" valueType="num">
                                      <p:cBhvr additive="base">
                                        <p:cTn dur="500"/>
                                        <p:tgtEl>
                                          <p:spTgt spid="25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5"/>
                                        </p:tgtEl>
                                        <p:attrNameLst>
                                          <p:attrName>style.visibility</p:attrName>
                                        </p:attrNameLst>
                                      </p:cBhvr>
                                      <p:to>
                                        <p:strVal val="visible"/>
                                      </p:to>
                                    </p:set>
                                    <p:anim calcmode="lin" valueType="num">
                                      <p:cBhvr additive="base">
                                        <p:cTn dur="500"/>
                                        <p:tgtEl>
                                          <p:spTgt spid="25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56"/>
                                        </p:tgtEl>
                                        <p:attrNameLst>
                                          <p:attrName>style.visibility</p:attrName>
                                        </p:attrNameLst>
                                      </p:cBhvr>
                                      <p:to>
                                        <p:strVal val="visible"/>
                                      </p:to>
                                    </p:set>
                                    <p:anim calcmode="lin" valueType="num">
                                      <p:cBhvr additive="base">
                                        <p:cTn dur="500"/>
                                        <p:tgtEl>
                                          <p:spTgt spid="25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57"/>
                                        </p:tgtEl>
                                        <p:attrNameLst>
                                          <p:attrName>style.visibility</p:attrName>
                                        </p:attrNameLst>
                                      </p:cBhvr>
                                      <p:to>
                                        <p:strVal val="visible"/>
                                      </p:to>
                                    </p:set>
                                    <p:anim calcmode="lin" valueType="num">
                                      <p:cBhvr additive="base">
                                        <p:cTn dur="500"/>
                                        <p:tgtEl>
                                          <p:spTgt spid="25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63"/>
                                        </p:tgtEl>
                                        <p:attrNameLst>
                                          <p:attrName>style.visibility</p:attrName>
                                        </p:attrNameLst>
                                      </p:cBhvr>
                                      <p:to>
                                        <p:strVal val="visible"/>
                                      </p:to>
                                    </p:set>
                                    <p:anim calcmode="lin" valueType="num">
                                      <p:cBhvr additive="base">
                                        <p:cTn dur="500"/>
                                        <p:tgtEl>
                                          <p:spTgt spid="26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58"/>
                                        </p:tgtEl>
                                        <p:attrNameLst>
                                          <p:attrName>style.visibility</p:attrName>
                                        </p:attrNameLst>
                                      </p:cBhvr>
                                      <p:to>
                                        <p:strVal val="visible"/>
                                      </p:to>
                                    </p:set>
                                    <p:anim calcmode="lin" valueType="num">
                                      <p:cBhvr additive="base">
                                        <p:cTn dur="500"/>
                                        <p:tgtEl>
                                          <p:spTgt spid="25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59"/>
                                        </p:tgtEl>
                                        <p:attrNameLst>
                                          <p:attrName>style.visibility</p:attrName>
                                        </p:attrNameLst>
                                      </p:cBhvr>
                                      <p:to>
                                        <p:strVal val="visible"/>
                                      </p:to>
                                    </p:set>
                                    <p:anim calcmode="lin" valueType="num">
                                      <p:cBhvr additive="base">
                                        <p:cTn dur="500"/>
                                        <p:tgtEl>
                                          <p:spTgt spid="25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261"/>
                                        </p:tgtEl>
                                        <p:attrNameLst>
                                          <p:attrName>style.visibility</p:attrName>
                                        </p:attrNameLst>
                                      </p:cBhvr>
                                      <p:to>
                                        <p:strVal val="visible"/>
                                      </p:to>
                                    </p:set>
                                    <p:anim calcmode="lin" valueType="num">
                                      <p:cBhvr additive="base">
                                        <p:cTn dur="500"/>
                                        <p:tgtEl>
                                          <p:spTgt spid="26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260"/>
                                        </p:tgtEl>
                                        <p:attrNameLst>
                                          <p:attrName>style.visibility</p:attrName>
                                        </p:attrNameLst>
                                      </p:cBhvr>
                                      <p:to>
                                        <p:strVal val="visible"/>
                                      </p:to>
                                    </p:set>
                                    <p:anim calcmode="lin" valueType="num">
                                      <p:cBhvr additive="base">
                                        <p:cTn dur="500"/>
                                        <p:tgtEl>
                                          <p:spTgt spid="2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64"/>
                                        </p:tgtEl>
                                        <p:attrNameLst>
                                          <p:attrName>style.visibility</p:attrName>
                                        </p:attrNameLst>
                                      </p:cBhvr>
                                      <p:to>
                                        <p:strVal val="visible"/>
                                      </p:to>
                                    </p:set>
                                    <p:anim calcmode="lin" valueType="num">
                                      <p:cBhvr additive="base">
                                        <p:cTn dur="500"/>
                                        <p:tgtEl>
                                          <p:spTgt spid="26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62"/>
                                        </p:tgtEl>
                                        <p:attrNameLst>
                                          <p:attrName>style.visibility</p:attrName>
                                        </p:attrNameLst>
                                      </p:cBhvr>
                                      <p:to>
                                        <p:strVal val="visible"/>
                                      </p:to>
                                    </p:set>
                                    <p:anim calcmode="lin" valueType="num">
                                      <p:cBhvr additive="base">
                                        <p:cTn dur="500"/>
                                        <p:tgtEl>
                                          <p:spTgt spid="262"/>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269" name="Shape 269"/>
        <p:cNvGrpSpPr/>
        <p:nvPr/>
      </p:nvGrpSpPr>
      <p:grpSpPr>
        <a:xfrm>
          <a:off x="0" y="0"/>
          <a:ext cx="0" cy="0"/>
          <a:chOff x="0" y="0"/>
          <a:chExt cx="0" cy="0"/>
        </a:xfrm>
      </p:grpSpPr>
      <p:pic>
        <p:nvPicPr>
          <p:cNvPr id="270" name="Shape 270"/>
          <p:cNvPicPr preferRelativeResize="0"/>
          <p:nvPr/>
        </p:nvPicPr>
        <p:blipFill rotWithShape="1">
          <a:blip r:embed="rId3">
            <a:alphaModFix/>
          </a:blip>
          <a:srcRect b="0" l="0" r="0" t="0"/>
          <a:stretch/>
        </p:blipFill>
        <p:spPr>
          <a:xfrm>
            <a:off x="0" y="3166"/>
            <a:ext cx="4572000" cy="6851667"/>
          </a:xfrm>
          <a:prstGeom prst="rect">
            <a:avLst/>
          </a:prstGeom>
          <a:noFill/>
          <a:ln>
            <a:noFill/>
          </a:ln>
        </p:spPr>
      </p:pic>
      <p:sp>
        <p:nvSpPr>
          <p:cNvPr id="271" name="Shape 271"/>
          <p:cNvSpPr txBox="1"/>
          <p:nvPr/>
        </p:nvSpPr>
        <p:spPr>
          <a:xfrm>
            <a:off x="6510528" y="2947041"/>
            <a:ext cx="390844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4000">
                <a:solidFill>
                  <a:schemeClr val="lt1"/>
                </a:solidFill>
                <a:latin typeface="Playfair Display"/>
                <a:ea typeface="Playfair Display"/>
                <a:cs typeface="Playfair Display"/>
                <a:sym typeface="Playfair Display"/>
              </a:rPr>
              <a:t>Meet The Team </a:t>
            </a:r>
            <a:endParaRPr b="1" i="1" sz="4000">
              <a:solidFill>
                <a:schemeClr val="lt1"/>
              </a:solidFill>
              <a:latin typeface="Playfair Display"/>
              <a:ea typeface="Playfair Display"/>
              <a:cs typeface="Playfair Display"/>
              <a:sym typeface="Playfair Display"/>
            </a:endParaRPr>
          </a:p>
        </p:txBody>
      </p:sp>
      <p:sp>
        <p:nvSpPr>
          <p:cNvPr id="272" name="Shape 272"/>
          <p:cNvSpPr/>
          <p:nvPr/>
        </p:nvSpPr>
        <p:spPr>
          <a:xfrm>
            <a:off x="5852160" y="2450592"/>
            <a:ext cx="4956048" cy="1664208"/>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 name="Shape 273"/>
          <p:cNvSpPr txBox="1"/>
          <p:nvPr/>
        </p:nvSpPr>
        <p:spPr>
          <a:xfrm>
            <a:off x="5468112" y="4739265"/>
            <a:ext cx="5724144"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Calibri"/>
                <a:ea typeface="Calibri"/>
                <a:cs typeface="Calibri"/>
                <a:sym typeface="Calibri"/>
              </a:rPr>
              <a:t>TEAM BEHIND EDITOR MAGAZINE</a:t>
            </a:r>
            <a:endParaRPr sz="1800">
              <a:solidFill>
                <a:schemeClr val="lt1"/>
              </a:solidFill>
              <a:latin typeface="Calibri"/>
              <a:ea typeface="Calibri"/>
              <a:cs typeface="Calibri"/>
              <a:sym typeface="Calibri"/>
            </a:endParaRPr>
          </a:p>
        </p:txBody>
      </p:sp>
      <p:cxnSp>
        <p:nvCxnSpPr>
          <p:cNvPr id="274" name="Shape 274"/>
          <p:cNvCxnSpPr/>
          <p:nvPr/>
        </p:nvCxnSpPr>
        <p:spPr>
          <a:xfrm>
            <a:off x="11576304" y="548640"/>
            <a:ext cx="0" cy="5340096"/>
          </a:xfrm>
          <a:prstGeom prst="straightConnector1">
            <a:avLst/>
          </a:prstGeom>
          <a:noFill/>
          <a:ln cap="flat" cmpd="sng" w="12700">
            <a:solidFill>
              <a:schemeClr val="lt1"/>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500"/>
                                        <p:tgtEl>
                                          <p:spTgt spid="271"/>
                                        </p:tgtEl>
                                      </p:cBhvr>
                                    </p:animEffect>
                                  </p:childTnLst>
                                </p:cTn>
                              </p:par>
                              <p:par>
                                <p:cTn fill="hold" nodeType="withEffect" presetClass="entr" presetID="10" presetSubtype="0">
                                  <p:stCondLst>
                                    <p:cond delay="0"/>
                                  </p:stCondLst>
                                  <p:childTnLst>
                                    <p:set>
                                      <p:cBhvr>
                                        <p:cTn dur="1" fill="hold">
                                          <p:stCondLst>
                                            <p:cond delay="0"/>
                                          </p:stCondLst>
                                        </p:cTn>
                                        <p:tgtEl>
                                          <p:spTgt spid="272"/>
                                        </p:tgtEl>
                                        <p:attrNameLst>
                                          <p:attrName>style.visibility</p:attrName>
                                        </p:attrNameLst>
                                      </p:cBhvr>
                                      <p:to>
                                        <p:strVal val="visible"/>
                                      </p:to>
                                    </p:set>
                                    <p:animEffect filter="fade" transition="in">
                                      <p:cBhvr>
                                        <p:cTn dur="500"/>
                                        <p:tgtEl>
                                          <p:spTgt spid="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3"/>
                                        </p:tgtEl>
                                        <p:attrNameLst>
                                          <p:attrName>style.visibility</p:attrName>
                                        </p:attrNameLst>
                                      </p:cBhvr>
                                      <p:to>
                                        <p:strVal val="visible"/>
                                      </p:to>
                                    </p:set>
                                    <p:anim calcmode="lin" valueType="num">
                                      <p:cBhvr additive="base">
                                        <p:cTn dur="500"/>
                                        <p:tgtEl>
                                          <p:spTgt spid="27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500"/>
                                        <p:tgtEl>
                                          <p:spTgt spid="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
                                        </p:tgtEl>
                                        <p:attrNameLst>
                                          <p:attrName>style.visibility</p:attrName>
                                        </p:attrNameLst>
                                      </p:cBhvr>
                                      <p:to>
                                        <p:strVal val="visible"/>
                                      </p:to>
                                    </p:set>
                                    <p:animEffect filter="fade" transition="in">
                                      <p:cBhvr>
                                        <p:cTn dur="500"/>
                                        <p:tgtEl>
                                          <p:spTgt spid="2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278" name="Shape 278"/>
        <p:cNvGrpSpPr/>
        <p:nvPr/>
      </p:nvGrpSpPr>
      <p:grpSpPr>
        <a:xfrm>
          <a:off x="0" y="0"/>
          <a:ext cx="0" cy="0"/>
          <a:chOff x="0" y="0"/>
          <a:chExt cx="0" cy="0"/>
        </a:xfrm>
      </p:grpSpPr>
      <p:pic>
        <p:nvPicPr>
          <p:cNvPr id="279" name="Shape 279"/>
          <p:cNvPicPr preferRelativeResize="0"/>
          <p:nvPr/>
        </p:nvPicPr>
        <p:blipFill rotWithShape="1">
          <a:blip r:embed="rId3">
            <a:alphaModFix/>
          </a:blip>
          <a:srcRect b="0" l="0" r="0" t="0"/>
          <a:stretch/>
        </p:blipFill>
        <p:spPr>
          <a:xfrm>
            <a:off x="6615066" y="3166"/>
            <a:ext cx="4572000" cy="6851667"/>
          </a:xfrm>
          <a:prstGeom prst="rect">
            <a:avLst/>
          </a:prstGeom>
          <a:noFill/>
          <a:ln>
            <a:noFill/>
          </a:ln>
        </p:spPr>
      </p:pic>
      <p:sp>
        <p:nvSpPr>
          <p:cNvPr id="280" name="Shape 280"/>
          <p:cNvSpPr txBox="1"/>
          <p:nvPr/>
        </p:nvSpPr>
        <p:spPr>
          <a:xfrm>
            <a:off x="1054434" y="3075057"/>
            <a:ext cx="390844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4000">
                <a:solidFill>
                  <a:schemeClr val="lt1"/>
                </a:solidFill>
                <a:latin typeface="Playfair Display"/>
                <a:ea typeface="Playfair Display"/>
                <a:cs typeface="Playfair Display"/>
                <a:sym typeface="Playfair Display"/>
              </a:rPr>
              <a:t>Meet The Team </a:t>
            </a:r>
            <a:endParaRPr b="1" i="1" sz="4000">
              <a:solidFill>
                <a:schemeClr val="lt1"/>
              </a:solidFill>
              <a:latin typeface="Playfair Display"/>
              <a:ea typeface="Playfair Display"/>
              <a:cs typeface="Playfair Display"/>
              <a:sym typeface="Playfair Display"/>
            </a:endParaRPr>
          </a:p>
        </p:txBody>
      </p:sp>
      <p:sp>
        <p:nvSpPr>
          <p:cNvPr id="281" name="Shape 281"/>
          <p:cNvSpPr/>
          <p:nvPr/>
        </p:nvSpPr>
        <p:spPr>
          <a:xfrm>
            <a:off x="396066" y="2578608"/>
            <a:ext cx="4956048" cy="1664208"/>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2" name="Shape 282"/>
          <p:cNvSpPr txBox="1"/>
          <p:nvPr/>
        </p:nvSpPr>
        <p:spPr>
          <a:xfrm rot="-5400000">
            <a:off x="3064172" y="3244334"/>
            <a:ext cx="5724144"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Calibri"/>
                <a:ea typeface="Calibri"/>
                <a:cs typeface="Calibri"/>
                <a:sym typeface="Calibri"/>
              </a:rPr>
              <a:t>TEAM BEHIND EDITOR MAGAZINE</a:t>
            </a:r>
            <a:endParaRPr sz="1800">
              <a:solidFill>
                <a:schemeClr val="lt1"/>
              </a:solidFill>
              <a:latin typeface="Calibri"/>
              <a:ea typeface="Calibri"/>
              <a:cs typeface="Calibri"/>
              <a:sym typeface="Calibri"/>
            </a:endParaRPr>
          </a:p>
        </p:txBody>
      </p:sp>
      <p:cxnSp>
        <p:nvCxnSpPr>
          <p:cNvPr id="283" name="Shape 283"/>
          <p:cNvCxnSpPr/>
          <p:nvPr/>
        </p:nvCxnSpPr>
        <p:spPr>
          <a:xfrm>
            <a:off x="11576304" y="548640"/>
            <a:ext cx="0" cy="5340096"/>
          </a:xfrm>
          <a:prstGeom prst="straightConnector1">
            <a:avLst/>
          </a:prstGeom>
          <a:noFill/>
          <a:ln cap="flat" cmpd="sng" w="12700">
            <a:solidFill>
              <a:schemeClr val="lt1"/>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0"/>
                                        </p:tgtEl>
                                        <p:attrNameLst>
                                          <p:attrName>style.visibility</p:attrName>
                                        </p:attrNameLst>
                                      </p:cBhvr>
                                      <p:to>
                                        <p:strVal val="visible"/>
                                      </p:to>
                                    </p:set>
                                    <p:animEffect filter="fade" transition="in">
                                      <p:cBhvr>
                                        <p:cTn dur="500"/>
                                        <p:tgtEl>
                                          <p:spTgt spid="280"/>
                                        </p:tgtEl>
                                      </p:cBhvr>
                                    </p:animEffect>
                                  </p:childTnLst>
                                </p:cTn>
                              </p:par>
                              <p:par>
                                <p:cTn fill="hold" nodeType="withEffect" presetClass="entr" presetID="10" presetSubtype="0">
                                  <p:stCondLst>
                                    <p:cond delay="0"/>
                                  </p:stCondLst>
                                  <p:childTnLst>
                                    <p:set>
                                      <p:cBhvr>
                                        <p:cTn dur="1" fill="hold">
                                          <p:stCondLst>
                                            <p:cond delay="0"/>
                                          </p:stCondLst>
                                        </p:cTn>
                                        <p:tgtEl>
                                          <p:spTgt spid="281"/>
                                        </p:tgtEl>
                                        <p:attrNameLst>
                                          <p:attrName>style.visibility</p:attrName>
                                        </p:attrNameLst>
                                      </p:cBhvr>
                                      <p:to>
                                        <p:strVal val="visible"/>
                                      </p:to>
                                    </p:set>
                                    <p:animEffect filter="fade" transition="in">
                                      <p:cBhvr>
                                        <p:cTn dur="500"/>
                                        <p:tgtEl>
                                          <p:spTgt spid="2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2"/>
                                        </p:tgtEl>
                                        <p:attrNameLst>
                                          <p:attrName>style.visibility</p:attrName>
                                        </p:attrNameLst>
                                      </p:cBhvr>
                                      <p:to>
                                        <p:strVal val="visible"/>
                                      </p:to>
                                    </p:set>
                                    <p:anim calcmode="lin" valueType="num">
                                      <p:cBhvr additive="base">
                                        <p:cTn dur="500"/>
                                        <p:tgtEl>
                                          <p:spTgt spid="2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
                                        </p:tgtEl>
                                        <p:attrNameLst>
                                          <p:attrName>style.visibility</p:attrName>
                                        </p:attrNameLst>
                                      </p:cBhvr>
                                      <p:to>
                                        <p:strVal val="visible"/>
                                      </p:to>
                                    </p:set>
                                    <p:animEffect filter="fade" transition="in">
                                      <p:cBhvr>
                                        <p:cTn dur="500"/>
                                        <p:tgtEl>
                                          <p:spTgt spid="2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500"/>
                                        <p:tgtEl>
                                          <p:spTgt spid="2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96" name="Shape 96"/>
        <p:cNvGrpSpPr/>
        <p:nvPr/>
      </p:nvGrpSpPr>
      <p:grpSpPr>
        <a:xfrm>
          <a:off x="0" y="0"/>
          <a:ext cx="0" cy="0"/>
          <a:chOff x="0" y="0"/>
          <a:chExt cx="0" cy="0"/>
        </a:xfrm>
      </p:grpSpPr>
      <p:cxnSp>
        <p:nvCxnSpPr>
          <p:cNvPr id="97" name="Shape 97"/>
          <p:cNvCxnSpPr/>
          <p:nvPr/>
        </p:nvCxnSpPr>
        <p:spPr>
          <a:xfrm>
            <a:off x="6854570" y="5563153"/>
            <a:ext cx="2055908" cy="0"/>
          </a:xfrm>
          <a:prstGeom prst="straightConnector1">
            <a:avLst/>
          </a:prstGeom>
          <a:noFill/>
          <a:ln cap="flat" cmpd="sng" w="9525">
            <a:solidFill>
              <a:schemeClr val="lt1"/>
            </a:solidFill>
            <a:prstDash val="solid"/>
            <a:miter lim="800000"/>
            <a:headEnd len="sm" w="sm" type="none"/>
            <a:tailEnd len="sm" w="sm" type="none"/>
          </a:ln>
        </p:spPr>
      </p:cxnSp>
      <p:sp>
        <p:nvSpPr>
          <p:cNvPr id="98" name="Shape 98"/>
          <p:cNvSpPr txBox="1"/>
          <p:nvPr/>
        </p:nvSpPr>
        <p:spPr>
          <a:xfrm>
            <a:off x="6810565" y="661030"/>
            <a:ext cx="5730669" cy="230832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Fashion is like eating,</a:t>
            </a:r>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 you shouldn't stick to </a:t>
            </a:r>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the same men</a:t>
            </a:r>
            <a:endParaRPr/>
          </a:p>
        </p:txBody>
      </p:sp>
      <p:sp>
        <p:nvSpPr>
          <p:cNvPr id="99" name="Shape 99"/>
          <p:cNvSpPr txBox="1"/>
          <p:nvPr/>
        </p:nvSpPr>
        <p:spPr>
          <a:xfrm rot="-5400000">
            <a:off x="-187561" y="979169"/>
            <a:ext cx="178927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Playfair Display"/>
                <a:ea typeface="Playfair Display"/>
                <a:cs typeface="Playfair Display"/>
                <a:sym typeface="Playfair Display"/>
              </a:rPr>
              <a:t>FHSN.</a:t>
            </a:r>
            <a:endParaRPr b="1" sz="3200">
              <a:solidFill>
                <a:schemeClr val="lt1"/>
              </a:solidFill>
              <a:latin typeface="Playfair Display"/>
              <a:ea typeface="Playfair Display"/>
              <a:cs typeface="Playfair Display"/>
              <a:sym typeface="Playfair Display"/>
            </a:endParaRPr>
          </a:p>
        </p:txBody>
      </p:sp>
      <p:sp>
        <p:nvSpPr>
          <p:cNvPr id="100" name="Shape 100"/>
          <p:cNvSpPr txBox="1"/>
          <p:nvPr/>
        </p:nvSpPr>
        <p:spPr>
          <a:xfrm>
            <a:off x="6854570" y="5983728"/>
            <a:ext cx="380924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Calibri"/>
                <a:ea typeface="Calibri"/>
                <a:cs typeface="Calibri"/>
                <a:sym typeface="Calibri"/>
              </a:rPr>
              <a:t>WWW.YOURDOMAIN.COM</a:t>
            </a:r>
            <a:endParaRPr sz="1600">
              <a:solidFill>
                <a:schemeClr val="lt1"/>
              </a:solidFill>
              <a:latin typeface="Calibri"/>
              <a:ea typeface="Calibri"/>
              <a:cs typeface="Calibri"/>
              <a:sym typeface="Calibri"/>
            </a:endParaRPr>
          </a:p>
        </p:txBody>
      </p:sp>
      <p:pic>
        <p:nvPicPr>
          <p:cNvPr id="101" name="Shape 101"/>
          <p:cNvPicPr preferRelativeResize="0"/>
          <p:nvPr/>
        </p:nvPicPr>
        <p:blipFill rotWithShape="1">
          <a:blip r:embed="rId3">
            <a:alphaModFix/>
          </a:blip>
          <a:srcRect b="0" l="0" r="0" t="0"/>
          <a:stretch/>
        </p:blipFill>
        <p:spPr>
          <a:xfrm>
            <a:off x="1809431" y="-5018"/>
            <a:ext cx="4577255" cy="685954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
                                        </p:tgtEl>
                                        <p:attrNameLst>
                                          <p:attrName>style.visibility</p:attrName>
                                        </p:attrNameLst>
                                      </p:cBhvr>
                                      <p:to>
                                        <p:strVal val="visible"/>
                                      </p:to>
                                    </p:set>
                                    <p:animEffect filter="fade" transition="in">
                                      <p:cBhvr>
                                        <p:cTn dur="500"/>
                                        <p:tgtEl>
                                          <p:spTgt spid="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8"/>
                                        </p:tgtEl>
                                        <p:attrNameLst>
                                          <p:attrName>style.visibility</p:attrName>
                                        </p:attrNameLst>
                                      </p:cBhvr>
                                      <p:to>
                                        <p:strVal val="visible"/>
                                      </p:to>
                                    </p:set>
                                    <p:animEffect filter="fade" transition="in">
                                      <p:cBhvr>
                                        <p:cTn dur="500"/>
                                        <p:tgtEl>
                                          <p:spTgt spid="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gtEl>
                                        <p:attrNameLst>
                                          <p:attrName>style.visibility</p:attrName>
                                        </p:attrNameLst>
                                      </p:cBhvr>
                                      <p:to>
                                        <p:strVal val="visible"/>
                                      </p:to>
                                    </p:set>
                                    <p:animEffect filter="fade" transition="in">
                                      <p:cBhvr>
                                        <p:cTn dur="500"/>
                                        <p:tgtEl>
                                          <p:spTgt spid="100"/>
                                        </p:tgtEl>
                                      </p:cBhvr>
                                    </p:animEffect>
                                  </p:childTnLst>
                                </p:cTn>
                              </p:par>
                              <p:par>
                                <p:cTn fill="hold" nodeType="with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500"/>
                                        <p:tgtEl>
                                          <p:spTgt spid="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1"/>
                                        </p:tgtEl>
                                        <p:attrNameLst>
                                          <p:attrName>style.visibility</p:attrName>
                                        </p:attrNameLst>
                                      </p:cBhvr>
                                      <p:to>
                                        <p:strVal val="visible"/>
                                      </p:to>
                                    </p:set>
                                    <p:animEffect filter="fade" transition="in">
                                      <p:cBhvr>
                                        <p:cTn dur="500"/>
                                        <p:tgtEl>
                                          <p:spTgt spid="1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287" name="Shape 287"/>
        <p:cNvGrpSpPr/>
        <p:nvPr/>
      </p:nvGrpSpPr>
      <p:grpSpPr>
        <a:xfrm>
          <a:off x="0" y="0"/>
          <a:ext cx="0" cy="0"/>
          <a:chOff x="0" y="0"/>
          <a:chExt cx="0" cy="0"/>
        </a:xfrm>
      </p:grpSpPr>
      <p:pic>
        <p:nvPicPr>
          <p:cNvPr id="288" name="Shape 288"/>
          <p:cNvPicPr preferRelativeResize="0"/>
          <p:nvPr/>
        </p:nvPicPr>
        <p:blipFill rotWithShape="1">
          <a:blip r:embed="rId3">
            <a:alphaModFix/>
          </a:blip>
          <a:srcRect b="0" l="0" r="0" t="0"/>
          <a:stretch/>
        </p:blipFill>
        <p:spPr>
          <a:xfrm>
            <a:off x="3773424" y="3166"/>
            <a:ext cx="4572000" cy="6851667"/>
          </a:xfrm>
          <a:prstGeom prst="rect">
            <a:avLst/>
          </a:prstGeom>
          <a:noFill/>
          <a:ln>
            <a:noFill/>
          </a:ln>
        </p:spPr>
      </p:pic>
      <p:sp>
        <p:nvSpPr>
          <p:cNvPr id="289" name="Shape 289"/>
          <p:cNvSpPr txBox="1"/>
          <p:nvPr/>
        </p:nvSpPr>
        <p:spPr>
          <a:xfrm>
            <a:off x="832600" y="461878"/>
            <a:ext cx="2159566" cy="1137876"/>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2400">
                <a:solidFill>
                  <a:schemeClr val="lt1"/>
                </a:solidFill>
                <a:latin typeface="Montserrat"/>
                <a:ea typeface="Montserrat"/>
                <a:cs typeface="Montserrat"/>
                <a:sym typeface="Montserrat"/>
              </a:rPr>
              <a:t>CLAUDIA</a:t>
            </a:r>
            <a:endParaRPr/>
          </a:p>
          <a:p>
            <a:pPr indent="0" lvl="0" marL="0" marR="0" rtl="0" algn="ctr">
              <a:lnSpc>
                <a:spcPct val="150000"/>
              </a:lnSpc>
              <a:spcBef>
                <a:spcPts val="0"/>
              </a:spcBef>
              <a:spcAft>
                <a:spcPts val="0"/>
              </a:spcAft>
              <a:buNone/>
            </a:pPr>
            <a:r>
              <a:rPr lang="en-US" sz="2400">
                <a:solidFill>
                  <a:schemeClr val="lt1"/>
                </a:solidFill>
                <a:latin typeface="Montserrat"/>
                <a:ea typeface="Montserrat"/>
                <a:cs typeface="Montserrat"/>
                <a:sym typeface="Montserrat"/>
              </a:rPr>
              <a:t>CLARA</a:t>
            </a:r>
            <a:endParaRPr sz="2400">
              <a:solidFill>
                <a:schemeClr val="lt1"/>
              </a:solidFill>
              <a:latin typeface="Montserrat"/>
              <a:ea typeface="Montserrat"/>
              <a:cs typeface="Montserrat"/>
              <a:sym typeface="Montserrat"/>
            </a:endParaRPr>
          </a:p>
        </p:txBody>
      </p:sp>
      <p:sp>
        <p:nvSpPr>
          <p:cNvPr id="290" name="Shape 290"/>
          <p:cNvSpPr txBox="1"/>
          <p:nvPr/>
        </p:nvSpPr>
        <p:spPr>
          <a:xfrm>
            <a:off x="603504" y="1971422"/>
            <a:ext cx="2617759"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1" lang="en-US" sz="2000">
                <a:solidFill>
                  <a:schemeClr val="lt1"/>
                </a:solidFill>
                <a:latin typeface="Playfair Display"/>
                <a:ea typeface="Playfair Display"/>
                <a:cs typeface="Playfair Display"/>
                <a:sym typeface="Playfair Display"/>
              </a:rPr>
              <a:t>Head of Content</a:t>
            </a:r>
            <a:endParaRPr b="1" i="1" sz="2000">
              <a:solidFill>
                <a:schemeClr val="lt1"/>
              </a:solidFill>
              <a:latin typeface="Playfair Display"/>
              <a:ea typeface="Playfair Display"/>
              <a:cs typeface="Playfair Display"/>
              <a:sym typeface="Playfair Display"/>
            </a:endParaRPr>
          </a:p>
        </p:txBody>
      </p:sp>
      <p:cxnSp>
        <p:nvCxnSpPr>
          <p:cNvPr id="291" name="Shape 291"/>
          <p:cNvCxnSpPr/>
          <p:nvPr/>
        </p:nvCxnSpPr>
        <p:spPr>
          <a:xfrm>
            <a:off x="1930671" y="2743200"/>
            <a:ext cx="0" cy="3584448"/>
          </a:xfrm>
          <a:prstGeom prst="straightConnector1">
            <a:avLst/>
          </a:prstGeom>
          <a:noFill/>
          <a:ln cap="flat" cmpd="sng" w="12700">
            <a:solidFill>
              <a:schemeClr val="lt1"/>
            </a:solidFill>
            <a:prstDash val="solid"/>
            <a:miter lim="800000"/>
            <a:headEnd len="sm" w="sm" type="none"/>
            <a:tailEnd len="sm" w="sm" type="none"/>
          </a:ln>
        </p:spPr>
      </p:cxnSp>
      <p:sp>
        <p:nvSpPr>
          <p:cNvPr id="292" name="Shape 292"/>
          <p:cNvSpPr txBox="1"/>
          <p:nvPr/>
        </p:nvSpPr>
        <p:spPr>
          <a:xfrm>
            <a:off x="8647564" y="1845011"/>
            <a:ext cx="3081223" cy="4482637"/>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600">
                <a:solidFill>
                  <a:schemeClr val="lt1"/>
                </a:solidFill>
                <a:latin typeface="Montserrat"/>
                <a:ea typeface="Montserrat"/>
                <a:cs typeface="Montserrat"/>
                <a:sym typeface="Montserrat"/>
              </a:rPr>
              <a:t>"But I must explain to you how all this mistaken idea of denouncing pleasure and praising pain was born and I will give you a complete account of the system, and expound the actual teachings of the great explorer of the truth, the master-builder of human happiness. </a:t>
            </a:r>
            <a:endParaRPr sz="1600">
              <a:solidFill>
                <a:schemeClr val="lt1"/>
              </a:solidFill>
              <a:latin typeface="Montserrat"/>
              <a:ea typeface="Montserrat"/>
              <a:cs typeface="Montserrat"/>
              <a:sym typeface="Montserrat"/>
            </a:endParaRPr>
          </a:p>
          <a:p>
            <a:pPr indent="0" lvl="0" marL="0" marR="0" rtl="0" algn="r">
              <a:lnSpc>
                <a:spcPct val="150000"/>
              </a:lnSpc>
              <a:spcBef>
                <a:spcPts val="0"/>
              </a:spcBef>
              <a:spcAft>
                <a:spcPts val="0"/>
              </a:spcAft>
              <a:buNone/>
            </a:pPr>
            <a:r>
              <a:t/>
            </a:r>
            <a:endParaRPr sz="1600">
              <a:solidFill>
                <a:schemeClr val="lt1"/>
              </a:solidFill>
              <a:latin typeface="Montserrat"/>
              <a:ea typeface="Montserrat"/>
              <a:cs typeface="Montserrat"/>
              <a:sym typeface="Montserrat"/>
            </a:endParaRPr>
          </a:p>
        </p:txBody>
      </p:sp>
      <p:cxnSp>
        <p:nvCxnSpPr>
          <p:cNvPr id="293" name="Shape 293"/>
          <p:cNvCxnSpPr/>
          <p:nvPr/>
        </p:nvCxnSpPr>
        <p:spPr>
          <a:xfrm rot="10800000">
            <a:off x="9363456" y="1030816"/>
            <a:ext cx="2304288" cy="0"/>
          </a:xfrm>
          <a:prstGeom prst="straightConnector1">
            <a:avLst/>
          </a:prstGeom>
          <a:noFill/>
          <a:ln cap="flat" cmpd="sng" w="12700">
            <a:solidFill>
              <a:schemeClr val="lt1"/>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2"/>
                                        </p:tgtEl>
                                        <p:attrNameLst>
                                          <p:attrName>style.visibility</p:attrName>
                                        </p:attrNameLst>
                                      </p:cBhvr>
                                      <p:to>
                                        <p:strVal val="visible"/>
                                      </p:to>
                                    </p:set>
                                    <p:anim calcmode="lin" valueType="num">
                                      <p:cBhvr additive="base">
                                        <p:cTn dur="500"/>
                                        <p:tgtEl>
                                          <p:spTgt spid="29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
                                        </p:tgtEl>
                                        <p:attrNameLst>
                                          <p:attrName>style.visibility</p:attrName>
                                        </p:attrNameLst>
                                      </p:cBhvr>
                                      <p:to>
                                        <p:strVal val="visible"/>
                                      </p:to>
                                    </p:set>
                                    <p:animEffect filter="fade" transition="in">
                                      <p:cBhvr>
                                        <p:cTn dur="500"/>
                                        <p:tgtEl>
                                          <p:spTgt spid="289"/>
                                        </p:tgtEl>
                                      </p:cBhvr>
                                    </p:animEffect>
                                  </p:childTnLst>
                                </p:cTn>
                              </p:par>
                              <p:par>
                                <p:cTn fill="hold" nodeType="withEffect" presetClass="entr" presetID="10" presetSubtype="0">
                                  <p:stCondLst>
                                    <p:cond delay="0"/>
                                  </p:stCondLst>
                                  <p:childTnLst>
                                    <p:set>
                                      <p:cBhvr>
                                        <p:cTn dur="1" fill="hold">
                                          <p:stCondLst>
                                            <p:cond delay="0"/>
                                          </p:stCondLst>
                                        </p:cTn>
                                        <p:tgtEl>
                                          <p:spTgt spid="290"/>
                                        </p:tgtEl>
                                        <p:attrNameLst>
                                          <p:attrName>style.visibility</p:attrName>
                                        </p:attrNameLst>
                                      </p:cBhvr>
                                      <p:to>
                                        <p:strVal val="visible"/>
                                      </p:to>
                                    </p:set>
                                    <p:animEffect filter="fade" transition="in">
                                      <p:cBhvr>
                                        <p:cTn dur="500"/>
                                        <p:tgtEl>
                                          <p:spTgt spid="2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1"/>
                                        </p:tgtEl>
                                        <p:attrNameLst>
                                          <p:attrName>style.visibility</p:attrName>
                                        </p:attrNameLst>
                                      </p:cBhvr>
                                      <p:to>
                                        <p:strVal val="visible"/>
                                      </p:to>
                                    </p:set>
                                    <p:anim calcmode="lin" valueType="num">
                                      <p:cBhvr additive="base">
                                        <p:cTn dur="500"/>
                                        <p:tgtEl>
                                          <p:spTgt spid="2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
                                        </p:tgtEl>
                                        <p:attrNameLst>
                                          <p:attrName>style.visibility</p:attrName>
                                        </p:attrNameLst>
                                      </p:cBhvr>
                                      <p:to>
                                        <p:strVal val="visible"/>
                                      </p:to>
                                    </p:set>
                                    <p:animEffect filter="fade" transition="in">
                                      <p:cBhvr>
                                        <p:cTn dur="500"/>
                                        <p:tgtEl>
                                          <p:spTgt spid="2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gtEl>
                                        <p:attrNameLst>
                                          <p:attrName>style.visibility</p:attrName>
                                        </p:attrNameLst>
                                      </p:cBhvr>
                                      <p:to>
                                        <p:strVal val="visible"/>
                                      </p:to>
                                    </p:set>
                                    <p:animEffect filter="fade" transition="in">
                                      <p:cBhvr>
                                        <p:cTn dur="500"/>
                                        <p:tgtEl>
                                          <p:spTgt spid="293"/>
                                        </p:tgtEl>
                                      </p:cBhvr>
                                    </p:animEffect>
                                  </p:childTnLst>
                                </p:cTn>
                              </p:par>
                              <p:par>
                                <p:cTn fill="hold" nodeType="with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500"/>
                                        <p:tgtEl>
                                          <p:spTgt spid="2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297" name="Shape 297"/>
        <p:cNvGrpSpPr/>
        <p:nvPr/>
      </p:nvGrpSpPr>
      <p:grpSpPr>
        <a:xfrm>
          <a:off x="0" y="0"/>
          <a:ext cx="0" cy="0"/>
          <a:chOff x="0" y="0"/>
          <a:chExt cx="0" cy="0"/>
        </a:xfrm>
      </p:grpSpPr>
      <p:sp>
        <p:nvSpPr>
          <p:cNvPr id="298" name="Shape 298"/>
          <p:cNvSpPr txBox="1"/>
          <p:nvPr/>
        </p:nvSpPr>
        <p:spPr>
          <a:xfrm>
            <a:off x="857448" y="461878"/>
            <a:ext cx="2109873" cy="120032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2400">
                <a:solidFill>
                  <a:schemeClr val="lt1"/>
                </a:solidFill>
                <a:latin typeface="Montserrat"/>
                <a:ea typeface="Montserrat"/>
                <a:cs typeface="Montserrat"/>
                <a:sym typeface="Montserrat"/>
              </a:rPr>
              <a:t>DIANA</a:t>
            </a:r>
            <a:endParaRPr/>
          </a:p>
          <a:p>
            <a:pPr indent="0" lvl="0" marL="0" marR="0" rtl="0" algn="ctr">
              <a:lnSpc>
                <a:spcPct val="150000"/>
              </a:lnSpc>
              <a:spcBef>
                <a:spcPts val="0"/>
              </a:spcBef>
              <a:spcAft>
                <a:spcPts val="0"/>
              </a:spcAft>
              <a:buNone/>
            </a:pPr>
            <a:r>
              <a:rPr lang="en-US" sz="2400">
                <a:solidFill>
                  <a:schemeClr val="lt1"/>
                </a:solidFill>
                <a:latin typeface="Montserrat"/>
                <a:ea typeface="Montserrat"/>
                <a:cs typeface="Montserrat"/>
                <a:sym typeface="Montserrat"/>
              </a:rPr>
              <a:t>ROSALIA</a:t>
            </a:r>
            <a:endParaRPr sz="2400">
              <a:solidFill>
                <a:schemeClr val="lt1"/>
              </a:solidFill>
              <a:latin typeface="Montserrat"/>
              <a:ea typeface="Montserrat"/>
              <a:cs typeface="Montserrat"/>
              <a:sym typeface="Montserrat"/>
            </a:endParaRPr>
          </a:p>
        </p:txBody>
      </p:sp>
      <p:sp>
        <p:nvSpPr>
          <p:cNvPr id="299" name="Shape 299"/>
          <p:cNvSpPr txBox="1"/>
          <p:nvPr/>
        </p:nvSpPr>
        <p:spPr>
          <a:xfrm>
            <a:off x="678316" y="5720462"/>
            <a:ext cx="2617759"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1" lang="en-US" sz="2000">
                <a:solidFill>
                  <a:schemeClr val="lt1"/>
                </a:solidFill>
                <a:latin typeface="Playfair Display"/>
                <a:ea typeface="Playfair Display"/>
                <a:cs typeface="Playfair Display"/>
                <a:sym typeface="Playfair Display"/>
              </a:rPr>
              <a:t>Head of Photography</a:t>
            </a:r>
            <a:endParaRPr b="1" i="1" sz="2000">
              <a:solidFill>
                <a:schemeClr val="lt1"/>
              </a:solidFill>
              <a:latin typeface="Playfair Display"/>
              <a:ea typeface="Playfair Display"/>
              <a:cs typeface="Playfair Display"/>
              <a:sym typeface="Playfair Display"/>
            </a:endParaRPr>
          </a:p>
        </p:txBody>
      </p:sp>
      <p:cxnSp>
        <p:nvCxnSpPr>
          <p:cNvPr id="300" name="Shape 300"/>
          <p:cNvCxnSpPr/>
          <p:nvPr/>
        </p:nvCxnSpPr>
        <p:spPr>
          <a:xfrm>
            <a:off x="1922814" y="1845011"/>
            <a:ext cx="0" cy="3584448"/>
          </a:xfrm>
          <a:prstGeom prst="straightConnector1">
            <a:avLst/>
          </a:prstGeom>
          <a:noFill/>
          <a:ln cap="flat" cmpd="sng" w="12700">
            <a:solidFill>
              <a:schemeClr val="lt1"/>
            </a:solidFill>
            <a:prstDash val="solid"/>
            <a:miter lim="800000"/>
            <a:headEnd len="sm" w="sm" type="none"/>
            <a:tailEnd len="sm" w="sm" type="none"/>
          </a:ln>
        </p:spPr>
      </p:cxnSp>
      <p:sp>
        <p:nvSpPr>
          <p:cNvPr id="301" name="Shape 301"/>
          <p:cNvSpPr txBox="1"/>
          <p:nvPr/>
        </p:nvSpPr>
        <p:spPr>
          <a:xfrm>
            <a:off x="3730657" y="1845011"/>
            <a:ext cx="3081223" cy="4482637"/>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600">
                <a:solidFill>
                  <a:schemeClr val="lt1"/>
                </a:solidFill>
                <a:latin typeface="Montserrat"/>
                <a:ea typeface="Montserrat"/>
                <a:cs typeface="Montserrat"/>
                <a:sym typeface="Montserrat"/>
              </a:rPr>
              <a:t>"But I must explain to you how all this mistaken idea of denouncing pleasure and praising pain was born and I will give you a complete account of the system, and expound the actual teachings of the great explorer of the truth, the master-builder of human happiness. </a:t>
            </a:r>
            <a:endParaRPr sz="1600">
              <a:solidFill>
                <a:schemeClr val="lt1"/>
              </a:solidFill>
              <a:latin typeface="Montserrat"/>
              <a:ea typeface="Montserrat"/>
              <a:cs typeface="Montserrat"/>
              <a:sym typeface="Montserrat"/>
            </a:endParaRPr>
          </a:p>
          <a:p>
            <a:pPr indent="0" lvl="0" marL="0" marR="0" rtl="0" algn="r">
              <a:lnSpc>
                <a:spcPct val="150000"/>
              </a:lnSpc>
              <a:spcBef>
                <a:spcPts val="0"/>
              </a:spcBef>
              <a:spcAft>
                <a:spcPts val="0"/>
              </a:spcAft>
              <a:buNone/>
            </a:pPr>
            <a:r>
              <a:t/>
            </a:r>
            <a:endParaRPr sz="1600">
              <a:solidFill>
                <a:schemeClr val="lt1"/>
              </a:solidFill>
              <a:latin typeface="Montserrat"/>
              <a:ea typeface="Montserrat"/>
              <a:cs typeface="Montserrat"/>
              <a:sym typeface="Montserrat"/>
            </a:endParaRPr>
          </a:p>
        </p:txBody>
      </p:sp>
      <p:cxnSp>
        <p:nvCxnSpPr>
          <p:cNvPr id="302" name="Shape 302"/>
          <p:cNvCxnSpPr/>
          <p:nvPr/>
        </p:nvCxnSpPr>
        <p:spPr>
          <a:xfrm rot="10800000">
            <a:off x="4446549" y="1030816"/>
            <a:ext cx="2304288" cy="0"/>
          </a:xfrm>
          <a:prstGeom prst="straightConnector1">
            <a:avLst/>
          </a:prstGeom>
          <a:noFill/>
          <a:ln cap="flat" cmpd="sng" w="12700">
            <a:solidFill>
              <a:schemeClr val="lt1"/>
            </a:solidFill>
            <a:prstDash val="solid"/>
            <a:miter lim="800000"/>
            <a:headEnd len="sm" w="sm" type="none"/>
            <a:tailEnd len="sm" w="sm" type="none"/>
          </a:ln>
        </p:spPr>
      </p:cxnSp>
      <p:pic>
        <p:nvPicPr>
          <p:cNvPr id="303" name="Shape 303"/>
          <p:cNvPicPr preferRelativeResize="0"/>
          <p:nvPr/>
        </p:nvPicPr>
        <p:blipFill rotWithShape="1">
          <a:blip r:embed="rId3">
            <a:alphaModFix/>
          </a:blip>
          <a:srcRect b="0" l="0" r="0" t="0"/>
          <a:stretch/>
        </p:blipFill>
        <p:spPr>
          <a:xfrm>
            <a:off x="7620450" y="3503"/>
            <a:ext cx="4571550" cy="685099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1"/>
                                        </p:tgtEl>
                                        <p:attrNameLst>
                                          <p:attrName>style.visibility</p:attrName>
                                        </p:attrNameLst>
                                      </p:cBhvr>
                                      <p:to>
                                        <p:strVal val="visible"/>
                                      </p:to>
                                    </p:set>
                                    <p:anim calcmode="lin" valueType="num">
                                      <p:cBhvr additive="base">
                                        <p:cTn dur="500"/>
                                        <p:tgtEl>
                                          <p:spTgt spid="3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
                                        </p:tgtEl>
                                        <p:attrNameLst>
                                          <p:attrName>style.visibility</p:attrName>
                                        </p:attrNameLst>
                                      </p:cBhvr>
                                      <p:to>
                                        <p:strVal val="visible"/>
                                      </p:to>
                                    </p:set>
                                    <p:animEffect filter="fade" transition="in">
                                      <p:cBhvr>
                                        <p:cTn dur="500"/>
                                        <p:tgtEl>
                                          <p:spTgt spid="298"/>
                                        </p:tgtEl>
                                      </p:cBhvr>
                                    </p:animEffect>
                                  </p:childTnLst>
                                </p:cTn>
                              </p:par>
                              <p:par>
                                <p:cTn fill="hold" nodeType="withEffect" presetClass="entr" presetID="10" presetSubtype="0">
                                  <p:stCondLst>
                                    <p:cond delay="0"/>
                                  </p:stCondLst>
                                  <p:childTnLst>
                                    <p:set>
                                      <p:cBhvr>
                                        <p:cTn dur="1" fill="hold">
                                          <p:stCondLst>
                                            <p:cond delay="0"/>
                                          </p:stCondLst>
                                        </p:cTn>
                                        <p:tgtEl>
                                          <p:spTgt spid="300"/>
                                        </p:tgtEl>
                                        <p:attrNameLst>
                                          <p:attrName>style.visibility</p:attrName>
                                        </p:attrNameLst>
                                      </p:cBhvr>
                                      <p:to>
                                        <p:strVal val="visible"/>
                                      </p:to>
                                    </p:set>
                                    <p:animEffect filter="fade" transition="in">
                                      <p:cBhvr>
                                        <p:cTn dur="500"/>
                                        <p:tgtEl>
                                          <p:spTgt spid="300"/>
                                        </p:tgtEl>
                                      </p:cBhvr>
                                    </p:animEffect>
                                  </p:childTnLst>
                                </p:cTn>
                              </p:par>
                              <p:par>
                                <p:cTn fill="hold" nodeType="withEffect" presetClass="entr" presetID="10" presetSubtype="0">
                                  <p:stCondLst>
                                    <p:cond delay="0"/>
                                  </p:stCondLst>
                                  <p:childTnLst>
                                    <p:set>
                                      <p:cBhvr>
                                        <p:cTn dur="1" fill="hold">
                                          <p:stCondLst>
                                            <p:cond delay="0"/>
                                          </p:stCondLst>
                                        </p:cTn>
                                        <p:tgtEl>
                                          <p:spTgt spid="299"/>
                                        </p:tgtEl>
                                        <p:attrNameLst>
                                          <p:attrName>style.visibility</p:attrName>
                                        </p:attrNameLst>
                                      </p:cBhvr>
                                      <p:to>
                                        <p:strVal val="visible"/>
                                      </p:to>
                                    </p:set>
                                    <p:animEffect filter="fade" transition="in">
                                      <p:cBhvr>
                                        <p:cTn dur="500"/>
                                        <p:tgtEl>
                                          <p:spTgt spid="2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500"/>
                                        <p:tgtEl>
                                          <p:spTgt spid="301"/>
                                        </p:tgtEl>
                                      </p:cBhvr>
                                    </p:animEffect>
                                  </p:childTnLst>
                                </p:cTn>
                              </p:par>
                              <p:par>
                                <p:cTn fill="hold" nodeType="with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500"/>
                                        <p:tgtEl>
                                          <p:spTgt spid="3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500"/>
                                        <p:tgtEl>
                                          <p:spTgt spid="3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307" name="Shape 307"/>
        <p:cNvGrpSpPr/>
        <p:nvPr/>
      </p:nvGrpSpPr>
      <p:grpSpPr>
        <a:xfrm>
          <a:off x="0" y="0"/>
          <a:ext cx="0" cy="0"/>
          <a:chOff x="0" y="0"/>
          <a:chExt cx="0" cy="0"/>
        </a:xfrm>
      </p:grpSpPr>
      <p:sp>
        <p:nvSpPr>
          <p:cNvPr id="308" name="Shape 308"/>
          <p:cNvSpPr txBox="1"/>
          <p:nvPr/>
        </p:nvSpPr>
        <p:spPr>
          <a:xfrm>
            <a:off x="920497" y="1479618"/>
            <a:ext cx="422452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2400">
                <a:solidFill>
                  <a:schemeClr val="lt1"/>
                </a:solidFill>
                <a:latin typeface="Montserrat"/>
                <a:ea typeface="Montserrat"/>
                <a:cs typeface="Montserrat"/>
                <a:sym typeface="Montserrat"/>
              </a:rPr>
              <a:t>ROXANA SELMA</a:t>
            </a:r>
            <a:endParaRPr sz="2400">
              <a:solidFill>
                <a:schemeClr val="lt1"/>
              </a:solidFill>
              <a:latin typeface="Montserrat"/>
              <a:ea typeface="Montserrat"/>
              <a:cs typeface="Montserrat"/>
              <a:sym typeface="Montserrat"/>
            </a:endParaRPr>
          </a:p>
        </p:txBody>
      </p:sp>
      <p:sp>
        <p:nvSpPr>
          <p:cNvPr id="309" name="Shape 309"/>
          <p:cNvSpPr txBox="1"/>
          <p:nvPr/>
        </p:nvSpPr>
        <p:spPr>
          <a:xfrm>
            <a:off x="950976" y="2466742"/>
            <a:ext cx="2617759"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1" lang="en-US" sz="2000">
                <a:solidFill>
                  <a:schemeClr val="lt1"/>
                </a:solidFill>
                <a:latin typeface="Playfair Display"/>
                <a:ea typeface="Playfair Display"/>
                <a:cs typeface="Playfair Display"/>
                <a:sym typeface="Playfair Display"/>
              </a:rPr>
              <a:t>Head of Photography</a:t>
            </a:r>
            <a:endParaRPr b="1" i="1" sz="2000">
              <a:solidFill>
                <a:schemeClr val="lt1"/>
              </a:solidFill>
              <a:latin typeface="Playfair Display"/>
              <a:ea typeface="Playfair Display"/>
              <a:cs typeface="Playfair Display"/>
              <a:sym typeface="Playfair Display"/>
            </a:endParaRPr>
          </a:p>
        </p:txBody>
      </p:sp>
      <p:sp>
        <p:nvSpPr>
          <p:cNvPr id="310" name="Shape 310"/>
          <p:cNvSpPr txBox="1"/>
          <p:nvPr/>
        </p:nvSpPr>
        <p:spPr>
          <a:xfrm>
            <a:off x="950976" y="3207645"/>
            <a:ext cx="4846320" cy="30469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Montserrat"/>
                <a:ea typeface="Montserrat"/>
                <a:cs typeface="Montserrat"/>
                <a:sym typeface="Montserrat"/>
              </a:rPr>
              <a:t>"But I must explain to you how all this mistaken idea of denouncing pleasure and praising pain was born and I will give you a complete account of the system, and expound the actual teachings of the great explorer of the truth, the master-builder of human happiness. </a:t>
            </a:r>
            <a:endParaRPr sz="1600">
              <a:solidFill>
                <a:schemeClr val="lt1"/>
              </a:solidFill>
              <a:latin typeface="Montserrat"/>
              <a:ea typeface="Montserrat"/>
              <a:cs typeface="Montserrat"/>
              <a:sym typeface="Montserrat"/>
            </a:endParaRPr>
          </a:p>
          <a:p>
            <a:pPr indent="0" lvl="0" marL="0" marR="0" rtl="0" algn="r">
              <a:lnSpc>
                <a:spcPct val="150000"/>
              </a:lnSpc>
              <a:spcBef>
                <a:spcPts val="0"/>
              </a:spcBef>
              <a:spcAft>
                <a:spcPts val="0"/>
              </a:spcAft>
              <a:buNone/>
            </a:pPr>
            <a:r>
              <a:t/>
            </a:r>
            <a:endParaRPr sz="1600">
              <a:solidFill>
                <a:schemeClr val="lt1"/>
              </a:solidFill>
              <a:latin typeface="Montserrat"/>
              <a:ea typeface="Montserrat"/>
              <a:cs typeface="Montserrat"/>
              <a:sym typeface="Montserrat"/>
            </a:endParaRPr>
          </a:p>
        </p:txBody>
      </p:sp>
      <p:cxnSp>
        <p:nvCxnSpPr>
          <p:cNvPr id="311" name="Shape 311"/>
          <p:cNvCxnSpPr/>
          <p:nvPr/>
        </p:nvCxnSpPr>
        <p:spPr>
          <a:xfrm>
            <a:off x="6894576" y="603367"/>
            <a:ext cx="0" cy="5651266"/>
          </a:xfrm>
          <a:prstGeom prst="straightConnector1">
            <a:avLst/>
          </a:prstGeom>
          <a:noFill/>
          <a:ln cap="flat" cmpd="sng" w="12700">
            <a:solidFill>
              <a:schemeClr val="lt1"/>
            </a:solidFill>
            <a:prstDash val="solid"/>
            <a:miter lim="800000"/>
            <a:headEnd len="sm" w="sm" type="none"/>
            <a:tailEnd len="sm" w="sm" type="none"/>
          </a:ln>
        </p:spPr>
      </p:cxnSp>
      <p:pic>
        <p:nvPicPr>
          <p:cNvPr id="312" name="Shape 312"/>
          <p:cNvPicPr preferRelativeResize="0"/>
          <p:nvPr/>
        </p:nvPicPr>
        <p:blipFill rotWithShape="1">
          <a:blip r:embed="rId3">
            <a:alphaModFix/>
          </a:blip>
          <a:srcRect b="0" l="0" r="0" t="0"/>
          <a:stretch/>
        </p:blipFill>
        <p:spPr>
          <a:xfrm>
            <a:off x="7620000" y="3166"/>
            <a:ext cx="4572000" cy="685166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0"/>
                                        </p:tgtEl>
                                        <p:attrNameLst>
                                          <p:attrName>style.visibility</p:attrName>
                                        </p:attrNameLst>
                                      </p:cBhvr>
                                      <p:to>
                                        <p:strVal val="visible"/>
                                      </p:to>
                                    </p:set>
                                    <p:anim calcmode="lin" valueType="num">
                                      <p:cBhvr additive="base">
                                        <p:cTn dur="500"/>
                                        <p:tgtEl>
                                          <p:spTgt spid="31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gtEl>
                                        <p:attrNameLst>
                                          <p:attrName>style.visibility</p:attrName>
                                        </p:attrNameLst>
                                      </p:cBhvr>
                                      <p:to>
                                        <p:strVal val="visible"/>
                                      </p:to>
                                    </p:set>
                                    <p:animEffect filter="fade" transition="in">
                                      <p:cBhvr>
                                        <p:cTn dur="500"/>
                                        <p:tgtEl>
                                          <p:spTgt spid="308"/>
                                        </p:tgtEl>
                                      </p:cBhvr>
                                    </p:animEffect>
                                  </p:childTnLst>
                                </p:cTn>
                              </p:par>
                              <p:par>
                                <p:cTn fill="hold" nodeType="withEffect" presetClass="entr" presetID="10" presetSubtype="0">
                                  <p:stCondLst>
                                    <p:cond delay="0"/>
                                  </p:stCondLst>
                                  <p:childTnLst>
                                    <p:set>
                                      <p:cBhvr>
                                        <p:cTn dur="1" fill="hold">
                                          <p:stCondLst>
                                            <p:cond delay="0"/>
                                          </p:stCondLst>
                                        </p:cTn>
                                        <p:tgtEl>
                                          <p:spTgt spid="309"/>
                                        </p:tgtEl>
                                        <p:attrNameLst>
                                          <p:attrName>style.visibility</p:attrName>
                                        </p:attrNameLst>
                                      </p:cBhvr>
                                      <p:to>
                                        <p:strVal val="visible"/>
                                      </p:to>
                                    </p:set>
                                    <p:animEffect filter="fade" transition="in">
                                      <p:cBhvr>
                                        <p:cTn dur="500"/>
                                        <p:tgtEl>
                                          <p:spTgt spid="309"/>
                                        </p:tgtEl>
                                      </p:cBhvr>
                                    </p:animEffect>
                                  </p:childTnLst>
                                </p:cTn>
                              </p:par>
                              <p:par>
                                <p:cTn fill="hold" nodeType="withEffect" presetClass="entr" presetID="10" presetSubtype="0">
                                  <p:stCondLst>
                                    <p:cond delay="0"/>
                                  </p:stCondLst>
                                  <p:childTnLst>
                                    <p:set>
                                      <p:cBhvr>
                                        <p:cTn dur="1" fill="hold">
                                          <p:stCondLst>
                                            <p:cond delay="0"/>
                                          </p:stCondLst>
                                        </p:cTn>
                                        <p:tgtEl>
                                          <p:spTgt spid="310"/>
                                        </p:tgtEl>
                                        <p:attrNameLst>
                                          <p:attrName>style.visibility</p:attrName>
                                        </p:attrNameLst>
                                      </p:cBhvr>
                                      <p:to>
                                        <p:strVal val="visible"/>
                                      </p:to>
                                    </p:set>
                                    <p:animEffect filter="fade" transition="in">
                                      <p:cBhvr>
                                        <p:cTn dur="500"/>
                                        <p:tgtEl>
                                          <p:spTgt spid="3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
                                        </p:tgtEl>
                                        <p:attrNameLst>
                                          <p:attrName>style.visibility</p:attrName>
                                        </p:attrNameLst>
                                      </p:cBhvr>
                                      <p:to>
                                        <p:strVal val="visible"/>
                                      </p:to>
                                    </p:set>
                                    <p:animEffect filter="fade" transition="in">
                                      <p:cBhvr>
                                        <p:cTn dur="500"/>
                                        <p:tgtEl>
                                          <p:spTgt spid="3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
                                        </p:tgtEl>
                                        <p:attrNameLst>
                                          <p:attrName>style.visibility</p:attrName>
                                        </p:attrNameLst>
                                      </p:cBhvr>
                                      <p:to>
                                        <p:strVal val="visible"/>
                                      </p:to>
                                    </p:set>
                                    <p:animEffect filter="fade" transition="in">
                                      <p:cBhvr>
                                        <p:cTn dur="500"/>
                                        <p:tgtEl>
                                          <p:spTgt spid="3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316" name="Shape 316"/>
        <p:cNvGrpSpPr/>
        <p:nvPr/>
      </p:nvGrpSpPr>
      <p:grpSpPr>
        <a:xfrm>
          <a:off x="0" y="0"/>
          <a:ext cx="0" cy="0"/>
          <a:chOff x="0" y="0"/>
          <a:chExt cx="0" cy="0"/>
        </a:xfrm>
      </p:grpSpPr>
      <p:sp>
        <p:nvSpPr>
          <p:cNvPr id="317" name="Shape 317"/>
          <p:cNvSpPr/>
          <p:nvPr/>
        </p:nvSpPr>
        <p:spPr>
          <a:xfrm>
            <a:off x="347472" y="438912"/>
            <a:ext cx="11430000" cy="5980176"/>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18" name="Shape 318"/>
          <p:cNvPicPr preferRelativeResize="0"/>
          <p:nvPr/>
        </p:nvPicPr>
        <p:blipFill rotWithShape="1">
          <a:blip r:embed="rId3">
            <a:alphaModFix/>
          </a:blip>
          <a:srcRect b="0" l="0" r="0" t="0"/>
          <a:stretch/>
        </p:blipFill>
        <p:spPr>
          <a:xfrm>
            <a:off x="810768" y="825622"/>
            <a:ext cx="3498785" cy="5243331"/>
          </a:xfrm>
          <a:prstGeom prst="rect">
            <a:avLst/>
          </a:prstGeom>
          <a:noFill/>
          <a:ln>
            <a:noFill/>
          </a:ln>
        </p:spPr>
      </p:pic>
      <p:sp>
        <p:nvSpPr>
          <p:cNvPr id="319" name="Shape 319"/>
          <p:cNvSpPr txBox="1"/>
          <p:nvPr/>
        </p:nvSpPr>
        <p:spPr>
          <a:xfrm>
            <a:off x="4772849" y="1060704"/>
            <a:ext cx="3366627" cy="76944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4400">
                <a:solidFill>
                  <a:schemeClr val="lt1"/>
                </a:solidFill>
                <a:latin typeface="Playfair Display"/>
                <a:ea typeface="Playfair Display"/>
                <a:cs typeface="Playfair Display"/>
                <a:sym typeface="Playfair Display"/>
              </a:rPr>
              <a:t>Who We Are</a:t>
            </a:r>
            <a:endParaRPr b="1" i="1" sz="4400">
              <a:solidFill>
                <a:schemeClr val="lt1"/>
              </a:solidFill>
              <a:latin typeface="Playfair Display"/>
              <a:ea typeface="Playfair Display"/>
              <a:cs typeface="Playfair Display"/>
              <a:sym typeface="Playfair Display"/>
            </a:endParaRPr>
          </a:p>
        </p:txBody>
      </p:sp>
      <p:sp>
        <p:nvSpPr>
          <p:cNvPr id="320" name="Shape 320"/>
          <p:cNvSpPr txBox="1"/>
          <p:nvPr/>
        </p:nvSpPr>
        <p:spPr>
          <a:xfrm>
            <a:off x="4824824" y="2128535"/>
            <a:ext cx="6437376" cy="341632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Montserrat"/>
                <a:ea typeface="Montserrat"/>
                <a:cs typeface="Montserrat"/>
                <a:sym typeface="Montserra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br>
              <a:rPr lang="en-US" sz="1600">
                <a:solidFill>
                  <a:schemeClr val="lt1"/>
                </a:solidFill>
                <a:latin typeface="Montserrat"/>
                <a:ea typeface="Montserrat"/>
                <a:cs typeface="Montserrat"/>
                <a:sym typeface="Montserrat"/>
              </a:rPr>
            </a:br>
            <a:endParaRPr sz="1600">
              <a:solidFill>
                <a:schemeClr val="lt1"/>
              </a:solidFill>
              <a:latin typeface="Montserrat"/>
              <a:ea typeface="Montserrat"/>
              <a:cs typeface="Montserrat"/>
              <a:sym typeface="Montserra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
                                        </p:tgtEl>
                                        <p:attrNameLst>
                                          <p:attrName>style.visibility</p:attrName>
                                        </p:attrNameLst>
                                      </p:cBhvr>
                                      <p:to>
                                        <p:strVal val="visible"/>
                                      </p:to>
                                    </p:set>
                                    <p:animEffect filter="fade" transition="in">
                                      <p:cBhvr>
                                        <p:cTn dur="500"/>
                                        <p:tgtEl>
                                          <p:spTgt spid="3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gtEl>
                                        <p:attrNameLst>
                                          <p:attrName>style.visibility</p:attrName>
                                        </p:attrNameLst>
                                      </p:cBhvr>
                                      <p:to>
                                        <p:strVal val="visible"/>
                                      </p:to>
                                    </p:set>
                                    <p:animEffect filter="fade" transition="in">
                                      <p:cBhvr>
                                        <p:cTn dur="500"/>
                                        <p:tgtEl>
                                          <p:spTgt spid="3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
                                        </p:tgtEl>
                                        <p:attrNameLst>
                                          <p:attrName>style.visibility</p:attrName>
                                        </p:attrNameLst>
                                      </p:cBhvr>
                                      <p:to>
                                        <p:strVal val="visible"/>
                                      </p:to>
                                    </p:set>
                                    <p:animEffect filter="fade" transition="in">
                                      <p:cBhvr>
                                        <p:cTn dur="500"/>
                                        <p:tgtEl>
                                          <p:spTgt spid="319"/>
                                        </p:tgtEl>
                                      </p:cBhvr>
                                    </p:animEffect>
                                  </p:childTnLst>
                                </p:cTn>
                              </p:par>
                              <p:par>
                                <p:cTn fill="hold" nodeType="withEffect" presetClass="entr" presetID="10" presetSubtype="0">
                                  <p:stCondLst>
                                    <p:cond delay="0"/>
                                  </p:stCondLst>
                                  <p:childTnLst>
                                    <p:set>
                                      <p:cBhvr>
                                        <p:cTn dur="1" fill="hold">
                                          <p:stCondLst>
                                            <p:cond delay="0"/>
                                          </p:stCondLst>
                                        </p:cTn>
                                        <p:tgtEl>
                                          <p:spTgt spid="320"/>
                                        </p:tgtEl>
                                        <p:attrNameLst>
                                          <p:attrName>style.visibility</p:attrName>
                                        </p:attrNameLst>
                                      </p:cBhvr>
                                      <p:to>
                                        <p:strVal val="visible"/>
                                      </p:to>
                                    </p:set>
                                    <p:animEffect filter="fade" transition="in">
                                      <p:cBhvr>
                                        <p:cTn dur="500"/>
                                        <p:tgtEl>
                                          <p:spTgt spid="3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324" name="Shape 324"/>
        <p:cNvGrpSpPr/>
        <p:nvPr/>
      </p:nvGrpSpPr>
      <p:grpSpPr>
        <a:xfrm>
          <a:off x="0" y="0"/>
          <a:ext cx="0" cy="0"/>
          <a:chOff x="0" y="0"/>
          <a:chExt cx="0" cy="0"/>
        </a:xfrm>
      </p:grpSpPr>
      <p:sp>
        <p:nvSpPr>
          <p:cNvPr id="325" name="Shape 325"/>
          <p:cNvSpPr/>
          <p:nvPr/>
        </p:nvSpPr>
        <p:spPr>
          <a:xfrm>
            <a:off x="347472" y="438912"/>
            <a:ext cx="3675888" cy="5980176"/>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26" name="Shape 326"/>
          <p:cNvPicPr preferRelativeResize="0"/>
          <p:nvPr/>
        </p:nvPicPr>
        <p:blipFill rotWithShape="1">
          <a:blip r:embed="rId3">
            <a:alphaModFix/>
          </a:blip>
          <a:srcRect b="0" l="0" r="0" t="0"/>
          <a:stretch/>
        </p:blipFill>
        <p:spPr>
          <a:xfrm>
            <a:off x="810768" y="825622"/>
            <a:ext cx="3498785" cy="5243331"/>
          </a:xfrm>
          <a:prstGeom prst="rect">
            <a:avLst/>
          </a:prstGeom>
          <a:noFill/>
          <a:ln>
            <a:noFill/>
          </a:ln>
        </p:spPr>
      </p:pic>
      <p:sp>
        <p:nvSpPr>
          <p:cNvPr id="327" name="Shape 327"/>
          <p:cNvSpPr txBox="1"/>
          <p:nvPr/>
        </p:nvSpPr>
        <p:spPr>
          <a:xfrm rot="-5400000">
            <a:off x="3233110" y="2121553"/>
            <a:ext cx="3366627" cy="76944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4400">
                <a:solidFill>
                  <a:schemeClr val="lt1"/>
                </a:solidFill>
                <a:latin typeface="Playfair Display"/>
                <a:ea typeface="Playfair Display"/>
                <a:cs typeface="Playfair Display"/>
                <a:sym typeface="Playfair Display"/>
              </a:rPr>
              <a:t>Who We Are</a:t>
            </a:r>
            <a:endParaRPr b="1" i="1" sz="4400">
              <a:solidFill>
                <a:schemeClr val="lt1"/>
              </a:solidFill>
              <a:latin typeface="Playfair Display"/>
              <a:ea typeface="Playfair Display"/>
              <a:cs typeface="Playfair Display"/>
              <a:sym typeface="Playfair Display"/>
            </a:endParaRPr>
          </a:p>
        </p:txBody>
      </p:sp>
      <p:sp>
        <p:nvSpPr>
          <p:cNvPr id="328" name="Shape 328"/>
          <p:cNvSpPr txBox="1"/>
          <p:nvPr/>
        </p:nvSpPr>
        <p:spPr>
          <a:xfrm>
            <a:off x="5809488" y="812684"/>
            <a:ext cx="5254752" cy="415498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Montserrat"/>
                <a:ea typeface="Montserrat"/>
                <a:cs typeface="Montserrat"/>
                <a:sym typeface="Montserra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br>
              <a:rPr lang="en-US" sz="1600">
                <a:solidFill>
                  <a:schemeClr val="lt1"/>
                </a:solidFill>
                <a:latin typeface="Montserrat"/>
                <a:ea typeface="Montserrat"/>
                <a:cs typeface="Montserrat"/>
                <a:sym typeface="Montserrat"/>
              </a:rPr>
            </a:br>
            <a:endParaRPr sz="1600">
              <a:solidFill>
                <a:schemeClr val="lt1"/>
              </a:solidFill>
              <a:latin typeface="Montserrat"/>
              <a:ea typeface="Montserrat"/>
              <a:cs typeface="Montserrat"/>
              <a:sym typeface="Montserra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
                                        </p:tgtEl>
                                        <p:attrNameLst>
                                          <p:attrName>style.visibility</p:attrName>
                                        </p:attrNameLst>
                                      </p:cBhvr>
                                      <p:to>
                                        <p:strVal val="visible"/>
                                      </p:to>
                                    </p:set>
                                    <p:animEffect filter="fade" transition="in">
                                      <p:cBhvr>
                                        <p:cTn dur="500"/>
                                        <p:tgtEl>
                                          <p:spTgt spid="3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
                                        </p:tgtEl>
                                        <p:attrNameLst>
                                          <p:attrName>style.visibility</p:attrName>
                                        </p:attrNameLst>
                                      </p:cBhvr>
                                      <p:to>
                                        <p:strVal val="visible"/>
                                      </p:to>
                                    </p:set>
                                    <p:animEffect filter="fade" transition="in">
                                      <p:cBhvr>
                                        <p:cTn dur="500"/>
                                        <p:tgtEl>
                                          <p:spTgt spid="3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7"/>
                                        </p:tgtEl>
                                        <p:attrNameLst>
                                          <p:attrName>style.visibility</p:attrName>
                                        </p:attrNameLst>
                                      </p:cBhvr>
                                      <p:to>
                                        <p:strVal val="visible"/>
                                      </p:to>
                                    </p:set>
                                    <p:animEffect filter="fade" transition="in">
                                      <p:cBhvr>
                                        <p:cTn dur="500"/>
                                        <p:tgtEl>
                                          <p:spTgt spid="327"/>
                                        </p:tgtEl>
                                      </p:cBhvr>
                                    </p:animEffect>
                                  </p:childTnLst>
                                </p:cTn>
                              </p:par>
                              <p:par>
                                <p:cTn fill="hold" nodeType="withEffect" presetClass="entr" presetID="10" presetSubtype="0">
                                  <p:stCondLst>
                                    <p:cond delay="0"/>
                                  </p:stCondLst>
                                  <p:childTnLst>
                                    <p:set>
                                      <p:cBhvr>
                                        <p:cTn dur="1" fill="hold">
                                          <p:stCondLst>
                                            <p:cond delay="0"/>
                                          </p:stCondLst>
                                        </p:cTn>
                                        <p:tgtEl>
                                          <p:spTgt spid="328"/>
                                        </p:tgtEl>
                                        <p:attrNameLst>
                                          <p:attrName>style.visibility</p:attrName>
                                        </p:attrNameLst>
                                      </p:cBhvr>
                                      <p:to>
                                        <p:strVal val="visible"/>
                                      </p:to>
                                    </p:set>
                                    <p:animEffect filter="fade" transition="in">
                                      <p:cBhvr>
                                        <p:cTn dur="500"/>
                                        <p:tgtEl>
                                          <p:spTgt spid="3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332" name="Shape 332"/>
        <p:cNvGrpSpPr/>
        <p:nvPr/>
      </p:nvGrpSpPr>
      <p:grpSpPr>
        <a:xfrm>
          <a:off x="0" y="0"/>
          <a:ext cx="0" cy="0"/>
          <a:chOff x="0" y="0"/>
          <a:chExt cx="0" cy="0"/>
        </a:xfrm>
      </p:grpSpPr>
      <p:pic>
        <p:nvPicPr>
          <p:cNvPr id="333" name="Shape 333"/>
          <p:cNvPicPr preferRelativeResize="0"/>
          <p:nvPr/>
        </p:nvPicPr>
        <p:blipFill rotWithShape="1">
          <a:blip r:embed="rId3">
            <a:alphaModFix/>
          </a:blip>
          <a:srcRect b="0" l="0" r="0" t="0"/>
          <a:stretch/>
        </p:blipFill>
        <p:spPr>
          <a:xfrm>
            <a:off x="-382524" y="3166"/>
            <a:ext cx="4572000" cy="6851667"/>
          </a:xfrm>
          <a:prstGeom prst="rect">
            <a:avLst/>
          </a:prstGeom>
          <a:noFill/>
          <a:ln>
            <a:noFill/>
          </a:ln>
        </p:spPr>
      </p:pic>
      <p:sp>
        <p:nvSpPr>
          <p:cNvPr id="334" name="Shape 334"/>
          <p:cNvSpPr/>
          <p:nvPr/>
        </p:nvSpPr>
        <p:spPr>
          <a:xfrm>
            <a:off x="347472" y="438912"/>
            <a:ext cx="4206240" cy="5980176"/>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 name="Shape 335"/>
          <p:cNvSpPr txBox="1"/>
          <p:nvPr/>
        </p:nvSpPr>
        <p:spPr>
          <a:xfrm>
            <a:off x="5130546" y="667775"/>
            <a:ext cx="5101076" cy="76944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1" lang="en-US" sz="4400">
                <a:solidFill>
                  <a:schemeClr val="lt1"/>
                </a:solidFill>
                <a:latin typeface="Playfair Display"/>
                <a:ea typeface="Playfair Display"/>
                <a:cs typeface="Playfair Display"/>
                <a:sym typeface="Playfair Display"/>
              </a:rPr>
              <a:t>Strategy Marketing</a:t>
            </a:r>
            <a:endParaRPr b="1" i="1" sz="4400">
              <a:solidFill>
                <a:schemeClr val="lt1"/>
              </a:solidFill>
              <a:latin typeface="Playfair Display"/>
              <a:ea typeface="Playfair Display"/>
              <a:cs typeface="Playfair Display"/>
              <a:sym typeface="Playfair Display"/>
            </a:endParaRPr>
          </a:p>
        </p:txBody>
      </p:sp>
      <p:sp>
        <p:nvSpPr>
          <p:cNvPr id="336" name="Shape 336"/>
          <p:cNvSpPr txBox="1"/>
          <p:nvPr/>
        </p:nvSpPr>
        <p:spPr>
          <a:xfrm>
            <a:off x="5130546" y="1859856"/>
            <a:ext cx="5842254" cy="378565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Montserrat"/>
                <a:ea typeface="Montserrat"/>
                <a:cs typeface="Montserrat"/>
                <a:sym typeface="Montserra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br>
              <a:rPr lang="en-US" sz="1600">
                <a:solidFill>
                  <a:schemeClr val="lt1"/>
                </a:solidFill>
                <a:latin typeface="Montserrat"/>
                <a:ea typeface="Montserrat"/>
                <a:cs typeface="Montserrat"/>
                <a:sym typeface="Montserrat"/>
              </a:rPr>
            </a:br>
            <a:endParaRPr sz="1600">
              <a:solidFill>
                <a:schemeClr val="lt1"/>
              </a:solidFill>
              <a:latin typeface="Montserrat"/>
              <a:ea typeface="Montserrat"/>
              <a:cs typeface="Montserrat"/>
              <a:sym typeface="Montserra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36"/>
                                        </p:tgtEl>
                                        <p:attrNameLst>
                                          <p:attrName>style.visibility</p:attrName>
                                        </p:attrNameLst>
                                      </p:cBhvr>
                                      <p:to>
                                        <p:strVal val="visible"/>
                                      </p:to>
                                    </p:set>
                                    <p:anim calcmode="lin" valueType="num">
                                      <p:cBhvr additive="base">
                                        <p:cTn dur="500"/>
                                        <p:tgtEl>
                                          <p:spTgt spid="3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6"/>
                                        </p:tgtEl>
                                        <p:attrNameLst>
                                          <p:attrName>style.visibility</p:attrName>
                                        </p:attrNameLst>
                                      </p:cBhvr>
                                      <p:to>
                                        <p:strVal val="visible"/>
                                      </p:to>
                                    </p:set>
                                    <p:animEffect filter="fade" transition="in">
                                      <p:cBhvr>
                                        <p:cTn dur="500"/>
                                        <p:tgtEl>
                                          <p:spTgt spid="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35"/>
                                        </p:tgtEl>
                                        <p:attrNameLst>
                                          <p:attrName>style.visibility</p:attrName>
                                        </p:attrNameLst>
                                      </p:cBhvr>
                                      <p:to>
                                        <p:strVal val="visible"/>
                                      </p:to>
                                    </p:set>
                                    <p:anim calcmode="lin" valueType="num">
                                      <p:cBhvr additive="base">
                                        <p:cTn dur="500"/>
                                        <p:tgtEl>
                                          <p:spTgt spid="335"/>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336"/>
                                        </p:tgtEl>
                                        <p:attrNameLst>
                                          <p:attrName>style.visibility</p:attrName>
                                        </p:attrNameLst>
                                      </p:cBhvr>
                                      <p:to>
                                        <p:strVal val="visible"/>
                                      </p:to>
                                    </p:set>
                                    <p:anim calcmode="lin" valueType="num">
                                      <p:cBhvr additive="base">
                                        <p:cTn dur="500"/>
                                        <p:tgtEl>
                                          <p:spTgt spid="33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4"/>
                                        </p:tgtEl>
                                        <p:attrNameLst>
                                          <p:attrName>style.visibility</p:attrName>
                                        </p:attrNameLst>
                                      </p:cBhvr>
                                      <p:to>
                                        <p:strVal val="visible"/>
                                      </p:to>
                                    </p:set>
                                    <p:animEffect filter="fade" transition="in">
                                      <p:cBhvr>
                                        <p:cTn dur="500"/>
                                        <p:tgtEl>
                                          <p:spTgt spid="3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3"/>
                                        </p:tgtEl>
                                        <p:attrNameLst>
                                          <p:attrName>style.visibility</p:attrName>
                                        </p:attrNameLst>
                                      </p:cBhvr>
                                      <p:to>
                                        <p:strVal val="visible"/>
                                      </p:to>
                                    </p:set>
                                    <p:animEffect filter="fade" transition="in">
                                      <p:cBhvr>
                                        <p:cTn dur="500"/>
                                        <p:tgtEl>
                                          <p:spTgt spid="3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340" name="Shape 340"/>
        <p:cNvGrpSpPr/>
        <p:nvPr/>
      </p:nvGrpSpPr>
      <p:grpSpPr>
        <a:xfrm>
          <a:off x="0" y="0"/>
          <a:ext cx="0" cy="0"/>
          <a:chOff x="0" y="0"/>
          <a:chExt cx="0" cy="0"/>
        </a:xfrm>
      </p:grpSpPr>
      <p:sp>
        <p:nvSpPr>
          <p:cNvPr id="341" name="Shape 341"/>
          <p:cNvSpPr txBox="1"/>
          <p:nvPr/>
        </p:nvSpPr>
        <p:spPr>
          <a:xfrm>
            <a:off x="4143004" y="621790"/>
            <a:ext cx="4362092"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1" lang="en-US" sz="2800">
                <a:solidFill>
                  <a:schemeClr val="lt1"/>
                </a:solidFill>
                <a:latin typeface="Playfair Display"/>
                <a:ea typeface="Playfair Display"/>
                <a:cs typeface="Playfair Display"/>
                <a:sym typeface="Playfair Display"/>
              </a:rPr>
              <a:t>Full Team Behind Editors</a:t>
            </a:r>
            <a:endParaRPr b="1" i="1" sz="2800">
              <a:solidFill>
                <a:schemeClr val="lt1"/>
              </a:solidFill>
              <a:latin typeface="Playfair Display"/>
              <a:ea typeface="Playfair Display"/>
              <a:cs typeface="Playfair Display"/>
              <a:sym typeface="Playfair Display"/>
            </a:endParaRPr>
          </a:p>
        </p:txBody>
      </p:sp>
      <p:pic>
        <p:nvPicPr>
          <p:cNvPr id="342" name="Shape 342"/>
          <p:cNvPicPr preferRelativeResize="0"/>
          <p:nvPr/>
        </p:nvPicPr>
        <p:blipFill rotWithShape="1">
          <a:blip r:embed="rId3">
            <a:alphaModFix/>
          </a:blip>
          <a:srcRect b="0" l="0" r="0" t="0"/>
          <a:stretch/>
        </p:blipFill>
        <p:spPr>
          <a:xfrm>
            <a:off x="1341388" y="1940341"/>
            <a:ext cx="2365015" cy="3544246"/>
          </a:xfrm>
          <a:prstGeom prst="rect">
            <a:avLst/>
          </a:prstGeom>
          <a:noFill/>
          <a:ln>
            <a:noFill/>
          </a:ln>
        </p:spPr>
      </p:pic>
      <p:sp>
        <p:nvSpPr>
          <p:cNvPr id="343" name="Shape 343"/>
          <p:cNvSpPr/>
          <p:nvPr/>
        </p:nvSpPr>
        <p:spPr>
          <a:xfrm>
            <a:off x="1115568" y="1723536"/>
            <a:ext cx="2852928" cy="3122783"/>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 name="Shape 344"/>
          <p:cNvSpPr txBox="1"/>
          <p:nvPr/>
        </p:nvSpPr>
        <p:spPr>
          <a:xfrm>
            <a:off x="1169332" y="5888736"/>
            <a:ext cx="279916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ROSANA SELMA</a:t>
            </a:r>
            <a:endParaRPr sz="1600">
              <a:solidFill>
                <a:schemeClr val="lt1"/>
              </a:solidFill>
              <a:latin typeface="Montserrat"/>
              <a:ea typeface="Montserrat"/>
              <a:cs typeface="Montserrat"/>
              <a:sym typeface="Montserrat"/>
            </a:endParaRPr>
          </a:p>
        </p:txBody>
      </p:sp>
      <p:pic>
        <p:nvPicPr>
          <p:cNvPr id="345" name="Shape 345"/>
          <p:cNvPicPr preferRelativeResize="0"/>
          <p:nvPr/>
        </p:nvPicPr>
        <p:blipFill rotWithShape="1">
          <a:blip r:embed="rId3">
            <a:alphaModFix/>
          </a:blip>
          <a:srcRect b="0" l="0" r="0" t="0"/>
          <a:stretch/>
        </p:blipFill>
        <p:spPr>
          <a:xfrm>
            <a:off x="5096524" y="1940341"/>
            <a:ext cx="2365015" cy="3544246"/>
          </a:xfrm>
          <a:prstGeom prst="rect">
            <a:avLst/>
          </a:prstGeom>
          <a:noFill/>
          <a:ln>
            <a:noFill/>
          </a:ln>
        </p:spPr>
      </p:pic>
      <p:sp>
        <p:nvSpPr>
          <p:cNvPr id="346" name="Shape 346"/>
          <p:cNvSpPr/>
          <p:nvPr/>
        </p:nvSpPr>
        <p:spPr>
          <a:xfrm>
            <a:off x="4870704" y="1723536"/>
            <a:ext cx="2852928" cy="3122783"/>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 name="Shape 347"/>
          <p:cNvSpPr txBox="1"/>
          <p:nvPr/>
        </p:nvSpPr>
        <p:spPr>
          <a:xfrm>
            <a:off x="4924468" y="5888736"/>
            <a:ext cx="287290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DIANA JASMINE</a:t>
            </a:r>
            <a:endParaRPr sz="1600">
              <a:solidFill>
                <a:schemeClr val="lt1"/>
              </a:solidFill>
              <a:latin typeface="Montserrat"/>
              <a:ea typeface="Montserrat"/>
              <a:cs typeface="Montserrat"/>
              <a:sym typeface="Montserrat"/>
            </a:endParaRPr>
          </a:p>
        </p:txBody>
      </p:sp>
      <p:pic>
        <p:nvPicPr>
          <p:cNvPr id="348" name="Shape 348"/>
          <p:cNvPicPr preferRelativeResize="0"/>
          <p:nvPr/>
        </p:nvPicPr>
        <p:blipFill rotWithShape="1">
          <a:blip r:embed="rId3">
            <a:alphaModFix/>
          </a:blip>
          <a:srcRect b="0" l="0" r="0" t="0"/>
          <a:stretch/>
        </p:blipFill>
        <p:spPr>
          <a:xfrm>
            <a:off x="8589567" y="1940341"/>
            <a:ext cx="2365015" cy="3544246"/>
          </a:xfrm>
          <a:prstGeom prst="rect">
            <a:avLst/>
          </a:prstGeom>
          <a:noFill/>
          <a:ln>
            <a:noFill/>
          </a:ln>
        </p:spPr>
      </p:pic>
      <p:sp>
        <p:nvSpPr>
          <p:cNvPr id="349" name="Shape 349"/>
          <p:cNvSpPr/>
          <p:nvPr/>
        </p:nvSpPr>
        <p:spPr>
          <a:xfrm>
            <a:off x="8363747" y="1723536"/>
            <a:ext cx="2852928" cy="3122783"/>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 name="Shape 350"/>
          <p:cNvSpPr txBox="1"/>
          <p:nvPr/>
        </p:nvSpPr>
        <p:spPr>
          <a:xfrm>
            <a:off x="8417511" y="5888736"/>
            <a:ext cx="269817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ALICIA PATRIC</a:t>
            </a:r>
            <a:endParaRPr sz="1600">
              <a:solidFill>
                <a:schemeClr val="lt1"/>
              </a:solidFill>
              <a:latin typeface="Montserrat"/>
              <a:ea typeface="Montserrat"/>
              <a:cs typeface="Montserrat"/>
              <a:sym typeface="Montserra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41"/>
                                        </p:tgtEl>
                                        <p:attrNameLst>
                                          <p:attrName>style.visibility</p:attrName>
                                        </p:attrNameLst>
                                      </p:cBhvr>
                                      <p:to>
                                        <p:strVal val="visible"/>
                                      </p:to>
                                    </p:set>
                                    <p:anim calcmode="lin" valueType="num">
                                      <p:cBhvr additive="base">
                                        <p:cTn dur="500"/>
                                        <p:tgtEl>
                                          <p:spTgt spid="3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3"/>
                                        </p:tgtEl>
                                        <p:attrNameLst>
                                          <p:attrName>style.visibility</p:attrName>
                                        </p:attrNameLst>
                                      </p:cBhvr>
                                      <p:to>
                                        <p:strVal val="visible"/>
                                      </p:to>
                                    </p:set>
                                    <p:anim calcmode="lin" valueType="num">
                                      <p:cBhvr additive="base">
                                        <p:cTn dur="500"/>
                                        <p:tgtEl>
                                          <p:spTgt spid="3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2"/>
                                        </p:tgtEl>
                                        <p:attrNameLst>
                                          <p:attrName>style.visibility</p:attrName>
                                        </p:attrNameLst>
                                      </p:cBhvr>
                                      <p:to>
                                        <p:strVal val="visible"/>
                                      </p:to>
                                    </p:set>
                                    <p:anim calcmode="lin" valueType="num">
                                      <p:cBhvr additive="base">
                                        <p:cTn dur="500"/>
                                        <p:tgtEl>
                                          <p:spTgt spid="3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4"/>
                                        </p:tgtEl>
                                        <p:attrNameLst>
                                          <p:attrName>style.visibility</p:attrName>
                                        </p:attrNameLst>
                                      </p:cBhvr>
                                      <p:to>
                                        <p:strVal val="visible"/>
                                      </p:to>
                                    </p:set>
                                    <p:animEffect filter="fade" transition="in">
                                      <p:cBhvr>
                                        <p:cTn dur="500"/>
                                        <p:tgtEl>
                                          <p:spTgt spid="3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6"/>
                                        </p:tgtEl>
                                        <p:attrNameLst>
                                          <p:attrName>style.visibility</p:attrName>
                                        </p:attrNameLst>
                                      </p:cBhvr>
                                      <p:to>
                                        <p:strVal val="visible"/>
                                      </p:to>
                                    </p:set>
                                    <p:anim calcmode="lin" valueType="num">
                                      <p:cBhvr additive="base">
                                        <p:cTn dur="500"/>
                                        <p:tgtEl>
                                          <p:spTgt spid="34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5"/>
                                        </p:tgtEl>
                                        <p:attrNameLst>
                                          <p:attrName>style.visibility</p:attrName>
                                        </p:attrNameLst>
                                      </p:cBhvr>
                                      <p:to>
                                        <p:strVal val="visible"/>
                                      </p:to>
                                    </p:set>
                                    <p:anim calcmode="lin" valueType="num">
                                      <p:cBhvr additive="base">
                                        <p:cTn dur="500"/>
                                        <p:tgtEl>
                                          <p:spTgt spid="34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7"/>
                                        </p:tgtEl>
                                        <p:attrNameLst>
                                          <p:attrName>style.visibility</p:attrName>
                                        </p:attrNameLst>
                                      </p:cBhvr>
                                      <p:to>
                                        <p:strVal val="visible"/>
                                      </p:to>
                                    </p:set>
                                    <p:animEffect filter="fade" transition="in">
                                      <p:cBhvr>
                                        <p:cTn dur="500"/>
                                        <p:tgtEl>
                                          <p:spTgt spid="3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9"/>
                                        </p:tgtEl>
                                        <p:attrNameLst>
                                          <p:attrName>style.visibility</p:attrName>
                                        </p:attrNameLst>
                                      </p:cBhvr>
                                      <p:to>
                                        <p:strVal val="visible"/>
                                      </p:to>
                                    </p:set>
                                    <p:anim calcmode="lin" valueType="num">
                                      <p:cBhvr additive="base">
                                        <p:cTn dur="500"/>
                                        <p:tgtEl>
                                          <p:spTgt spid="3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8"/>
                                        </p:tgtEl>
                                        <p:attrNameLst>
                                          <p:attrName>style.visibility</p:attrName>
                                        </p:attrNameLst>
                                      </p:cBhvr>
                                      <p:to>
                                        <p:strVal val="visible"/>
                                      </p:to>
                                    </p:set>
                                    <p:anim calcmode="lin" valueType="num">
                                      <p:cBhvr additive="base">
                                        <p:cTn dur="500"/>
                                        <p:tgtEl>
                                          <p:spTgt spid="34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0"/>
                                        </p:tgtEl>
                                        <p:attrNameLst>
                                          <p:attrName>style.visibility</p:attrName>
                                        </p:attrNameLst>
                                      </p:cBhvr>
                                      <p:to>
                                        <p:strVal val="visible"/>
                                      </p:to>
                                    </p:set>
                                    <p:animEffect filter="fade" transition="in">
                                      <p:cBhvr>
                                        <p:cTn dur="500"/>
                                        <p:tgtEl>
                                          <p:spTgt spid="35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354" name="Shape 354"/>
        <p:cNvGrpSpPr/>
        <p:nvPr/>
      </p:nvGrpSpPr>
      <p:grpSpPr>
        <a:xfrm>
          <a:off x="0" y="0"/>
          <a:ext cx="0" cy="0"/>
          <a:chOff x="0" y="0"/>
          <a:chExt cx="0" cy="0"/>
        </a:xfrm>
      </p:grpSpPr>
      <p:sp>
        <p:nvSpPr>
          <p:cNvPr id="355" name="Shape 355"/>
          <p:cNvSpPr txBox="1"/>
          <p:nvPr/>
        </p:nvSpPr>
        <p:spPr>
          <a:xfrm>
            <a:off x="4832802" y="323891"/>
            <a:ext cx="2699778" cy="130452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i="1" lang="en-US" sz="2800">
                <a:solidFill>
                  <a:schemeClr val="lt1"/>
                </a:solidFill>
                <a:latin typeface="Playfair Display"/>
                <a:ea typeface="Playfair Display"/>
                <a:cs typeface="Playfair Display"/>
                <a:sym typeface="Playfair Display"/>
              </a:rPr>
              <a:t>Meet The Team</a:t>
            </a:r>
            <a:endParaRPr/>
          </a:p>
          <a:p>
            <a:pPr indent="0" lvl="0" marL="0" marR="0" rtl="0" algn="ctr">
              <a:lnSpc>
                <a:spcPct val="150000"/>
              </a:lnSpc>
              <a:spcBef>
                <a:spcPts val="0"/>
              </a:spcBef>
              <a:spcAft>
                <a:spcPts val="0"/>
              </a:spcAft>
              <a:buNone/>
            </a:pPr>
            <a:r>
              <a:rPr b="1" i="1" lang="en-US" sz="2800">
                <a:solidFill>
                  <a:schemeClr val="lt1"/>
                </a:solidFill>
                <a:latin typeface="Playfair Display"/>
                <a:ea typeface="Playfair Display"/>
                <a:cs typeface="Playfair Display"/>
                <a:sym typeface="Playfair Display"/>
              </a:rPr>
              <a:t>Editors</a:t>
            </a:r>
            <a:endParaRPr b="1" i="1" sz="2800">
              <a:solidFill>
                <a:schemeClr val="lt1"/>
              </a:solidFill>
              <a:latin typeface="Playfair Display"/>
              <a:ea typeface="Playfair Display"/>
              <a:cs typeface="Playfair Display"/>
              <a:sym typeface="Playfair Display"/>
            </a:endParaRPr>
          </a:p>
        </p:txBody>
      </p:sp>
      <p:pic>
        <p:nvPicPr>
          <p:cNvPr id="356" name="Shape 356"/>
          <p:cNvPicPr preferRelativeResize="0"/>
          <p:nvPr/>
        </p:nvPicPr>
        <p:blipFill rotWithShape="1">
          <a:blip r:embed="rId3">
            <a:alphaModFix/>
          </a:blip>
          <a:srcRect b="0" l="0" r="0" t="0"/>
          <a:stretch/>
        </p:blipFill>
        <p:spPr>
          <a:xfrm>
            <a:off x="829170" y="1312540"/>
            <a:ext cx="2365015" cy="3544246"/>
          </a:xfrm>
          <a:prstGeom prst="rect">
            <a:avLst/>
          </a:prstGeom>
          <a:noFill/>
          <a:ln>
            <a:noFill/>
          </a:ln>
        </p:spPr>
      </p:pic>
      <p:sp>
        <p:nvSpPr>
          <p:cNvPr id="357" name="Shape 357"/>
          <p:cNvSpPr/>
          <p:nvPr/>
        </p:nvSpPr>
        <p:spPr>
          <a:xfrm>
            <a:off x="603350" y="1095735"/>
            <a:ext cx="2852928" cy="3122783"/>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8" name="Shape 358"/>
          <p:cNvSpPr txBox="1"/>
          <p:nvPr/>
        </p:nvSpPr>
        <p:spPr>
          <a:xfrm>
            <a:off x="657114" y="400560"/>
            <a:ext cx="279916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ROSANA SELMA</a:t>
            </a:r>
            <a:endParaRPr sz="1600">
              <a:solidFill>
                <a:schemeClr val="lt1"/>
              </a:solidFill>
              <a:latin typeface="Montserrat"/>
              <a:ea typeface="Montserrat"/>
              <a:cs typeface="Montserrat"/>
              <a:sym typeface="Montserrat"/>
            </a:endParaRPr>
          </a:p>
        </p:txBody>
      </p:sp>
      <p:pic>
        <p:nvPicPr>
          <p:cNvPr id="359" name="Shape 359"/>
          <p:cNvPicPr preferRelativeResize="0"/>
          <p:nvPr/>
        </p:nvPicPr>
        <p:blipFill rotWithShape="1">
          <a:blip r:embed="rId3">
            <a:alphaModFix/>
          </a:blip>
          <a:srcRect b="0" l="0" r="0" t="0"/>
          <a:stretch/>
        </p:blipFill>
        <p:spPr>
          <a:xfrm>
            <a:off x="5001842" y="2340947"/>
            <a:ext cx="2365015" cy="3544246"/>
          </a:xfrm>
          <a:prstGeom prst="rect">
            <a:avLst/>
          </a:prstGeom>
          <a:noFill/>
          <a:ln>
            <a:noFill/>
          </a:ln>
        </p:spPr>
      </p:pic>
      <p:sp>
        <p:nvSpPr>
          <p:cNvPr id="360" name="Shape 360"/>
          <p:cNvSpPr/>
          <p:nvPr/>
        </p:nvSpPr>
        <p:spPr>
          <a:xfrm>
            <a:off x="4776022" y="2124142"/>
            <a:ext cx="2852928" cy="3122783"/>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 name="Shape 361"/>
          <p:cNvSpPr txBox="1"/>
          <p:nvPr/>
        </p:nvSpPr>
        <p:spPr>
          <a:xfrm>
            <a:off x="4829786" y="6216190"/>
            <a:ext cx="287290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DIANA JASMINE</a:t>
            </a:r>
            <a:endParaRPr sz="1600">
              <a:solidFill>
                <a:schemeClr val="lt1"/>
              </a:solidFill>
              <a:latin typeface="Montserrat"/>
              <a:ea typeface="Montserrat"/>
              <a:cs typeface="Montserrat"/>
              <a:sym typeface="Montserrat"/>
            </a:endParaRPr>
          </a:p>
        </p:txBody>
      </p:sp>
      <p:pic>
        <p:nvPicPr>
          <p:cNvPr id="362" name="Shape 362"/>
          <p:cNvPicPr preferRelativeResize="0"/>
          <p:nvPr/>
        </p:nvPicPr>
        <p:blipFill rotWithShape="1">
          <a:blip r:embed="rId3">
            <a:alphaModFix/>
          </a:blip>
          <a:srcRect b="0" l="0" r="0" t="0"/>
          <a:stretch/>
        </p:blipFill>
        <p:spPr>
          <a:xfrm>
            <a:off x="8894719" y="1477895"/>
            <a:ext cx="2365015" cy="3544246"/>
          </a:xfrm>
          <a:prstGeom prst="rect">
            <a:avLst/>
          </a:prstGeom>
          <a:noFill/>
          <a:ln>
            <a:noFill/>
          </a:ln>
        </p:spPr>
      </p:pic>
      <p:sp>
        <p:nvSpPr>
          <p:cNvPr id="363" name="Shape 363"/>
          <p:cNvSpPr/>
          <p:nvPr/>
        </p:nvSpPr>
        <p:spPr>
          <a:xfrm>
            <a:off x="8668899" y="1261090"/>
            <a:ext cx="2852928" cy="3122783"/>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 name="Shape 364"/>
          <p:cNvSpPr txBox="1"/>
          <p:nvPr/>
        </p:nvSpPr>
        <p:spPr>
          <a:xfrm>
            <a:off x="8728138" y="451907"/>
            <a:ext cx="269817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ALICIA PATRIC</a:t>
            </a:r>
            <a:endParaRPr sz="1600">
              <a:solidFill>
                <a:schemeClr val="lt1"/>
              </a:solidFill>
              <a:latin typeface="Montserrat"/>
              <a:ea typeface="Montserrat"/>
              <a:cs typeface="Montserrat"/>
              <a:sym typeface="Montserra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55"/>
                                        </p:tgtEl>
                                        <p:attrNameLst>
                                          <p:attrName>style.visibility</p:attrName>
                                        </p:attrNameLst>
                                      </p:cBhvr>
                                      <p:to>
                                        <p:strVal val="visible"/>
                                      </p:to>
                                    </p:set>
                                    <p:anim calcmode="lin" valueType="num">
                                      <p:cBhvr additive="base">
                                        <p:cTn dur="500"/>
                                        <p:tgtEl>
                                          <p:spTgt spid="35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56"/>
                                        </p:tgtEl>
                                        <p:attrNameLst>
                                          <p:attrName>style.visibility</p:attrName>
                                        </p:attrNameLst>
                                      </p:cBhvr>
                                      <p:to>
                                        <p:strVal val="visible"/>
                                      </p:to>
                                    </p:set>
                                    <p:anim calcmode="lin" valueType="num">
                                      <p:cBhvr additive="base">
                                        <p:cTn dur="500"/>
                                        <p:tgtEl>
                                          <p:spTgt spid="35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357"/>
                                        </p:tgtEl>
                                        <p:attrNameLst>
                                          <p:attrName>style.visibility</p:attrName>
                                        </p:attrNameLst>
                                      </p:cBhvr>
                                      <p:to>
                                        <p:strVal val="visible"/>
                                      </p:to>
                                    </p:set>
                                    <p:anim calcmode="lin" valueType="num">
                                      <p:cBhvr additive="base">
                                        <p:cTn dur="500"/>
                                        <p:tgtEl>
                                          <p:spTgt spid="35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358"/>
                                        </p:tgtEl>
                                        <p:attrNameLst>
                                          <p:attrName>style.visibility</p:attrName>
                                        </p:attrNameLst>
                                      </p:cBhvr>
                                      <p:to>
                                        <p:strVal val="visible"/>
                                      </p:to>
                                    </p:set>
                                    <p:anim calcmode="lin" valueType="num">
                                      <p:cBhvr additive="base">
                                        <p:cTn dur="500"/>
                                        <p:tgtEl>
                                          <p:spTgt spid="35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9"/>
                                        </p:tgtEl>
                                        <p:attrNameLst>
                                          <p:attrName>style.visibility</p:attrName>
                                        </p:attrNameLst>
                                      </p:cBhvr>
                                      <p:to>
                                        <p:strVal val="visible"/>
                                      </p:to>
                                    </p:set>
                                    <p:anim calcmode="lin" valueType="num">
                                      <p:cBhvr additive="base">
                                        <p:cTn dur="500"/>
                                        <p:tgtEl>
                                          <p:spTgt spid="35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0"/>
                                        </p:tgtEl>
                                        <p:attrNameLst>
                                          <p:attrName>style.visibility</p:attrName>
                                        </p:attrNameLst>
                                      </p:cBhvr>
                                      <p:to>
                                        <p:strVal val="visible"/>
                                      </p:to>
                                    </p:set>
                                    <p:anim calcmode="lin" valueType="num">
                                      <p:cBhvr additive="base">
                                        <p:cTn dur="500"/>
                                        <p:tgtEl>
                                          <p:spTgt spid="36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1"/>
                                        </p:tgtEl>
                                        <p:attrNameLst>
                                          <p:attrName>style.visibility</p:attrName>
                                        </p:attrNameLst>
                                      </p:cBhvr>
                                      <p:to>
                                        <p:strVal val="visible"/>
                                      </p:to>
                                    </p:set>
                                    <p:anim calcmode="lin" valueType="num">
                                      <p:cBhvr additive="base">
                                        <p:cTn dur="500"/>
                                        <p:tgtEl>
                                          <p:spTgt spid="36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62"/>
                                        </p:tgtEl>
                                        <p:attrNameLst>
                                          <p:attrName>style.visibility</p:attrName>
                                        </p:attrNameLst>
                                      </p:cBhvr>
                                      <p:to>
                                        <p:strVal val="visible"/>
                                      </p:to>
                                    </p:set>
                                    <p:anim calcmode="lin" valueType="num">
                                      <p:cBhvr additive="base">
                                        <p:cTn dur="500"/>
                                        <p:tgtEl>
                                          <p:spTgt spid="36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363"/>
                                        </p:tgtEl>
                                        <p:attrNameLst>
                                          <p:attrName>style.visibility</p:attrName>
                                        </p:attrNameLst>
                                      </p:cBhvr>
                                      <p:to>
                                        <p:strVal val="visible"/>
                                      </p:to>
                                    </p:set>
                                    <p:anim calcmode="lin" valueType="num">
                                      <p:cBhvr additive="base">
                                        <p:cTn dur="500"/>
                                        <p:tgtEl>
                                          <p:spTgt spid="36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364"/>
                                        </p:tgtEl>
                                        <p:attrNameLst>
                                          <p:attrName>style.visibility</p:attrName>
                                        </p:attrNameLst>
                                      </p:cBhvr>
                                      <p:to>
                                        <p:strVal val="visible"/>
                                      </p:to>
                                    </p:set>
                                    <p:anim calcmode="lin" valueType="num">
                                      <p:cBhvr additive="base">
                                        <p:cTn dur="500"/>
                                        <p:tgtEl>
                                          <p:spTgt spid="36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368" name="Shape 368"/>
        <p:cNvGrpSpPr/>
        <p:nvPr/>
      </p:nvGrpSpPr>
      <p:grpSpPr>
        <a:xfrm>
          <a:off x="0" y="0"/>
          <a:ext cx="0" cy="0"/>
          <a:chOff x="0" y="0"/>
          <a:chExt cx="0" cy="0"/>
        </a:xfrm>
      </p:grpSpPr>
      <p:sp>
        <p:nvSpPr>
          <p:cNvPr id="369" name="Shape 369"/>
          <p:cNvSpPr txBox="1"/>
          <p:nvPr/>
        </p:nvSpPr>
        <p:spPr>
          <a:xfrm rot="-5400000">
            <a:off x="-835990" y="3015317"/>
            <a:ext cx="3945311"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800">
                <a:solidFill>
                  <a:schemeClr val="lt1"/>
                </a:solidFill>
                <a:latin typeface="Montserrat"/>
                <a:ea typeface="Montserrat"/>
                <a:cs typeface="Montserrat"/>
                <a:sym typeface="Montserrat"/>
              </a:rPr>
              <a:t>OUR STRATEGY</a:t>
            </a:r>
            <a:endParaRPr sz="2800">
              <a:solidFill>
                <a:schemeClr val="lt1"/>
              </a:solidFill>
              <a:latin typeface="Montserrat"/>
              <a:ea typeface="Montserrat"/>
              <a:cs typeface="Montserrat"/>
              <a:sym typeface="Montserrat"/>
            </a:endParaRPr>
          </a:p>
        </p:txBody>
      </p:sp>
      <p:sp>
        <p:nvSpPr>
          <p:cNvPr id="370" name="Shape 370"/>
          <p:cNvSpPr txBox="1"/>
          <p:nvPr/>
        </p:nvSpPr>
        <p:spPr>
          <a:xfrm>
            <a:off x="3392978" y="2707627"/>
            <a:ext cx="1681871"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1" lang="en-US" sz="2000">
                <a:solidFill>
                  <a:schemeClr val="lt1"/>
                </a:solidFill>
                <a:latin typeface="Playfair Display"/>
                <a:ea typeface="Playfair Display"/>
                <a:cs typeface="Playfair Display"/>
                <a:sym typeface="Playfair Display"/>
              </a:rPr>
              <a:t>Strategy One</a:t>
            </a:r>
            <a:endParaRPr b="1" i="1" sz="2000">
              <a:solidFill>
                <a:schemeClr val="lt1"/>
              </a:solidFill>
              <a:latin typeface="Playfair Display"/>
              <a:ea typeface="Playfair Display"/>
              <a:cs typeface="Playfair Display"/>
              <a:sym typeface="Playfair Display"/>
            </a:endParaRPr>
          </a:p>
        </p:txBody>
      </p:sp>
      <p:sp>
        <p:nvSpPr>
          <p:cNvPr id="371" name="Shape 371"/>
          <p:cNvSpPr txBox="1"/>
          <p:nvPr/>
        </p:nvSpPr>
        <p:spPr>
          <a:xfrm>
            <a:off x="2194801" y="3276927"/>
            <a:ext cx="3822191" cy="13485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400">
                <a:solidFill>
                  <a:schemeClr val="lt1"/>
                </a:solidFill>
                <a:latin typeface="Montserrat"/>
                <a:ea typeface="Montserrat"/>
                <a:cs typeface="Montserrat"/>
                <a:sym typeface="Montserrat"/>
              </a:rPr>
              <a:t>Lorem ipsum dolor sit amet, consectetur adipiscing elit, sed do eiusmod tempor incididunt ut labore et dolore magna aliqua</a:t>
            </a:r>
            <a:endParaRPr sz="1400">
              <a:solidFill>
                <a:schemeClr val="lt1"/>
              </a:solidFill>
              <a:latin typeface="Montserrat"/>
              <a:ea typeface="Montserrat"/>
              <a:cs typeface="Montserrat"/>
              <a:sym typeface="Montserrat"/>
            </a:endParaRPr>
          </a:p>
        </p:txBody>
      </p:sp>
      <p:sp>
        <p:nvSpPr>
          <p:cNvPr id="372" name="Shape 372"/>
          <p:cNvSpPr txBox="1"/>
          <p:nvPr/>
        </p:nvSpPr>
        <p:spPr>
          <a:xfrm>
            <a:off x="3840721" y="1707353"/>
            <a:ext cx="786384" cy="120032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3600">
                <a:solidFill>
                  <a:schemeClr val="lt1"/>
                </a:solidFill>
                <a:latin typeface="Arial"/>
                <a:ea typeface="Arial"/>
                <a:cs typeface="Arial"/>
                <a:sym typeface="Arial"/>
              </a:rPr>
              <a:t> </a:t>
            </a:r>
            <a:endParaRPr/>
          </a:p>
          <a:p>
            <a:pPr indent="0" lvl="0" marL="0" marR="0" rtl="0" algn="ctr">
              <a:spcBef>
                <a:spcPts val="0"/>
              </a:spcBef>
              <a:spcAft>
                <a:spcPts val="0"/>
              </a:spcAft>
              <a:buNone/>
            </a:pPr>
            <a:r>
              <a:t/>
            </a:r>
            <a:endParaRPr sz="3600">
              <a:solidFill>
                <a:schemeClr val="lt1"/>
              </a:solidFill>
              <a:latin typeface="Arial"/>
              <a:ea typeface="Arial"/>
              <a:cs typeface="Arial"/>
              <a:sym typeface="Arial"/>
            </a:endParaRPr>
          </a:p>
        </p:txBody>
      </p:sp>
      <p:sp>
        <p:nvSpPr>
          <p:cNvPr id="373" name="Shape 373"/>
          <p:cNvSpPr txBox="1"/>
          <p:nvPr/>
        </p:nvSpPr>
        <p:spPr>
          <a:xfrm>
            <a:off x="7679109" y="2685964"/>
            <a:ext cx="1694695"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1" lang="en-US" sz="2000">
                <a:solidFill>
                  <a:schemeClr val="lt1"/>
                </a:solidFill>
                <a:latin typeface="Playfair Display"/>
                <a:ea typeface="Playfair Display"/>
                <a:cs typeface="Playfair Display"/>
                <a:sym typeface="Playfair Display"/>
              </a:rPr>
              <a:t>Strategy Two</a:t>
            </a:r>
            <a:endParaRPr b="1" i="1" sz="2000">
              <a:solidFill>
                <a:schemeClr val="lt1"/>
              </a:solidFill>
              <a:latin typeface="Playfair Display"/>
              <a:ea typeface="Playfair Display"/>
              <a:cs typeface="Playfair Display"/>
              <a:sym typeface="Playfair Display"/>
            </a:endParaRPr>
          </a:p>
        </p:txBody>
      </p:sp>
      <p:sp>
        <p:nvSpPr>
          <p:cNvPr id="374" name="Shape 374"/>
          <p:cNvSpPr txBox="1"/>
          <p:nvPr/>
        </p:nvSpPr>
        <p:spPr>
          <a:xfrm>
            <a:off x="6487344" y="3276927"/>
            <a:ext cx="3822191" cy="13485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400">
                <a:solidFill>
                  <a:schemeClr val="lt1"/>
                </a:solidFill>
                <a:latin typeface="Montserrat"/>
                <a:ea typeface="Montserrat"/>
                <a:cs typeface="Montserrat"/>
                <a:sym typeface="Montserrat"/>
              </a:rPr>
              <a:t>Lorem ipsum dolor sit amet, consectetur adipiscing elit, sed do eiusmod tempor incididunt ut labore et dolore magna aliqua</a:t>
            </a:r>
            <a:endParaRPr sz="1400">
              <a:solidFill>
                <a:schemeClr val="lt1"/>
              </a:solidFill>
              <a:latin typeface="Montserrat"/>
              <a:ea typeface="Montserrat"/>
              <a:cs typeface="Montserrat"/>
              <a:sym typeface="Montserrat"/>
            </a:endParaRPr>
          </a:p>
        </p:txBody>
      </p:sp>
      <p:sp>
        <p:nvSpPr>
          <p:cNvPr id="375" name="Shape 375"/>
          <p:cNvSpPr txBox="1"/>
          <p:nvPr/>
        </p:nvSpPr>
        <p:spPr>
          <a:xfrm>
            <a:off x="8133264" y="1685690"/>
            <a:ext cx="786384" cy="175432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3600">
                <a:solidFill>
                  <a:schemeClr val="lt1"/>
                </a:solidFill>
                <a:latin typeface="Arial"/>
                <a:ea typeface="Arial"/>
                <a:cs typeface="Arial"/>
                <a:sym typeface="Arial"/>
              </a:rPr>
              <a:t> </a:t>
            </a:r>
            <a:endParaRPr/>
          </a:p>
          <a:p>
            <a:pPr indent="0" lvl="0" marL="0" marR="0" rtl="0" algn="ctr">
              <a:spcBef>
                <a:spcPts val="0"/>
              </a:spcBef>
              <a:spcAft>
                <a:spcPts val="0"/>
              </a:spcAft>
              <a:buNone/>
            </a:pPr>
            <a:r>
              <a:t/>
            </a:r>
            <a:endParaRPr sz="3600">
              <a:solidFill>
                <a:schemeClr val="lt1"/>
              </a:solidFill>
              <a:latin typeface="Arial"/>
              <a:ea typeface="Arial"/>
              <a:cs typeface="Arial"/>
              <a:sym typeface="Arial"/>
            </a:endParaRPr>
          </a:p>
          <a:p>
            <a:pPr indent="0" lvl="0" marL="0" marR="0" rtl="0" algn="ctr">
              <a:spcBef>
                <a:spcPts val="0"/>
              </a:spcBef>
              <a:spcAft>
                <a:spcPts val="0"/>
              </a:spcAft>
              <a:buNone/>
            </a:pPr>
            <a:r>
              <a:t/>
            </a:r>
            <a:endParaRPr sz="3600">
              <a:solidFill>
                <a:schemeClr val="lt1"/>
              </a:solidFill>
              <a:latin typeface="Arial"/>
              <a:ea typeface="Arial"/>
              <a:cs typeface="Arial"/>
              <a:sym typeface="Arial"/>
            </a:endParaRPr>
          </a:p>
        </p:txBody>
      </p:sp>
      <p:cxnSp>
        <p:nvCxnSpPr>
          <p:cNvPr id="376" name="Shape 376"/>
          <p:cNvCxnSpPr/>
          <p:nvPr/>
        </p:nvCxnSpPr>
        <p:spPr>
          <a:xfrm>
            <a:off x="10565568" y="3276927"/>
            <a:ext cx="1626432" cy="0"/>
          </a:xfrm>
          <a:prstGeom prst="straightConnector1">
            <a:avLst/>
          </a:prstGeom>
          <a:noFill/>
          <a:ln cap="flat" cmpd="sng" w="12700">
            <a:solidFill>
              <a:schemeClr val="lt1"/>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69"/>
                                        </p:tgtEl>
                                        <p:attrNameLst>
                                          <p:attrName>style.visibility</p:attrName>
                                        </p:attrNameLst>
                                      </p:cBhvr>
                                      <p:to>
                                        <p:strVal val="visible"/>
                                      </p:to>
                                    </p:set>
                                    <p:anim calcmode="lin" valueType="num">
                                      <p:cBhvr additive="base">
                                        <p:cTn dur="500"/>
                                        <p:tgtEl>
                                          <p:spTgt spid="369"/>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1"/>
                                        </p:tgtEl>
                                        <p:attrNameLst>
                                          <p:attrName>style.visibility</p:attrName>
                                        </p:attrNameLst>
                                      </p:cBhvr>
                                      <p:to>
                                        <p:strVal val="visible"/>
                                      </p:to>
                                    </p:set>
                                    <p:animEffect filter="fade" transition="in">
                                      <p:cBhvr>
                                        <p:cTn dur="500"/>
                                        <p:tgtEl>
                                          <p:spTgt spid="371"/>
                                        </p:tgtEl>
                                      </p:cBhvr>
                                    </p:animEffect>
                                  </p:childTnLst>
                                </p:cTn>
                              </p:par>
                              <p:par>
                                <p:cTn fill="hold" nodeType="withEffect" presetClass="entr" presetID="10" presetSubtype="0">
                                  <p:stCondLst>
                                    <p:cond delay="0"/>
                                  </p:stCondLst>
                                  <p:childTnLst>
                                    <p:set>
                                      <p:cBhvr>
                                        <p:cTn dur="1" fill="hold">
                                          <p:stCondLst>
                                            <p:cond delay="0"/>
                                          </p:stCondLst>
                                        </p:cTn>
                                        <p:tgtEl>
                                          <p:spTgt spid="370"/>
                                        </p:tgtEl>
                                        <p:attrNameLst>
                                          <p:attrName>style.visibility</p:attrName>
                                        </p:attrNameLst>
                                      </p:cBhvr>
                                      <p:to>
                                        <p:strVal val="visible"/>
                                      </p:to>
                                    </p:set>
                                    <p:animEffect filter="fade" transition="in">
                                      <p:cBhvr>
                                        <p:cTn dur="500"/>
                                        <p:tgtEl>
                                          <p:spTgt spid="370"/>
                                        </p:tgtEl>
                                      </p:cBhvr>
                                    </p:animEffect>
                                  </p:childTnLst>
                                </p:cTn>
                              </p:par>
                              <p:par>
                                <p:cTn fill="hold" nodeType="withEffect" presetClass="entr" presetID="10" presetSubtype="0">
                                  <p:stCondLst>
                                    <p:cond delay="0"/>
                                  </p:stCondLst>
                                  <p:childTnLst>
                                    <p:set>
                                      <p:cBhvr>
                                        <p:cTn dur="1" fill="hold">
                                          <p:stCondLst>
                                            <p:cond delay="0"/>
                                          </p:stCondLst>
                                        </p:cTn>
                                        <p:tgtEl>
                                          <p:spTgt spid="372"/>
                                        </p:tgtEl>
                                        <p:attrNameLst>
                                          <p:attrName>style.visibility</p:attrName>
                                        </p:attrNameLst>
                                      </p:cBhvr>
                                      <p:to>
                                        <p:strVal val="visible"/>
                                      </p:to>
                                    </p:set>
                                    <p:animEffect filter="fade" transition="in">
                                      <p:cBhvr>
                                        <p:cTn dur="500"/>
                                        <p:tgtEl>
                                          <p:spTgt spid="3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4"/>
                                        </p:tgtEl>
                                        <p:attrNameLst>
                                          <p:attrName>style.visibility</p:attrName>
                                        </p:attrNameLst>
                                      </p:cBhvr>
                                      <p:to>
                                        <p:strVal val="visible"/>
                                      </p:to>
                                    </p:set>
                                    <p:animEffect filter="fade" transition="in">
                                      <p:cBhvr>
                                        <p:cTn dur="500"/>
                                        <p:tgtEl>
                                          <p:spTgt spid="374"/>
                                        </p:tgtEl>
                                      </p:cBhvr>
                                    </p:animEffect>
                                  </p:childTnLst>
                                </p:cTn>
                              </p:par>
                              <p:par>
                                <p:cTn fill="hold" nodeType="withEffect" presetClass="entr" presetID="10" presetSubtype="0">
                                  <p:stCondLst>
                                    <p:cond delay="0"/>
                                  </p:stCondLst>
                                  <p:childTnLst>
                                    <p:set>
                                      <p:cBhvr>
                                        <p:cTn dur="1" fill="hold">
                                          <p:stCondLst>
                                            <p:cond delay="0"/>
                                          </p:stCondLst>
                                        </p:cTn>
                                        <p:tgtEl>
                                          <p:spTgt spid="373"/>
                                        </p:tgtEl>
                                        <p:attrNameLst>
                                          <p:attrName>style.visibility</p:attrName>
                                        </p:attrNameLst>
                                      </p:cBhvr>
                                      <p:to>
                                        <p:strVal val="visible"/>
                                      </p:to>
                                    </p:set>
                                    <p:animEffect filter="fade" transition="in">
                                      <p:cBhvr>
                                        <p:cTn dur="500"/>
                                        <p:tgtEl>
                                          <p:spTgt spid="373"/>
                                        </p:tgtEl>
                                      </p:cBhvr>
                                    </p:animEffect>
                                  </p:childTnLst>
                                </p:cTn>
                              </p:par>
                              <p:par>
                                <p:cTn fill="hold" nodeType="withEffect" presetClass="entr" presetID="10" presetSubtype="0">
                                  <p:stCondLst>
                                    <p:cond delay="0"/>
                                  </p:stCondLst>
                                  <p:childTnLst>
                                    <p:set>
                                      <p:cBhvr>
                                        <p:cTn dur="1" fill="hold">
                                          <p:stCondLst>
                                            <p:cond delay="0"/>
                                          </p:stCondLst>
                                        </p:cTn>
                                        <p:tgtEl>
                                          <p:spTgt spid="375"/>
                                        </p:tgtEl>
                                        <p:attrNameLst>
                                          <p:attrName>style.visibility</p:attrName>
                                        </p:attrNameLst>
                                      </p:cBhvr>
                                      <p:to>
                                        <p:strVal val="visible"/>
                                      </p:to>
                                    </p:set>
                                    <p:animEffect filter="fade" transition="in">
                                      <p:cBhvr>
                                        <p:cTn dur="500"/>
                                        <p:tgtEl>
                                          <p:spTgt spid="3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376"/>
                                        </p:tgtEl>
                                        <p:attrNameLst>
                                          <p:attrName>style.visibility</p:attrName>
                                        </p:attrNameLst>
                                      </p:cBhvr>
                                      <p:to>
                                        <p:strVal val="visible"/>
                                      </p:to>
                                    </p:set>
                                    <p:anim calcmode="lin" valueType="num">
                                      <p:cBhvr additive="base">
                                        <p:cTn dur="500"/>
                                        <p:tgtEl>
                                          <p:spTgt spid="37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380" name="Shape 380"/>
        <p:cNvGrpSpPr/>
        <p:nvPr/>
      </p:nvGrpSpPr>
      <p:grpSpPr>
        <a:xfrm>
          <a:off x="0" y="0"/>
          <a:ext cx="0" cy="0"/>
          <a:chOff x="0" y="0"/>
          <a:chExt cx="0" cy="0"/>
        </a:xfrm>
      </p:grpSpPr>
      <p:sp>
        <p:nvSpPr>
          <p:cNvPr id="381" name="Shape 381"/>
          <p:cNvSpPr txBox="1"/>
          <p:nvPr/>
        </p:nvSpPr>
        <p:spPr>
          <a:xfrm rot="-5400000">
            <a:off x="-835990" y="3015317"/>
            <a:ext cx="3945311"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800">
                <a:solidFill>
                  <a:schemeClr val="lt1"/>
                </a:solidFill>
                <a:latin typeface="Montserrat"/>
                <a:ea typeface="Montserrat"/>
                <a:cs typeface="Montserrat"/>
                <a:sym typeface="Montserrat"/>
              </a:rPr>
              <a:t>OUR STRATEGY</a:t>
            </a:r>
            <a:endParaRPr sz="2800">
              <a:solidFill>
                <a:schemeClr val="lt1"/>
              </a:solidFill>
              <a:latin typeface="Montserrat"/>
              <a:ea typeface="Montserrat"/>
              <a:cs typeface="Montserrat"/>
              <a:sym typeface="Montserrat"/>
            </a:endParaRPr>
          </a:p>
        </p:txBody>
      </p:sp>
      <p:sp>
        <p:nvSpPr>
          <p:cNvPr id="382" name="Shape 382"/>
          <p:cNvSpPr txBox="1"/>
          <p:nvPr/>
        </p:nvSpPr>
        <p:spPr>
          <a:xfrm>
            <a:off x="3288783" y="2707627"/>
            <a:ext cx="1890261"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1" lang="en-US" sz="2000">
                <a:solidFill>
                  <a:schemeClr val="lt1"/>
                </a:solidFill>
                <a:latin typeface="Playfair Display"/>
                <a:ea typeface="Playfair Display"/>
                <a:cs typeface="Playfair Display"/>
                <a:sym typeface="Playfair Display"/>
              </a:rPr>
              <a:t>Strategy Three</a:t>
            </a:r>
            <a:endParaRPr b="1" i="1" sz="2000">
              <a:solidFill>
                <a:schemeClr val="lt1"/>
              </a:solidFill>
              <a:latin typeface="Playfair Display"/>
              <a:ea typeface="Playfair Display"/>
              <a:cs typeface="Playfair Display"/>
              <a:sym typeface="Playfair Display"/>
            </a:endParaRPr>
          </a:p>
        </p:txBody>
      </p:sp>
      <p:sp>
        <p:nvSpPr>
          <p:cNvPr id="383" name="Shape 383"/>
          <p:cNvSpPr txBox="1"/>
          <p:nvPr/>
        </p:nvSpPr>
        <p:spPr>
          <a:xfrm>
            <a:off x="2194801" y="3276927"/>
            <a:ext cx="3822191" cy="13485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400">
                <a:solidFill>
                  <a:schemeClr val="lt1"/>
                </a:solidFill>
                <a:latin typeface="Montserrat"/>
                <a:ea typeface="Montserrat"/>
                <a:cs typeface="Montserrat"/>
                <a:sym typeface="Montserrat"/>
              </a:rPr>
              <a:t>Lorem ipsum dolor sit amet, consectetur adipiscing elit, sed do eiusmod tempor incididunt ut labore et dolore magna aliqua</a:t>
            </a:r>
            <a:endParaRPr sz="1400">
              <a:solidFill>
                <a:schemeClr val="lt1"/>
              </a:solidFill>
              <a:latin typeface="Montserrat"/>
              <a:ea typeface="Montserrat"/>
              <a:cs typeface="Montserrat"/>
              <a:sym typeface="Montserrat"/>
            </a:endParaRPr>
          </a:p>
        </p:txBody>
      </p:sp>
      <p:sp>
        <p:nvSpPr>
          <p:cNvPr id="384" name="Shape 384"/>
          <p:cNvSpPr txBox="1"/>
          <p:nvPr/>
        </p:nvSpPr>
        <p:spPr>
          <a:xfrm>
            <a:off x="3840721" y="1707353"/>
            <a:ext cx="786384" cy="175432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3600">
                <a:solidFill>
                  <a:schemeClr val="lt1"/>
                </a:solidFill>
                <a:latin typeface="Arial"/>
                <a:ea typeface="Arial"/>
                <a:cs typeface="Arial"/>
                <a:sym typeface="Arial"/>
              </a:rPr>
              <a:t> </a:t>
            </a:r>
            <a:endParaRPr/>
          </a:p>
          <a:p>
            <a:pPr indent="0" lvl="0" marL="0" marR="0" rtl="0" algn="ctr">
              <a:spcBef>
                <a:spcPts val="0"/>
              </a:spcBef>
              <a:spcAft>
                <a:spcPts val="0"/>
              </a:spcAft>
              <a:buNone/>
            </a:pPr>
            <a:r>
              <a:t/>
            </a:r>
            <a:endParaRPr sz="3600">
              <a:solidFill>
                <a:schemeClr val="lt1"/>
              </a:solidFill>
              <a:latin typeface="Arial"/>
              <a:ea typeface="Arial"/>
              <a:cs typeface="Arial"/>
              <a:sym typeface="Arial"/>
            </a:endParaRPr>
          </a:p>
          <a:p>
            <a:pPr indent="0" lvl="0" marL="0" marR="0" rtl="0" algn="ctr">
              <a:spcBef>
                <a:spcPts val="0"/>
              </a:spcBef>
              <a:spcAft>
                <a:spcPts val="0"/>
              </a:spcAft>
              <a:buNone/>
            </a:pPr>
            <a:r>
              <a:t/>
            </a:r>
            <a:endParaRPr sz="3600">
              <a:solidFill>
                <a:schemeClr val="lt1"/>
              </a:solidFill>
              <a:latin typeface="Arial"/>
              <a:ea typeface="Arial"/>
              <a:cs typeface="Arial"/>
              <a:sym typeface="Arial"/>
            </a:endParaRPr>
          </a:p>
        </p:txBody>
      </p:sp>
      <p:sp>
        <p:nvSpPr>
          <p:cNvPr id="385" name="Shape 385"/>
          <p:cNvSpPr txBox="1"/>
          <p:nvPr/>
        </p:nvSpPr>
        <p:spPr>
          <a:xfrm>
            <a:off x="7641439" y="2685964"/>
            <a:ext cx="177003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1" lang="en-US" sz="2000">
                <a:solidFill>
                  <a:schemeClr val="lt1"/>
                </a:solidFill>
                <a:latin typeface="Playfair Display"/>
                <a:ea typeface="Playfair Display"/>
                <a:cs typeface="Playfair Display"/>
                <a:sym typeface="Playfair Display"/>
              </a:rPr>
              <a:t>Strategy Four</a:t>
            </a:r>
            <a:endParaRPr b="1" i="1" sz="2000">
              <a:solidFill>
                <a:schemeClr val="lt1"/>
              </a:solidFill>
              <a:latin typeface="Playfair Display"/>
              <a:ea typeface="Playfair Display"/>
              <a:cs typeface="Playfair Display"/>
              <a:sym typeface="Playfair Display"/>
            </a:endParaRPr>
          </a:p>
        </p:txBody>
      </p:sp>
      <p:sp>
        <p:nvSpPr>
          <p:cNvPr id="386" name="Shape 386"/>
          <p:cNvSpPr txBox="1"/>
          <p:nvPr/>
        </p:nvSpPr>
        <p:spPr>
          <a:xfrm>
            <a:off x="6487344" y="3276927"/>
            <a:ext cx="3822191" cy="13485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400">
                <a:solidFill>
                  <a:schemeClr val="lt1"/>
                </a:solidFill>
                <a:latin typeface="Montserrat"/>
                <a:ea typeface="Montserrat"/>
                <a:cs typeface="Montserrat"/>
                <a:sym typeface="Montserrat"/>
              </a:rPr>
              <a:t>Lorem ipsum dolor sit amet, consectetur adipiscing elit, sed do eiusmod tempor incididunt ut labore et dolore magna aliqua</a:t>
            </a:r>
            <a:endParaRPr sz="1400">
              <a:solidFill>
                <a:schemeClr val="lt1"/>
              </a:solidFill>
              <a:latin typeface="Montserrat"/>
              <a:ea typeface="Montserrat"/>
              <a:cs typeface="Montserrat"/>
              <a:sym typeface="Montserrat"/>
            </a:endParaRPr>
          </a:p>
        </p:txBody>
      </p:sp>
      <p:sp>
        <p:nvSpPr>
          <p:cNvPr id="387" name="Shape 387"/>
          <p:cNvSpPr txBox="1"/>
          <p:nvPr/>
        </p:nvSpPr>
        <p:spPr>
          <a:xfrm>
            <a:off x="8133264" y="1685690"/>
            <a:ext cx="786384" cy="175432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3600">
                <a:solidFill>
                  <a:schemeClr val="lt1"/>
                </a:solidFill>
                <a:latin typeface="Arial"/>
                <a:ea typeface="Arial"/>
                <a:cs typeface="Arial"/>
                <a:sym typeface="Arial"/>
              </a:rPr>
              <a:t> </a:t>
            </a:r>
            <a:endParaRPr sz="3600">
              <a:solidFill>
                <a:schemeClr val="lt1"/>
              </a:solidFill>
              <a:latin typeface="Arial"/>
              <a:ea typeface="Arial"/>
              <a:cs typeface="Arial"/>
              <a:sym typeface="Arial"/>
            </a:endParaRPr>
          </a:p>
          <a:p>
            <a:pPr indent="0" lvl="0" marL="0" marR="0" rtl="0" algn="ctr">
              <a:spcBef>
                <a:spcPts val="0"/>
              </a:spcBef>
              <a:spcAft>
                <a:spcPts val="0"/>
              </a:spcAft>
              <a:buNone/>
            </a:pPr>
            <a:r>
              <a:t/>
            </a:r>
            <a:endParaRPr sz="3600">
              <a:solidFill>
                <a:schemeClr val="lt1"/>
              </a:solidFill>
              <a:latin typeface="Arial"/>
              <a:ea typeface="Arial"/>
              <a:cs typeface="Arial"/>
              <a:sym typeface="Arial"/>
            </a:endParaRPr>
          </a:p>
          <a:p>
            <a:pPr indent="0" lvl="0" marL="0" marR="0" rtl="0" algn="ctr">
              <a:spcBef>
                <a:spcPts val="0"/>
              </a:spcBef>
              <a:spcAft>
                <a:spcPts val="0"/>
              </a:spcAft>
              <a:buNone/>
            </a:pPr>
            <a:r>
              <a:t/>
            </a:r>
            <a:endParaRPr sz="3600">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1"/>
                                        </p:tgtEl>
                                        <p:attrNameLst>
                                          <p:attrName>style.visibility</p:attrName>
                                        </p:attrNameLst>
                                      </p:cBhvr>
                                      <p:to>
                                        <p:strVal val="visible"/>
                                      </p:to>
                                    </p:set>
                                    <p:animEffect filter="fade" transition="in">
                                      <p:cBhvr>
                                        <p:cTn dur="500"/>
                                        <p:tgtEl>
                                          <p:spTgt spid="3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83"/>
                                        </p:tgtEl>
                                        <p:attrNameLst>
                                          <p:attrName>style.visibility</p:attrName>
                                        </p:attrNameLst>
                                      </p:cBhvr>
                                      <p:to>
                                        <p:strVal val="visible"/>
                                      </p:to>
                                    </p:set>
                                    <p:anim calcmode="lin" valueType="num">
                                      <p:cBhvr additive="base">
                                        <p:cTn dur="500"/>
                                        <p:tgtEl>
                                          <p:spTgt spid="38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84"/>
                                        </p:tgtEl>
                                        <p:attrNameLst>
                                          <p:attrName>style.visibility</p:attrName>
                                        </p:attrNameLst>
                                      </p:cBhvr>
                                      <p:to>
                                        <p:strVal val="visible"/>
                                      </p:to>
                                    </p:set>
                                    <p:anim calcmode="lin" valueType="num">
                                      <p:cBhvr additive="base">
                                        <p:cTn dur="500"/>
                                        <p:tgtEl>
                                          <p:spTgt spid="38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82"/>
                                        </p:tgtEl>
                                        <p:attrNameLst>
                                          <p:attrName>style.visibility</p:attrName>
                                        </p:attrNameLst>
                                      </p:cBhvr>
                                      <p:to>
                                        <p:strVal val="visible"/>
                                      </p:to>
                                    </p:set>
                                    <p:anim calcmode="lin" valueType="num">
                                      <p:cBhvr additive="base">
                                        <p:cTn dur="500"/>
                                        <p:tgtEl>
                                          <p:spTgt spid="3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86"/>
                                        </p:tgtEl>
                                        <p:attrNameLst>
                                          <p:attrName>style.visibility</p:attrName>
                                        </p:attrNameLst>
                                      </p:cBhvr>
                                      <p:to>
                                        <p:strVal val="visible"/>
                                      </p:to>
                                    </p:set>
                                    <p:anim calcmode="lin" valueType="num">
                                      <p:cBhvr additive="base">
                                        <p:cTn dur="500"/>
                                        <p:tgtEl>
                                          <p:spTgt spid="38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87"/>
                                        </p:tgtEl>
                                        <p:attrNameLst>
                                          <p:attrName>style.visibility</p:attrName>
                                        </p:attrNameLst>
                                      </p:cBhvr>
                                      <p:to>
                                        <p:strVal val="visible"/>
                                      </p:to>
                                    </p:set>
                                    <p:anim calcmode="lin" valueType="num">
                                      <p:cBhvr additive="base">
                                        <p:cTn dur="500"/>
                                        <p:tgtEl>
                                          <p:spTgt spid="38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85"/>
                                        </p:tgtEl>
                                        <p:attrNameLst>
                                          <p:attrName>style.visibility</p:attrName>
                                        </p:attrNameLst>
                                      </p:cBhvr>
                                      <p:to>
                                        <p:strVal val="visible"/>
                                      </p:to>
                                    </p:set>
                                    <p:anim calcmode="lin" valueType="num">
                                      <p:cBhvr additive="base">
                                        <p:cTn dur="500"/>
                                        <p:tgtEl>
                                          <p:spTgt spid="38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105" name="Shape 105"/>
        <p:cNvGrpSpPr/>
        <p:nvPr/>
      </p:nvGrpSpPr>
      <p:grpSpPr>
        <a:xfrm>
          <a:off x="0" y="0"/>
          <a:ext cx="0" cy="0"/>
          <a:chOff x="0" y="0"/>
          <a:chExt cx="0" cy="0"/>
        </a:xfrm>
      </p:grpSpPr>
      <p:sp>
        <p:nvSpPr>
          <p:cNvPr id="106" name="Shape 106"/>
          <p:cNvSpPr txBox="1"/>
          <p:nvPr/>
        </p:nvSpPr>
        <p:spPr>
          <a:xfrm>
            <a:off x="827436" y="2663617"/>
            <a:ext cx="2244525" cy="76944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4400">
                <a:solidFill>
                  <a:schemeClr val="lt1"/>
                </a:solidFill>
                <a:latin typeface="Playfair Display"/>
                <a:ea typeface="Playfair Display"/>
                <a:cs typeface="Playfair Display"/>
                <a:sym typeface="Playfair Display"/>
              </a:rPr>
              <a:t>FHSN.</a:t>
            </a:r>
            <a:endParaRPr b="1" sz="4400">
              <a:solidFill>
                <a:schemeClr val="lt1"/>
              </a:solidFill>
              <a:latin typeface="Playfair Display"/>
              <a:ea typeface="Playfair Display"/>
              <a:cs typeface="Playfair Display"/>
              <a:sym typeface="Playfair Display"/>
            </a:endParaRPr>
          </a:p>
        </p:txBody>
      </p:sp>
      <p:sp>
        <p:nvSpPr>
          <p:cNvPr id="107" name="Shape 107"/>
          <p:cNvSpPr txBox="1"/>
          <p:nvPr/>
        </p:nvSpPr>
        <p:spPr>
          <a:xfrm rot="-5400000">
            <a:off x="2380594" y="2863672"/>
            <a:ext cx="2896819"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FASHION TRENDS</a:t>
            </a:r>
            <a:endParaRPr sz="1800">
              <a:solidFill>
                <a:schemeClr val="lt1"/>
              </a:solidFill>
              <a:latin typeface="Calibri"/>
              <a:ea typeface="Calibri"/>
              <a:cs typeface="Calibri"/>
              <a:sym typeface="Calibri"/>
            </a:endParaRPr>
          </a:p>
        </p:txBody>
      </p:sp>
      <p:pic>
        <p:nvPicPr>
          <p:cNvPr id="108" name="Shape 108"/>
          <p:cNvPicPr preferRelativeResize="0"/>
          <p:nvPr/>
        </p:nvPicPr>
        <p:blipFill rotWithShape="1">
          <a:blip r:embed="rId3">
            <a:alphaModFix/>
          </a:blip>
          <a:srcRect b="0" l="0" r="0" t="0"/>
          <a:stretch/>
        </p:blipFill>
        <p:spPr>
          <a:xfrm>
            <a:off x="4779141" y="0"/>
            <a:ext cx="5144400" cy="6859200"/>
          </a:xfrm>
          <a:prstGeom prst="rect">
            <a:avLst/>
          </a:prstGeom>
          <a:noFill/>
          <a:ln>
            <a:noFill/>
          </a:ln>
        </p:spPr>
      </p:pic>
      <p:cxnSp>
        <p:nvCxnSpPr>
          <p:cNvPr id="109" name="Shape 109"/>
          <p:cNvCxnSpPr/>
          <p:nvPr/>
        </p:nvCxnSpPr>
        <p:spPr>
          <a:xfrm>
            <a:off x="11067393" y="1119351"/>
            <a:ext cx="0" cy="4398579"/>
          </a:xfrm>
          <a:prstGeom prst="straightConnector1">
            <a:avLst/>
          </a:prstGeom>
          <a:noFill/>
          <a:ln cap="flat" cmpd="sng" w="9525">
            <a:solidFill>
              <a:schemeClr val="lt1"/>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500"/>
                                        <p:tgtEl>
                                          <p:spTgt spid="1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
                                        </p:tgtEl>
                                        <p:attrNameLst>
                                          <p:attrName>style.visibility</p:attrName>
                                        </p:attrNameLst>
                                      </p:cBhvr>
                                      <p:to>
                                        <p:strVal val="visible"/>
                                      </p:to>
                                    </p:set>
                                    <p:animEffect filter="fade" transition="in">
                                      <p:cBhvr>
                                        <p:cTn dur="500"/>
                                        <p:tgtEl>
                                          <p:spTgt spid="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8"/>
                                        </p:tgtEl>
                                        <p:attrNameLst>
                                          <p:attrName>style.visibility</p:attrName>
                                        </p:attrNameLst>
                                      </p:cBhvr>
                                      <p:to>
                                        <p:strVal val="visible"/>
                                      </p:to>
                                    </p:set>
                                    <p:animEffect filter="fade" transition="in">
                                      <p:cBhvr>
                                        <p:cTn dur="500"/>
                                        <p:tgtEl>
                                          <p:spTgt spid="1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gtEl>
                                        <p:attrNameLst>
                                          <p:attrName>style.visibility</p:attrName>
                                        </p:attrNameLst>
                                      </p:cBhvr>
                                      <p:to>
                                        <p:strVal val="visible"/>
                                      </p:to>
                                    </p:set>
                                    <p:animEffect filter="fade" transition="in">
                                      <p:cBhvr>
                                        <p:cTn dur="500"/>
                                        <p:tgtEl>
                                          <p:spTgt spid="1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391" name="Shape 391"/>
        <p:cNvGrpSpPr/>
        <p:nvPr/>
      </p:nvGrpSpPr>
      <p:grpSpPr>
        <a:xfrm>
          <a:off x="0" y="0"/>
          <a:ext cx="0" cy="0"/>
          <a:chOff x="0" y="0"/>
          <a:chExt cx="0" cy="0"/>
        </a:xfrm>
      </p:grpSpPr>
      <p:pic>
        <p:nvPicPr>
          <p:cNvPr id="392" name="Shape 392"/>
          <p:cNvPicPr preferRelativeResize="0"/>
          <p:nvPr/>
        </p:nvPicPr>
        <p:blipFill rotWithShape="1">
          <a:blip r:embed="rId3">
            <a:alphaModFix/>
          </a:blip>
          <a:srcRect b="0" l="0" r="0" t="0"/>
          <a:stretch/>
        </p:blipFill>
        <p:spPr>
          <a:xfrm>
            <a:off x="0" y="0"/>
            <a:ext cx="5143500" cy="6858000"/>
          </a:xfrm>
          <a:prstGeom prst="rect">
            <a:avLst/>
          </a:prstGeom>
          <a:noFill/>
          <a:ln>
            <a:noFill/>
          </a:ln>
        </p:spPr>
      </p:pic>
      <p:sp>
        <p:nvSpPr>
          <p:cNvPr id="393" name="Shape 393"/>
          <p:cNvSpPr txBox="1"/>
          <p:nvPr/>
        </p:nvSpPr>
        <p:spPr>
          <a:xfrm>
            <a:off x="6247246" y="398763"/>
            <a:ext cx="5335115" cy="221637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You can have anything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you want in life if you dress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for it</a:t>
            </a:r>
            <a:endParaRPr/>
          </a:p>
        </p:txBody>
      </p:sp>
      <p:sp>
        <p:nvSpPr>
          <p:cNvPr id="394" name="Shape 394"/>
          <p:cNvSpPr txBox="1"/>
          <p:nvPr/>
        </p:nvSpPr>
        <p:spPr>
          <a:xfrm>
            <a:off x="6247246" y="3504196"/>
            <a:ext cx="244650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Montserrat"/>
                <a:ea typeface="Montserrat"/>
                <a:cs typeface="Montserrat"/>
                <a:sym typeface="Montserrat"/>
              </a:rPr>
              <a:t>EDITH HEAD</a:t>
            </a:r>
            <a:endParaRPr sz="1800">
              <a:solidFill>
                <a:schemeClr val="lt1"/>
              </a:solidFill>
              <a:latin typeface="Montserrat"/>
              <a:ea typeface="Montserrat"/>
              <a:cs typeface="Montserrat"/>
              <a:sym typeface="Montserrat"/>
            </a:endParaRPr>
          </a:p>
        </p:txBody>
      </p:sp>
      <p:cxnSp>
        <p:nvCxnSpPr>
          <p:cNvPr id="395" name="Shape 395"/>
          <p:cNvCxnSpPr/>
          <p:nvPr/>
        </p:nvCxnSpPr>
        <p:spPr>
          <a:xfrm>
            <a:off x="6247246" y="3059667"/>
            <a:ext cx="2450592" cy="0"/>
          </a:xfrm>
          <a:prstGeom prst="straightConnector1">
            <a:avLst/>
          </a:prstGeom>
          <a:noFill/>
          <a:ln cap="flat" cmpd="sng" w="12700">
            <a:solidFill>
              <a:schemeClr val="lt1"/>
            </a:solidFill>
            <a:prstDash val="solid"/>
            <a:miter lim="800000"/>
            <a:headEnd len="sm" w="sm" type="none"/>
            <a:tailEnd len="sm" w="sm" type="none"/>
          </a:ln>
        </p:spPr>
      </p:cxnSp>
      <p:sp>
        <p:nvSpPr>
          <p:cNvPr id="396" name="Shape 396"/>
          <p:cNvSpPr txBox="1"/>
          <p:nvPr/>
        </p:nvSpPr>
        <p:spPr>
          <a:xfrm rot="-5400000">
            <a:off x="4404795" y="5025607"/>
            <a:ext cx="258115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a:ea typeface="Montserrat"/>
                <a:cs typeface="Montserrat"/>
                <a:sym typeface="Montserrat"/>
              </a:rPr>
              <a:t>FASHIONQUOTES</a:t>
            </a:r>
            <a:endParaRPr sz="1200">
              <a:solidFill>
                <a:schemeClr val="lt1"/>
              </a:solidFill>
              <a:latin typeface="Montserrat"/>
              <a:ea typeface="Montserrat"/>
              <a:cs typeface="Montserrat"/>
              <a:sym typeface="Montserrat"/>
            </a:endParaRPr>
          </a:p>
        </p:txBody>
      </p:sp>
      <p:sp>
        <p:nvSpPr>
          <p:cNvPr id="397" name="Shape 397"/>
          <p:cNvSpPr txBox="1"/>
          <p:nvPr/>
        </p:nvSpPr>
        <p:spPr>
          <a:xfrm>
            <a:off x="10360552" y="5870448"/>
            <a:ext cx="129073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lt1"/>
                </a:solidFill>
                <a:latin typeface="Montserrat"/>
                <a:ea typeface="Montserrat"/>
                <a:cs typeface="Montserrat"/>
                <a:sym typeface="Montserrat"/>
              </a:rPr>
              <a:t>01/08</a:t>
            </a:r>
            <a:endParaRPr b="1" sz="2000">
              <a:solidFill>
                <a:schemeClr val="lt1"/>
              </a:solidFill>
              <a:latin typeface="Montserrat"/>
              <a:ea typeface="Montserrat"/>
              <a:cs typeface="Montserrat"/>
              <a:sym typeface="Montserra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2"/>
                                        </p:tgtEl>
                                        <p:attrNameLst>
                                          <p:attrName>style.visibility</p:attrName>
                                        </p:attrNameLst>
                                      </p:cBhvr>
                                      <p:to>
                                        <p:strVal val="visible"/>
                                      </p:to>
                                    </p:set>
                                    <p:animEffect filter="fade" transition="in">
                                      <p:cBhvr>
                                        <p:cTn dur="500"/>
                                        <p:tgtEl>
                                          <p:spTgt spid="3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3"/>
                                        </p:tgtEl>
                                        <p:attrNameLst>
                                          <p:attrName>style.visibility</p:attrName>
                                        </p:attrNameLst>
                                      </p:cBhvr>
                                      <p:to>
                                        <p:strVal val="visible"/>
                                      </p:to>
                                    </p:set>
                                    <p:animEffect filter="fade" transition="in">
                                      <p:cBhvr>
                                        <p:cTn dur="500"/>
                                        <p:tgtEl>
                                          <p:spTgt spid="393"/>
                                        </p:tgtEl>
                                      </p:cBhvr>
                                    </p:animEffect>
                                  </p:childTnLst>
                                </p:cTn>
                              </p:par>
                              <p:par>
                                <p:cTn fill="hold" nodeType="withEffect" presetClass="entr" presetID="10" presetSubtype="0">
                                  <p:stCondLst>
                                    <p:cond delay="0"/>
                                  </p:stCondLst>
                                  <p:childTnLst>
                                    <p:set>
                                      <p:cBhvr>
                                        <p:cTn dur="1" fill="hold">
                                          <p:stCondLst>
                                            <p:cond delay="0"/>
                                          </p:stCondLst>
                                        </p:cTn>
                                        <p:tgtEl>
                                          <p:spTgt spid="395"/>
                                        </p:tgtEl>
                                        <p:attrNameLst>
                                          <p:attrName>style.visibility</p:attrName>
                                        </p:attrNameLst>
                                      </p:cBhvr>
                                      <p:to>
                                        <p:strVal val="visible"/>
                                      </p:to>
                                    </p:set>
                                    <p:animEffect filter="fade" transition="in">
                                      <p:cBhvr>
                                        <p:cTn dur="500"/>
                                        <p:tgtEl>
                                          <p:spTgt spid="395"/>
                                        </p:tgtEl>
                                      </p:cBhvr>
                                    </p:animEffect>
                                  </p:childTnLst>
                                </p:cTn>
                              </p:par>
                              <p:par>
                                <p:cTn fill="hold" nodeType="withEffect" presetClass="entr" presetID="10" presetSubtype="0">
                                  <p:stCondLst>
                                    <p:cond delay="0"/>
                                  </p:stCondLst>
                                  <p:childTnLst>
                                    <p:set>
                                      <p:cBhvr>
                                        <p:cTn dur="1" fill="hold">
                                          <p:stCondLst>
                                            <p:cond delay="0"/>
                                          </p:stCondLst>
                                        </p:cTn>
                                        <p:tgtEl>
                                          <p:spTgt spid="394"/>
                                        </p:tgtEl>
                                        <p:attrNameLst>
                                          <p:attrName>style.visibility</p:attrName>
                                        </p:attrNameLst>
                                      </p:cBhvr>
                                      <p:to>
                                        <p:strVal val="visible"/>
                                      </p:to>
                                    </p:set>
                                    <p:animEffect filter="fade" transition="in">
                                      <p:cBhvr>
                                        <p:cTn dur="500"/>
                                        <p:tgtEl>
                                          <p:spTgt spid="3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6"/>
                                        </p:tgtEl>
                                        <p:attrNameLst>
                                          <p:attrName>style.visibility</p:attrName>
                                        </p:attrNameLst>
                                      </p:cBhvr>
                                      <p:to>
                                        <p:strVal val="visible"/>
                                      </p:to>
                                    </p:set>
                                    <p:animEffect filter="fade" transition="in">
                                      <p:cBhvr>
                                        <p:cTn dur="500"/>
                                        <p:tgtEl>
                                          <p:spTgt spid="396"/>
                                        </p:tgtEl>
                                      </p:cBhvr>
                                    </p:animEffect>
                                  </p:childTnLst>
                                </p:cTn>
                              </p:par>
                              <p:par>
                                <p:cTn fill="hold" nodeType="withEffect" presetClass="entr" presetID="10" presetSubtype="0">
                                  <p:stCondLst>
                                    <p:cond delay="0"/>
                                  </p:stCondLst>
                                  <p:childTnLst>
                                    <p:set>
                                      <p:cBhvr>
                                        <p:cTn dur="1" fill="hold">
                                          <p:stCondLst>
                                            <p:cond delay="0"/>
                                          </p:stCondLst>
                                        </p:cTn>
                                        <p:tgtEl>
                                          <p:spTgt spid="397"/>
                                        </p:tgtEl>
                                        <p:attrNameLst>
                                          <p:attrName>style.visibility</p:attrName>
                                        </p:attrNameLst>
                                      </p:cBhvr>
                                      <p:to>
                                        <p:strVal val="visible"/>
                                      </p:to>
                                    </p:set>
                                    <p:animEffect filter="fade" transition="in">
                                      <p:cBhvr>
                                        <p:cTn dur="500"/>
                                        <p:tgtEl>
                                          <p:spTgt spid="3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401" name="Shape 401"/>
        <p:cNvGrpSpPr/>
        <p:nvPr/>
      </p:nvGrpSpPr>
      <p:grpSpPr>
        <a:xfrm>
          <a:off x="0" y="0"/>
          <a:ext cx="0" cy="0"/>
          <a:chOff x="0" y="0"/>
          <a:chExt cx="0" cy="0"/>
        </a:xfrm>
      </p:grpSpPr>
      <p:pic>
        <p:nvPicPr>
          <p:cNvPr id="402" name="Shape 402"/>
          <p:cNvPicPr preferRelativeResize="0"/>
          <p:nvPr/>
        </p:nvPicPr>
        <p:blipFill rotWithShape="1">
          <a:blip r:embed="rId3">
            <a:alphaModFix/>
          </a:blip>
          <a:srcRect b="0" l="0" r="0" t="0"/>
          <a:stretch/>
        </p:blipFill>
        <p:spPr>
          <a:xfrm>
            <a:off x="7617888" y="0"/>
            <a:ext cx="4576225" cy="6858000"/>
          </a:xfrm>
          <a:prstGeom prst="rect">
            <a:avLst/>
          </a:prstGeom>
          <a:noFill/>
          <a:ln>
            <a:noFill/>
          </a:ln>
        </p:spPr>
      </p:pic>
      <p:sp>
        <p:nvSpPr>
          <p:cNvPr id="403" name="Shape 403"/>
          <p:cNvSpPr txBox="1"/>
          <p:nvPr/>
        </p:nvSpPr>
        <p:spPr>
          <a:xfrm>
            <a:off x="576472" y="1472486"/>
            <a:ext cx="5293437" cy="147771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Clothes mean nothing until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someone lives in them</a:t>
            </a:r>
            <a:endParaRPr/>
          </a:p>
        </p:txBody>
      </p:sp>
      <p:sp>
        <p:nvSpPr>
          <p:cNvPr id="404" name="Shape 404"/>
          <p:cNvSpPr txBox="1"/>
          <p:nvPr/>
        </p:nvSpPr>
        <p:spPr>
          <a:xfrm>
            <a:off x="4144126" y="5727207"/>
            <a:ext cx="244650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Montserrat"/>
                <a:ea typeface="Montserrat"/>
                <a:cs typeface="Montserrat"/>
                <a:sym typeface="Montserrat"/>
              </a:rPr>
              <a:t>EDITH HEAD</a:t>
            </a:r>
            <a:endParaRPr sz="1800">
              <a:solidFill>
                <a:schemeClr val="lt1"/>
              </a:solidFill>
              <a:latin typeface="Montserrat"/>
              <a:ea typeface="Montserrat"/>
              <a:cs typeface="Montserrat"/>
              <a:sym typeface="Montserrat"/>
            </a:endParaRPr>
          </a:p>
        </p:txBody>
      </p:sp>
      <p:cxnSp>
        <p:nvCxnSpPr>
          <p:cNvPr id="405" name="Shape 405"/>
          <p:cNvCxnSpPr/>
          <p:nvPr/>
        </p:nvCxnSpPr>
        <p:spPr>
          <a:xfrm>
            <a:off x="4144126" y="5282678"/>
            <a:ext cx="2450592" cy="0"/>
          </a:xfrm>
          <a:prstGeom prst="straightConnector1">
            <a:avLst/>
          </a:prstGeom>
          <a:noFill/>
          <a:ln cap="flat" cmpd="sng" w="12700">
            <a:solidFill>
              <a:schemeClr val="lt1"/>
            </a:solidFill>
            <a:prstDash val="solid"/>
            <a:miter lim="800000"/>
            <a:headEnd len="sm" w="sm" type="none"/>
            <a:tailEnd len="sm" w="sm" type="none"/>
          </a:ln>
        </p:spPr>
      </p:cxnSp>
      <p:sp>
        <p:nvSpPr>
          <p:cNvPr id="406" name="Shape 406"/>
          <p:cNvSpPr txBox="1"/>
          <p:nvPr/>
        </p:nvSpPr>
        <p:spPr>
          <a:xfrm rot="-5400000">
            <a:off x="-575605" y="4656274"/>
            <a:ext cx="258115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a:ea typeface="Montserrat"/>
                <a:cs typeface="Montserrat"/>
                <a:sym typeface="Montserrat"/>
              </a:rPr>
              <a:t>FASHIONQUOTES</a:t>
            </a:r>
            <a:endParaRPr sz="1200">
              <a:solidFill>
                <a:schemeClr val="lt1"/>
              </a:solidFill>
              <a:latin typeface="Montserrat"/>
              <a:ea typeface="Montserrat"/>
              <a:cs typeface="Montserrat"/>
              <a:sym typeface="Montserrat"/>
            </a:endParaRPr>
          </a:p>
        </p:txBody>
      </p:sp>
      <p:sp>
        <p:nvSpPr>
          <p:cNvPr id="407" name="Shape 407"/>
          <p:cNvSpPr txBox="1"/>
          <p:nvPr/>
        </p:nvSpPr>
        <p:spPr>
          <a:xfrm>
            <a:off x="576472" y="603504"/>
            <a:ext cx="1340432"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lt1"/>
                </a:solidFill>
                <a:latin typeface="Montserrat"/>
                <a:ea typeface="Montserrat"/>
                <a:cs typeface="Montserrat"/>
                <a:sym typeface="Montserrat"/>
              </a:rPr>
              <a:t>02/08</a:t>
            </a:r>
            <a:endParaRPr b="1" sz="2000">
              <a:solidFill>
                <a:schemeClr val="lt1"/>
              </a:solidFill>
              <a:latin typeface="Montserrat"/>
              <a:ea typeface="Montserrat"/>
              <a:cs typeface="Montserrat"/>
              <a:sym typeface="Montserra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7"/>
                                        </p:tgtEl>
                                        <p:attrNameLst>
                                          <p:attrName>style.visibility</p:attrName>
                                        </p:attrNameLst>
                                      </p:cBhvr>
                                      <p:to>
                                        <p:strVal val="visible"/>
                                      </p:to>
                                    </p:set>
                                    <p:animEffect filter="fade" transition="in">
                                      <p:cBhvr>
                                        <p:cTn dur="500"/>
                                        <p:tgtEl>
                                          <p:spTgt spid="407"/>
                                        </p:tgtEl>
                                      </p:cBhvr>
                                    </p:animEffect>
                                  </p:childTnLst>
                                </p:cTn>
                              </p:par>
                              <p:par>
                                <p:cTn fill="hold" nodeType="withEffect" presetClass="entr" presetID="10" presetSubtype="0">
                                  <p:stCondLst>
                                    <p:cond delay="0"/>
                                  </p:stCondLst>
                                  <p:childTnLst>
                                    <p:set>
                                      <p:cBhvr>
                                        <p:cTn dur="1" fill="hold">
                                          <p:stCondLst>
                                            <p:cond delay="0"/>
                                          </p:stCondLst>
                                        </p:cTn>
                                        <p:tgtEl>
                                          <p:spTgt spid="406"/>
                                        </p:tgtEl>
                                        <p:attrNameLst>
                                          <p:attrName>style.visibility</p:attrName>
                                        </p:attrNameLst>
                                      </p:cBhvr>
                                      <p:to>
                                        <p:strVal val="visible"/>
                                      </p:to>
                                    </p:set>
                                    <p:animEffect filter="fade" transition="in">
                                      <p:cBhvr>
                                        <p:cTn dur="500"/>
                                        <p:tgtEl>
                                          <p:spTgt spid="4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3"/>
                                        </p:tgtEl>
                                        <p:attrNameLst>
                                          <p:attrName>style.visibility</p:attrName>
                                        </p:attrNameLst>
                                      </p:cBhvr>
                                      <p:to>
                                        <p:strVal val="visible"/>
                                      </p:to>
                                    </p:set>
                                    <p:animEffect filter="fade" transition="in">
                                      <p:cBhvr>
                                        <p:cTn dur="500"/>
                                        <p:tgtEl>
                                          <p:spTgt spid="4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5"/>
                                        </p:tgtEl>
                                        <p:attrNameLst>
                                          <p:attrName>style.visibility</p:attrName>
                                        </p:attrNameLst>
                                      </p:cBhvr>
                                      <p:to>
                                        <p:strVal val="visible"/>
                                      </p:to>
                                    </p:set>
                                    <p:animEffect filter="fade" transition="in">
                                      <p:cBhvr>
                                        <p:cTn dur="500"/>
                                        <p:tgtEl>
                                          <p:spTgt spid="405"/>
                                        </p:tgtEl>
                                      </p:cBhvr>
                                    </p:animEffect>
                                  </p:childTnLst>
                                </p:cTn>
                              </p:par>
                              <p:par>
                                <p:cTn fill="hold" nodeType="withEffect" presetClass="entr" presetID="10" presetSubtype="0">
                                  <p:stCondLst>
                                    <p:cond delay="0"/>
                                  </p:stCondLst>
                                  <p:childTnLst>
                                    <p:set>
                                      <p:cBhvr>
                                        <p:cTn dur="1" fill="hold">
                                          <p:stCondLst>
                                            <p:cond delay="0"/>
                                          </p:stCondLst>
                                        </p:cTn>
                                        <p:tgtEl>
                                          <p:spTgt spid="404"/>
                                        </p:tgtEl>
                                        <p:attrNameLst>
                                          <p:attrName>style.visibility</p:attrName>
                                        </p:attrNameLst>
                                      </p:cBhvr>
                                      <p:to>
                                        <p:strVal val="visible"/>
                                      </p:to>
                                    </p:set>
                                    <p:animEffect filter="fade" transition="in">
                                      <p:cBhvr>
                                        <p:cTn dur="500"/>
                                        <p:tgtEl>
                                          <p:spTgt spid="4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2"/>
                                        </p:tgtEl>
                                        <p:attrNameLst>
                                          <p:attrName>style.visibility</p:attrName>
                                        </p:attrNameLst>
                                      </p:cBhvr>
                                      <p:to>
                                        <p:strVal val="visible"/>
                                      </p:to>
                                    </p:set>
                                    <p:animEffect filter="fade" transition="in">
                                      <p:cBhvr>
                                        <p:cTn dur="500"/>
                                        <p:tgtEl>
                                          <p:spTgt spid="4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411" name="Shape 411"/>
        <p:cNvGrpSpPr/>
        <p:nvPr/>
      </p:nvGrpSpPr>
      <p:grpSpPr>
        <a:xfrm>
          <a:off x="0" y="0"/>
          <a:ext cx="0" cy="0"/>
          <a:chOff x="0" y="0"/>
          <a:chExt cx="0" cy="0"/>
        </a:xfrm>
      </p:grpSpPr>
      <p:pic>
        <p:nvPicPr>
          <p:cNvPr id="412" name="Shape 412"/>
          <p:cNvPicPr preferRelativeResize="0"/>
          <p:nvPr/>
        </p:nvPicPr>
        <p:blipFill rotWithShape="1">
          <a:blip r:embed="rId3">
            <a:alphaModFix/>
          </a:blip>
          <a:srcRect b="0" l="0" r="0" t="0"/>
          <a:stretch/>
        </p:blipFill>
        <p:spPr>
          <a:xfrm>
            <a:off x="7620000" y="3166"/>
            <a:ext cx="4572000" cy="6851667"/>
          </a:xfrm>
          <a:prstGeom prst="rect">
            <a:avLst/>
          </a:prstGeom>
          <a:noFill/>
          <a:ln>
            <a:noFill/>
          </a:ln>
        </p:spPr>
      </p:pic>
      <p:sp>
        <p:nvSpPr>
          <p:cNvPr id="413" name="Shape 413"/>
          <p:cNvSpPr txBox="1"/>
          <p:nvPr/>
        </p:nvSpPr>
        <p:spPr>
          <a:xfrm>
            <a:off x="1158367" y="3667046"/>
            <a:ext cx="5293437" cy="147771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Clothes mean nothing until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someone lives in them</a:t>
            </a:r>
            <a:endParaRPr/>
          </a:p>
        </p:txBody>
      </p:sp>
      <p:sp>
        <p:nvSpPr>
          <p:cNvPr id="414" name="Shape 414"/>
          <p:cNvSpPr txBox="1"/>
          <p:nvPr/>
        </p:nvSpPr>
        <p:spPr>
          <a:xfrm>
            <a:off x="1273503" y="1962690"/>
            <a:ext cx="244650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Montserrat"/>
                <a:ea typeface="Montserrat"/>
                <a:cs typeface="Montserrat"/>
                <a:sym typeface="Montserrat"/>
              </a:rPr>
              <a:t>EDITH HEAD</a:t>
            </a:r>
            <a:endParaRPr sz="1800">
              <a:solidFill>
                <a:schemeClr val="lt1"/>
              </a:solidFill>
              <a:latin typeface="Montserrat"/>
              <a:ea typeface="Montserrat"/>
              <a:cs typeface="Montserrat"/>
              <a:sym typeface="Montserrat"/>
            </a:endParaRPr>
          </a:p>
        </p:txBody>
      </p:sp>
      <p:cxnSp>
        <p:nvCxnSpPr>
          <p:cNvPr id="415" name="Shape 415"/>
          <p:cNvCxnSpPr/>
          <p:nvPr/>
        </p:nvCxnSpPr>
        <p:spPr>
          <a:xfrm>
            <a:off x="1273503" y="1518161"/>
            <a:ext cx="2450592" cy="0"/>
          </a:xfrm>
          <a:prstGeom prst="straightConnector1">
            <a:avLst/>
          </a:prstGeom>
          <a:noFill/>
          <a:ln cap="flat" cmpd="sng" w="12700">
            <a:solidFill>
              <a:schemeClr val="lt1"/>
            </a:solidFill>
            <a:prstDash val="solid"/>
            <a:miter lim="800000"/>
            <a:headEnd len="sm" w="sm" type="none"/>
            <a:tailEnd len="sm" w="sm" type="none"/>
          </a:ln>
        </p:spPr>
      </p:cxnSp>
      <p:sp>
        <p:nvSpPr>
          <p:cNvPr id="416" name="Shape 416"/>
          <p:cNvSpPr txBox="1"/>
          <p:nvPr/>
        </p:nvSpPr>
        <p:spPr>
          <a:xfrm rot="-5400000">
            <a:off x="-575605" y="4656274"/>
            <a:ext cx="258115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a:ea typeface="Montserrat"/>
                <a:cs typeface="Montserrat"/>
                <a:sym typeface="Montserrat"/>
              </a:rPr>
              <a:t>FASHIONQUOTES</a:t>
            </a:r>
            <a:endParaRPr sz="1200">
              <a:solidFill>
                <a:schemeClr val="lt1"/>
              </a:solidFill>
              <a:latin typeface="Montserrat"/>
              <a:ea typeface="Montserrat"/>
              <a:cs typeface="Montserrat"/>
              <a:sym typeface="Montserrat"/>
            </a:endParaRPr>
          </a:p>
        </p:txBody>
      </p:sp>
      <p:sp>
        <p:nvSpPr>
          <p:cNvPr id="417" name="Shape 417"/>
          <p:cNvSpPr txBox="1"/>
          <p:nvPr/>
        </p:nvSpPr>
        <p:spPr>
          <a:xfrm>
            <a:off x="1158367" y="5727207"/>
            <a:ext cx="1340432"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lt1"/>
                </a:solidFill>
                <a:latin typeface="Montserrat"/>
                <a:ea typeface="Montserrat"/>
                <a:cs typeface="Montserrat"/>
                <a:sym typeface="Montserrat"/>
              </a:rPr>
              <a:t>03/08</a:t>
            </a:r>
            <a:endParaRPr b="1" sz="2000">
              <a:solidFill>
                <a:schemeClr val="lt1"/>
              </a:solidFill>
              <a:latin typeface="Montserrat"/>
              <a:ea typeface="Montserrat"/>
              <a:cs typeface="Montserrat"/>
              <a:sym typeface="Montserra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6"/>
                                        </p:tgtEl>
                                        <p:attrNameLst>
                                          <p:attrName>style.visibility</p:attrName>
                                        </p:attrNameLst>
                                      </p:cBhvr>
                                      <p:to>
                                        <p:strVal val="visible"/>
                                      </p:to>
                                    </p:set>
                                    <p:animEffect filter="fade" transition="in">
                                      <p:cBhvr>
                                        <p:cTn dur="500"/>
                                        <p:tgtEl>
                                          <p:spTgt spid="416"/>
                                        </p:tgtEl>
                                      </p:cBhvr>
                                    </p:animEffect>
                                  </p:childTnLst>
                                </p:cTn>
                              </p:par>
                              <p:par>
                                <p:cTn fill="hold" nodeType="withEffect" presetClass="entr" presetID="10" presetSubtype="0">
                                  <p:stCondLst>
                                    <p:cond delay="0"/>
                                  </p:stCondLst>
                                  <p:childTnLst>
                                    <p:set>
                                      <p:cBhvr>
                                        <p:cTn dur="1" fill="hold">
                                          <p:stCondLst>
                                            <p:cond delay="0"/>
                                          </p:stCondLst>
                                        </p:cTn>
                                        <p:tgtEl>
                                          <p:spTgt spid="417"/>
                                        </p:tgtEl>
                                        <p:attrNameLst>
                                          <p:attrName>style.visibility</p:attrName>
                                        </p:attrNameLst>
                                      </p:cBhvr>
                                      <p:to>
                                        <p:strVal val="visible"/>
                                      </p:to>
                                    </p:set>
                                    <p:animEffect filter="fade" transition="in">
                                      <p:cBhvr>
                                        <p:cTn dur="500"/>
                                        <p:tgtEl>
                                          <p:spTgt spid="4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3">
                                            <p:txEl>
                                              <p:pRg end="0" st="0"/>
                                            </p:txEl>
                                          </p:spTgt>
                                        </p:tgtEl>
                                        <p:attrNameLst>
                                          <p:attrName>style.visibility</p:attrName>
                                        </p:attrNameLst>
                                      </p:cBhvr>
                                      <p:to>
                                        <p:strVal val="visible"/>
                                      </p:to>
                                    </p:set>
                                    <p:animEffect filter="fade" transition="in">
                                      <p:cBhvr>
                                        <p:cTn dur="500"/>
                                        <p:tgtEl>
                                          <p:spTgt spid="41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3">
                                            <p:txEl>
                                              <p:pRg end="1" st="1"/>
                                            </p:txEl>
                                          </p:spTgt>
                                        </p:tgtEl>
                                        <p:attrNameLst>
                                          <p:attrName>style.visibility</p:attrName>
                                        </p:attrNameLst>
                                      </p:cBhvr>
                                      <p:to>
                                        <p:strVal val="visible"/>
                                      </p:to>
                                    </p:set>
                                    <p:animEffect filter="fade" transition="in">
                                      <p:cBhvr>
                                        <p:cTn dur="500"/>
                                        <p:tgtEl>
                                          <p:spTgt spid="41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4"/>
                                        </p:tgtEl>
                                        <p:attrNameLst>
                                          <p:attrName>style.visibility</p:attrName>
                                        </p:attrNameLst>
                                      </p:cBhvr>
                                      <p:to>
                                        <p:strVal val="visible"/>
                                      </p:to>
                                    </p:set>
                                    <p:animEffect filter="fade" transition="in">
                                      <p:cBhvr>
                                        <p:cTn dur="500"/>
                                        <p:tgtEl>
                                          <p:spTgt spid="414"/>
                                        </p:tgtEl>
                                      </p:cBhvr>
                                    </p:animEffect>
                                  </p:childTnLst>
                                </p:cTn>
                              </p:par>
                              <p:par>
                                <p:cTn fill="hold" nodeType="withEffect" presetClass="entr" presetID="10" presetSubtype="0">
                                  <p:stCondLst>
                                    <p:cond delay="0"/>
                                  </p:stCondLst>
                                  <p:childTnLst>
                                    <p:set>
                                      <p:cBhvr>
                                        <p:cTn dur="1" fill="hold">
                                          <p:stCondLst>
                                            <p:cond delay="0"/>
                                          </p:stCondLst>
                                        </p:cTn>
                                        <p:tgtEl>
                                          <p:spTgt spid="415"/>
                                        </p:tgtEl>
                                        <p:attrNameLst>
                                          <p:attrName>style.visibility</p:attrName>
                                        </p:attrNameLst>
                                      </p:cBhvr>
                                      <p:to>
                                        <p:strVal val="visible"/>
                                      </p:to>
                                    </p:set>
                                    <p:animEffect filter="fade" transition="in">
                                      <p:cBhvr>
                                        <p:cTn dur="500"/>
                                        <p:tgtEl>
                                          <p:spTgt spid="4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gtEl>
                                        <p:attrNameLst>
                                          <p:attrName>style.visibility</p:attrName>
                                        </p:attrNameLst>
                                      </p:cBhvr>
                                      <p:to>
                                        <p:strVal val="visible"/>
                                      </p:to>
                                    </p:set>
                                    <p:animEffect filter="fade" transition="in">
                                      <p:cBhvr>
                                        <p:cTn dur="500"/>
                                        <p:tgtEl>
                                          <p:spTgt spid="4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421" name="Shape 421"/>
        <p:cNvGrpSpPr/>
        <p:nvPr/>
      </p:nvGrpSpPr>
      <p:grpSpPr>
        <a:xfrm>
          <a:off x="0" y="0"/>
          <a:ext cx="0" cy="0"/>
          <a:chOff x="0" y="0"/>
          <a:chExt cx="0" cy="0"/>
        </a:xfrm>
      </p:grpSpPr>
      <p:pic>
        <p:nvPicPr>
          <p:cNvPr id="422" name="Shape 422"/>
          <p:cNvPicPr preferRelativeResize="0"/>
          <p:nvPr/>
        </p:nvPicPr>
        <p:blipFill rotWithShape="1">
          <a:blip r:embed="rId3">
            <a:alphaModFix/>
          </a:blip>
          <a:srcRect b="0" l="0" r="0" t="0"/>
          <a:stretch/>
        </p:blipFill>
        <p:spPr>
          <a:xfrm>
            <a:off x="7075736" y="479484"/>
            <a:ext cx="4742605" cy="5935032"/>
          </a:xfrm>
          <a:prstGeom prst="rect">
            <a:avLst/>
          </a:prstGeom>
          <a:noFill/>
          <a:ln>
            <a:noFill/>
          </a:ln>
        </p:spPr>
      </p:pic>
      <p:sp>
        <p:nvSpPr>
          <p:cNvPr id="423" name="Shape 423"/>
          <p:cNvSpPr txBox="1"/>
          <p:nvPr/>
        </p:nvSpPr>
        <p:spPr>
          <a:xfrm>
            <a:off x="1143939" y="2515098"/>
            <a:ext cx="6043642" cy="147771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Style is a way to say who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you are without having to speak</a:t>
            </a:r>
            <a:endParaRPr/>
          </a:p>
        </p:txBody>
      </p:sp>
      <p:sp>
        <p:nvSpPr>
          <p:cNvPr id="424" name="Shape 424"/>
          <p:cNvSpPr txBox="1"/>
          <p:nvPr/>
        </p:nvSpPr>
        <p:spPr>
          <a:xfrm>
            <a:off x="1143722" y="4934988"/>
            <a:ext cx="244650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Montserrat"/>
                <a:ea typeface="Montserrat"/>
                <a:cs typeface="Montserrat"/>
                <a:sym typeface="Montserrat"/>
              </a:rPr>
              <a:t>EDITH HEAD</a:t>
            </a:r>
            <a:endParaRPr sz="1800">
              <a:solidFill>
                <a:schemeClr val="lt1"/>
              </a:solidFill>
              <a:latin typeface="Montserrat"/>
              <a:ea typeface="Montserrat"/>
              <a:cs typeface="Montserrat"/>
              <a:sym typeface="Montserrat"/>
            </a:endParaRPr>
          </a:p>
        </p:txBody>
      </p:sp>
      <p:cxnSp>
        <p:nvCxnSpPr>
          <p:cNvPr id="425" name="Shape 425"/>
          <p:cNvCxnSpPr/>
          <p:nvPr/>
        </p:nvCxnSpPr>
        <p:spPr>
          <a:xfrm>
            <a:off x="1143722" y="4490459"/>
            <a:ext cx="2450592" cy="0"/>
          </a:xfrm>
          <a:prstGeom prst="straightConnector1">
            <a:avLst/>
          </a:prstGeom>
          <a:noFill/>
          <a:ln cap="flat" cmpd="sng" w="12700">
            <a:solidFill>
              <a:schemeClr val="lt1"/>
            </a:solidFill>
            <a:prstDash val="solid"/>
            <a:miter lim="800000"/>
            <a:headEnd len="sm" w="sm" type="none"/>
            <a:tailEnd len="sm" w="sm" type="none"/>
          </a:ln>
        </p:spPr>
      </p:cxnSp>
      <p:sp>
        <p:nvSpPr>
          <p:cNvPr id="426" name="Shape 426"/>
          <p:cNvSpPr txBox="1"/>
          <p:nvPr/>
        </p:nvSpPr>
        <p:spPr>
          <a:xfrm rot="-5400000">
            <a:off x="-644006" y="1466972"/>
            <a:ext cx="258115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a:ea typeface="Montserrat"/>
                <a:cs typeface="Montserrat"/>
                <a:sym typeface="Montserrat"/>
              </a:rPr>
              <a:t>FASHIONQUOTES</a:t>
            </a:r>
            <a:endParaRPr sz="1200">
              <a:solidFill>
                <a:schemeClr val="lt1"/>
              </a:solidFill>
              <a:latin typeface="Montserrat"/>
              <a:ea typeface="Montserrat"/>
              <a:cs typeface="Montserrat"/>
              <a:sym typeface="Montserrat"/>
            </a:endParaRPr>
          </a:p>
        </p:txBody>
      </p:sp>
      <p:sp>
        <p:nvSpPr>
          <p:cNvPr id="427" name="Shape 427"/>
          <p:cNvSpPr txBox="1"/>
          <p:nvPr/>
        </p:nvSpPr>
        <p:spPr>
          <a:xfrm>
            <a:off x="1143722" y="1817394"/>
            <a:ext cx="1366080"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lt1"/>
                </a:solidFill>
                <a:latin typeface="Montserrat"/>
                <a:ea typeface="Montserrat"/>
                <a:cs typeface="Montserrat"/>
                <a:sym typeface="Montserrat"/>
              </a:rPr>
              <a:t>04/08</a:t>
            </a:r>
            <a:endParaRPr b="1" sz="2000">
              <a:solidFill>
                <a:schemeClr val="lt1"/>
              </a:solidFill>
              <a:latin typeface="Montserrat"/>
              <a:ea typeface="Montserrat"/>
              <a:cs typeface="Montserrat"/>
              <a:sym typeface="Montserrat"/>
            </a:endParaRPr>
          </a:p>
        </p:txBody>
      </p:sp>
      <p:sp>
        <p:nvSpPr>
          <p:cNvPr id="428" name="Shape 428"/>
          <p:cNvSpPr/>
          <p:nvPr/>
        </p:nvSpPr>
        <p:spPr>
          <a:xfrm>
            <a:off x="6437376" y="1078992"/>
            <a:ext cx="5138928" cy="4974336"/>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3"/>
                                        </p:tgtEl>
                                        <p:attrNameLst>
                                          <p:attrName>style.visibility</p:attrName>
                                        </p:attrNameLst>
                                      </p:cBhvr>
                                      <p:to>
                                        <p:strVal val="visible"/>
                                      </p:to>
                                    </p:set>
                                    <p:animEffect filter="fade" transition="in">
                                      <p:cBhvr>
                                        <p:cTn dur="500"/>
                                        <p:tgtEl>
                                          <p:spTgt spid="423"/>
                                        </p:tgtEl>
                                      </p:cBhvr>
                                    </p:animEffect>
                                  </p:childTnLst>
                                </p:cTn>
                              </p:par>
                              <p:par>
                                <p:cTn fill="hold" nodeType="withEffect" presetClass="entr" presetID="10" presetSubtype="0">
                                  <p:stCondLst>
                                    <p:cond delay="0"/>
                                  </p:stCondLst>
                                  <p:childTnLst>
                                    <p:set>
                                      <p:cBhvr>
                                        <p:cTn dur="1" fill="hold">
                                          <p:stCondLst>
                                            <p:cond delay="0"/>
                                          </p:stCondLst>
                                        </p:cTn>
                                        <p:tgtEl>
                                          <p:spTgt spid="425"/>
                                        </p:tgtEl>
                                        <p:attrNameLst>
                                          <p:attrName>style.visibility</p:attrName>
                                        </p:attrNameLst>
                                      </p:cBhvr>
                                      <p:to>
                                        <p:strVal val="visible"/>
                                      </p:to>
                                    </p:set>
                                    <p:animEffect filter="fade" transition="in">
                                      <p:cBhvr>
                                        <p:cTn dur="500"/>
                                        <p:tgtEl>
                                          <p:spTgt spid="425"/>
                                        </p:tgtEl>
                                      </p:cBhvr>
                                    </p:animEffect>
                                  </p:childTnLst>
                                </p:cTn>
                              </p:par>
                              <p:par>
                                <p:cTn fill="hold" nodeType="withEffect" presetClass="entr" presetID="10" presetSubtype="0">
                                  <p:stCondLst>
                                    <p:cond delay="0"/>
                                  </p:stCondLst>
                                  <p:childTnLst>
                                    <p:set>
                                      <p:cBhvr>
                                        <p:cTn dur="1" fill="hold">
                                          <p:stCondLst>
                                            <p:cond delay="0"/>
                                          </p:stCondLst>
                                        </p:cTn>
                                        <p:tgtEl>
                                          <p:spTgt spid="424"/>
                                        </p:tgtEl>
                                        <p:attrNameLst>
                                          <p:attrName>style.visibility</p:attrName>
                                        </p:attrNameLst>
                                      </p:cBhvr>
                                      <p:to>
                                        <p:strVal val="visible"/>
                                      </p:to>
                                    </p:set>
                                    <p:animEffect filter="fade" transition="in">
                                      <p:cBhvr>
                                        <p:cTn dur="500"/>
                                        <p:tgtEl>
                                          <p:spTgt spid="4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7"/>
                                        </p:tgtEl>
                                        <p:attrNameLst>
                                          <p:attrName>style.visibility</p:attrName>
                                        </p:attrNameLst>
                                      </p:cBhvr>
                                      <p:to>
                                        <p:strVal val="visible"/>
                                      </p:to>
                                    </p:set>
                                    <p:animEffect filter="fade" transition="in">
                                      <p:cBhvr>
                                        <p:cTn dur="500"/>
                                        <p:tgtEl>
                                          <p:spTgt spid="427"/>
                                        </p:tgtEl>
                                      </p:cBhvr>
                                    </p:animEffect>
                                  </p:childTnLst>
                                </p:cTn>
                              </p:par>
                              <p:par>
                                <p:cTn fill="hold" nodeType="withEffect" presetClass="entr" presetID="10" presetSubtype="0">
                                  <p:stCondLst>
                                    <p:cond delay="0"/>
                                  </p:stCondLst>
                                  <p:childTnLst>
                                    <p:set>
                                      <p:cBhvr>
                                        <p:cTn dur="1" fill="hold">
                                          <p:stCondLst>
                                            <p:cond delay="0"/>
                                          </p:stCondLst>
                                        </p:cTn>
                                        <p:tgtEl>
                                          <p:spTgt spid="426"/>
                                        </p:tgtEl>
                                        <p:attrNameLst>
                                          <p:attrName>style.visibility</p:attrName>
                                        </p:attrNameLst>
                                      </p:cBhvr>
                                      <p:to>
                                        <p:strVal val="visible"/>
                                      </p:to>
                                    </p:set>
                                    <p:animEffect filter="fade" transition="in">
                                      <p:cBhvr>
                                        <p:cTn dur="500"/>
                                        <p:tgtEl>
                                          <p:spTgt spid="4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8"/>
                                        </p:tgtEl>
                                        <p:attrNameLst>
                                          <p:attrName>style.visibility</p:attrName>
                                        </p:attrNameLst>
                                      </p:cBhvr>
                                      <p:to>
                                        <p:strVal val="visible"/>
                                      </p:to>
                                    </p:set>
                                    <p:animEffect filter="fade" transition="in">
                                      <p:cBhvr>
                                        <p:cTn dur="500"/>
                                        <p:tgtEl>
                                          <p:spTgt spid="428"/>
                                        </p:tgtEl>
                                      </p:cBhvr>
                                    </p:animEffect>
                                  </p:childTnLst>
                                </p:cTn>
                              </p:par>
                              <p:par>
                                <p:cTn fill="hold" nodeType="withEffect" presetClass="entr" presetID="10" presetSubtype="0">
                                  <p:stCondLst>
                                    <p:cond delay="0"/>
                                  </p:stCondLst>
                                  <p:childTnLst>
                                    <p:set>
                                      <p:cBhvr>
                                        <p:cTn dur="1" fill="hold">
                                          <p:stCondLst>
                                            <p:cond delay="0"/>
                                          </p:stCondLst>
                                        </p:cTn>
                                        <p:tgtEl>
                                          <p:spTgt spid="422"/>
                                        </p:tgtEl>
                                        <p:attrNameLst>
                                          <p:attrName>style.visibility</p:attrName>
                                        </p:attrNameLst>
                                      </p:cBhvr>
                                      <p:to>
                                        <p:strVal val="visible"/>
                                      </p:to>
                                    </p:set>
                                    <p:animEffect filter="fade" transition="in">
                                      <p:cBhvr>
                                        <p:cTn dur="500"/>
                                        <p:tgtEl>
                                          <p:spTgt spid="4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432" name="Shape 432"/>
        <p:cNvGrpSpPr/>
        <p:nvPr/>
      </p:nvGrpSpPr>
      <p:grpSpPr>
        <a:xfrm>
          <a:off x="0" y="0"/>
          <a:ext cx="0" cy="0"/>
          <a:chOff x="0" y="0"/>
          <a:chExt cx="0" cy="0"/>
        </a:xfrm>
      </p:grpSpPr>
      <p:pic>
        <p:nvPicPr>
          <p:cNvPr id="433" name="Shape 433"/>
          <p:cNvPicPr preferRelativeResize="0"/>
          <p:nvPr/>
        </p:nvPicPr>
        <p:blipFill rotWithShape="1">
          <a:blip r:embed="rId3">
            <a:alphaModFix/>
          </a:blip>
          <a:srcRect b="0" l="0" r="0" t="0"/>
          <a:stretch/>
        </p:blipFill>
        <p:spPr>
          <a:xfrm>
            <a:off x="1237211" y="1862361"/>
            <a:ext cx="4748026" cy="3168503"/>
          </a:xfrm>
          <a:prstGeom prst="rect">
            <a:avLst/>
          </a:prstGeom>
          <a:noFill/>
          <a:ln>
            <a:noFill/>
          </a:ln>
        </p:spPr>
      </p:pic>
      <p:sp>
        <p:nvSpPr>
          <p:cNvPr id="434" name="Shape 434"/>
          <p:cNvSpPr txBox="1"/>
          <p:nvPr/>
        </p:nvSpPr>
        <p:spPr>
          <a:xfrm>
            <a:off x="6835904" y="2300252"/>
            <a:ext cx="4740400" cy="230832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Style is a way to say who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you are without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having to speak</a:t>
            </a:r>
            <a:endParaRPr/>
          </a:p>
        </p:txBody>
      </p:sp>
      <p:sp>
        <p:nvSpPr>
          <p:cNvPr id="435" name="Shape 435"/>
          <p:cNvSpPr txBox="1"/>
          <p:nvPr/>
        </p:nvSpPr>
        <p:spPr>
          <a:xfrm>
            <a:off x="6835904" y="5298162"/>
            <a:ext cx="244650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Montserrat"/>
                <a:ea typeface="Montserrat"/>
                <a:cs typeface="Montserrat"/>
                <a:sym typeface="Montserrat"/>
              </a:rPr>
              <a:t>EDITH HEAD</a:t>
            </a:r>
            <a:endParaRPr sz="1800">
              <a:solidFill>
                <a:schemeClr val="lt1"/>
              </a:solidFill>
              <a:latin typeface="Montserrat"/>
              <a:ea typeface="Montserrat"/>
              <a:cs typeface="Montserrat"/>
              <a:sym typeface="Montserrat"/>
            </a:endParaRPr>
          </a:p>
        </p:txBody>
      </p:sp>
      <p:cxnSp>
        <p:nvCxnSpPr>
          <p:cNvPr id="436" name="Shape 436"/>
          <p:cNvCxnSpPr/>
          <p:nvPr/>
        </p:nvCxnSpPr>
        <p:spPr>
          <a:xfrm>
            <a:off x="6835904" y="4853633"/>
            <a:ext cx="2450592" cy="0"/>
          </a:xfrm>
          <a:prstGeom prst="straightConnector1">
            <a:avLst/>
          </a:prstGeom>
          <a:noFill/>
          <a:ln cap="flat" cmpd="sng" w="12700">
            <a:solidFill>
              <a:schemeClr val="lt1"/>
            </a:solidFill>
            <a:prstDash val="solid"/>
            <a:miter lim="800000"/>
            <a:headEnd len="sm" w="sm" type="none"/>
            <a:tailEnd len="sm" w="sm" type="none"/>
          </a:ln>
        </p:spPr>
      </p:cxnSp>
      <p:sp>
        <p:nvSpPr>
          <p:cNvPr id="437" name="Shape 437"/>
          <p:cNvSpPr txBox="1"/>
          <p:nvPr/>
        </p:nvSpPr>
        <p:spPr>
          <a:xfrm rot="-5400000">
            <a:off x="-644006" y="1466972"/>
            <a:ext cx="258115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a:ea typeface="Montserrat"/>
                <a:cs typeface="Montserrat"/>
                <a:sym typeface="Montserrat"/>
              </a:rPr>
              <a:t>FASHIONQUOTES</a:t>
            </a:r>
            <a:endParaRPr sz="1200">
              <a:solidFill>
                <a:schemeClr val="lt1"/>
              </a:solidFill>
              <a:latin typeface="Montserrat"/>
              <a:ea typeface="Montserrat"/>
              <a:cs typeface="Montserrat"/>
              <a:sym typeface="Montserrat"/>
            </a:endParaRPr>
          </a:p>
        </p:txBody>
      </p:sp>
      <p:sp>
        <p:nvSpPr>
          <p:cNvPr id="438" name="Shape 438"/>
          <p:cNvSpPr txBox="1"/>
          <p:nvPr/>
        </p:nvSpPr>
        <p:spPr>
          <a:xfrm>
            <a:off x="6835904" y="1728237"/>
            <a:ext cx="1366080"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lt1"/>
                </a:solidFill>
                <a:latin typeface="Montserrat"/>
                <a:ea typeface="Montserrat"/>
                <a:cs typeface="Montserrat"/>
                <a:sym typeface="Montserrat"/>
              </a:rPr>
              <a:t>05/08</a:t>
            </a:r>
            <a:endParaRPr b="1" sz="2000">
              <a:solidFill>
                <a:schemeClr val="lt1"/>
              </a:solidFill>
              <a:latin typeface="Montserrat"/>
              <a:ea typeface="Montserrat"/>
              <a:cs typeface="Montserrat"/>
              <a:sym typeface="Montserrat"/>
            </a:endParaRPr>
          </a:p>
        </p:txBody>
      </p:sp>
      <p:sp>
        <p:nvSpPr>
          <p:cNvPr id="439" name="Shape 439"/>
          <p:cNvSpPr/>
          <p:nvPr/>
        </p:nvSpPr>
        <p:spPr>
          <a:xfrm>
            <a:off x="6437376" y="1078992"/>
            <a:ext cx="5138928" cy="4974336"/>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3"/>
                                        </p:tgtEl>
                                        <p:attrNameLst>
                                          <p:attrName>style.visibility</p:attrName>
                                        </p:attrNameLst>
                                      </p:cBhvr>
                                      <p:to>
                                        <p:strVal val="visible"/>
                                      </p:to>
                                    </p:set>
                                    <p:animEffect filter="fade" transition="in">
                                      <p:cBhvr>
                                        <p:cTn dur="500"/>
                                        <p:tgtEl>
                                          <p:spTgt spid="4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4"/>
                                        </p:tgtEl>
                                        <p:attrNameLst>
                                          <p:attrName>style.visibility</p:attrName>
                                        </p:attrNameLst>
                                      </p:cBhvr>
                                      <p:to>
                                        <p:strVal val="visible"/>
                                      </p:to>
                                    </p:set>
                                    <p:animEffect filter="fade" transition="in">
                                      <p:cBhvr>
                                        <p:cTn dur="500"/>
                                        <p:tgtEl>
                                          <p:spTgt spid="434"/>
                                        </p:tgtEl>
                                      </p:cBhvr>
                                    </p:animEffect>
                                  </p:childTnLst>
                                </p:cTn>
                              </p:par>
                              <p:par>
                                <p:cTn fill="hold" nodeType="withEffect" presetClass="entr" presetID="10" presetSubtype="0">
                                  <p:stCondLst>
                                    <p:cond delay="0"/>
                                  </p:stCondLst>
                                  <p:childTnLst>
                                    <p:set>
                                      <p:cBhvr>
                                        <p:cTn dur="1" fill="hold">
                                          <p:stCondLst>
                                            <p:cond delay="0"/>
                                          </p:stCondLst>
                                        </p:cTn>
                                        <p:tgtEl>
                                          <p:spTgt spid="438"/>
                                        </p:tgtEl>
                                        <p:attrNameLst>
                                          <p:attrName>style.visibility</p:attrName>
                                        </p:attrNameLst>
                                      </p:cBhvr>
                                      <p:to>
                                        <p:strVal val="visible"/>
                                      </p:to>
                                    </p:set>
                                    <p:animEffect filter="fade" transition="in">
                                      <p:cBhvr>
                                        <p:cTn dur="500"/>
                                        <p:tgtEl>
                                          <p:spTgt spid="438"/>
                                        </p:tgtEl>
                                      </p:cBhvr>
                                    </p:animEffect>
                                  </p:childTnLst>
                                </p:cTn>
                              </p:par>
                              <p:par>
                                <p:cTn fill="hold" nodeType="withEffect" presetClass="entr" presetID="10" presetSubtype="0">
                                  <p:stCondLst>
                                    <p:cond delay="0"/>
                                  </p:stCondLst>
                                  <p:childTnLst>
                                    <p:set>
                                      <p:cBhvr>
                                        <p:cTn dur="1" fill="hold">
                                          <p:stCondLst>
                                            <p:cond delay="0"/>
                                          </p:stCondLst>
                                        </p:cTn>
                                        <p:tgtEl>
                                          <p:spTgt spid="436"/>
                                        </p:tgtEl>
                                        <p:attrNameLst>
                                          <p:attrName>style.visibility</p:attrName>
                                        </p:attrNameLst>
                                      </p:cBhvr>
                                      <p:to>
                                        <p:strVal val="visible"/>
                                      </p:to>
                                    </p:set>
                                    <p:animEffect filter="fade" transition="in">
                                      <p:cBhvr>
                                        <p:cTn dur="500"/>
                                        <p:tgtEl>
                                          <p:spTgt spid="436"/>
                                        </p:tgtEl>
                                      </p:cBhvr>
                                    </p:animEffect>
                                  </p:childTnLst>
                                </p:cTn>
                              </p:par>
                              <p:par>
                                <p:cTn fill="hold" nodeType="withEffect" presetClass="entr" presetID="10" presetSubtype="0">
                                  <p:stCondLst>
                                    <p:cond delay="0"/>
                                  </p:stCondLst>
                                  <p:childTnLst>
                                    <p:set>
                                      <p:cBhvr>
                                        <p:cTn dur="1" fill="hold">
                                          <p:stCondLst>
                                            <p:cond delay="0"/>
                                          </p:stCondLst>
                                        </p:cTn>
                                        <p:tgtEl>
                                          <p:spTgt spid="435"/>
                                        </p:tgtEl>
                                        <p:attrNameLst>
                                          <p:attrName>style.visibility</p:attrName>
                                        </p:attrNameLst>
                                      </p:cBhvr>
                                      <p:to>
                                        <p:strVal val="visible"/>
                                      </p:to>
                                    </p:set>
                                    <p:animEffect filter="fade" transition="in">
                                      <p:cBhvr>
                                        <p:cTn dur="500"/>
                                        <p:tgtEl>
                                          <p:spTgt spid="4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9"/>
                                        </p:tgtEl>
                                        <p:attrNameLst>
                                          <p:attrName>style.visibility</p:attrName>
                                        </p:attrNameLst>
                                      </p:cBhvr>
                                      <p:to>
                                        <p:strVal val="visible"/>
                                      </p:to>
                                    </p:set>
                                    <p:animEffect filter="fade" transition="in">
                                      <p:cBhvr>
                                        <p:cTn dur="500"/>
                                        <p:tgtEl>
                                          <p:spTgt spid="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7"/>
                                        </p:tgtEl>
                                        <p:attrNameLst>
                                          <p:attrName>style.visibility</p:attrName>
                                        </p:attrNameLst>
                                      </p:cBhvr>
                                      <p:to>
                                        <p:strVal val="visible"/>
                                      </p:to>
                                    </p:set>
                                    <p:animEffect filter="fade" transition="in">
                                      <p:cBhvr>
                                        <p:cTn dur="500"/>
                                        <p:tgtEl>
                                          <p:spTgt spid="4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443" name="Shape 443"/>
        <p:cNvGrpSpPr/>
        <p:nvPr/>
      </p:nvGrpSpPr>
      <p:grpSpPr>
        <a:xfrm>
          <a:off x="0" y="0"/>
          <a:ext cx="0" cy="0"/>
          <a:chOff x="0" y="0"/>
          <a:chExt cx="0" cy="0"/>
        </a:xfrm>
      </p:grpSpPr>
      <p:pic>
        <p:nvPicPr>
          <p:cNvPr id="444" name="Shape 444"/>
          <p:cNvPicPr preferRelativeResize="0"/>
          <p:nvPr/>
        </p:nvPicPr>
        <p:blipFill rotWithShape="1">
          <a:blip r:embed="rId3">
            <a:alphaModFix/>
          </a:blip>
          <a:srcRect b="0" l="0" r="0" t="0"/>
          <a:stretch/>
        </p:blipFill>
        <p:spPr>
          <a:xfrm>
            <a:off x="7094730" y="1005840"/>
            <a:ext cx="4742437" cy="3164774"/>
          </a:xfrm>
          <a:prstGeom prst="rect">
            <a:avLst/>
          </a:prstGeom>
          <a:noFill/>
          <a:ln>
            <a:noFill/>
          </a:ln>
        </p:spPr>
      </p:pic>
      <p:sp>
        <p:nvSpPr>
          <p:cNvPr id="445" name="Shape 445"/>
          <p:cNvSpPr txBox="1"/>
          <p:nvPr/>
        </p:nvSpPr>
        <p:spPr>
          <a:xfrm>
            <a:off x="1479424" y="3231154"/>
            <a:ext cx="4740400" cy="230832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Style is a way to say who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you are without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having to speak</a:t>
            </a:r>
            <a:endParaRPr/>
          </a:p>
        </p:txBody>
      </p:sp>
      <p:sp>
        <p:nvSpPr>
          <p:cNvPr id="446" name="Shape 446"/>
          <p:cNvSpPr txBox="1"/>
          <p:nvPr/>
        </p:nvSpPr>
        <p:spPr>
          <a:xfrm>
            <a:off x="7091936" y="5354812"/>
            <a:ext cx="244650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Montserrat"/>
                <a:ea typeface="Montserrat"/>
                <a:cs typeface="Montserrat"/>
                <a:sym typeface="Montserrat"/>
              </a:rPr>
              <a:t>EDITH HEAD</a:t>
            </a:r>
            <a:endParaRPr sz="1800">
              <a:solidFill>
                <a:schemeClr val="lt1"/>
              </a:solidFill>
              <a:latin typeface="Montserrat"/>
              <a:ea typeface="Montserrat"/>
              <a:cs typeface="Montserrat"/>
              <a:sym typeface="Montserrat"/>
            </a:endParaRPr>
          </a:p>
        </p:txBody>
      </p:sp>
      <p:cxnSp>
        <p:nvCxnSpPr>
          <p:cNvPr id="447" name="Shape 447"/>
          <p:cNvCxnSpPr/>
          <p:nvPr/>
        </p:nvCxnSpPr>
        <p:spPr>
          <a:xfrm>
            <a:off x="7091936" y="4910283"/>
            <a:ext cx="2450592" cy="0"/>
          </a:xfrm>
          <a:prstGeom prst="straightConnector1">
            <a:avLst/>
          </a:prstGeom>
          <a:noFill/>
          <a:ln cap="flat" cmpd="sng" w="12700">
            <a:solidFill>
              <a:schemeClr val="lt1"/>
            </a:solidFill>
            <a:prstDash val="solid"/>
            <a:miter lim="800000"/>
            <a:headEnd len="sm" w="sm" type="none"/>
            <a:tailEnd len="sm" w="sm" type="none"/>
          </a:ln>
        </p:spPr>
      </p:cxnSp>
      <p:sp>
        <p:nvSpPr>
          <p:cNvPr id="448" name="Shape 448"/>
          <p:cNvSpPr txBox="1"/>
          <p:nvPr/>
        </p:nvSpPr>
        <p:spPr>
          <a:xfrm rot="-5400000">
            <a:off x="-644006" y="1466972"/>
            <a:ext cx="258115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a:ea typeface="Montserrat"/>
                <a:cs typeface="Montserrat"/>
                <a:sym typeface="Montserrat"/>
              </a:rPr>
              <a:t>FASHIONQUOTES</a:t>
            </a:r>
            <a:endParaRPr sz="1200">
              <a:solidFill>
                <a:schemeClr val="lt1"/>
              </a:solidFill>
              <a:latin typeface="Montserrat"/>
              <a:ea typeface="Montserrat"/>
              <a:cs typeface="Montserrat"/>
              <a:sym typeface="Montserrat"/>
            </a:endParaRPr>
          </a:p>
        </p:txBody>
      </p:sp>
      <p:sp>
        <p:nvSpPr>
          <p:cNvPr id="449" name="Shape 449"/>
          <p:cNvSpPr txBox="1"/>
          <p:nvPr/>
        </p:nvSpPr>
        <p:spPr>
          <a:xfrm>
            <a:off x="1479424" y="1405416"/>
            <a:ext cx="1353256"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lt1"/>
                </a:solidFill>
                <a:latin typeface="Montserrat"/>
                <a:ea typeface="Montserrat"/>
                <a:cs typeface="Montserrat"/>
                <a:sym typeface="Montserrat"/>
              </a:rPr>
              <a:t>06/08</a:t>
            </a:r>
            <a:endParaRPr b="1" sz="2000">
              <a:solidFill>
                <a:schemeClr val="lt1"/>
              </a:solidFill>
              <a:latin typeface="Montserrat"/>
              <a:ea typeface="Montserrat"/>
              <a:cs typeface="Montserrat"/>
              <a:sym typeface="Montserrat"/>
            </a:endParaRPr>
          </a:p>
        </p:txBody>
      </p:sp>
      <p:sp>
        <p:nvSpPr>
          <p:cNvPr id="450" name="Shape 450"/>
          <p:cNvSpPr/>
          <p:nvPr/>
        </p:nvSpPr>
        <p:spPr>
          <a:xfrm>
            <a:off x="1005840" y="1005840"/>
            <a:ext cx="5687568" cy="4974336"/>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4"/>
                                        </p:tgtEl>
                                        <p:attrNameLst>
                                          <p:attrName>style.visibility</p:attrName>
                                        </p:attrNameLst>
                                      </p:cBhvr>
                                      <p:to>
                                        <p:strVal val="visible"/>
                                      </p:to>
                                    </p:set>
                                    <p:animEffect filter="fade" transition="in">
                                      <p:cBhvr>
                                        <p:cTn dur="500"/>
                                        <p:tgtEl>
                                          <p:spTgt spid="4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5"/>
                                        </p:tgtEl>
                                        <p:attrNameLst>
                                          <p:attrName>style.visibility</p:attrName>
                                        </p:attrNameLst>
                                      </p:cBhvr>
                                      <p:to>
                                        <p:strVal val="visible"/>
                                      </p:to>
                                    </p:set>
                                    <p:animEffect filter="fade" transition="in">
                                      <p:cBhvr>
                                        <p:cTn dur="500"/>
                                        <p:tgtEl>
                                          <p:spTgt spid="445"/>
                                        </p:tgtEl>
                                      </p:cBhvr>
                                    </p:animEffect>
                                  </p:childTnLst>
                                </p:cTn>
                              </p:par>
                              <p:par>
                                <p:cTn fill="hold" nodeType="withEffect" presetClass="entr" presetID="10" presetSubtype="0">
                                  <p:stCondLst>
                                    <p:cond delay="0"/>
                                  </p:stCondLst>
                                  <p:childTnLst>
                                    <p:set>
                                      <p:cBhvr>
                                        <p:cTn dur="1" fill="hold">
                                          <p:stCondLst>
                                            <p:cond delay="0"/>
                                          </p:stCondLst>
                                        </p:cTn>
                                        <p:tgtEl>
                                          <p:spTgt spid="449"/>
                                        </p:tgtEl>
                                        <p:attrNameLst>
                                          <p:attrName>style.visibility</p:attrName>
                                        </p:attrNameLst>
                                      </p:cBhvr>
                                      <p:to>
                                        <p:strVal val="visible"/>
                                      </p:to>
                                    </p:set>
                                    <p:animEffect filter="fade" transition="in">
                                      <p:cBhvr>
                                        <p:cTn dur="500"/>
                                        <p:tgtEl>
                                          <p:spTgt spid="449"/>
                                        </p:tgtEl>
                                      </p:cBhvr>
                                    </p:animEffect>
                                  </p:childTnLst>
                                </p:cTn>
                              </p:par>
                              <p:par>
                                <p:cTn fill="hold" nodeType="withEffect" presetClass="entr" presetID="10" presetSubtype="0">
                                  <p:stCondLst>
                                    <p:cond delay="0"/>
                                  </p:stCondLst>
                                  <p:childTnLst>
                                    <p:set>
                                      <p:cBhvr>
                                        <p:cTn dur="1" fill="hold">
                                          <p:stCondLst>
                                            <p:cond delay="0"/>
                                          </p:stCondLst>
                                        </p:cTn>
                                        <p:tgtEl>
                                          <p:spTgt spid="447"/>
                                        </p:tgtEl>
                                        <p:attrNameLst>
                                          <p:attrName>style.visibility</p:attrName>
                                        </p:attrNameLst>
                                      </p:cBhvr>
                                      <p:to>
                                        <p:strVal val="visible"/>
                                      </p:to>
                                    </p:set>
                                    <p:animEffect filter="fade" transition="in">
                                      <p:cBhvr>
                                        <p:cTn dur="500"/>
                                        <p:tgtEl>
                                          <p:spTgt spid="447"/>
                                        </p:tgtEl>
                                      </p:cBhvr>
                                    </p:animEffect>
                                  </p:childTnLst>
                                </p:cTn>
                              </p:par>
                              <p:par>
                                <p:cTn fill="hold" nodeType="withEffect" presetClass="entr" presetID="10" presetSubtype="0">
                                  <p:stCondLst>
                                    <p:cond delay="0"/>
                                  </p:stCondLst>
                                  <p:childTnLst>
                                    <p:set>
                                      <p:cBhvr>
                                        <p:cTn dur="1" fill="hold">
                                          <p:stCondLst>
                                            <p:cond delay="0"/>
                                          </p:stCondLst>
                                        </p:cTn>
                                        <p:tgtEl>
                                          <p:spTgt spid="446"/>
                                        </p:tgtEl>
                                        <p:attrNameLst>
                                          <p:attrName>style.visibility</p:attrName>
                                        </p:attrNameLst>
                                      </p:cBhvr>
                                      <p:to>
                                        <p:strVal val="visible"/>
                                      </p:to>
                                    </p:set>
                                    <p:animEffect filter="fade" transition="in">
                                      <p:cBhvr>
                                        <p:cTn dur="500"/>
                                        <p:tgtEl>
                                          <p:spTgt spid="4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0"/>
                                        </p:tgtEl>
                                        <p:attrNameLst>
                                          <p:attrName>style.visibility</p:attrName>
                                        </p:attrNameLst>
                                      </p:cBhvr>
                                      <p:to>
                                        <p:strVal val="visible"/>
                                      </p:to>
                                    </p:set>
                                    <p:animEffect filter="fade" transition="in">
                                      <p:cBhvr>
                                        <p:cTn dur="500"/>
                                        <p:tgtEl>
                                          <p:spTgt spid="4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8"/>
                                        </p:tgtEl>
                                        <p:attrNameLst>
                                          <p:attrName>style.visibility</p:attrName>
                                        </p:attrNameLst>
                                      </p:cBhvr>
                                      <p:to>
                                        <p:strVal val="visible"/>
                                      </p:to>
                                    </p:set>
                                    <p:animEffect filter="fade" transition="in">
                                      <p:cBhvr>
                                        <p:cTn dur="500"/>
                                        <p:tgtEl>
                                          <p:spTgt spid="4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454" name="Shape 454"/>
        <p:cNvGrpSpPr/>
        <p:nvPr/>
      </p:nvGrpSpPr>
      <p:grpSpPr>
        <a:xfrm>
          <a:off x="0" y="0"/>
          <a:ext cx="0" cy="0"/>
          <a:chOff x="0" y="0"/>
          <a:chExt cx="0" cy="0"/>
        </a:xfrm>
      </p:grpSpPr>
      <p:pic>
        <p:nvPicPr>
          <p:cNvPr id="455" name="Shape 455"/>
          <p:cNvPicPr preferRelativeResize="0"/>
          <p:nvPr/>
        </p:nvPicPr>
        <p:blipFill rotWithShape="1">
          <a:blip r:embed="rId3">
            <a:alphaModFix/>
          </a:blip>
          <a:srcRect b="0" l="0" r="0" t="0"/>
          <a:stretch/>
        </p:blipFill>
        <p:spPr>
          <a:xfrm>
            <a:off x="1237211" y="1307969"/>
            <a:ext cx="3451343" cy="5172234"/>
          </a:xfrm>
          <a:prstGeom prst="rect">
            <a:avLst/>
          </a:prstGeom>
          <a:noFill/>
          <a:ln>
            <a:noFill/>
          </a:ln>
        </p:spPr>
      </p:pic>
      <p:sp>
        <p:nvSpPr>
          <p:cNvPr id="456" name="Shape 456"/>
          <p:cNvSpPr txBox="1"/>
          <p:nvPr/>
        </p:nvSpPr>
        <p:spPr>
          <a:xfrm>
            <a:off x="5140693" y="1569113"/>
            <a:ext cx="4740400" cy="230832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Style is a way to say who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you are without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having to speak</a:t>
            </a:r>
            <a:endParaRPr/>
          </a:p>
        </p:txBody>
      </p:sp>
      <p:sp>
        <p:nvSpPr>
          <p:cNvPr id="457" name="Shape 457"/>
          <p:cNvSpPr txBox="1"/>
          <p:nvPr/>
        </p:nvSpPr>
        <p:spPr>
          <a:xfrm>
            <a:off x="5188718" y="5332012"/>
            <a:ext cx="244650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Montserrat"/>
                <a:ea typeface="Montserrat"/>
                <a:cs typeface="Montserrat"/>
                <a:sym typeface="Montserrat"/>
              </a:rPr>
              <a:t>EDITH HEAD</a:t>
            </a:r>
            <a:endParaRPr sz="1800">
              <a:solidFill>
                <a:schemeClr val="lt1"/>
              </a:solidFill>
              <a:latin typeface="Montserrat"/>
              <a:ea typeface="Montserrat"/>
              <a:cs typeface="Montserrat"/>
              <a:sym typeface="Montserrat"/>
            </a:endParaRPr>
          </a:p>
        </p:txBody>
      </p:sp>
      <p:cxnSp>
        <p:nvCxnSpPr>
          <p:cNvPr id="458" name="Shape 458"/>
          <p:cNvCxnSpPr/>
          <p:nvPr/>
        </p:nvCxnSpPr>
        <p:spPr>
          <a:xfrm>
            <a:off x="5188718" y="4926785"/>
            <a:ext cx="2450592" cy="0"/>
          </a:xfrm>
          <a:prstGeom prst="straightConnector1">
            <a:avLst/>
          </a:prstGeom>
          <a:noFill/>
          <a:ln cap="flat" cmpd="sng" w="12700">
            <a:solidFill>
              <a:schemeClr val="lt1"/>
            </a:solidFill>
            <a:prstDash val="solid"/>
            <a:miter lim="800000"/>
            <a:headEnd len="sm" w="sm" type="none"/>
            <a:tailEnd len="sm" w="sm" type="none"/>
          </a:ln>
        </p:spPr>
      </p:cxnSp>
      <p:sp>
        <p:nvSpPr>
          <p:cNvPr id="459" name="Shape 459"/>
          <p:cNvSpPr txBox="1"/>
          <p:nvPr/>
        </p:nvSpPr>
        <p:spPr>
          <a:xfrm rot="-5400000">
            <a:off x="-644006" y="1466972"/>
            <a:ext cx="258115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a:ea typeface="Montserrat"/>
                <a:cs typeface="Montserrat"/>
                <a:sym typeface="Montserrat"/>
              </a:rPr>
              <a:t>FASHIONQUOTES</a:t>
            </a:r>
            <a:endParaRPr sz="1200">
              <a:solidFill>
                <a:schemeClr val="lt1"/>
              </a:solidFill>
              <a:latin typeface="Montserrat"/>
              <a:ea typeface="Montserrat"/>
              <a:cs typeface="Montserrat"/>
              <a:sym typeface="Montserrat"/>
            </a:endParaRPr>
          </a:p>
        </p:txBody>
      </p:sp>
      <p:sp>
        <p:nvSpPr>
          <p:cNvPr id="460" name="Shape 460"/>
          <p:cNvSpPr txBox="1"/>
          <p:nvPr/>
        </p:nvSpPr>
        <p:spPr>
          <a:xfrm>
            <a:off x="1237211" y="439786"/>
            <a:ext cx="1348446"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lt1"/>
                </a:solidFill>
                <a:latin typeface="Montserrat"/>
                <a:ea typeface="Montserrat"/>
                <a:cs typeface="Montserrat"/>
                <a:sym typeface="Montserrat"/>
              </a:rPr>
              <a:t>07/08</a:t>
            </a:r>
            <a:endParaRPr b="1" sz="2000">
              <a:solidFill>
                <a:schemeClr val="lt1"/>
              </a:solidFill>
              <a:latin typeface="Montserrat"/>
              <a:ea typeface="Montserrat"/>
              <a:cs typeface="Montserrat"/>
              <a:sym typeface="Montserrat"/>
            </a:endParaRPr>
          </a:p>
        </p:txBody>
      </p:sp>
      <p:sp>
        <p:nvSpPr>
          <p:cNvPr id="461" name="Shape 461"/>
          <p:cNvSpPr/>
          <p:nvPr/>
        </p:nvSpPr>
        <p:spPr>
          <a:xfrm>
            <a:off x="3163824" y="1078992"/>
            <a:ext cx="7077456" cy="4974336"/>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460"/>
                                        </p:tgtEl>
                                        <p:attrNameLst>
                                          <p:attrName>style.visibility</p:attrName>
                                        </p:attrNameLst>
                                      </p:cBhvr>
                                      <p:to>
                                        <p:strVal val="visible"/>
                                      </p:to>
                                    </p:set>
                                    <p:animEffect filter="fade" transition="in">
                                      <p:cBhvr>
                                        <p:cTn dur="500"/>
                                        <p:tgtEl>
                                          <p:spTgt spid="4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9"/>
                                        </p:tgtEl>
                                        <p:attrNameLst>
                                          <p:attrName>style.visibility</p:attrName>
                                        </p:attrNameLst>
                                      </p:cBhvr>
                                      <p:to>
                                        <p:strVal val="visible"/>
                                      </p:to>
                                    </p:set>
                                    <p:animEffect filter="fade" transition="in">
                                      <p:cBhvr>
                                        <p:cTn dur="500"/>
                                        <p:tgtEl>
                                          <p:spTgt spid="4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5"/>
                                        </p:tgtEl>
                                        <p:attrNameLst>
                                          <p:attrName>style.visibility</p:attrName>
                                        </p:attrNameLst>
                                      </p:cBhvr>
                                      <p:to>
                                        <p:strVal val="visible"/>
                                      </p:to>
                                    </p:set>
                                    <p:animEffect filter="fade" transition="in">
                                      <p:cBhvr>
                                        <p:cTn dur="500"/>
                                        <p:tgtEl>
                                          <p:spTgt spid="455"/>
                                        </p:tgtEl>
                                      </p:cBhvr>
                                    </p:animEffect>
                                  </p:childTnLst>
                                </p:cTn>
                              </p:par>
                              <p:par>
                                <p:cTn fill="hold" nodeType="withEffect" presetClass="entr" presetID="10" presetSubtype="0">
                                  <p:stCondLst>
                                    <p:cond delay="0"/>
                                  </p:stCondLst>
                                  <p:childTnLst>
                                    <p:set>
                                      <p:cBhvr>
                                        <p:cTn dur="1" fill="hold">
                                          <p:stCondLst>
                                            <p:cond delay="0"/>
                                          </p:stCondLst>
                                        </p:cTn>
                                        <p:tgtEl>
                                          <p:spTgt spid="461"/>
                                        </p:tgtEl>
                                        <p:attrNameLst>
                                          <p:attrName>style.visibility</p:attrName>
                                        </p:attrNameLst>
                                      </p:cBhvr>
                                      <p:to>
                                        <p:strVal val="visible"/>
                                      </p:to>
                                    </p:set>
                                    <p:animEffect filter="fade" transition="in">
                                      <p:cBhvr>
                                        <p:cTn dur="500"/>
                                        <p:tgtEl>
                                          <p:spTgt spid="4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6"/>
                                        </p:tgtEl>
                                        <p:attrNameLst>
                                          <p:attrName>style.visibility</p:attrName>
                                        </p:attrNameLst>
                                      </p:cBhvr>
                                      <p:to>
                                        <p:strVal val="visible"/>
                                      </p:to>
                                    </p:set>
                                    <p:animEffect filter="fade" transition="in">
                                      <p:cBhvr>
                                        <p:cTn dur="500"/>
                                        <p:tgtEl>
                                          <p:spTgt spid="4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7"/>
                                        </p:tgtEl>
                                        <p:attrNameLst>
                                          <p:attrName>style.visibility</p:attrName>
                                        </p:attrNameLst>
                                      </p:cBhvr>
                                      <p:to>
                                        <p:strVal val="visible"/>
                                      </p:to>
                                    </p:set>
                                    <p:animEffect filter="fade" transition="in">
                                      <p:cBhvr>
                                        <p:cTn dur="500"/>
                                        <p:tgtEl>
                                          <p:spTgt spid="457"/>
                                        </p:tgtEl>
                                      </p:cBhvr>
                                    </p:animEffect>
                                  </p:childTnLst>
                                </p:cTn>
                              </p:par>
                              <p:par>
                                <p:cTn fill="hold" nodeType="withEffect" presetClass="entr" presetID="10" presetSubtype="0">
                                  <p:stCondLst>
                                    <p:cond delay="0"/>
                                  </p:stCondLst>
                                  <p:childTnLst>
                                    <p:set>
                                      <p:cBhvr>
                                        <p:cTn dur="1" fill="hold">
                                          <p:stCondLst>
                                            <p:cond delay="0"/>
                                          </p:stCondLst>
                                        </p:cTn>
                                        <p:tgtEl>
                                          <p:spTgt spid="458"/>
                                        </p:tgtEl>
                                        <p:attrNameLst>
                                          <p:attrName>style.visibility</p:attrName>
                                        </p:attrNameLst>
                                      </p:cBhvr>
                                      <p:to>
                                        <p:strVal val="visible"/>
                                      </p:to>
                                    </p:set>
                                    <p:animEffect filter="fade" transition="in">
                                      <p:cBhvr>
                                        <p:cTn dur="500"/>
                                        <p:tgtEl>
                                          <p:spTgt spid="4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465" name="Shape 465"/>
        <p:cNvGrpSpPr/>
        <p:nvPr/>
      </p:nvGrpSpPr>
      <p:grpSpPr>
        <a:xfrm>
          <a:off x="0" y="0"/>
          <a:ext cx="0" cy="0"/>
          <a:chOff x="0" y="0"/>
          <a:chExt cx="0" cy="0"/>
        </a:xfrm>
      </p:grpSpPr>
      <p:pic>
        <p:nvPicPr>
          <p:cNvPr id="466" name="Shape 466"/>
          <p:cNvPicPr preferRelativeResize="0"/>
          <p:nvPr/>
        </p:nvPicPr>
        <p:blipFill rotWithShape="1">
          <a:blip r:embed="rId3">
            <a:alphaModFix/>
          </a:blip>
          <a:srcRect b="0" l="0" r="0" t="0"/>
          <a:stretch/>
        </p:blipFill>
        <p:spPr>
          <a:xfrm>
            <a:off x="8256790" y="442413"/>
            <a:ext cx="3451343" cy="5172234"/>
          </a:xfrm>
          <a:prstGeom prst="rect">
            <a:avLst/>
          </a:prstGeom>
          <a:noFill/>
          <a:ln>
            <a:noFill/>
          </a:ln>
        </p:spPr>
      </p:pic>
      <p:sp>
        <p:nvSpPr>
          <p:cNvPr id="467" name="Shape 467"/>
          <p:cNvSpPr txBox="1"/>
          <p:nvPr/>
        </p:nvSpPr>
        <p:spPr>
          <a:xfrm>
            <a:off x="1237211" y="1120316"/>
            <a:ext cx="4740400" cy="230832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Style is a way to say who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you are without </a:t>
            </a:r>
            <a:endParaRPr b="1" i="1" sz="3200">
              <a:solidFill>
                <a:schemeClr val="lt1"/>
              </a:solidFill>
              <a:latin typeface="Playfair Display"/>
              <a:ea typeface="Playfair Display"/>
              <a:cs typeface="Playfair Display"/>
              <a:sym typeface="Playfair Display"/>
            </a:endParaRPr>
          </a:p>
          <a:p>
            <a:pPr indent="0" lvl="0" marL="0" marR="0" rtl="0" algn="l">
              <a:lnSpc>
                <a:spcPct val="150000"/>
              </a:lnSpc>
              <a:spcBef>
                <a:spcPts val="0"/>
              </a:spcBef>
              <a:spcAft>
                <a:spcPts val="0"/>
              </a:spcAft>
              <a:buNone/>
            </a:pPr>
            <a:r>
              <a:rPr b="1" i="1" lang="en-US" sz="3200">
                <a:solidFill>
                  <a:schemeClr val="lt1"/>
                </a:solidFill>
                <a:latin typeface="Playfair Display"/>
                <a:ea typeface="Playfair Display"/>
                <a:cs typeface="Playfair Display"/>
                <a:sym typeface="Playfair Display"/>
              </a:rPr>
              <a:t>having to speak</a:t>
            </a:r>
            <a:endParaRPr/>
          </a:p>
        </p:txBody>
      </p:sp>
      <p:sp>
        <p:nvSpPr>
          <p:cNvPr id="468" name="Shape 468"/>
          <p:cNvSpPr txBox="1"/>
          <p:nvPr/>
        </p:nvSpPr>
        <p:spPr>
          <a:xfrm>
            <a:off x="1326086" y="4198156"/>
            <a:ext cx="244650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Montserrat"/>
                <a:ea typeface="Montserrat"/>
                <a:cs typeface="Montserrat"/>
                <a:sym typeface="Montserrat"/>
              </a:rPr>
              <a:t>EDITH HEAD</a:t>
            </a:r>
            <a:endParaRPr sz="1800">
              <a:solidFill>
                <a:schemeClr val="lt1"/>
              </a:solidFill>
              <a:latin typeface="Montserrat"/>
              <a:ea typeface="Montserrat"/>
              <a:cs typeface="Montserrat"/>
              <a:sym typeface="Montserrat"/>
            </a:endParaRPr>
          </a:p>
        </p:txBody>
      </p:sp>
      <p:cxnSp>
        <p:nvCxnSpPr>
          <p:cNvPr id="469" name="Shape 469"/>
          <p:cNvCxnSpPr/>
          <p:nvPr/>
        </p:nvCxnSpPr>
        <p:spPr>
          <a:xfrm>
            <a:off x="1326086" y="3792929"/>
            <a:ext cx="2450592" cy="0"/>
          </a:xfrm>
          <a:prstGeom prst="straightConnector1">
            <a:avLst/>
          </a:prstGeom>
          <a:noFill/>
          <a:ln cap="flat" cmpd="sng" w="12700">
            <a:solidFill>
              <a:schemeClr val="lt1"/>
            </a:solidFill>
            <a:prstDash val="solid"/>
            <a:miter lim="800000"/>
            <a:headEnd len="sm" w="sm" type="none"/>
            <a:tailEnd len="sm" w="sm" type="none"/>
          </a:ln>
        </p:spPr>
      </p:cxnSp>
      <p:sp>
        <p:nvSpPr>
          <p:cNvPr id="470" name="Shape 470"/>
          <p:cNvSpPr txBox="1"/>
          <p:nvPr/>
        </p:nvSpPr>
        <p:spPr>
          <a:xfrm rot="-5400000">
            <a:off x="-644006" y="1466972"/>
            <a:ext cx="258115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a:ea typeface="Montserrat"/>
                <a:cs typeface="Montserrat"/>
                <a:sym typeface="Montserrat"/>
              </a:rPr>
              <a:t>FASHIONQUOTES</a:t>
            </a:r>
            <a:endParaRPr sz="1200">
              <a:solidFill>
                <a:schemeClr val="lt1"/>
              </a:solidFill>
              <a:latin typeface="Montserrat"/>
              <a:ea typeface="Montserrat"/>
              <a:cs typeface="Montserrat"/>
              <a:sym typeface="Montserrat"/>
            </a:endParaRPr>
          </a:p>
        </p:txBody>
      </p:sp>
      <p:sp>
        <p:nvSpPr>
          <p:cNvPr id="471" name="Shape 471"/>
          <p:cNvSpPr txBox="1"/>
          <p:nvPr/>
        </p:nvSpPr>
        <p:spPr>
          <a:xfrm>
            <a:off x="1237211" y="439786"/>
            <a:ext cx="135966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lt1"/>
                </a:solidFill>
                <a:latin typeface="Montserrat"/>
                <a:ea typeface="Montserrat"/>
                <a:cs typeface="Montserrat"/>
                <a:sym typeface="Montserrat"/>
              </a:rPr>
              <a:t>08/08</a:t>
            </a:r>
            <a:endParaRPr b="1" sz="2000">
              <a:solidFill>
                <a:schemeClr val="lt1"/>
              </a:solidFill>
              <a:latin typeface="Montserrat"/>
              <a:ea typeface="Montserrat"/>
              <a:cs typeface="Montserrat"/>
              <a:sym typeface="Montserrat"/>
            </a:endParaRPr>
          </a:p>
        </p:txBody>
      </p:sp>
      <p:sp>
        <p:nvSpPr>
          <p:cNvPr id="472" name="Shape 472"/>
          <p:cNvSpPr/>
          <p:nvPr/>
        </p:nvSpPr>
        <p:spPr>
          <a:xfrm>
            <a:off x="7461504" y="678882"/>
            <a:ext cx="3694176" cy="5559552"/>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0"/>
                                        </p:tgtEl>
                                        <p:attrNameLst>
                                          <p:attrName>style.visibility</p:attrName>
                                        </p:attrNameLst>
                                      </p:cBhvr>
                                      <p:to>
                                        <p:strVal val="visible"/>
                                      </p:to>
                                    </p:set>
                                    <p:animEffect filter="fade" transition="in">
                                      <p:cBhvr>
                                        <p:cTn dur="500"/>
                                        <p:tgtEl>
                                          <p:spTgt spid="470"/>
                                        </p:tgtEl>
                                      </p:cBhvr>
                                    </p:animEffect>
                                  </p:childTnLst>
                                </p:cTn>
                              </p:par>
                              <p:par>
                                <p:cTn fill="hold" nodeType="withEffect" presetClass="entr" presetID="10" presetSubtype="0">
                                  <p:stCondLst>
                                    <p:cond delay="0"/>
                                  </p:stCondLst>
                                  <p:childTnLst>
                                    <p:set>
                                      <p:cBhvr>
                                        <p:cTn dur="1" fill="hold">
                                          <p:stCondLst>
                                            <p:cond delay="0"/>
                                          </p:stCondLst>
                                        </p:cTn>
                                        <p:tgtEl>
                                          <p:spTgt spid="471"/>
                                        </p:tgtEl>
                                        <p:attrNameLst>
                                          <p:attrName>style.visibility</p:attrName>
                                        </p:attrNameLst>
                                      </p:cBhvr>
                                      <p:to>
                                        <p:strVal val="visible"/>
                                      </p:to>
                                    </p:set>
                                    <p:animEffect filter="fade" transition="in">
                                      <p:cBhvr>
                                        <p:cTn dur="500"/>
                                        <p:tgtEl>
                                          <p:spTgt spid="4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7"/>
                                        </p:tgtEl>
                                        <p:attrNameLst>
                                          <p:attrName>style.visibility</p:attrName>
                                        </p:attrNameLst>
                                      </p:cBhvr>
                                      <p:to>
                                        <p:strVal val="visible"/>
                                      </p:to>
                                    </p:set>
                                    <p:animEffect filter="fade" transition="in">
                                      <p:cBhvr>
                                        <p:cTn dur="500"/>
                                        <p:tgtEl>
                                          <p:spTgt spid="4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9"/>
                                        </p:tgtEl>
                                        <p:attrNameLst>
                                          <p:attrName>style.visibility</p:attrName>
                                        </p:attrNameLst>
                                      </p:cBhvr>
                                      <p:to>
                                        <p:strVal val="visible"/>
                                      </p:to>
                                    </p:set>
                                    <p:animEffect filter="fade" transition="in">
                                      <p:cBhvr>
                                        <p:cTn dur="500"/>
                                        <p:tgtEl>
                                          <p:spTgt spid="469"/>
                                        </p:tgtEl>
                                      </p:cBhvr>
                                    </p:animEffect>
                                  </p:childTnLst>
                                </p:cTn>
                              </p:par>
                              <p:par>
                                <p:cTn fill="hold" nodeType="withEffect" presetClass="entr" presetID="10" presetSubtype="0">
                                  <p:stCondLst>
                                    <p:cond delay="0"/>
                                  </p:stCondLst>
                                  <p:childTnLst>
                                    <p:set>
                                      <p:cBhvr>
                                        <p:cTn dur="1" fill="hold">
                                          <p:stCondLst>
                                            <p:cond delay="0"/>
                                          </p:stCondLst>
                                        </p:cTn>
                                        <p:tgtEl>
                                          <p:spTgt spid="468"/>
                                        </p:tgtEl>
                                        <p:attrNameLst>
                                          <p:attrName>style.visibility</p:attrName>
                                        </p:attrNameLst>
                                      </p:cBhvr>
                                      <p:to>
                                        <p:strVal val="visible"/>
                                      </p:to>
                                    </p:set>
                                    <p:animEffect filter="fade" transition="in">
                                      <p:cBhvr>
                                        <p:cTn dur="500"/>
                                        <p:tgtEl>
                                          <p:spTgt spid="4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6"/>
                                        </p:tgtEl>
                                        <p:attrNameLst>
                                          <p:attrName>style.visibility</p:attrName>
                                        </p:attrNameLst>
                                      </p:cBhvr>
                                      <p:to>
                                        <p:strVal val="visible"/>
                                      </p:to>
                                    </p:set>
                                    <p:animEffect filter="fade" transition="in">
                                      <p:cBhvr>
                                        <p:cTn dur="500"/>
                                        <p:tgtEl>
                                          <p:spTgt spid="466"/>
                                        </p:tgtEl>
                                      </p:cBhvr>
                                    </p:animEffect>
                                  </p:childTnLst>
                                </p:cTn>
                              </p:par>
                              <p:par>
                                <p:cTn fill="hold" nodeType="withEffect" presetClass="entr" presetID="10" presetSubtype="0">
                                  <p:stCondLst>
                                    <p:cond delay="0"/>
                                  </p:stCondLst>
                                  <p:childTnLst>
                                    <p:set>
                                      <p:cBhvr>
                                        <p:cTn dur="1" fill="hold">
                                          <p:stCondLst>
                                            <p:cond delay="0"/>
                                          </p:stCondLst>
                                        </p:cTn>
                                        <p:tgtEl>
                                          <p:spTgt spid="472"/>
                                        </p:tgtEl>
                                        <p:attrNameLst>
                                          <p:attrName>style.visibility</p:attrName>
                                        </p:attrNameLst>
                                      </p:cBhvr>
                                      <p:to>
                                        <p:strVal val="visible"/>
                                      </p:to>
                                    </p:set>
                                    <p:animEffect filter="fade" transition="in">
                                      <p:cBhvr>
                                        <p:cTn dur="500"/>
                                        <p:tgtEl>
                                          <p:spTgt spid="4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476" name="Shape 476"/>
        <p:cNvGrpSpPr/>
        <p:nvPr/>
      </p:nvGrpSpPr>
      <p:grpSpPr>
        <a:xfrm>
          <a:off x="0" y="0"/>
          <a:ext cx="0" cy="0"/>
          <a:chOff x="0" y="0"/>
          <a:chExt cx="0" cy="0"/>
        </a:xfrm>
      </p:grpSpPr>
      <p:sp>
        <p:nvSpPr>
          <p:cNvPr id="477" name="Shape 477"/>
          <p:cNvSpPr txBox="1"/>
          <p:nvPr/>
        </p:nvSpPr>
        <p:spPr>
          <a:xfrm>
            <a:off x="3270510" y="1214275"/>
            <a:ext cx="5346336" cy="274741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i="1" lang="en-US" sz="4000">
                <a:solidFill>
                  <a:schemeClr val="lt1"/>
                </a:solidFill>
                <a:latin typeface="Playfair Display"/>
                <a:ea typeface="Playfair Display"/>
                <a:cs typeface="Playfair Display"/>
                <a:sym typeface="Playfair Display"/>
              </a:rPr>
              <a:t>Fashion is like eating, </a:t>
            </a:r>
            <a:endParaRPr b="1" i="1" sz="4000">
              <a:solidFill>
                <a:schemeClr val="lt1"/>
              </a:solidFill>
              <a:latin typeface="Playfair Display"/>
              <a:ea typeface="Playfair Display"/>
              <a:cs typeface="Playfair Display"/>
              <a:sym typeface="Playfair Display"/>
            </a:endParaRPr>
          </a:p>
          <a:p>
            <a:pPr indent="0" lvl="0" marL="0" marR="0" rtl="0" algn="ctr">
              <a:lnSpc>
                <a:spcPct val="150000"/>
              </a:lnSpc>
              <a:spcBef>
                <a:spcPts val="0"/>
              </a:spcBef>
              <a:spcAft>
                <a:spcPts val="0"/>
              </a:spcAft>
              <a:buNone/>
            </a:pPr>
            <a:r>
              <a:rPr b="1" i="1" lang="en-US" sz="4000">
                <a:solidFill>
                  <a:schemeClr val="lt1"/>
                </a:solidFill>
                <a:latin typeface="Playfair Display"/>
                <a:ea typeface="Playfair Display"/>
                <a:cs typeface="Playfair Display"/>
                <a:sym typeface="Playfair Display"/>
              </a:rPr>
              <a:t>you shouldn't stick to </a:t>
            </a:r>
            <a:endParaRPr b="1" i="1" sz="4000">
              <a:solidFill>
                <a:schemeClr val="lt1"/>
              </a:solidFill>
              <a:latin typeface="Playfair Display"/>
              <a:ea typeface="Playfair Display"/>
              <a:cs typeface="Playfair Display"/>
              <a:sym typeface="Playfair Display"/>
            </a:endParaRPr>
          </a:p>
          <a:p>
            <a:pPr indent="0" lvl="0" marL="0" marR="0" rtl="0" algn="ctr">
              <a:lnSpc>
                <a:spcPct val="150000"/>
              </a:lnSpc>
              <a:spcBef>
                <a:spcPts val="0"/>
              </a:spcBef>
              <a:spcAft>
                <a:spcPts val="0"/>
              </a:spcAft>
              <a:buNone/>
            </a:pPr>
            <a:r>
              <a:rPr b="1" i="1" lang="en-US" sz="4000">
                <a:solidFill>
                  <a:schemeClr val="lt1"/>
                </a:solidFill>
                <a:latin typeface="Playfair Display"/>
                <a:ea typeface="Playfair Display"/>
                <a:cs typeface="Playfair Display"/>
                <a:sym typeface="Playfair Display"/>
              </a:rPr>
              <a:t>the same menu</a:t>
            </a:r>
            <a:endParaRPr/>
          </a:p>
        </p:txBody>
      </p:sp>
      <p:sp>
        <p:nvSpPr>
          <p:cNvPr id="478" name="Shape 478"/>
          <p:cNvSpPr txBox="1"/>
          <p:nvPr/>
        </p:nvSpPr>
        <p:spPr>
          <a:xfrm>
            <a:off x="4720426" y="4834714"/>
            <a:ext cx="244650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Montserrat"/>
                <a:ea typeface="Montserrat"/>
                <a:cs typeface="Montserrat"/>
                <a:sym typeface="Montserrat"/>
              </a:rPr>
              <a:t>EDITH HEAD</a:t>
            </a:r>
            <a:endParaRPr sz="1800">
              <a:solidFill>
                <a:schemeClr val="lt1"/>
              </a:solidFill>
              <a:latin typeface="Montserrat"/>
              <a:ea typeface="Montserrat"/>
              <a:cs typeface="Montserrat"/>
              <a:sym typeface="Montserrat"/>
            </a:endParaRPr>
          </a:p>
        </p:txBody>
      </p:sp>
      <p:sp>
        <p:nvSpPr>
          <p:cNvPr id="479" name="Shape 479"/>
          <p:cNvSpPr txBox="1"/>
          <p:nvPr/>
        </p:nvSpPr>
        <p:spPr>
          <a:xfrm rot="-5400000">
            <a:off x="-554947" y="1508488"/>
            <a:ext cx="258115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a:ea typeface="Montserrat"/>
                <a:cs typeface="Montserrat"/>
                <a:sym typeface="Montserrat"/>
              </a:rPr>
              <a:t>FASHIONQUOTES</a:t>
            </a:r>
            <a:endParaRPr sz="1200">
              <a:solidFill>
                <a:schemeClr val="lt1"/>
              </a:solidFill>
              <a:latin typeface="Montserrat"/>
              <a:ea typeface="Montserrat"/>
              <a:cs typeface="Montserrat"/>
              <a:sym typeface="Montserrat"/>
            </a:endParaRPr>
          </a:p>
        </p:txBody>
      </p:sp>
      <p:sp>
        <p:nvSpPr>
          <p:cNvPr id="480" name="Shape 480"/>
          <p:cNvSpPr/>
          <p:nvPr/>
        </p:nvSpPr>
        <p:spPr>
          <a:xfrm>
            <a:off x="4096590" y="4572000"/>
            <a:ext cx="3694176" cy="894760"/>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479"/>
                                        </p:tgtEl>
                                        <p:attrNameLst>
                                          <p:attrName>style.visibility</p:attrName>
                                        </p:attrNameLst>
                                      </p:cBhvr>
                                      <p:to>
                                        <p:strVal val="visible"/>
                                      </p:to>
                                    </p:set>
                                    <p:animEffect filter="fade" transition="in">
                                      <p:cBhvr>
                                        <p:cTn dur="500"/>
                                        <p:tgtEl>
                                          <p:spTgt spid="4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7"/>
                                        </p:tgtEl>
                                        <p:attrNameLst>
                                          <p:attrName>style.visibility</p:attrName>
                                        </p:attrNameLst>
                                      </p:cBhvr>
                                      <p:to>
                                        <p:strVal val="visible"/>
                                      </p:to>
                                    </p:set>
                                    <p:animEffect filter="fade" transition="in">
                                      <p:cBhvr>
                                        <p:cTn dur="500"/>
                                        <p:tgtEl>
                                          <p:spTgt spid="4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8"/>
                                        </p:tgtEl>
                                        <p:attrNameLst>
                                          <p:attrName>style.visibility</p:attrName>
                                        </p:attrNameLst>
                                      </p:cBhvr>
                                      <p:to>
                                        <p:strVal val="visible"/>
                                      </p:to>
                                    </p:set>
                                    <p:animEffect filter="fade" transition="in">
                                      <p:cBhvr>
                                        <p:cTn dur="500"/>
                                        <p:tgtEl>
                                          <p:spTgt spid="478"/>
                                        </p:tgtEl>
                                      </p:cBhvr>
                                    </p:animEffect>
                                  </p:childTnLst>
                                </p:cTn>
                              </p:par>
                              <p:par>
                                <p:cTn fill="hold" nodeType="withEffect" presetClass="entr" presetID="10" presetSubtype="0">
                                  <p:stCondLst>
                                    <p:cond delay="0"/>
                                  </p:stCondLst>
                                  <p:childTnLst>
                                    <p:set>
                                      <p:cBhvr>
                                        <p:cTn dur="1" fill="hold">
                                          <p:stCondLst>
                                            <p:cond delay="0"/>
                                          </p:stCondLst>
                                        </p:cTn>
                                        <p:tgtEl>
                                          <p:spTgt spid="480"/>
                                        </p:tgtEl>
                                        <p:attrNameLst>
                                          <p:attrName>style.visibility</p:attrName>
                                        </p:attrNameLst>
                                      </p:cBhvr>
                                      <p:to>
                                        <p:strVal val="visible"/>
                                      </p:to>
                                    </p:set>
                                    <p:animEffect filter="fade" transition="in">
                                      <p:cBhvr>
                                        <p:cTn dur="500"/>
                                        <p:tgtEl>
                                          <p:spTgt spid="4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484" name="Shape 484"/>
        <p:cNvGrpSpPr/>
        <p:nvPr/>
      </p:nvGrpSpPr>
      <p:grpSpPr>
        <a:xfrm>
          <a:off x="0" y="0"/>
          <a:ext cx="0" cy="0"/>
          <a:chOff x="0" y="0"/>
          <a:chExt cx="0" cy="0"/>
        </a:xfrm>
      </p:grpSpPr>
      <p:sp>
        <p:nvSpPr>
          <p:cNvPr id="485" name="Shape 485"/>
          <p:cNvSpPr txBox="1"/>
          <p:nvPr/>
        </p:nvSpPr>
        <p:spPr>
          <a:xfrm>
            <a:off x="4221384" y="2451491"/>
            <a:ext cx="3156634" cy="106240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i="1" lang="en-US" sz="4800">
                <a:solidFill>
                  <a:schemeClr val="lt1"/>
                </a:solidFill>
                <a:latin typeface="Playfair Display"/>
                <a:ea typeface="Playfair Display"/>
                <a:cs typeface="Playfair Display"/>
                <a:sym typeface="Playfair Display"/>
              </a:rPr>
              <a:t>Thank you</a:t>
            </a:r>
            <a:endParaRPr b="1" i="1" sz="4800">
              <a:solidFill>
                <a:schemeClr val="lt1"/>
              </a:solidFill>
              <a:latin typeface="Playfair Display"/>
              <a:ea typeface="Playfair Display"/>
              <a:cs typeface="Playfair Display"/>
              <a:sym typeface="Playfair Display"/>
            </a:endParaRPr>
          </a:p>
        </p:txBody>
      </p:sp>
      <p:sp>
        <p:nvSpPr>
          <p:cNvPr id="486" name="Shape 486"/>
          <p:cNvSpPr txBox="1"/>
          <p:nvPr/>
        </p:nvSpPr>
        <p:spPr>
          <a:xfrm rot="-5400000">
            <a:off x="376477" y="742275"/>
            <a:ext cx="88678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a:ea typeface="Montserrat"/>
                <a:cs typeface="Montserrat"/>
                <a:sym typeface="Montserrat"/>
              </a:rPr>
              <a:t>END </a:t>
            </a:r>
            <a:endParaRPr sz="1200">
              <a:solidFill>
                <a:schemeClr val="lt1"/>
              </a:solidFill>
              <a:latin typeface="Montserrat"/>
              <a:ea typeface="Montserrat"/>
              <a:cs typeface="Montserrat"/>
              <a:sym typeface="Montserrat"/>
            </a:endParaRPr>
          </a:p>
        </p:txBody>
      </p:sp>
      <p:sp>
        <p:nvSpPr>
          <p:cNvPr id="487" name="Shape 487"/>
          <p:cNvSpPr txBox="1"/>
          <p:nvPr/>
        </p:nvSpPr>
        <p:spPr>
          <a:xfrm>
            <a:off x="1149052" y="437383"/>
            <a:ext cx="1882600" cy="81990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3600">
                <a:solidFill>
                  <a:schemeClr val="lt1"/>
                </a:solidFill>
                <a:latin typeface="Playfair Display"/>
                <a:ea typeface="Playfair Display"/>
                <a:cs typeface="Playfair Display"/>
                <a:sym typeface="Playfair Display"/>
              </a:rPr>
              <a:t>FHSN.</a:t>
            </a:r>
            <a:endParaRPr b="1" sz="3600">
              <a:solidFill>
                <a:schemeClr val="lt1"/>
              </a:solidFill>
              <a:latin typeface="Playfair Display"/>
              <a:ea typeface="Playfair Display"/>
              <a:cs typeface="Playfair Display"/>
              <a:sym typeface="Playfair Displa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87"/>
                                        </p:tgtEl>
                                        <p:attrNameLst>
                                          <p:attrName>style.visibility</p:attrName>
                                        </p:attrNameLst>
                                      </p:cBhvr>
                                      <p:to>
                                        <p:strVal val="visible"/>
                                      </p:to>
                                    </p:set>
                                    <p:anim calcmode="lin" valueType="num">
                                      <p:cBhvr additive="base">
                                        <p:cTn dur="500"/>
                                        <p:tgtEl>
                                          <p:spTgt spid="487"/>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486"/>
                                        </p:tgtEl>
                                        <p:attrNameLst>
                                          <p:attrName>style.visibility</p:attrName>
                                        </p:attrNameLst>
                                      </p:cBhvr>
                                      <p:to>
                                        <p:strVal val="visible"/>
                                      </p:to>
                                    </p:set>
                                    <p:anim calcmode="lin" valueType="num">
                                      <p:cBhvr additive="base">
                                        <p:cTn dur="500"/>
                                        <p:tgtEl>
                                          <p:spTgt spid="48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85"/>
                                        </p:tgtEl>
                                        <p:attrNameLst>
                                          <p:attrName>style.visibility</p:attrName>
                                        </p:attrNameLst>
                                      </p:cBhvr>
                                      <p:to>
                                        <p:strVal val="visible"/>
                                      </p:to>
                                    </p:set>
                                    <p:animEffect filter="fade" transition="in">
                                      <p:cBhvr>
                                        <p:cTn dur="500"/>
                                        <p:tgtEl>
                                          <p:spTgt spid="4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113" name="Shape 113"/>
        <p:cNvGrpSpPr/>
        <p:nvPr/>
      </p:nvGrpSpPr>
      <p:grpSpPr>
        <a:xfrm>
          <a:off x="0" y="0"/>
          <a:ext cx="0" cy="0"/>
          <a:chOff x="0" y="0"/>
          <a:chExt cx="0" cy="0"/>
        </a:xfrm>
      </p:grpSpPr>
      <p:sp>
        <p:nvSpPr>
          <p:cNvPr id="114" name="Shape 114"/>
          <p:cNvSpPr txBox="1"/>
          <p:nvPr/>
        </p:nvSpPr>
        <p:spPr>
          <a:xfrm>
            <a:off x="745851" y="2933919"/>
            <a:ext cx="2244525" cy="76944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4400">
                <a:solidFill>
                  <a:schemeClr val="lt1"/>
                </a:solidFill>
                <a:latin typeface="Playfair Display"/>
                <a:ea typeface="Playfair Display"/>
                <a:cs typeface="Playfair Display"/>
                <a:sym typeface="Playfair Display"/>
              </a:rPr>
              <a:t>FHSN.</a:t>
            </a:r>
            <a:endParaRPr b="1" sz="4400">
              <a:solidFill>
                <a:schemeClr val="lt1"/>
              </a:solidFill>
              <a:latin typeface="Playfair Display"/>
              <a:ea typeface="Playfair Display"/>
              <a:cs typeface="Playfair Display"/>
              <a:sym typeface="Playfair Display"/>
            </a:endParaRPr>
          </a:p>
        </p:txBody>
      </p:sp>
      <p:sp>
        <p:nvSpPr>
          <p:cNvPr id="115" name="Shape 115"/>
          <p:cNvSpPr txBox="1"/>
          <p:nvPr/>
        </p:nvSpPr>
        <p:spPr>
          <a:xfrm rot="-5400000">
            <a:off x="9064897" y="3133972"/>
            <a:ext cx="2896819"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FASHION TRENDS</a:t>
            </a:r>
            <a:endParaRPr sz="1800">
              <a:solidFill>
                <a:schemeClr val="lt1"/>
              </a:solidFill>
              <a:latin typeface="Calibri"/>
              <a:ea typeface="Calibri"/>
              <a:cs typeface="Calibri"/>
              <a:sym typeface="Calibri"/>
            </a:endParaRPr>
          </a:p>
        </p:txBody>
      </p:sp>
      <p:pic>
        <p:nvPicPr>
          <p:cNvPr id="116" name="Shape 116"/>
          <p:cNvPicPr preferRelativeResize="0"/>
          <p:nvPr/>
        </p:nvPicPr>
        <p:blipFill rotWithShape="1">
          <a:blip r:embed="rId3">
            <a:alphaModFix/>
          </a:blip>
          <a:srcRect b="0" l="0" r="0" t="0"/>
          <a:stretch/>
        </p:blipFill>
        <p:spPr>
          <a:xfrm>
            <a:off x="4015770" y="0"/>
            <a:ext cx="5143500" cy="6858000"/>
          </a:xfrm>
          <a:prstGeom prst="rect">
            <a:avLst/>
          </a:prstGeom>
          <a:noFill/>
          <a:ln>
            <a:noFill/>
          </a:ln>
        </p:spPr>
      </p:pic>
      <p:cxnSp>
        <p:nvCxnSpPr>
          <p:cNvPr id="117" name="Shape 117"/>
          <p:cNvCxnSpPr/>
          <p:nvPr/>
        </p:nvCxnSpPr>
        <p:spPr>
          <a:xfrm>
            <a:off x="11067393" y="1119351"/>
            <a:ext cx="0" cy="4398579"/>
          </a:xfrm>
          <a:prstGeom prst="straightConnector1">
            <a:avLst/>
          </a:prstGeom>
          <a:noFill/>
          <a:ln cap="flat" cmpd="sng" w="9525">
            <a:solidFill>
              <a:schemeClr val="lt1"/>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4"/>
                                        </p:tgtEl>
                                        <p:attrNameLst>
                                          <p:attrName>style.visibility</p:attrName>
                                        </p:attrNameLst>
                                      </p:cBhvr>
                                      <p:to>
                                        <p:strVal val="visible"/>
                                      </p:to>
                                    </p:set>
                                    <p:animEffect filter="fade" transition="in">
                                      <p:cBhvr>
                                        <p:cTn dur="500"/>
                                        <p:tgtEl>
                                          <p:spTgt spid="1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gtEl>
                                        <p:attrNameLst>
                                          <p:attrName>style.visibility</p:attrName>
                                        </p:attrNameLst>
                                      </p:cBhvr>
                                      <p:to>
                                        <p:strVal val="visible"/>
                                      </p:to>
                                    </p:set>
                                    <p:animEffect filter="fade" transition="in">
                                      <p:cBhvr>
                                        <p:cTn dur="500"/>
                                        <p:tgtEl>
                                          <p:spTgt spid="1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6"/>
                                        </p:tgtEl>
                                        <p:attrNameLst>
                                          <p:attrName>style.visibility</p:attrName>
                                        </p:attrNameLst>
                                      </p:cBhvr>
                                      <p:to>
                                        <p:strVal val="visible"/>
                                      </p:to>
                                    </p:set>
                                    <p:animEffect filter="fade" transition="in">
                                      <p:cBhvr>
                                        <p:cTn dur="500"/>
                                        <p:tgtEl>
                                          <p:spTgt spid="1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gtEl>
                                        <p:attrNameLst>
                                          <p:attrName>style.visibility</p:attrName>
                                        </p:attrNameLst>
                                      </p:cBhvr>
                                      <p:to>
                                        <p:strVal val="visible"/>
                                      </p:to>
                                    </p:set>
                                    <p:animEffect filter="fade" transition="in">
                                      <p:cBhvr>
                                        <p:cTn dur="500"/>
                                        <p:tgtEl>
                                          <p:spTgt spid="11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121" name="Shape 121"/>
        <p:cNvGrpSpPr/>
        <p:nvPr/>
      </p:nvGrpSpPr>
      <p:grpSpPr>
        <a:xfrm>
          <a:off x="0" y="0"/>
          <a:ext cx="0" cy="0"/>
          <a:chOff x="0" y="0"/>
          <a:chExt cx="0" cy="0"/>
        </a:xfrm>
      </p:grpSpPr>
      <p:sp>
        <p:nvSpPr>
          <p:cNvPr id="122" name="Shape 122"/>
          <p:cNvSpPr txBox="1"/>
          <p:nvPr/>
        </p:nvSpPr>
        <p:spPr>
          <a:xfrm>
            <a:off x="1056290" y="815392"/>
            <a:ext cx="4418197" cy="156966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200">
                <a:solidFill>
                  <a:schemeClr val="lt1"/>
                </a:solidFill>
                <a:latin typeface="Playfair Display Black"/>
                <a:ea typeface="Playfair Display Black"/>
                <a:cs typeface="Playfair Display Black"/>
                <a:sym typeface="Playfair Display Black"/>
              </a:rPr>
              <a:t>Start with Somethings</a:t>
            </a:r>
            <a:endParaRPr/>
          </a:p>
          <a:p>
            <a:pPr indent="0" lvl="0" marL="0" marR="0" rtl="0" algn="l">
              <a:lnSpc>
                <a:spcPct val="150000"/>
              </a:lnSpc>
              <a:spcBef>
                <a:spcPts val="0"/>
              </a:spcBef>
              <a:spcAft>
                <a:spcPts val="0"/>
              </a:spcAft>
              <a:buNone/>
            </a:pPr>
            <a:r>
              <a:rPr b="1" i="1" lang="en-US" sz="3200">
                <a:solidFill>
                  <a:schemeClr val="lt1"/>
                </a:solidFill>
                <a:latin typeface="Playfair Display Black"/>
                <a:ea typeface="Playfair Display Black"/>
                <a:cs typeface="Playfair Display Black"/>
                <a:sym typeface="Playfair Display Black"/>
              </a:rPr>
              <a:t>Good</a:t>
            </a:r>
            <a:endParaRPr b="1" i="1" sz="3200">
              <a:solidFill>
                <a:schemeClr val="lt1"/>
              </a:solidFill>
              <a:latin typeface="Playfair Display Black"/>
              <a:ea typeface="Playfair Display Black"/>
              <a:cs typeface="Playfair Display Black"/>
              <a:sym typeface="Playfair Display Black"/>
            </a:endParaRPr>
          </a:p>
        </p:txBody>
      </p:sp>
      <p:cxnSp>
        <p:nvCxnSpPr>
          <p:cNvPr id="123" name="Shape 123"/>
          <p:cNvCxnSpPr/>
          <p:nvPr/>
        </p:nvCxnSpPr>
        <p:spPr>
          <a:xfrm>
            <a:off x="1103586" y="2817613"/>
            <a:ext cx="981246" cy="0"/>
          </a:xfrm>
          <a:prstGeom prst="straightConnector1">
            <a:avLst/>
          </a:prstGeom>
          <a:noFill/>
          <a:ln cap="flat" cmpd="sng" w="57150">
            <a:solidFill>
              <a:schemeClr val="lt1"/>
            </a:solidFill>
            <a:prstDash val="solid"/>
            <a:miter lim="800000"/>
            <a:headEnd len="sm" w="sm" type="none"/>
            <a:tailEnd len="sm" w="sm" type="none"/>
          </a:ln>
        </p:spPr>
      </p:cxnSp>
      <p:sp>
        <p:nvSpPr>
          <p:cNvPr id="124" name="Shape 124"/>
          <p:cNvSpPr txBox="1"/>
          <p:nvPr/>
        </p:nvSpPr>
        <p:spPr>
          <a:xfrm>
            <a:off x="1056290" y="3250175"/>
            <a:ext cx="5691982" cy="267765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Montserrat"/>
                <a:ea typeface="Montserrat"/>
                <a:cs typeface="Montserrat"/>
                <a:sym typeface="Montserrat"/>
              </a:rPr>
              <a:t>"But I must explain to you how all this mistaken idea of denouncing pleasure and praising pain was born and I will give you a complete account of the system, and expound the actual teachings of the great explorer of the truth, the master-builder of human happiness. No one rejects, dislikes, or avoids pleasure itself, </a:t>
            </a:r>
            <a:endParaRPr/>
          </a:p>
        </p:txBody>
      </p:sp>
      <p:sp>
        <p:nvSpPr>
          <p:cNvPr id="125" name="Shape 125"/>
          <p:cNvSpPr txBox="1"/>
          <p:nvPr/>
        </p:nvSpPr>
        <p:spPr>
          <a:xfrm rot="-5400000">
            <a:off x="6046233" y="2810028"/>
            <a:ext cx="3339376"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lt1"/>
                </a:solidFill>
                <a:latin typeface="Montserrat"/>
                <a:ea typeface="Montserrat"/>
                <a:cs typeface="Montserrat"/>
                <a:sym typeface="Montserrat"/>
              </a:rPr>
              <a:t>WWW.YOURDOMAIN.COM</a:t>
            </a:r>
            <a:endParaRPr sz="1400">
              <a:solidFill>
                <a:schemeClr val="lt1"/>
              </a:solidFill>
              <a:latin typeface="Montserrat"/>
              <a:ea typeface="Montserrat"/>
              <a:cs typeface="Montserrat"/>
              <a:sym typeface="Montserrat"/>
            </a:endParaRPr>
          </a:p>
        </p:txBody>
      </p:sp>
      <p:pic>
        <p:nvPicPr>
          <p:cNvPr id="126" name="Shape 126"/>
          <p:cNvPicPr preferRelativeResize="0"/>
          <p:nvPr/>
        </p:nvPicPr>
        <p:blipFill rotWithShape="1">
          <a:blip r:embed="rId3">
            <a:alphaModFix/>
          </a:blip>
          <a:srcRect b="0" l="0" r="0" t="0"/>
          <a:stretch/>
        </p:blipFill>
        <p:spPr>
          <a:xfrm>
            <a:off x="8482819" y="1294228"/>
            <a:ext cx="3704400" cy="5556600"/>
          </a:xfrm>
          <a:prstGeom prst="rect">
            <a:avLst/>
          </a:prstGeom>
          <a:noFill/>
          <a:ln>
            <a:noFill/>
          </a:ln>
        </p:spPr>
      </p:pic>
      <p:cxnSp>
        <p:nvCxnSpPr>
          <p:cNvPr id="127" name="Shape 127"/>
          <p:cNvCxnSpPr/>
          <p:nvPr/>
        </p:nvCxnSpPr>
        <p:spPr>
          <a:xfrm rot="10800000">
            <a:off x="7702240" y="585216"/>
            <a:ext cx="4489760" cy="0"/>
          </a:xfrm>
          <a:prstGeom prst="straightConnector1">
            <a:avLst/>
          </a:prstGeom>
          <a:noFill/>
          <a:ln cap="flat" cmpd="sng" w="28575">
            <a:solidFill>
              <a:schemeClr val="lt1"/>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gtEl>
                                        <p:attrNameLst>
                                          <p:attrName>style.visibility</p:attrName>
                                        </p:attrNameLst>
                                      </p:cBhvr>
                                      <p:to>
                                        <p:strVal val="visible"/>
                                      </p:to>
                                    </p:set>
                                    <p:animEffect filter="fade" transition="in">
                                      <p:cBhvr>
                                        <p:cTn dur="500"/>
                                        <p:tgtEl>
                                          <p:spTgt spid="1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3"/>
                                        </p:tgtEl>
                                        <p:attrNameLst>
                                          <p:attrName>style.visibility</p:attrName>
                                        </p:attrNameLst>
                                      </p:cBhvr>
                                      <p:to>
                                        <p:strVal val="visible"/>
                                      </p:to>
                                    </p:set>
                                    <p:animEffect filter="fade" transition="in">
                                      <p:cBhvr>
                                        <p:cTn dur="500"/>
                                        <p:tgtEl>
                                          <p:spTgt spid="1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4"/>
                                        </p:tgtEl>
                                        <p:attrNameLst>
                                          <p:attrName>style.visibility</p:attrName>
                                        </p:attrNameLst>
                                      </p:cBhvr>
                                      <p:to>
                                        <p:strVal val="visible"/>
                                      </p:to>
                                    </p:set>
                                    <p:animEffect filter="fade" transition="in">
                                      <p:cBhvr>
                                        <p:cTn dur="500"/>
                                        <p:tgtEl>
                                          <p:spTgt spid="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6"/>
                                        </p:tgtEl>
                                        <p:attrNameLst>
                                          <p:attrName>style.visibility</p:attrName>
                                        </p:attrNameLst>
                                      </p:cBhvr>
                                      <p:to>
                                        <p:strVal val="visible"/>
                                      </p:to>
                                    </p:set>
                                    <p:animEffect filter="fade" transition="in">
                                      <p:cBhvr>
                                        <p:cTn dur="500"/>
                                        <p:tgtEl>
                                          <p:spTgt spid="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5"/>
                                        </p:tgtEl>
                                        <p:attrNameLst>
                                          <p:attrName>style.visibility</p:attrName>
                                        </p:attrNameLst>
                                      </p:cBhvr>
                                      <p:to>
                                        <p:strVal val="visible"/>
                                      </p:to>
                                    </p:set>
                                    <p:anim calcmode="lin" valueType="num">
                                      <p:cBhvr additive="base">
                                        <p:cTn dur="500"/>
                                        <p:tgtEl>
                                          <p:spTgt spid="12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gtEl>
                                        <p:attrNameLst>
                                          <p:attrName>style.visibility</p:attrName>
                                        </p:attrNameLst>
                                      </p:cBhvr>
                                      <p:to>
                                        <p:strVal val="visible"/>
                                      </p:to>
                                    </p:set>
                                    <p:animEffect filter="fade" transition="in">
                                      <p:cBhvr>
                                        <p:cTn dur="500"/>
                                        <p:tgtEl>
                                          <p:spTgt spid="1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131" name="Shape 131"/>
        <p:cNvGrpSpPr/>
        <p:nvPr/>
      </p:nvGrpSpPr>
      <p:grpSpPr>
        <a:xfrm>
          <a:off x="0" y="0"/>
          <a:ext cx="0" cy="0"/>
          <a:chOff x="0" y="0"/>
          <a:chExt cx="0" cy="0"/>
        </a:xfrm>
      </p:grpSpPr>
      <p:sp>
        <p:nvSpPr>
          <p:cNvPr id="132" name="Shape 132"/>
          <p:cNvSpPr txBox="1"/>
          <p:nvPr/>
        </p:nvSpPr>
        <p:spPr>
          <a:xfrm>
            <a:off x="6140354" y="859994"/>
            <a:ext cx="4418197" cy="156966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1" lang="en-US" sz="3200">
                <a:solidFill>
                  <a:schemeClr val="lt1"/>
                </a:solidFill>
                <a:latin typeface="Playfair Display Black"/>
                <a:ea typeface="Playfair Display Black"/>
                <a:cs typeface="Playfair Display Black"/>
                <a:sym typeface="Playfair Display Black"/>
              </a:rPr>
              <a:t>Start with Somethings</a:t>
            </a:r>
            <a:endParaRPr/>
          </a:p>
          <a:p>
            <a:pPr indent="0" lvl="0" marL="0" marR="0" rtl="0" algn="l">
              <a:lnSpc>
                <a:spcPct val="150000"/>
              </a:lnSpc>
              <a:spcBef>
                <a:spcPts val="0"/>
              </a:spcBef>
              <a:spcAft>
                <a:spcPts val="0"/>
              </a:spcAft>
              <a:buNone/>
            </a:pPr>
            <a:r>
              <a:rPr b="1" i="1" lang="en-US" sz="3200">
                <a:solidFill>
                  <a:schemeClr val="lt1"/>
                </a:solidFill>
                <a:latin typeface="Playfair Display Black"/>
                <a:ea typeface="Playfair Display Black"/>
                <a:cs typeface="Playfair Display Black"/>
                <a:sym typeface="Playfair Display Black"/>
              </a:rPr>
              <a:t>Good</a:t>
            </a:r>
            <a:endParaRPr b="1" i="1" sz="3200">
              <a:solidFill>
                <a:schemeClr val="lt1"/>
              </a:solidFill>
              <a:latin typeface="Playfair Display Black"/>
              <a:ea typeface="Playfair Display Black"/>
              <a:cs typeface="Playfair Display Black"/>
              <a:sym typeface="Playfair Display Black"/>
            </a:endParaRPr>
          </a:p>
        </p:txBody>
      </p:sp>
      <p:cxnSp>
        <p:nvCxnSpPr>
          <p:cNvPr id="133" name="Shape 133"/>
          <p:cNvCxnSpPr/>
          <p:nvPr/>
        </p:nvCxnSpPr>
        <p:spPr>
          <a:xfrm>
            <a:off x="6187650" y="2862215"/>
            <a:ext cx="981246" cy="0"/>
          </a:xfrm>
          <a:prstGeom prst="straightConnector1">
            <a:avLst/>
          </a:prstGeom>
          <a:noFill/>
          <a:ln cap="flat" cmpd="sng" w="57150">
            <a:solidFill>
              <a:schemeClr val="lt1"/>
            </a:solidFill>
            <a:prstDash val="solid"/>
            <a:miter lim="800000"/>
            <a:headEnd len="sm" w="sm" type="none"/>
            <a:tailEnd len="sm" w="sm" type="none"/>
          </a:ln>
        </p:spPr>
      </p:cxnSp>
      <p:sp>
        <p:nvSpPr>
          <p:cNvPr id="134" name="Shape 134"/>
          <p:cNvSpPr txBox="1"/>
          <p:nvPr/>
        </p:nvSpPr>
        <p:spPr>
          <a:xfrm>
            <a:off x="6140354" y="3294777"/>
            <a:ext cx="5691982" cy="267765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600">
                <a:solidFill>
                  <a:schemeClr val="lt1"/>
                </a:solidFill>
                <a:latin typeface="Montserrat"/>
                <a:ea typeface="Montserrat"/>
                <a:cs typeface="Montserrat"/>
                <a:sym typeface="Montserrat"/>
              </a:rPr>
              <a:t>"But I must explain to you how all this mistaken idea of denouncing pleasure and praising pain was born and I will give you a complete account of the system, and expound the actual teachings of the great explorer of the truth, the master-builder of human happiness. No one rejects, dislikes, or avoids pleasure itself, </a:t>
            </a:r>
            <a:endParaRPr/>
          </a:p>
        </p:txBody>
      </p:sp>
      <p:sp>
        <p:nvSpPr>
          <p:cNvPr id="135" name="Shape 135"/>
          <p:cNvSpPr txBox="1"/>
          <p:nvPr/>
        </p:nvSpPr>
        <p:spPr>
          <a:xfrm rot="-5400000">
            <a:off x="-773506" y="2810028"/>
            <a:ext cx="3339376"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lt1"/>
                </a:solidFill>
                <a:latin typeface="Montserrat"/>
                <a:ea typeface="Montserrat"/>
                <a:cs typeface="Montserrat"/>
                <a:sym typeface="Montserrat"/>
              </a:rPr>
              <a:t>WWW.YOURDOMAIN.COM</a:t>
            </a:r>
            <a:endParaRPr sz="1400">
              <a:solidFill>
                <a:schemeClr val="lt1"/>
              </a:solidFill>
              <a:latin typeface="Montserrat"/>
              <a:ea typeface="Montserrat"/>
              <a:cs typeface="Montserrat"/>
              <a:sym typeface="Montserrat"/>
            </a:endParaRPr>
          </a:p>
        </p:txBody>
      </p:sp>
      <p:pic>
        <p:nvPicPr>
          <p:cNvPr id="136" name="Shape 136"/>
          <p:cNvPicPr preferRelativeResize="0"/>
          <p:nvPr/>
        </p:nvPicPr>
        <p:blipFill rotWithShape="1">
          <a:blip r:embed="rId3">
            <a:alphaModFix/>
          </a:blip>
          <a:srcRect b="0" l="0" r="0" t="0"/>
          <a:stretch/>
        </p:blipFill>
        <p:spPr>
          <a:xfrm>
            <a:off x="1663080" y="1294228"/>
            <a:ext cx="3709181" cy="5563771"/>
          </a:xfrm>
          <a:prstGeom prst="rect">
            <a:avLst/>
          </a:prstGeom>
          <a:noFill/>
          <a:ln>
            <a:noFill/>
          </a:ln>
        </p:spPr>
      </p:pic>
      <p:cxnSp>
        <p:nvCxnSpPr>
          <p:cNvPr id="137" name="Shape 137"/>
          <p:cNvCxnSpPr/>
          <p:nvPr/>
        </p:nvCxnSpPr>
        <p:spPr>
          <a:xfrm rot="10800000">
            <a:off x="882501" y="585216"/>
            <a:ext cx="4489760" cy="0"/>
          </a:xfrm>
          <a:prstGeom prst="straightConnector1">
            <a:avLst/>
          </a:prstGeom>
          <a:noFill/>
          <a:ln cap="flat" cmpd="sng" w="28575">
            <a:solidFill>
              <a:schemeClr val="lt1"/>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500"/>
                                        <p:tgtEl>
                                          <p:spTgt spid="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500"/>
                                        <p:tgtEl>
                                          <p:spTgt spid="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500"/>
                                        <p:tgtEl>
                                          <p:spTgt spid="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500"/>
                                        <p:tgtEl>
                                          <p:spTgt spid="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5"/>
                                        </p:tgtEl>
                                        <p:attrNameLst>
                                          <p:attrName>style.visibility</p:attrName>
                                        </p:attrNameLst>
                                      </p:cBhvr>
                                      <p:to>
                                        <p:strVal val="visible"/>
                                      </p:to>
                                    </p:set>
                                    <p:anim calcmode="lin" valueType="num">
                                      <p:cBhvr additive="base">
                                        <p:cTn dur="500"/>
                                        <p:tgtEl>
                                          <p:spTgt spid="13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500"/>
                                        <p:tgtEl>
                                          <p:spTgt spid="1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141" name="Shape 141"/>
        <p:cNvGrpSpPr/>
        <p:nvPr/>
      </p:nvGrpSpPr>
      <p:grpSpPr>
        <a:xfrm>
          <a:off x="0" y="0"/>
          <a:ext cx="0" cy="0"/>
          <a:chOff x="0" y="0"/>
          <a:chExt cx="0" cy="0"/>
        </a:xfrm>
      </p:grpSpPr>
      <p:pic>
        <p:nvPicPr>
          <p:cNvPr id="142" name="Shape 142"/>
          <p:cNvPicPr preferRelativeResize="0"/>
          <p:nvPr/>
        </p:nvPicPr>
        <p:blipFill rotWithShape="1">
          <a:blip r:embed="rId3">
            <a:alphaModFix/>
          </a:blip>
          <a:srcRect b="0" l="0" r="0" t="0"/>
          <a:stretch/>
        </p:blipFill>
        <p:spPr>
          <a:xfrm>
            <a:off x="0" y="3166"/>
            <a:ext cx="4572000" cy="6851667"/>
          </a:xfrm>
          <a:prstGeom prst="rect">
            <a:avLst/>
          </a:prstGeom>
          <a:noFill/>
          <a:ln>
            <a:noFill/>
          </a:ln>
        </p:spPr>
      </p:pic>
      <p:pic>
        <p:nvPicPr>
          <p:cNvPr id="143" name="Shape 143"/>
          <p:cNvPicPr preferRelativeResize="0"/>
          <p:nvPr/>
        </p:nvPicPr>
        <p:blipFill rotWithShape="1">
          <a:blip r:embed="rId3">
            <a:alphaModFix/>
          </a:blip>
          <a:srcRect b="0" l="0" r="0" t="0"/>
          <a:stretch/>
        </p:blipFill>
        <p:spPr>
          <a:xfrm>
            <a:off x="7620000" y="3167"/>
            <a:ext cx="4572000" cy="6851667"/>
          </a:xfrm>
          <a:prstGeom prst="rect">
            <a:avLst/>
          </a:prstGeom>
          <a:noFill/>
          <a:ln>
            <a:noFill/>
          </a:ln>
        </p:spPr>
      </p:pic>
      <p:sp>
        <p:nvSpPr>
          <p:cNvPr id="144" name="Shape 144"/>
          <p:cNvSpPr txBox="1"/>
          <p:nvPr/>
        </p:nvSpPr>
        <p:spPr>
          <a:xfrm>
            <a:off x="5266149" y="5869086"/>
            <a:ext cx="1659701"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000">
                <a:solidFill>
                  <a:schemeClr val="lt1"/>
                </a:solidFill>
                <a:latin typeface="Montserrat"/>
                <a:ea typeface="Montserrat"/>
                <a:cs typeface="Montserrat"/>
                <a:sym typeface="Montserrat"/>
              </a:rPr>
              <a:t>STYLE</a:t>
            </a:r>
            <a:endParaRPr sz="2000">
              <a:solidFill>
                <a:schemeClr val="lt1"/>
              </a:solidFill>
              <a:latin typeface="Montserrat"/>
              <a:ea typeface="Montserrat"/>
              <a:cs typeface="Montserrat"/>
              <a:sym typeface="Montserrat"/>
            </a:endParaRPr>
          </a:p>
        </p:txBody>
      </p:sp>
      <p:sp>
        <p:nvSpPr>
          <p:cNvPr id="145" name="Shape 145"/>
          <p:cNvSpPr txBox="1"/>
          <p:nvPr/>
        </p:nvSpPr>
        <p:spPr>
          <a:xfrm>
            <a:off x="5808867" y="340550"/>
            <a:ext cx="574264" cy="34163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3600">
                <a:solidFill>
                  <a:schemeClr val="lt1"/>
                </a:solidFill>
                <a:latin typeface="Montserrat"/>
                <a:ea typeface="Montserrat"/>
                <a:cs typeface="Montserrat"/>
                <a:sym typeface="Montserrat"/>
              </a:rPr>
              <a:t>T</a:t>
            </a:r>
            <a:endParaRPr/>
          </a:p>
          <a:p>
            <a:pPr indent="0" lvl="0" marL="0" marR="0" rtl="0" algn="ctr">
              <a:spcBef>
                <a:spcPts val="0"/>
              </a:spcBef>
              <a:spcAft>
                <a:spcPts val="0"/>
              </a:spcAft>
              <a:buNone/>
            </a:pPr>
            <a:r>
              <a:rPr lang="en-US" sz="3600">
                <a:solidFill>
                  <a:schemeClr val="lt1"/>
                </a:solidFill>
                <a:latin typeface="Montserrat"/>
                <a:ea typeface="Montserrat"/>
                <a:cs typeface="Montserrat"/>
                <a:sym typeface="Montserrat"/>
              </a:rPr>
              <a:t>R</a:t>
            </a:r>
            <a:endParaRPr/>
          </a:p>
          <a:p>
            <a:pPr indent="0" lvl="0" marL="0" marR="0" rtl="0" algn="ctr">
              <a:spcBef>
                <a:spcPts val="0"/>
              </a:spcBef>
              <a:spcAft>
                <a:spcPts val="0"/>
              </a:spcAft>
              <a:buNone/>
            </a:pPr>
            <a:r>
              <a:rPr lang="en-US" sz="3600">
                <a:solidFill>
                  <a:schemeClr val="lt1"/>
                </a:solidFill>
                <a:latin typeface="Montserrat"/>
                <a:ea typeface="Montserrat"/>
                <a:cs typeface="Montserrat"/>
                <a:sym typeface="Montserrat"/>
              </a:rPr>
              <a:t>E</a:t>
            </a:r>
            <a:endParaRPr/>
          </a:p>
          <a:p>
            <a:pPr indent="0" lvl="0" marL="0" marR="0" rtl="0" algn="ctr">
              <a:spcBef>
                <a:spcPts val="0"/>
              </a:spcBef>
              <a:spcAft>
                <a:spcPts val="0"/>
              </a:spcAft>
              <a:buNone/>
            </a:pPr>
            <a:r>
              <a:rPr lang="en-US" sz="3600">
                <a:solidFill>
                  <a:schemeClr val="lt1"/>
                </a:solidFill>
                <a:latin typeface="Montserrat"/>
                <a:ea typeface="Montserrat"/>
                <a:cs typeface="Montserrat"/>
                <a:sym typeface="Montserrat"/>
              </a:rPr>
              <a:t>N</a:t>
            </a:r>
            <a:endParaRPr/>
          </a:p>
          <a:p>
            <a:pPr indent="0" lvl="0" marL="0" marR="0" rtl="0" algn="ctr">
              <a:spcBef>
                <a:spcPts val="0"/>
              </a:spcBef>
              <a:spcAft>
                <a:spcPts val="0"/>
              </a:spcAft>
              <a:buNone/>
            </a:pPr>
            <a:r>
              <a:rPr lang="en-US" sz="3600">
                <a:solidFill>
                  <a:schemeClr val="lt1"/>
                </a:solidFill>
                <a:latin typeface="Montserrat"/>
                <a:ea typeface="Montserrat"/>
                <a:cs typeface="Montserrat"/>
                <a:sym typeface="Montserrat"/>
              </a:rPr>
              <a:t>D</a:t>
            </a:r>
            <a:endParaRPr/>
          </a:p>
          <a:p>
            <a:pPr indent="0" lvl="0" marL="0" marR="0" rtl="0" algn="ctr">
              <a:spcBef>
                <a:spcPts val="0"/>
              </a:spcBef>
              <a:spcAft>
                <a:spcPts val="0"/>
              </a:spcAft>
              <a:buNone/>
            </a:pPr>
            <a:r>
              <a:rPr lang="en-US" sz="3600">
                <a:solidFill>
                  <a:schemeClr val="lt1"/>
                </a:solidFill>
                <a:latin typeface="Montserrat"/>
                <a:ea typeface="Montserrat"/>
                <a:cs typeface="Montserrat"/>
                <a:sym typeface="Montserrat"/>
              </a:rPr>
              <a:t>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gtEl>
                                        <p:attrNameLst>
                                          <p:attrName>style.visibility</p:attrName>
                                        </p:attrNameLst>
                                      </p:cBhvr>
                                      <p:to>
                                        <p:strVal val="visible"/>
                                      </p:to>
                                    </p:set>
                                    <p:animEffect filter="fade" transition="in">
                                      <p:cBhvr>
                                        <p:cTn dur="500"/>
                                        <p:tgtEl>
                                          <p:spTgt spid="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4">
                                            <p:txEl>
                                              <p:pRg end="0" st="0"/>
                                            </p:txEl>
                                          </p:spTgt>
                                        </p:tgtEl>
                                        <p:attrNameLst>
                                          <p:attrName>style.visibility</p:attrName>
                                        </p:attrNameLst>
                                      </p:cBhvr>
                                      <p:to>
                                        <p:strVal val="visible"/>
                                      </p:to>
                                    </p:set>
                                    <p:anim calcmode="lin" valueType="num">
                                      <p:cBhvr additive="base">
                                        <p:cTn dur="500"/>
                                        <p:tgtEl>
                                          <p:spTgt spid="14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gtEl>
                                        <p:attrNameLst>
                                          <p:attrName>style.visibility</p:attrName>
                                        </p:attrNameLst>
                                      </p:cBhvr>
                                      <p:to>
                                        <p:strVal val="visible"/>
                                      </p:to>
                                    </p:set>
                                    <p:animEffect filter="fade" transition="in">
                                      <p:cBhvr>
                                        <p:cTn dur="500"/>
                                        <p:tgtEl>
                                          <p:spTgt spid="1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gtEl>
                                        <p:attrNameLst>
                                          <p:attrName>style.visibility</p:attrName>
                                        </p:attrNameLst>
                                      </p:cBhvr>
                                      <p:to>
                                        <p:strVal val="visible"/>
                                      </p:to>
                                    </p:set>
                                    <p:animEffect filter="fade" transition="in">
                                      <p:cBhvr>
                                        <p:cTn dur="500"/>
                                        <p:tgtEl>
                                          <p:spTgt spid="14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149" name="Shape 149"/>
        <p:cNvGrpSpPr/>
        <p:nvPr/>
      </p:nvGrpSpPr>
      <p:grpSpPr>
        <a:xfrm>
          <a:off x="0" y="0"/>
          <a:ext cx="0" cy="0"/>
          <a:chOff x="0" y="0"/>
          <a:chExt cx="0" cy="0"/>
        </a:xfrm>
      </p:grpSpPr>
      <p:pic>
        <p:nvPicPr>
          <p:cNvPr id="150" name="Shape 150"/>
          <p:cNvPicPr preferRelativeResize="0"/>
          <p:nvPr/>
        </p:nvPicPr>
        <p:blipFill rotWithShape="1">
          <a:blip r:embed="rId3">
            <a:alphaModFix/>
          </a:blip>
          <a:srcRect b="0" l="0" r="0" t="0"/>
          <a:stretch/>
        </p:blipFill>
        <p:spPr>
          <a:xfrm>
            <a:off x="2774077" y="3166"/>
            <a:ext cx="4572000" cy="6851667"/>
          </a:xfrm>
          <a:prstGeom prst="rect">
            <a:avLst/>
          </a:prstGeom>
          <a:noFill/>
          <a:ln>
            <a:noFill/>
          </a:ln>
        </p:spPr>
      </p:pic>
      <p:pic>
        <p:nvPicPr>
          <p:cNvPr id="151" name="Shape 151"/>
          <p:cNvPicPr preferRelativeResize="0"/>
          <p:nvPr/>
        </p:nvPicPr>
        <p:blipFill rotWithShape="1">
          <a:blip r:embed="rId3">
            <a:alphaModFix/>
          </a:blip>
          <a:srcRect b="0" l="0" r="0" t="0"/>
          <a:stretch/>
        </p:blipFill>
        <p:spPr>
          <a:xfrm>
            <a:off x="7620000" y="3166"/>
            <a:ext cx="4572000" cy="6851667"/>
          </a:xfrm>
          <a:prstGeom prst="rect">
            <a:avLst/>
          </a:prstGeom>
          <a:noFill/>
          <a:ln>
            <a:noFill/>
          </a:ln>
        </p:spPr>
      </p:pic>
      <p:sp>
        <p:nvSpPr>
          <p:cNvPr id="152" name="Shape 152"/>
          <p:cNvSpPr txBox="1"/>
          <p:nvPr/>
        </p:nvSpPr>
        <p:spPr>
          <a:xfrm>
            <a:off x="580555" y="5869086"/>
            <a:ext cx="1659701"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000">
                <a:solidFill>
                  <a:schemeClr val="lt1"/>
                </a:solidFill>
                <a:latin typeface="Montserrat"/>
                <a:ea typeface="Montserrat"/>
                <a:cs typeface="Montserrat"/>
                <a:sym typeface="Montserrat"/>
              </a:rPr>
              <a:t>STYLE</a:t>
            </a:r>
            <a:endParaRPr sz="2000">
              <a:solidFill>
                <a:schemeClr val="lt1"/>
              </a:solidFill>
              <a:latin typeface="Montserrat"/>
              <a:ea typeface="Montserrat"/>
              <a:cs typeface="Montserrat"/>
              <a:sym typeface="Montserrat"/>
            </a:endParaRPr>
          </a:p>
        </p:txBody>
      </p:sp>
      <p:sp>
        <p:nvSpPr>
          <p:cNvPr id="153" name="Shape 153"/>
          <p:cNvSpPr txBox="1"/>
          <p:nvPr/>
        </p:nvSpPr>
        <p:spPr>
          <a:xfrm>
            <a:off x="1123273" y="340550"/>
            <a:ext cx="574264" cy="34163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3600">
                <a:solidFill>
                  <a:schemeClr val="lt1"/>
                </a:solidFill>
                <a:latin typeface="Montserrat"/>
                <a:ea typeface="Montserrat"/>
                <a:cs typeface="Montserrat"/>
                <a:sym typeface="Montserrat"/>
              </a:rPr>
              <a:t>T</a:t>
            </a:r>
            <a:endParaRPr/>
          </a:p>
          <a:p>
            <a:pPr indent="0" lvl="0" marL="0" marR="0" rtl="0" algn="ctr">
              <a:spcBef>
                <a:spcPts val="0"/>
              </a:spcBef>
              <a:spcAft>
                <a:spcPts val="0"/>
              </a:spcAft>
              <a:buNone/>
            </a:pPr>
            <a:r>
              <a:rPr lang="en-US" sz="3600">
                <a:solidFill>
                  <a:schemeClr val="lt1"/>
                </a:solidFill>
                <a:latin typeface="Montserrat"/>
                <a:ea typeface="Montserrat"/>
                <a:cs typeface="Montserrat"/>
                <a:sym typeface="Montserrat"/>
              </a:rPr>
              <a:t>R</a:t>
            </a:r>
            <a:endParaRPr/>
          </a:p>
          <a:p>
            <a:pPr indent="0" lvl="0" marL="0" marR="0" rtl="0" algn="ctr">
              <a:spcBef>
                <a:spcPts val="0"/>
              </a:spcBef>
              <a:spcAft>
                <a:spcPts val="0"/>
              </a:spcAft>
              <a:buNone/>
            </a:pPr>
            <a:r>
              <a:rPr lang="en-US" sz="3600">
                <a:solidFill>
                  <a:schemeClr val="lt1"/>
                </a:solidFill>
                <a:latin typeface="Montserrat"/>
                <a:ea typeface="Montserrat"/>
                <a:cs typeface="Montserrat"/>
                <a:sym typeface="Montserrat"/>
              </a:rPr>
              <a:t>E</a:t>
            </a:r>
            <a:endParaRPr/>
          </a:p>
          <a:p>
            <a:pPr indent="0" lvl="0" marL="0" marR="0" rtl="0" algn="ctr">
              <a:spcBef>
                <a:spcPts val="0"/>
              </a:spcBef>
              <a:spcAft>
                <a:spcPts val="0"/>
              </a:spcAft>
              <a:buNone/>
            </a:pPr>
            <a:r>
              <a:rPr lang="en-US" sz="3600">
                <a:solidFill>
                  <a:schemeClr val="lt1"/>
                </a:solidFill>
                <a:latin typeface="Montserrat"/>
                <a:ea typeface="Montserrat"/>
                <a:cs typeface="Montserrat"/>
                <a:sym typeface="Montserrat"/>
              </a:rPr>
              <a:t>N</a:t>
            </a:r>
            <a:endParaRPr/>
          </a:p>
          <a:p>
            <a:pPr indent="0" lvl="0" marL="0" marR="0" rtl="0" algn="ctr">
              <a:spcBef>
                <a:spcPts val="0"/>
              </a:spcBef>
              <a:spcAft>
                <a:spcPts val="0"/>
              </a:spcAft>
              <a:buNone/>
            </a:pPr>
            <a:r>
              <a:rPr lang="en-US" sz="3600">
                <a:solidFill>
                  <a:schemeClr val="lt1"/>
                </a:solidFill>
                <a:latin typeface="Montserrat"/>
                <a:ea typeface="Montserrat"/>
                <a:cs typeface="Montserrat"/>
                <a:sym typeface="Montserrat"/>
              </a:rPr>
              <a:t>D</a:t>
            </a:r>
            <a:endParaRPr/>
          </a:p>
          <a:p>
            <a:pPr indent="0" lvl="0" marL="0" marR="0" rtl="0" algn="ctr">
              <a:spcBef>
                <a:spcPts val="0"/>
              </a:spcBef>
              <a:spcAft>
                <a:spcPts val="0"/>
              </a:spcAft>
              <a:buNone/>
            </a:pPr>
            <a:r>
              <a:rPr lang="en-US" sz="3600">
                <a:solidFill>
                  <a:schemeClr val="lt1"/>
                </a:solidFill>
                <a:latin typeface="Montserrat"/>
                <a:ea typeface="Montserrat"/>
                <a:cs typeface="Montserrat"/>
                <a:sym typeface="Montserrat"/>
              </a:rPr>
              <a:t>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500"/>
                                        <p:tgtEl>
                                          <p:spTgt spid="1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
                                            <p:txEl>
                                              <p:pRg end="0" st="0"/>
                                            </p:txEl>
                                          </p:spTgt>
                                        </p:tgtEl>
                                        <p:attrNameLst>
                                          <p:attrName>style.visibility</p:attrName>
                                        </p:attrNameLst>
                                      </p:cBhvr>
                                      <p:to>
                                        <p:strVal val="visible"/>
                                      </p:to>
                                    </p:set>
                                    <p:anim calcmode="lin" valueType="num">
                                      <p:cBhvr additive="base">
                                        <p:cTn dur="500"/>
                                        <p:tgtEl>
                                          <p:spTgt spid="152">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gtEl>
                                        <p:attrNameLst>
                                          <p:attrName>style.visibility</p:attrName>
                                        </p:attrNameLst>
                                      </p:cBhvr>
                                      <p:to>
                                        <p:strVal val="visible"/>
                                      </p:to>
                                    </p:set>
                                    <p:animEffect filter="fade" transition="in">
                                      <p:cBhvr>
                                        <p:cTn dur="500"/>
                                        <p:tgtEl>
                                          <p:spTgt spid="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1"/>
                                        </p:tgtEl>
                                        <p:attrNameLst>
                                          <p:attrName>style.visibility</p:attrName>
                                        </p:attrNameLst>
                                      </p:cBhvr>
                                      <p:to>
                                        <p:strVal val="visible"/>
                                      </p:to>
                                    </p:set>
                                    <p:animEffect filter="fade" transition="in">
                                      <p:cBhvr>
                                        <p:cTn dur="500"/>
                                        <p:tgtEl>
                                          <p:spTgt spid="15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8AB"/>
        </a:solidFill>
      </p:bgPr>
    </p:bg>
    <p:spTree>
      <p:nvGrpSpPr>
        <p:cNvPr id="157" name="Shape 157"/>
        <p:cNvGrpSpPr/>
        <p:nvPr/>
      </p:nvGrpSpPr>
      <p:grpSpPr>
        <a:xfrm>
          <a:off x="0" y="0"/>
          <a:ext cx="0" cy="0"/>
          <a:chOff x="0" y="0"/>
          <a:chExt cx="0" cy="0"/>
        </a:xfrm>
      </p:grpSpPr>
      <p:sp>
        <p:nvSpPr>
          <p:cNvPr id="158" name="Shape 158"/>
          <p:cNvSpPr txBox="1"/>
          <p:nvPr/>
        </p:nvSpPr>
        <p:spPr>
          <a:xfrm>
            <a:off x="548848" y="378470"/>
            <a:ext cx="3108543"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800">
                <a:solidFill>
                  <a:schemeClr val="lt1"/>
                </a:solidFill>
                <a:latin typeface="Playfair Display Black"/>
                <a:ea typeface="Playfair Display Black"/>
                <a:cs typeface="Playfair Display Black"/>
                <a:sym typeface="Playfair Display Black"/>
              </a:rPr>
              <a:t>PORTFOLIO</a:t>
            </a:r>
            <a:endParaRPr b="1" sz="2800">
              <a:solidFill>
                <a:schemeClr val="lt1"/>
              </a:solidFill>
              <a:latin typeface="Playfair Display Black"/>
              <a:ea typeface="Playfair Display Black"/>
              <a:cs typeface="Playfair Display Black"/>
              <a:sym typeface="Playfair Display Black"/>
            </a:endParaRPr>
          </a:p>
        </p:txBody>
      </p:sp>
      <p:pic>
        <p:nvPicPr>
          <p:cNvPr id="159" name="Shape 159"/>
          <p:cNvPicPr preferRelativeResize="0"/>
          <p:nvPr/>
        </p:nvPicPr>
        <p:blipFill rotWithShape="1">
          <a:blip r:embed="rId3">
            <a:alphaModFix/>
          </a:blip>
          <a:srcRect b="0" l="0" r="0" t="0"/>
          <a:stretch/>
        </p:blipFill>
        <p:spPr>
          <a:xfrm>
            <a:off x="0" y="1249681"/>
            <a:ext cx="4206240" cy="5608320"/>
          </a:xfrm>
          <a:prstGeom prst="rect">
            <a:avLst/>
          </a:prstGeom>
          <a:noFill/>
          <a:ln>
            <a:noFill/>
          </a:ln>
        </p:spPr>
      </p:pic>
      <p:pic>
        <p:nvPicPr>
          <p:cNvPr id="160" name="Shape 160"/>
          <p:cNvPicPr preferRelativeResize="0"/>
          <p:nvPr/>
        </p:nvPicPr>
        <p:blipFill rotWithShape="1">
          <a:blip r:embed="rId4">
            <a:alphaModFix/>
          </a:blip>
          <a:srcRect b="0" l="0" r="0" t="0"/>
          <a:stretch/>
        </p:blipFill>
        <p:spPr>
          <a:xfrm>
            <a:off x="4413592" y="1249681"/>
            <a:ext cx="1751583" cy="2627374"/>
          </a:xfrm>
          <a:prstGeom prst="rect">
            <a:avLst/>
          </a:prstGeom>
          <a:noFill/>
          <a:ln>
            <a:noFill/>
          </a:ln>
        </p:spPr>
      </p:pic>
      <p:pic>
        <p:nvPicPr>
          <p:cNvPr id="161" name="Shape 161"/>
          <p:cNvPicPr preferRelativeResize="0"/>
          <p:nvPr/>
        </p:nvPicPr>
        <p:blipFill rotWithShape="1">
          <a:blip r:embed="rId5">
            <a:alphaModFix/>
          </a:blip>
          <a:srcRect b="0" l="0" r="0" t="0"/>
          <a:stretch/>
        </p:blipFill>
        <p:spPr>
          <a:xfrm>
            <a:off x="6372527" y="1252520"/>
            <a:ext cx="3738548" cy="5602643"/>
          </a:xfrm>
          <a:prstGeom prst="rect">
            <a:avLst/>
          </a:prstGeom>
          <a:noFill/>
          <a:ln>
            <a:noFill/>
          </a:ln>
        </p:spPr>
      </p:pic>
      <p:pic>
        <p:nvPicPr>
          <p:cNvPr id="162" name="Shape 162"/>
          <p:cNvPicPr preferRelativeResize="0"/>
          <p:nvPr/>
        </p:nvPicPr>
        <p:blipFill rotWithShape="1">
          <a:blip r:embed="rId4">
            <a:alphaModFix/>
          </a:blip>
          <a:srcRect b="0" l="0" r="0" t="0"/>
          <a:stretch/>
        </p:blipFill>
        <p:spPr>
          <a:xfrm>
            <a:off x="4408719" y="4230625"/>
            <a:ext cx="1751584" cy="2627376"/>
          </a:xfrm>
          <a:prstGeom prst="rect">
            <a:avLst/>
          </a:prstGeom>
          <a:noFill/>
          <a:ln>
            <a:noFill/>
          </a:ln>
        </p:spPr>
      </p:pic>
      <p:sp>
        <p:nvSpPr>
          <p:cNvPr id="163" name="Shape 163"/>
          <p:cNvSpPr txBox="1"/>
          <p:nvPr/>
        </p:nvSpPr>
        <p:spPr>
          <a:xfrm rot="-5400000">
            <a:off x="9454896" y="4572000"/>
            <a:ext cx="353192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lt1"/>
                </a:solidFill>
                <a:latin typeface="Calibri"/>
                <a:ea typeface="Calibri"/>
                <a:cs typeface="Calibri"/>
                <a:sym typeface="Calibri"/>
              </a:rPr>
              <a:t>WWW.YOURDOMAIN.COM</a:t>
            </a:r>
            <a:endParaRPr sz="1400">
              <a:solidFill>
                <a:schemeClr val="lt1"/>
              </a:solidFill>
              <a:latin typeface="Calibri"/>
              <a:ea typeface="Calibri"/>
              <a:cs typeface="Calibri"/>
              <a:sym typeface="Calibri"/>
            </a:endParaRPr>
          </a:p>
        </p:txBody>
      </p:sp>
      <p:cxnSp>
        <p:nvCxnSpPr>
          <p:cNvPr id="164" name="Shape 164"/>
          <p:cNvCxnSpPr/>
          <p:nvPr/>
        </p:nvCxnSpPr>
        <p:spPr>
          <a:xfrm>
            <a:off x="11194988" y="475488"/>
            <a:ext cx="0" cy="2121408"/>
          </a:xfrm>
          <a:prstGeom prst="straightConnector1">
            <a:avLst/>
          </a:prstGeom>
          <a:noFill/>
          <a:ln cap="flat" cmpd="sng" w="9525">
            <a:solidFill>
              <a:schemeClr val="lt1"/>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gtEl>
                                        <p:attrNameLst>
                                          <p:attrName>style.visibility</p:attrName>
                                        </p:attrNameLst>
                                      </p:cBhvr>
                                      <p:to>
                                        <p:strVal val="visible"/>
                                      </p:to>
                                    </p:set>
                                    <p:animEffect filter="fade" transition="in">
                                      <p:cBhvr>
                                        <p:cTn dur="500"/>
                                        <p:tgtEl>
                                          <p:spTgt spid="1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9"/>
                                        </p:tgtEl>
                                        <p:attrNameLst>
                                          <p:attrName>style.visibility</p:attrName>
                                        </p:attrNameLst>
                                      </p:cBhvr>
                                      <p:to>
                                        <p:strVal val="visible"/>
                                      </p:to>
                                    </p:set>
                                    <p:animEffect filter="fade" transition="in">
                                      <p:cBhvr>
                                        <p:cTn dur="500"/>
                                        <p:tgtEl>
                                          <p:spTgt spid="1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gtEl>
                                        <p:attrNameLst>
                                          <p:attrName>style.visibility</p:attrName>
                                        </p:attrNameLst>
                                      </p:cBhvr>
                                      <p:to>
                                        <p:strVal val="visible"/>
                                      </p:to>
                                    </p:set>
                                    <p:animEffect filter="fade" transition="in">
                                      <p:cBhvr>
                                        <p:cTn dur="500"/>
                                        <p:tgtEl>
                                          <p:spTgt spid="160"/>
                                        </p:tgtEl>
                                      </p:cBhvr>
                                    </p:animEffect>
                                  </p:childTnLst>
                                </p:cTn>
                              </p:par>
                              <p:par>
                                <p:cTn fill="hold" nodeType="withEffect" presetClass="entr" presetID="10" presetSubtype="0">
                                  <p:stCondLst>
                                    <p:cond delay="0"/>
                                  </p:stCondLst>
                                  <p:childTnLst>
                                    <p:set>
                                      <p:cBhvr>
                                        <p:cTn dur="1" fill="hold">
                                          <p:stCondLst>
                                            <p:cond delay="0"/>
                                          </p:stCondLst>
                                        </p:cTn>
                                        <p:tgtEl>
                                          <p:spTgt spid="162"/>
                                        </p:tgtEl>
                                        <p:attrNameLst>
                                          <p:attrName>style.visibility</p:attrName>
                                        </p:attrNameLst>
                                      </p:cBhvr>
                                      <p:to>
                                        <p:strVal val="visible"/>
                                      </p:to>
                                    </p:set>
                                    <p:animEffect filter="fade" transition="in">
                                      <p:cBhvr>
                                        <p:cTn dur="500"/>
                                        <p:tgtEl>
                                          <p:spTgt spid="1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gtEl>
                                        <p:attrNameLst>
                                          <p:attrName>style.visibility</p:attrName>
                                        </p:attrNameLst>
                                      </p:cBhvr>
                                      <p:to>
                                        <p:strVal val="visible"/>
                                      </p:to>
                                    </p:set>
                                    <p:animEffect filter="fade" transition="in">
                                      <p:cBhvr>
                                        <p:cTn dur="500"/>
                                        <p:tgtEl>
                                          <p:spTgt spid="1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
                                        </p:tgtEl>
                                        <p:attrNameLst>
                                          <p:attrName>style.visibility</p:attrName>
                                        </p:attrNameLst>
                                      </p:cBhvr>
                                      <p:to>
                                        <p:strVal val="visible"/>
                                      </p:to>
                                    </p:set>
                                    <p:anim calcmode="lin" valueType="num">
                                      <p:cBhvr additive="base">
                                        <p:cTn dur="500"/>
                                        <p:tgtEl>
                                          <p:spTgt spid="16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64"/>
                                        </p:tgtEl>
                                        <p:attrNameLst>
                                          <p:attrName>style.visibility</p:attrName>
                                        </p:attrNameLst>
                                      </p:cBhvr>
                                      <p:to>
                                        <p:strVal val="visible"/>
                                      </p:to>
                                    </p:set>
                                    <p:anim calcmode="lin" valueType="num">
                                      <p:cBhvr additive="base">
                                        <p:cTn dur="500"/>
                                        <p:tgtEl>
                                          <p:spTgt spid="16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