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7"/>
  </p:notesMasterIdLst>
  <p:handoutMasterIdLst>
    <p:handoutMasterId r:id="rId28"/>
  </p:handoutMasterIdLst>
  <p:sldIdLst>
    <p:sldId id="557" r:id="rId2"/>
    <p:sldId id="566" r:id="rId3"/>
    <p:sldId id="497" r:id="rId4"/>
    <p:sldId id="500" r:id="rId5"/>
    <p:sldId id="499" r:id="rId6"/>
    <p:sldId id="502" r:id="rId7"/>
    <p:sldId id="501" r:id="rId8"/>
    <p:sldId id="509" r:id="rId9"/>
    <p:sldId id="503" r:id="rId10"/>
    <p:sldId id="546" r:id="rId11"/>
    <p:sldId id="505" r:id="rId12"/>
    <p:sldId id="496" r:id="rId13"/>
    <p:sldId id="504" r:id="rId14"/>
    <p:sldId id="558" r:id="rId15"/>
    <p:sldId id="545" r:id="rId16"/>
    <p:sldId id="559" r:id="rId17"/>
    <p:sldId id="560" r:id="rId18"/>
    <p:sldId id="561" r:id="rId19"/>
    <p:sldId id="262" r:id="rId20"/>
    <p:sldId id="260" r:id="rId21"/>
    <p:sldId id="379" r:id="rId22"/>
    <p:sldId id="436" r:id="rId23"/>
    <p:sldId id="536" r:id="rId24"/>
    <p:sldId id="538" r:id="rId25"/>
    <p:sldId id="567" r:id="rId26"/>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73EF"/>
    <a:srgbClr val="00C5E9"/>
    <a:srgbClr val="F59700"/>
    <a:srgbClr val="1953E9"/>
    <a:srgbClr val="1400DC"/>
    <a:srgbClr val="F7F7F7"/>
    <a:srgbClr val="EDEDED"/>
    <a:srgbClr val="F46814"/>
    <a:srgbClr val="EF4C09"/>
    <a:srgbClr val="56AA4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180" autoAdjust="0"/>
    <p:restoredTop sz="94660"/>
  </p:normalViewPr>
  <p:slideViewPr>
    <p:cSldViewPr snapToGrid="0">
      <p:cViewPr varScale="1">
        <p:scale>
          <a:sx n="74" d="100"/>
          <a:sy n="74" d="100"/>
        </p:scale>
        <p:origin x="540" y="90"/>
      </p:cViewPr>
      <p:guideLst/>
    </p:cSldViewPr>
  </p:slid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FEA8EC4-B5AB-9FAA-29A6-E1B3D56D7AB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93E1A0CB-DAB9-C0D2-A018-56100C8290E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FECE1C2-5B66-4B3F-A3A8-398495B9C793}" type="datetimeFigureOut">
              <a:rPr lang="en-ID" smtClean="0"/>
              <a:t>10/07/2023</a:t>
            </a:fld>
            <a:endParaRPr lang="en-ID"/>
          </a:p>
        </p:txBody>
      </p:sp>
      <p:sp>
        <p:nvSpPr>
          <p:cNvPr id="4" name="Footer Placeholder 3">
            <a:extLst>
              <a:ext uri="{FF2B5EF4-FFF2-40B4-BE49-F238E27FC236}">
                <a16:creationId xmlns:a16="http://schemas.microsoft.com/office/drawing/2014/main" id="{5AF27AE4-34C3-BE73-7790-99ED26735A8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ECBF607E-AFCD-1F3D-3BE2-6B7914F9C27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1A97F4E-4FAC-4836-A2C1-7970EE65ED56}" type="slidenum">
              <a:rPr lang="en-ID" smtClean="0"/>
              <a:t>‹#›</a:t>
            </a:fld>
            <a:endParaRPr lang="en-ID"/>
          </a:p>
        </p:txBody>
      </p:sp>
    </p:spTree>
    <p:extLst>
      <p:ext uri="{BB962C8B-B14F-4D97-AF65-F5344CB8AC3E}">
        <p14:creationId xmlns:p14="http://schemas.microsoft.com/office/powerpoint/2010/main" val="3938138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D94513-1593-4F6F-B7E1-C9F225C4814F}" type="datetimeFigureOut">
              <a:rPr lang="en-ID" smtClean="0"/>
              <a:t>10/07/2023</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123CF4-8693-45AB-BF46-5F3649005AF1}" type="slidenum">
              <a:rPr lang="en-ID" smtClean="0"/>
              <a:t>‹#›</a:t>
            </a:fld>
            <a:endParaRPr lang="en-ID"/>
          </a:p>
        </p:txBody>
      </p:sp>
    </p:spTree>
    <p:extLst>
      <p:ext uri="{BB962C8B-B14F-4D97-AF65-F5344CB8AC3E}">
        <p14:creationId xmlns:p14="http://schemas.microsoft.com/office/powerpoint/2010/main" val="47245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837D5A7-F648-4D10-831E-03396F99D124}"/>
              </a:ext>
            </a:extLst>
          </p:cNvPr>
          <p:cNvSpPr/>
          <p:nvPr userDrawn="1"/>
        </p:nvSpPr>
        <p:spPr>
          <a:xfrm>
            <a:off x="0" y="1434193"/>
            <a:ext cx="18288000" cy="7418614"/>
          </a:xfrm>
          <a:prstGeom prst="rect">
            <a:avLst/>
          </a:prstGeom>
          <a:solidFill>
            <a:srgbClr val="1A73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26BAB2A3-2F76-413F-8E68-F896BD241368}"/>
              </a:ext>
            </a:extLst>
          </p:cNvPr>
          <p:cNvSpPr/>
          <p:nvPr userDrawn="1"/>
        </p:nvSpPr>
        <p:spPr>
          <a:xfrm>
            <a:off x="9144000" y="1434193"/>
            <a:ext cx="4343400" cy="2171700"/>
          </a:xfrm>
          <a:custGeom>
            <a:avLst/>
            <a:gdLst>
              <a:gd name="connsiteX0" fmla="*/ 0 w 4343400"/>
              <a:gd name="connsiteY0" fmla="*/ 0 h 2171700"/>
              <a:gd name="connsiteX1" fmla="*/ 4343400 w 4343400"/>
              <a:gd name="connsiteY1" fmla="*/ 0 h 2171700"/>
              <a:gd name="connsiteX2" fmla="*/ 2171700 w 4343400"/>
              <a:gd name="connsiteY2" fmla="*/ 2171700 h 2171700"/>
              <a:gd name="connsiteX3" fmla="*/ 0 w 4343400"/>
              <a:gd name="connsiteY3" fmla="*/ 0 h 2171700"/>
            </a:gdLst>
            <a:ahLst/>
            <a:cxnLst>
              <a:cxn ang="0">
                <a:pos x="connsiteX0" y="connsiteY0"/>
              </a:cxn>
              <a:cxn ang="0">
                <a:pos x="connsiteX1" y="connsiteY1"/>
              </a:cxn>
              <a:cxn ang="0">
                <a:pos x="connsiteX2" y="connsiteY2"/>
              </a:cxn>
              <a:cxn ang="0">
                <a:pos x="connsiteX3" y="connsiteY3"/>
              </a:cxn>
            </a:cxnLst>
            <a:rect l="l" t="t" r="r" b="b"/>
            <a:pathLst>
              <a:path w="4343400" h="2171700">
                <a:moveTo>
                  <a:pt x="0" y="0"/>
                </a:moveTo>
                <a:lnTo>
                  <a:pt x="4343400" y="0"/>
                </a:lnTo>
                <a:cubicBezTo>
                  <a:pt x="4343400" y="1199397"/>
                  <a:pt x="3371097" y="2171700"/>
                  <a:pt x="2171700" y="2171700"/>
                </a:cubicBezTo>
                <a:cubicBezTo>
                  <a:pt x="972303" y="2171700"/>
                  <a:pt x="0" y="1199397"/>
                  <a:pt x="0" y="0"/>
                </a:cubicBezTo>
                <a:close/>
              </a:path>
            </a:pathLst>
          </a:custGeom>
          <a:gradFill>
            <a:gsLst>
              <a:gs pos="0">
                <a:srgbClr val="1953E9"/>
              </a:gs>
              <a:gs pos="100000">
                <a:srgbClr val="1400DC">
                  <a:alpha val="6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280EA4C3-511C-4539-9EB2-5A419A00A3A4}"/>
              </a:ext>
            </a:extLst>
          </p:cNvPr>
          <p:cNvSpPr/>
          <p:nvPr userDrawn="1"/>
        </p:nvSpPr>
        <p:spPr>
          <a:xfrm rot="5400000">
            <a:off x="14837909" y="5402718"/>
            <a:ext cx="4600119" cy="2300060"/>
          </a:xfrm>
          <a:custGeom>
            <a:avLst/>
            <a:gdLst>
              <a:gd name="connsiteX0" fmla="*/ 0 w 4343400"/>
              <a:gd name="connsiteY0" fmla="*/ 0 h 2171700"/>
              <a:gd name="connsiteX1" fmla="*/ 4343400 w 4343400"/>
              <a:gd name="connsiteY1" fmla="*/ 0 h 2171700"/>
              <a:gd name="connsiteX2" fmla="*/ 2171700 w 4343400"/>
              <a:gd name="connsiteY2" fmla="*/ 2171700 h 2171700"/>
              <a:gd name="connsiteX3" fmla="*/ 0 w 4343400"/>
              <a:gd name="connsiteY3" fmla="*/ 0 h 2171700"/>
            </a:gdLst>
            <a:ahLst/>
            <a:cxnLst>
              <a:cxn ang="0">
                <a:pos x="connsiteX0" y="connsiteY0"/>
              </a:cxn>
              <a:cxn ang="0">
                <a:pos x="connsiteX1" y="connsiteY1"/>
              </a:cxn>
              <a:cxn ang="0">
                <a:pos x="connsiteX2" y="connsiteY2"/>
              </a:cxn>
              <a:cxn ang="0">
                <a:pos x="connsiteX3" y="connsiteY3"/>
              </a:cxn>
            </a:cxnLst>
            <a:rect l="l" t="t" r="r" b="b"/>
            <a:pathLst>
              <a:path w="4343400" h="2171700">
                <a:moveTo>
                  <a:pt x="0" y="0"/>
                </a:moveTo>
                <a:lnTo>
                  <a:pt x="4343400" y="0"/>
                </a:lnTo>
                <a:cubicBezTo>
                  <a:pt x="4343400" y="1199397"/>
                  <a:pt x="3371097" y="2171700"/>
                  <a:pt x="2171700" y="2171700"/>
                </a:cubicBezTo>
                <a:cubicBezTo>
                  <a:pt x="972303" y="2171700"/>
                  <a:pt x="0" y="1199397"/>
                  <a:pt x="0" y="0"/>
                </a:cubicBezTo>
                <a:close/>
              </a:path>
            </a:pathLst>
          </a:custGeom>
          <a:gradFill>
            <a:gsLst>
              <a:gs pos="0">
                <a:srgbClr val="1953E9"/>
              </a:gs>
              <a:gs pos="100000">
                <a:srgbClr val="1400DC">
                  <a:alpha val="6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Picture Placeholder 19">
            <a:extLst>
              <a:ext uri="{FF2B5EF4-FFF2-40B4-BE49-F238E27FC236}">
                <a16:creationId xmlns:a16="http://schemas.microsoft.com/office/drawing/2014/main" id="{27338D7A-8FC5-44EF-81D7-E1E1008E956A}"/>
              </a:ext>
            </a:extLst>
          </p:cNvPr>
          <p:cNvSpPr>
            <a:spLocks noGrp="1"/>
          </p:cNvSpPr>
          <p:nvPr>
            <p:ph type="pic" sz="quarter" idx="10" hasCustomPrompt="1"/>
          </p:nvPr>
        </p:nvSpPr>
        <p:spPr>
          <a:xfrm>
            <a:off x="7559717" y="609600"/>
            <a:ext cx="10321883" cy="9677400"/>
          </a:xfrm>
          <a:prstGeom prst="rect">
            <a:avLst/>
          </a:prstGeom>
          <a:noFill/>
        </p:spPr>
        <p:txBody>
          <a:bodyPr wrap="square">
            <a:noAutofit/>
          </a:bodyPr>
          <a:lstStyle>
            <a:lvl1pPr algn="r">
              <a:defRPr/>
            </a:lvl1pPr>
          </a:lstStyle>
          <a:p>
            <a:r>
              <a:rPr lang="en-US"/>
              <a:t>IMG PNG FILE</a:t>
            </a:r>
            <a:endParaRPr lang="en-ID"/>
          </a:p>
        </p:txBody>
      </p:sp>
    </p:spTree>
    <p:extLst>
      <p:ext uri="{BB962C8B-B14F-4D97-AF65-F5344CB8AC3E}">
        <p14:creationId xmlns:p14="http://schemas.microsoft.com/office/powerpoint/2010/main" val="29464867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6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B25F7B9-3229-418C-9482-BB5D134BAFE3}"/>
              </a:ext>
            </a:extLst>
          </p:cNvPr>
          <p:cNvSpPr>
            <a:spLocks noGrp="1"/>
          </p:cNvSpPr>
          <p:nvPr>
            <p:ph type="pic" sz="quarter" idx="11"/>
          </p:nvPr>
        </p:nvSpPr>
        <p:spPr>
          <a:xfrm>
            <a:off x="1079500" y="853290"/>
            <a:ext cx="5457778" cy="4899810"/>
          </a:xfrm>
          <a:custGeom>
            <a:avLst/>
            <a:gdLst>
              <a:gd name="connsiteX0" fmla="*/ 384096 w 5457778"/>
              <a:gd name="connsiteY0" fmla="*/ 0 h 4899810"/>
              <a:gd name="connsiteX1" fmla="*/ 5073682 w 5457778"/>
              <a:gd name="connsiteY1" fmla="*/ 0 h 4899810"/>
              <a:gd name="connsiteX2" fmla="*/ 5457778 w 5457778"/>
              <a:gd name="connsiteY2" fmla="*/ 384096 h 4899810"/>
              <a:gd name="connsiteX3" fmla="*/ 5457778 w 5457778"/>
              <a:gd name="connsiteY3" fmla="*/ 3393868 h 4899810"/>
              <a:gd name="connsiteX4" fmla="*/ 1866669 w 5457778"/>
              <a:gd name="connsiteY4" fmla="*/ 3393868 h 4899810"/>
              <a:gd name="connsiteX5" fmla="*/ 1422400 w 5457778"/>
              <a:gd name="connsiteY5" fmla="*/ 3838137 h 4899810"/>
              <a:gd name="connsiteX6" fmla="*/ 1422400 w 5457778"/>
              <a:gd name="connsiteY6" fmla="*/ 4899810 h 4899810"/>
              <a:gd name="connsiteX7" fmla="*/ 384096 w 5457778"/>
              <a:gd name="connsiteY7" fmla="*/ 4899810 h 4899810"/>
              <a:gd name="connsiteX8" fmla="*/ 0 w 5457778"/>
              <a:gd name="connsiteY8" fmla="*/ 4515714 h 4899810"/>
              <a:gd name="connsiteX9" fmla="*/ 0 w 5457778"/>
              <a:gd name="connsiteY9" fmla="*/ 384096 h 4899810"/>
              <a:gd name="connsiteX10" fmla="*/ 384096 w 5457778"/>
              <a:gd name="connsiteY10" fmla="*/ 0 h 4899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57778" h="4899810">
                <a:moveTo>
                  <a:pt x="384096" y="0"/>
                </a:moveTo>
                <a:lnTo>
                  <a:pt x="5073682" y="0"/>
                </a:lnTo>
                <a:cubicBezTo>
                  <a:pt x="5285812" y="0"/>
                  <a:pt x="5457778" y="171966"/>
                  <a:pt x="5457778" y="384096"/>
                </a:cubicBezTo>
                <a:lnTo>
                  <a:pt x="5457778" y="3393868"/>
                </a:lnTo>
                <a:lnTo>
                  <a:pt x="1866669" y="3393868"/>
                </a:lnTo>
                <a:cubicBezTo>
                  <a:pt x="1621306" y="3393868"/>
                  <a:pt x="1422400" y="3592774"/>
                  <a:pt x="1422400" y="3838137"/>
                </a:cubicBezTo>
                <a:lnTo>
                  <a:pt x="1422400" y="4899810"/>
                </a:lnTo>
                <a:lnTo>
                  <a:pt x="384096" y="4899810"/>
                </a:lnTo>
                <a:cubicBezTo>
                  <a:pt x="171966" y="4899810"/>
                  <a:pt x="0" y="4727844"/>
                  <a:pt x="0" y="4515714"/>
                </a:cubicBezTo>
                <a:lnTo>
                  <a:pt x="0" y="384096"/>
                </a:lnTo>
                <a:cubicBezTo>
                  <a:pt x="0" y="171966"/>
                  <a:pt x="171966" y="0"/>
                  <a:pt x="384096" y="0"/>
                </a:cubicBezTo>
                <a:close/>
              </a:path>
            </a:pathLst>
          </a:custGeom>
          <a:pattFill prst="pct5">
            <a:fgClr>
              <a:schemeClr val="accent1"/>
            </a:fgClr>
            <a:bgClr>
              <a:schemeClr val="bg1"/>
            </a:bgClr>
          </a:pattFill>
        </p:spPr>
        <p:txBody>
          <a:bodyPr wrap="square">
            <a:noAutofit/>
          </a:bodyPr>
          <a:lstStyle>
            <a:lvl1pPr>
              <a:defRPr/>
            </a:lvl1pPr>
          </a:lstStyle>
          <a:p>
            <a:endParaRPr lang="en-ID"/>
          </a:p>
        </p:txBody>
      </p:sp>
      <p:sp>
        <p:nvSpPr>
          <p:cNvPr id="6" name="Picture Placeholder 1">
            <a:extLst>
              <a:ext uri="{FF2B5EF4-FFF2-40B4-BE49-F238E27FC236}">
                <a16:creationId xmlns:a16="http://schemas.microsoft.com/office/drawing/2014/main" id="{4B88B6AF-BF5E-4D87-A9C9-2F1D1B2388A3}"/>
              </a:ext>
            </a:extLst>
          </p:cNvPr>
          <p:cNvSpPr>
            <a:spLocks noGrp="1"/>
          </p:cNvSpPr>
          <p:nvPr>
            <p:ph type="pic" sz="quarter" idx="13"/>
          </p:nvPr>
        </p:nvSpPr>
        <p:spPr>
          <a:xfrm>
            <a:off x="2834632" y="4545874"/>
            <a:ext cx="4680546" cy="4202036"/>
          </a:xfrm>
          <a:prstGeom prst="roundRect">
            <a:avLst>
              <a:gd name="adj" fmla="val 9083"/>
            </a:avLst>
          </a:prstGeom>
          <a:pattFill prst="pct5">
            <a:fgClr>
              <a:schemeClr val="accent1"/>
            </a:fgClr>
            <a:bgClr>
              <a:schemeClr val="bg1"/>
            </a:bgClr>
          </a:pattFill>
        </p:spPr>
        <p:txBody>
          <a:bodyPr wrap="square">
            <a:noAutofit/>
          </a:bodyPr>
          <a:lstStyle>
            <a:lvl1pPr>
              <a:defRPr/>
            </a:lvl1pPr>
          </a:lstStyle>
          <a:p>
            <a:endParaRPr lang="en-ID"/>
          </a:p>
        </p:txBody>
      </p:sp>
    </p:spTree>
    <p:extLst>
      <p:ext uri="{BB962C8B-B14F-4D97-AF65-F5344CB8AC3E}">
        <p14:creationId xmlns:p14="http://schemas.microsoft.com/office/powerpoint/2010/main" val="22475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7_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00A02BBC-F210-ACF2-B23A-582942E0F2ED}"/>
              </a:ext>
            </a:extLst>
          </p:cNvPr>
          <p:cNvSpPr>
            <a:spLocks noGrp="1"/>
          </p:cNvSpPr>
          <p:nvPr>
            <p:ph type="pic" sz="quarter" idx="10"/>
          </p:nvPr>
        </p:nvSpPr>
        <p:spPr>
          <a:xfrm>
            <a:off x="0" y="0"/>
            <a:ext cx="18288000" cy="6024282"/>
          </a:xfrm>
          <a:prstGeom prst="rect">
            <a:avLst/>
          </a:pr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31088941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61402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0_Title Sli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9EC656-69B6-4DCB-B2DB-D71A008A3915}"/>
              </a:ext>
            </a:extLst>
          </p:cNvPr>
          <p:cNvSpPr/>
          <p:nvPr userDrawn="1"/>
        </p:nvSpPr>
        <p:spPr>
          <a:xfrm>
            <a:off x="13810128" y="0"/>
            <a:ext cx="4477871" cy="10286999"/>
          </a:xfrm>
          <a:prstGeom prst="rect">
            <a:avLst/>
          </a:prstGeom>
          <a:solidFill>
            <a:srgbClr val="1953E9"/>
          </a:solidFill>
          <a:ln w="952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0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40" name="Picture Placeholder 39">
            <a:extLst>
              <a:ext uri="{FF2B5EF4-FFF2-40B4-BE49-F238E27FC236}">
                <a16:creationId xmlns:a16="http://schemas.microsoft.com/office/drawing/2014/main" id="{099B17AA-C248-8CDA-1504-26EABEDF8FBE}"/>
              </a:ext>
            </a:extLst>
          </p:cNvPr>
          <p:cNvSpPr>
            <a:spLocks noGrp="1"/>
          </p:cNvSpPr>
          <p:nvPr>
            <p:ph type="pic" sz="quarter" idx="10"/>
          </p:nvPr>
        </p:nvSpPr>
        <p:spPr>
          <a:xfrm>
            <a:off x="11242722" y="884947"/>
            <a:ext cx="5864178" cy="8297153"/>
          </a:xfrm>
          <a:prstGeom prst="roundRect">
            <a:avLst>
              <a:gd name="adj" fmla="val 10186"/>
            </a:avLst>
          </a:pr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4683044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2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E366D7-C1B1-9DD5-2943-384AA317A037}"/>
              </a:ext>
            </a:extLst>
          </p:cNvPr>
          <p:cNvSpPr>
            <a:spLocks noGrp="1"/>
          </p:cNvSpPr>
          <p:nvPr>
            <p:ph type="pic" sz="quarter" idx="10"/>
          </p:nvPr>
        </p:nvSpPr>
        <p:spPr>
          <a:xfrm>
            <a:off x="0" y="0"/>
            <a:ext cx="7678271" cy="10287000"/>
          </a:xfrm>
          <a:prstGeom prst="rect">
            <a:avLst/>
          </a:prstGeom>
          <a:pattFill prst="pct5">
            <a:fgClr>
              <a:schemeClr val="accent1"/>
            </a:fgClr>
            <a:bgClr>
              <a:schemeClr val="bg1"/>
            </a:bgClr>
          </a:pattFill>
        </p:spPr>
        <p:txBody>
          <a:bodyPr wrap="square">
            <a:noAutofit/>
          </a:bodyPr>
          <a:lstStyle>
            <a:lvl1pPr>
              <a:defRPr sz="4200"/>
            </a:lvl1pPr>
          </a:lstStyle>
          <a:p>
            <a:endParaRPr lang="en-ID"/>
          </a:p>
        </p:txBody>
      </p:sp>
    </p:spTree>
    <p:extLst>
      <p:ext uri="{BB962C8B-B14F-4D97-AF65-F5344CB8AC3E}">
        <p14:creationId xmlns:p14="http://schemas.microsoft.com/office/powerpoint/2010/main" val="2842705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4_Title Slid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2DE366D7-C1B1-9DD5-2943-384AA317A037}"/>
              </a:ext>
            </a:extLst>
          </p:cNvPr>
          <p:cNvSpPr>
            <a:spLocks noGrp="1"/>
          </p:cNvSpPr>
          <p:nvPr>
            <p:ph type="pic" sz="quarter" idx="10"/>
          </p:nvPr>
        </p:nvSpPr>
        <p:spPr>
          <a:xfrm>
            <a:off x="10609729" y="0"/>
            <a:ext cx="7678271" cy="10287000"/>
          </a:xfrm>
          <a:prstGeom prst="rect">
            <a:avLst/>
          </a:prstGeom>
          <a:pattFill prst="pct5">
            <a:fgClr>
              <a:schemeClr val="accent1"/>
            </a:fgClr>
            <a:bgClr>
              <a:schemeClr val="bg1"/>
            </a:bgClr>
          </a:pattFill>
        </p:spPr>
        <p:txBody>
          <a:bodyPr wrap="square">
            <a:noAutofit/>
          </a:bodyPr>
          <a:lstStyle>
            <a:lvl1pPr>
              <a:defRPr sz="4200"/>
            </a:lvl1pPr>
          </a:lstStyle>
          <a:p>
            <a:endParaRPr lang="en-ID"/>
          </a:p>
        </p:txBody>
      </p:sp>
    </p:spTree>
    <p:extLst>
      <p:ext uri="{BB962C8B-B14F-4D97-AF65-F5344CB8AC3E}">
        <p14:creationId xmlns:p14="http://schemas.microsoft.com/office/powerpoint/2010/main" val="6064860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1_Title Slide">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C149AF89-F392-46B6-83D3-26751B761813}"/>
              </a:ext>
            </a:extLst>
          </p:cNvPr>
          <p:cNvSpPr/>
          <p:nvPr userDrawn="1"/>
        </p:nvSpPr>
        <p:spPr>
          <a:xfrm rot="10800000">
            <a:off x="11416448" y="2209800"/>
            <a:ext cx="6871552" cy="8077200"/>
          </a:xfrm>
          <a:custGeom>
            <a:avLst/>
            <a:gdLst>
              <a:gd name="connsiteX0" fmla="*/ 0 w 5456493"/>
              <a:gd name="connsiteY0" fmla="*/ 0 h 6413862"/>
              <a:gd name="connsiteX1" fmla="*/ 4866683 w 5456493"/>
              <a:gd name="connsiteY1" fmla="*/ 0 h 6413862"/>
              <a:gd name="connsiteX2" fmla="*/ 4942451 w 5456493"/>
              <a:gd name="connsiteY2" fmla="*/ 124718 h 6413862"/>
              <a:gd name="connsiteX3" fmla="*/ 5456493 w 5456493"/>
              <a:gd name="connsiteY3" fmla="*/ 2154827 h 6413862"/>
              <a:gd name="connsiteX4" fmla="*/ 1197458 w 5456493"/>
              <a:gd name="connsiteY4" fmla="*/ 6413862 h 6413862"/>
              <a:gd name="connsiteX5" fmla="*/ 133059 w 5456493"/>
              <a:gd name="connsiteY5" fmla="*/ 6279776 h 6413862"/>
              <a:gd name="connsiteX6" fmla="*/ 0 w 5456493"/>
              <a:gd name="connsiteY6" fmla="*/ 6241992 h 641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6493" h="6413862">
                <a:moveTo>
                  <a:pt x="0" y="0"/>
                </a:moveTo>
                <a:lnTo>
                  <a:pt x="4866683" y="0"/>
                </a:lnTo>
                <a:lnTo>
                  <a:pt x="4942451" y="124718"/>
                </a:lnTo>
                <a:cubicBezTo>
                  <a:pt x="5270279" y="728195"/>
                  <a:pt x="5456493" y="1419764"/>
                  <a:pt x="5456493" y="2154827"/>
                </a:cubicBezTo>
                <a:cubicBezTo>
                  <a:pt x="5456493" y="4507026"/>
                  <a:pt x="3549657" y="6413862"/>
                  <a:pt x="1197458" y="6413862"/>
                </a:cubicBezTo>
                <a:cubicBezTo>
                  <a:pt x="829927" y="6413862"/>
                  <a:pt x="473269" y="6367309"/>
                  <a:pt x="133059" y="6279776"/>
                </a:cubicBezTo>
                <a:lnTo>
                  <a:pt x="0" y="6241992"/>
                </a:lnTo>
                <a:close/>
              </a:path>
            </a:pathLst>
          </a:cu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Freeform: Shape 6">
            <a:extLst>
              <a:ext uri="{FF2B5EF4-FFF2-40B4-BE49-F238E27FC236}">
                <a16:creationId xmlns:a16="http://schemas.microsoft.com/office/drawing/2014/main" id="{280B6700-973E-4C52-81D7-94C2151C6D48}"/>
              </a:ext>
            </a:extLst>
          </p:cNvPr>
          <p:cNvSpPr/>
          <p:nvPr userDrawn="1"/>
        </p:nvSpPr>
        <p:spPr>
          <a:xfrm rot="8100000">
            <a:off x="15137820" y="8026533"/>
            <a:ext cx="3976691" cy="2803564"/>
          </a:xfrm>
          <a:custGeom>
            <a:avLst/>
            <a:gdLst>
              <a:gd name="connsiteX0" fmla="*/ 126780 w 3157771"/>
              <a:gd name="connsiteY0" fmla="*/ 1552554 h 2226226"/>
              <a:gd name="connsiteX1" fmla="*/ 0 w 3157771"/>
              <a:gd name="connsiteY1" fmla="*/ 1413060 h 2226226"/>
              <a:gd name="connsiteX2" fmla="*/ 1413060 w 3157771"/>
              <a:gd name="connsiteY2" fmla="*/ 0 h 2226226"/>
              <a:gd name="connsiteX3" fmla="*/ 3157771 w 3157771"/>
              <a:gd name="connsiteY3" fmla="*/ 1744712 h 2226226"/>
              <a:gd name="connsiteX4" fmla="*/ 3039154 w 3157771"/>
              <a:gd name="connsiteY4" fmla="*/ 1833412 h 2226226"/>
              <a:gd name="connsiteX5" fmla="*/ 1753169 w 3157771"/>
              <a:gd name="connsiteY5" fmla="*/ 2226226 h 2226226"/>
              <a:gd name="connsiteX6" fmla="*/ 126780 w 3157771"/>
              <a:gd name="connsiteY6" fmla="*/ 1552554 h 222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7771" h="2226226">
                <a:moveTo>
                  <a:pt x="126780" y="1552554"/>
                </a:moveTo>
                <a:lnTo>
                  <a:pt x="0" y="1413060"/>
                </a:lnTo>
                <a:lnTo>
                  <a:pt x="1413060" y="0"/>
                </a:lnTo>
                <a:lnTo>
                  <a:pt x="3157771" y="1744712"/>
                </a:lnTo>
                <a:lnTo>
                  <a:pt x="3039154" y="1833412"/>
                </a:lnTo>
                <a:cubicBezTo>
                  <a:pt x="2672062" y="2081414"/>
                  <a:pt x="2229527" y="2226226"/>
                  <a:pt x="1753169" y="2226226"/>
                </a:cubicBezTo>
                <a:cubicBezTo>
                  <a:pt x="1118024" y="2226226"/>
                  <a:pt x="543010" y="1968784"/>
                  <a:pt x="126780" y="1552554"/>
                </a:cubicBezTo>
                <a:close/>
              </a:path>
            </a:pathLst>
          </a:custGeom>
          <a:gradFill>
            <a:gsLst>
              <a:gs pos="0">
                <a:srgbClr val="1953E9"/>
              </a:gs>
              <a:gs pos="100000">
                <a:srgbClr val="1400DC">
                  <a:alpha val="6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Picture Placeholder 7">
            <a:extLst>
              <a:ext uri="{FF2B5EF4-FFF2-40B4-BE49-F238E27FC236}">
                <a16:creationId xmlns:a16="http://schemas.microsoft.com/office/drawing/2014/main" id="{C610F5E7-FFA4-9946-2403-2D80297E0719}"/>
              </a:ext>
            </a:extLst>
          </p:cNvPr>
          <p:cNvSpPr>
            <a:spLocks noGrp="1"/>
          </p:cNvSpPr>
          <p:nvPr>
            <p:ph type="pic" sz="quarter" idx="10"/>
          </p:nvPr>
        </p:nvSpPr>
        <p:spPr>
          <a:xfrm>
            <a:off x="10318570" y="1358399"/>
            <a:ext cx="7000550" cy="5206003"/>
          </a:xfrm>
          <a:custGeom>
            <a:avLst/>
            <a:gdLst>
              <a:gd name="connsiteX0" fmla="*/ 0 w 5357369"/>
              <a:gd name="connsiteY0" fmla="*/ 0 h 3984041"/>
              <a:gd name="connsiteX1" fmla="*/ 5357369 w 5357369"/>
              <a:gd name="connsiteY1" fmla="*/ 0 h 3984041"/>
              <a:gd name="connsiteX2" fmla="*/ 5357369 w 5357369"/>
              <a:gd name="connsiteY2" fmla="*/ 3984041 h 3984041"/>
              <a:gd name="connsiteX3" fmla="*/ 0 w 5357369"/>
              <a:gd name="connsiteY3" fmla="*/ 3984041 h 3984041"/>
              <a:gd name="connsiteX4" fmla="*/ 0 w 5357369"/>
              <a:gd name="connsiteY4" fmla="*/ 0 h 3984041"/>
              <a:gd name="connsiteX0" fmla="*/ 400833 w 5357369"/>
              <a:gd name="connsiteY0" fmla="*/ 613775 h 3984041"/>
              <a:gd name="connsiteX1" fmla="*/ 5357369 w 5357369"/>
              <a:gd name="connsiteY1" fmla="*/ 0 h 3984041"/>
              <a:gd name="connsiteX2" fmla="*/ 5357369 w 5357369"/>
              <a:gd name="connsiteY2" fmla="*/ 3984041 h 3984041"/>
              <a:gd name="connsiteX3" fmla="*/ 0 w 5357369"/>
              <a:gd name="connsiteY3" fmla="*/ 3984041 h 3984041"/>
              <a:gd name="connsiteX4" fmla="*/ 400833 w 5357369"/>
              <a:gd name="connsiteY4" fmla="*/ 613775 h 3984041"/>
              <a:gd name="connsiteX0" fmla="*/ 250520 w 5357369"/>
              <a:gd name="connsiteY0" fmla="*/ 801666 h 3984041"/>
              <a:gd name="connsiteX1" fmla="*/ 5357369 w 5357369"/>
              <a:gd name="connsiteY1" fmla="*/ 0 h 3984041"/>
              <a:gd name="connsiteX2" fmla="*/ 5357369 w 5357369"/>
              <a:gd name="connsiteY2" fmla="*/ 3984041 h 3984041"/>
              <a:gd name="connsiteX3" fmla="*/ 0 w 5357369"/>
              <a:gd name="connsiteY3" fmla="*/ 3984041 h 3984041"/>
              <a:gd name="connsiteX4" fmla="*/ 250520 w 5357369"/>
              <a:gd name="connsiteY4" fmla="*/ 801666 h 39840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7369" h="3984041">
                <a:moveTo>
                  <a:pt x="250520" y="801666"/>
                </a:moveTo>
                <a:lnTo>
                  <a:pt x="5357369" y="0"/>
                </a:lnTo>
                <a:lnTo>
                  <a:pt x="5357369" y="3984041"/>
                </a:lnTo>
                <a:lnTo>
                  <a:pt x="0" y="3984041"/>
                </a:lnTo>
                <a:lnTo>
                  <a:pt x="250520" y="801666"/>
                </a:lnTo>
                <a:close/>
              </a:path>
            </a:pathLst>
          </a:custGeom>
          <a:pattFill prst="pct5">
            <a:fgClr>
              <a:schemeClr val="accent1"/>
            </a:fgClr>
            <a:bgClr>
              <a:schemeClr val="bg1"/>
            </a:bgClr>
          </a:pattFill>
        </p:spPr>
        <p:txBody>
          <a:bodyPr/>
          <a:lstStyle>
            <a:lvl1pPr>
              <a:defRPr sz="4200"/>
            </a:lvl1pPr>
          </a:lstStyle>
          <a:p>
            <a:endParaRPr lang="en-ID"/>
          </a:p>
        </p:txBody>
      </p:sp>
    </p:spTree>
    <p:extLst>
      <p:ext uri="{BB962C8B-B14F-4D97-AF65-F5344CB8AC3E}">
        <p14:creationId xmlns:p14="http://schemas.microsoft.com/office/powerpoint/2010/main" val="275269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3_Title Slide">
    <p:spTree>
      <p:nvGrpSpPr>
        <p:cNvPr id="1" name=""/>
        <p:cNvGrpSpPr/>
        <p:nvPr/>
      </p:nvGrpSpPr>
      <p:grpSpPr>
        <a:xfrm>
          <a:off x="0" y="0"/>
          <a:ext cx="0" cy="0"/>
          <a:chOff x="0" y="0"/>
          <a:chExt cx="0" cy="0"/>
        </a:xfrm>
      </p:grpSpPr>
      <p:sp>
        <p:nvSpPr>
          <p:cNvPr id="4" name="Picture Placeholder 7">
            <a:extLst>
              <a:ext uri="{FF2B5EF4-FFF2-40B4-BE49-F238E27FC236}">
                <a16:creationId xmlns:a16="http://schemas.microsoft.com/office/drawing/2014/main" id="{6CB142CC-5BAC-4C15-9346-000DEFDC39BA}"/>
              </a:ext>
            </a:extLst>
          </p:cNvPr>
          <p:cNvSpPr>
            <a:spLocks noGrp="1"/>
          </p:cNvSpPr>
          <p:nvPr>
            <p:ph type="pic" sz="quarter" idx="13"/>
          </p:nvPr>
        </p:nvSpPr>
        <p:spPr>
          <a:xfrm>
            <a:off x="597243" y="3744686"/>
            <a:ext cx="3719019" cy="6542313"/>
          </a:xfrm>
          <a:prstGeom prst="rect">
            <a:avLst/>
          </a:prstGeom>
          <a:pattFill prst="pct5">
            <a:fgClr>
              <a:schemeClr val="accent1"/>
            </a:fgClr>
            <a:bgClr>
              <a:schemeClr val="bg1"/>
            </a:bgClr>
          </a:pattFill>
        </p:spPr>
        <p:txBody>
          <a:bodyPr/>
          <a:lstStyle/>
          <a:p>
            <a:endParaRPr lang="en-ID"/>
          </a:p>
        </p:txBody>
      </p:sp>
      <p:sp>
        <p:nvSpPr>
          <p:cNvPr id="5" name="Picture Placeholder 7">
            <a:extLst>
              <a:ext uri="{FF2B5EF4-FFF2-40B4-BE49-F238E27FC236}">
                <a16:creationId xmlns:a16="http://schemas.microsoft.com/office/drawing/2014/main" id="{CEAF7DF5-0906-4BC9-BC25-797155E8D5B2}"/>
              </a:ext>
            </a:extLst>
          </p:cNvPr>
          <p:cNvSpPr>
            <a:spLocks noGrp="1"/>
          </p:cNvSpPr>
          <p:nvPr>
            <p:ph type="pic" sz="quarter" idx="14"/>
          </p:nvPr>
        </p:nvSpPr>
        <p:spPr>
          <a:xfrm>
            <a:off x="5236297" y="0"/>
            <a:ext cx="3719019" cy="5718629"/>
          </a:xfrm>
          <a:prstGeom prst="rect">
            <a:avLst/>
          </a:prstGeom>
          <a:pattFill prst="pct5">
            <a:fgClr>
              <a:schemeClr val="accent1"/>
            </a:fgClr>
            <a:bgClr>
              <a:schemeClr val="bg1"/>
            </a:bgClr>
          </a:pattFill>
        </p:spPr>
        <p:txBody>
          <a:bodyPr/>
          <a:lstStyle/>
          <a:p>
            <a:endParaRPr lang="en-ID"/>
          </a:p>
        </p:txBody>
      </p:sp>
    </p:spTree>
    <p:extLst>
      <p:ext uri="{BB962C8B-B14F-4D97-AF65-F5344CB8AC3E}">
        <p14:creationId xmlns:p14="http://schemas.microsoft.com/office/powerpoint/2010/main" val="1244606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2603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0" name="Picture Placeholder 19">
            <a:extLst>
              <a:ext uri="{FF2B5EF4-FFF2-40B4-BE49-F238E27FC236}">
                <a16:creationId xmlns:a16="http://schemas.microsoft.com/office/drawing/2014/main" id="{00A02BBC-F210-ACF2-B23A-582942E0F2ED}"/>
              </a:ext>
            </a:extLst>
          </p:cNvPr>
          <p:cNvSpPr>
            <a:spLocks noGrp="1"/>
          </p:cNvSpPr>
          <p:nvPr>
            <p:ph type="pic" sz="quarter" idx="10"/>
          </p:nvPr>
        </p:nvSpPr>
        <p:spPr>
          <a:xfrm>
            <a:off x="0" y="0"/>
            <a:ext cx="18288000" cy="10287000"/>
          </a:xfrm>
          <a:prstGeom prst="rect">
            <a:avLst/>
          </a:prstGeom>
          <a:pattFill prst="pct5">
            <a:fgClr>
              <a:schemeClr val="accent1"/>
            </a:fgClr>
            <a:bgClr>
              <a:schemeClr val="bg1"/>
            </a:bgClr>
          </a:pattFill>
        </p:spPr>
        <p:txBody>
          <a:bodyPr wrap="square">
            <a:noAutofit/>
          </a:bodyPr>
          <a:lstStyle/>
          <a:p>
            <a:endParaRPr lang="en-ID"/>
          </a:p>
        </p:txBody>
      </p:sp>
    </p:spTree>
    <p:extLst>
      <p:ext uri="{BB962C8B-B14F-4D97-AF65-F5344CB8AC3E}">
        <p14:creationId xmlns:p14="http://schemas.microsoft.com/office/powerpoint/2010/main" val="24592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B67C833-5B14-4383-9047-F7E96D303B6B}"/>
              </a:ext>
            </a:extLst>
          </p:cNvPr>
          <p:cNvSpPr/>
          <p:nvPr userDrawn="1"/>
        </p:nvSpPr>
        <p:spPr>
          <a:xfrm>
            <a:off x="0" y="0"/>
            <a:ext cx="5456493" cy="6413862"/>
          </a:xfrm>
          <a:custGeom>
            <a:avLst/>
            <a:gdLst>
              <a:gd name="connsiteX0" fmla="*/ 0 w 5456493"/>
              <a:gd name="connsiteY0" fmla="*/ 0 h 6413862"/>
              <a:gd name="connsiteX1" fmla="*/ 4866683 w 5456493"/>
              <a:gd name="connsiteY1" fmla="*/ 0 h 6413862"/>
              <a:gd name="connsiteX2" fmla="*/ 4942451 w 5456493"/>
              <a:gd name="connsiteY2" fmla="*/ 124718 h 6413862"/>
              <a:gd name="connsiteX3" fmla="*/ 5456493 w 5456493"/>
              <a:gd name="connsiteY3" fmla="*/ 2154827 h 6413862"/>
              <a:gd name="connsiteX4" fmla="*/ 1197458 w 5456493"/>
              <a:gd name="connsiteY4" fmla="*/ 6413862 h 6413862"/>
              <a:gd name="connsiteX5" fmla="*/ 133059 w 5456493"/>
              <a:gd name="connsiteY5" fmla="*/ 6279776 h 6413862"/>
              <a:gd name="connsiteX6" fmla="*/ 0 w 5456493"/>
              <a:gd name="connsiteY6" fmla="*/ 6241992 h 641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6493" h="6413862">
                <a:moveTo>
                  <a:pt x="0" y="0"/>
                </a:moveTo>
                <a:lnTo>
                  <a:pt x="4866683" y="0"/>
                </a:lnTo>
                <a:lnTo>
                  <a:pt x="4942451" y="124718"/>
                </a:lnTo>
                <a:cubicBezTo>
                  <a:pt x="5270279" y="728195"/>
                  <a:pt x="5456493" y="1419764"/>
                  <a:pt x="5456493" y="2154827"/>
                </a:cubicBezTo>
                <a:cubicBezTo>
                  <a:pt x="5456493" y="4507026"/>
                  <a:pt x="3549657" y="6413862"/>
                  <a:pt x="1197458" y="6413862"/>
                </a:cubicBezTo>
                <a:cubicBezTo>
                  <a:pt x="829927" y="6413862"/>
                  <a:pt x="473269" y="6367309"/>
                  <a:pt x="133059" y="6279776"/>
                </a:cubicBezTo>
                <a:lnTo>
                  <a:pt x="0" y="6241992"/>
                </a:lnTo>
                <a:close/>
              </a:path>
            </a:pathLst>
          </a:cu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1" name="Picture Placeholder 3">
            <a:extLst>
              <a:ext uri="{FF2B5EF4-FFF2-40B4-BE49-F238E27FC236}">
                <a16:creationId xmlns:a16="http://schemas.microsoft.com/office/drawing/2014/main" id="{D14DC1FF-E6FF-4860-AE6B-26E0CC06D1B7}"/>
              </a:ext>
            </a:extLst>
          </p:cNvPr>
          <p:cNvSpPr>
            <a:spLocks noGrp="1"/>
          </p:cNvSpPr>
          <p:nvPr>
            <p:ph type="pic" sz="quarter" idx="10"/>
          </p:nvPr>
        </p:nvSpPr>
        <p:spPr>
          <a:xfrm>
            <a:off x="2074622" y="1336247"/>
            <a:ext cx="5414929" cy="7932444"/>
          </a:xfrm>
          <a:prstGeom prst="roundRect">
            <a:avLst>
              <a:gd name="adj" fmla="val 7221"/>
            </a:avLst>
          </a:prstGeom>
          <a:pattFill prst="pct5">
            <a:fgClr>
              <a:schemeClr val="accent1"/>
            </a:fgClr>
            <a:bgClr>
              <a:schemeClr val="bg1"/>
            </a:bgClr>
          </a:pattFill>
        </p:spPr>
        <p:txBody>
          <a:bodyPr wrap="square">
            <a:noAutofit/>
          </a:bodyPr>
          <a:lstStyle>
            <a:lvl1pPr>
              <a:defRPr/>
            </a:lvl1pPr>
          </a:lstStyle>
          <a:p>
            <a:endParaRPr lang="en-ID"/>
          </a:p>
        </p:txBody>
      </p:sp>
    </p:spTree>
    <p:extLst>
      <p:ext uri="{BB962C8B-B14F-4D97-AF65-F5344CB8AC3E}">
        <p14:creationId xmlns:p14="http://schemas.microsoft.com/office/powerpoint/2010/main" val="1731050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1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805F211E-5363-435D-BA8D-0BAE2D31223B}"/>
              </a:ext>
            </a:extLst>
          </p:cNvPr>
          <p:cNvSpPr/>
          <p:nvPr userDrawn="1"/>
        </p:nvSpPr>
        <p:spPr>
          <a:xfrm rot="10800000">
            <a:off x="12831507" y="3873138"/>
            <a:ext cx="5456493" cy="6413862"/>
          </a:xfrm>
          <a:custGeom>
            <a:avLst/>
            <a:gdLst>
              <a:gd name="connsiteX0" fmla="*/ 0 w 5456493"/>
              <a:gd name="connsiteY0" fmla="*/ 0 h 6413862"/>
              <a:gd name="connsiteX1" fmla="*/ 4866683 w 5456493"/>
              <a:gd name="connsiteY1" fmla="*/ 0 h 6413862"/>
              <a:gd name="connsiteX2" fmla="*/ 4942451 w 5456493"/>
              <a:gd name="connsiteY2" fmla="*/ 124718 h 6413862"/>
              <a:gd name="connsiteX3" fmla="*/ 5456493 w 5456493"/>
              <a:gd name="connsiteY3" fmla="*/ 2154827 h 6413862"/>
              <a:gd name="connsiteX4" fmla="*/ 1197458 w 5456493"/>
              <a:gd name="connsiteY4" fmla="*/ 6413862 h 6413862"/>
              <a:gd name="connsiteX5" fmla="*/ 133059 w 5456493"/>
              <a:gd name="connsiteY5" fmla="*/ 6279776 h 6413862"/>
              <a:gd name="connsiteX6" fmla="*/ 0 w 5456493"/>
              <a:gd name="connsiteY6" fmla="*/ 6241992 h 641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6493" h="6413862">
                <a:moveTo>
                  <a:pt x="0" y="0"/>
                </a:moveTo>
                <a:lnTo>
                  <a:pt x="4866683" y="0"/>
                </a:lnTo>
                <a:lnTo>
                  <a:pt x="4942451" y="124718"/>
                </a:lnTo>
                <a:cubicBezTo>
                  <a:pt x="5270279" y="728195"/>
                  <a:pt x="5456493" y="1419764"/>
                  <a:pt x="5456493" y="2154827"/>
                </a:cubicBezTo>
                <a:cubicBezTo>
                  <a:pt x="5456493" y="4507026"/>
                  <a:pt x="3549657" y="6413862"/>
                  <a:pt x="1197458" y="6413862"/>
                </a:cubicBezTo>
                <a:cubicBezTo>
                  <a:pt x="829927" y="6413862"/>
                  <a:pt x="473269" y="6367309"/>
                  <a:pt x="133059" y="6279776"/>
                </a:cubicBezTo>
                <a:lnTo>
                  <a:pt x="0" y="6241992"/>
                </a:lnTo>
                <a:close/>
              </a:path>
            </a:pathLst>
          </a:cu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8" name="Oval 7">
            <a:extLst>
              <a:ext uri="{FF2B5EF4-FFF2-40B4-BE49-F238E27FC236}">
                <a16:creationId xmlns:a16="http://schemas.microsoft.com/office/drawing/2014/main" id="{3E3FBE65-3EAA-4FC9-9596-81BEE4BDCADE}"/>
              </a:ext>
            </a:extLst>
          </p:cNvPr>
          <p:cNvSpPr/>
          <p:nvPr userDrawn="1"/>
        </p:nvSpPr>
        <p:spPr>
          <a:xfrm>
            <a:off x="10551666" y="1005401"/>
            <a:ext cx="7208299" cy="7208299"/>
          </a:xfrm>
          <a:prstGeom prst="ellipse">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icture Placeholder 3">
            <a:extLst>
              <a:ext uri="{FF2B5EF4-FFF2-40B4-BE49-F238E27FC236}">
                <a16:creationId xmlns:a16="http://schemas.microsoft.com/office/drawing/2014/main" id="{383CD743-D0D4-4592-B57F-AAB2BFDC1969}"/>
              </a:ext>
            </a:extLst>
          </p:cNvPr>
          <p:cNvSpPr>
            <a:spLocks noGrp="1"/>
          </p:cNvSpPr>
          <p:nvPr>
            <p:ph type="pic" sz="quarter" idx="10"/>
          </p:nvPr>
        </p:nvSpPr>
        <p:spPr>
          <a:xfrm>
            <a:off x="10877023" y="1326023"/>
            <a:ext cx="6567056" cy="6567056"/>
          </a:xfrm>
          <a:custGeom>
            <a:avLst/>
            <a:gdLst>
              <a:gd name="connsiteX0" fmla="*/ 2223655 w 4447310"/>
              <a:gd name="connsiteY0" fmla="*/ 0 h 4447310"/>
              <a:gd name="connsiteX1" fmla="*/ 4447310 w 4447310"/>
              <a:gd name="connsiteY1" fmla="*/ 2223655 h 4447310"/>
              <a:gd name="connsiteX2" fmla="*/ 2223655 w 4447310"/>
              <a:gd name="connsiteY2" fmla="*/ 4447310 h 4447310"/>
              <a:gd name="connsiteX3" fmla="*/ 0 w 4447310"/>
              <a:gd name="connsiteY3" fmla="*/ 2223655 h 4447310"/>
              <a:gd name="connsiteX4" fmla="*/ 2223655 w 4447310"/>
              <a:gd name="connsiteY4" fmla="*/ 0 h 444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7310" h="4447310">
                <a:moveTo>
                  <a:pt x="2223655" y="0"/>
                </a:moveTo>
                <a:cubicBezTo>
                  <a:pt x="3451746" y="0"/>
                  <a:pt x="4447310" y="995564"/>
                  <a:pt x="4447310" y="2223655"/>
                </a:cubicBezTo>
                <a:cubicBezTo>
                  <a:pt x="4447310" y="3451746"/>
                  <a:pt x="3451746" y="4447310"/>
                  <a:pt x="2223655" y="4447310"/>
                </a:cubicBezTo>
                <a:cubicBezTo>
                  <a:pt x="995564" y="4447310"/>
                  <a:pt x="0" y="3451746"/>
                  <a:pt x="0" y="2223655"/>
                </a:cubicBezTo>
                <a:cubicBezTo>
                  <a:pt x="0" y="995564"/>
                  <a:pt x="995564" y="0"/>
                  <a:pt x="2223655" y="0"/>
                </a:cubicBezTo>
                <a:close/>
              </a:path>
            </a:pathLst>
          </a:custGeom>
          <a:pattFill prst="pct5">
            <a:fgClr>
              <a:schemeClr val="accent1"/>
            </a:fgClr>
            <a:bgClr>
              <a:schemeClr val="bg1"/>
            </a:bgClr>
          </a:pattFill>
        </p:spPr>
        <p:txBody>
          <a:bodyPr wrap="square">
            <a:noAutofit/>
          </a:bodyPr>
          <a:lstStyle>
            <a:lvl1pPr>
              <a:defRPr/>
            </a:lvl1pPr>
          </a:lstStyle>
          <a:p>
            <a:endParaRPr lang="en-ID"/>
          </a:p>
        </p:txBody>
      </p:sp>
      <p:sp>
        <p:nvSpPr>
          <p:cNvPr id="7" name="Picture Placeholder 6">
            <a:extLst>
              <a:ext uri="{FF2B5EF4-FFF2-40B4-BE49-F238E27FC236}">
                <a16:creationId xmlns:a16="http://schemas.microsoft.com/office/drawing/2014/main" id="{D6C3CC0A-5BEE-4271-89E9-11471FC70B1C}"/>
              </a:ext>
            </a:extLst>
          </p:cNvPr>
          <p:cNvSpPr>
            <a:spLocks noGrp="1"/>
          </p:cNvSpPr>
          <p:nvPr>
            <p:ph type="pic" sz="quarter" idx="11"/>
          </p:nvPr>
        </p:nvSpPr>
        <p:spPr>
          <a:xfrm>
            <a:off x="11277707" y="6451657"/>
            <a:ext cx="2882844" cy="2882844"/>
          </a:xfrm>
          <a:custGeom>
            <a:avLst/>
            <a:gdLst>
              <a:gd name="connsiteX0" fmla="*/ 2223655 w 4447310"/>
              <a:gd name="connsiteY0" fmla="*/ 0 h 4447310"/>
              <a:gd name="connsiteX1" fmla="*/ 4447310 w 4447310"/>
              <a:gd name="connsiteY1" fmla="*/ 2223655 h 4447310"/>
              <a:gd name="connsiteX2" fmla="*/ 2223655 w 4447310"/>
              <a:gd name="connsiteY2" fmla="*/ 4447310 h 4447310"/>
              <a:gd name="connsiteX3" fmla="*/ 0 w 4447310"/>
              <a:gd name="connsiteY3" fmla="*/ 2223655 h 4447310"/>
              <a:gd name="connsiteX4" fmla="*/ 2223655 w 4447310"/>
              <a:gd name="connsiteY4" fmla="*/ 0 h 44473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7310" h="4447310">
                <a:moveTo>
                  <a:pt x="2223655" y="0"/>
                </a:moveTo>
                <a:cubicBezTo>
                  <a:pt x="3451746" y="0"/>
                  <a:pt x="4447310" y="995564"/>
                  <a:pt x="4447310" y="2223655"/>
                </a:cubicBezTo>
                <a:cubicBezTo>
                  <a:pt x="4447310" y="3451746"/>
                  <a:pt x="3451746" y="4447310"/>
                  <a:pt x="2223655" y="4447310"/>
                </a:cubicBezTo>
                <a:cubicBezTo>
                  <a:pt x="995564" y="4447310"/>
                  <a:pt x="0" y="3451746"/>
                  <a:pt x="0" y="2223655"/>
                </a:cubicBezTo>
                <a:cubicBezTo>
                  <a:pt x="0" y="995564"/>
                  <a:pt x="995564" y="0"/>
                  <a:pt x="2223655" y="0"/>
                </a:cubicBezTo>
                <a:close/>
              </a:path>
            </a:pathLst>
          </a:custGeom>
          <a:pattFill prst="pct5">
            <a:fgClr>
              <a:schemeClr val="accent1"/>
            </a:fgClr>
            <a:bgClr>
              <a:schemeClr val="bg1"/>
            </a:bgClr>
          </a:pattFill>
        </p:spPr>
        <p:txBody>
          <a:bodyPr wrap="square">
            <a:noAutofit/>
          </a:bodyPr>
          <a:lstStyle>
            <a:lvl1pPr>
              <a:defRPr/>
            </a:lvl1pPr>
          </a:lstStyle>
          <a:p>
            <a:endParaRPr lang="en-ID"/>
          </a:p>
        </p:txBody>
      </p:sp>
      <p:sp>
        <p:nvSpPr>
          <p:cNvPr id="11" name="Freeform: Shape 10">
            <a:extLst>
              <a:ext uri="{FF2B5EF4-FFF2-40B4-BE49-F238E27FC236}">
                <a16:creationId xmlns:a16="http://schemas.microsoft.com/office/drawing/2014/main" id="{12523AE7-FB0C-407F-AC88-72110BF4B469}"/>
              </a:ext>
            </a:extLst>
          </p:cNvPr>
          <p:cNvSpPr/>
          <p:nvPr userDrawn="1"/>
        </p:nvSpPr>
        <p:spPr>
          <a:xfrm rot="8100000">
            <a:off x="15804768" y="8504054"/>
            <a:ext cx="3157771" cy="2226226"/>
          </a:xfrm>
          <a:custGeom>
            <a:avLst/>
            <a:gdLst>
              <a:gd name="connsiteX0" fmla="*/ 126780 w 3157771"/>
              <a:gd name="connsiteY0" fmla="*/ 1552554 h 2226226"/>
              <a:gd name="connsiteX1" fmla="*/ 0 w 3157771"/>
              <a:gd name="connsiteY1" fmla="*/ 1413060 h 2226226"/>
              <a:gd name="connsiteX2" fmla="*/ 1413060 w 3157771"/>
              <a:gd name="connsiteY2" fmla="*/ 0 h 2226226"/>
              <a:gd name="connsiteX3" fmla="*/ 3157771 w 3157771"/>
              <a:gd name="connsiteY3" fmla="*/ 1744712 h 2226226"/>
              <a:gd name="connsiteX4" fmla="*/ 3039154 w 3157771"/>
              <a:gd name="connsiteY4" fmla="*/ 1833412 h 2226226"/>
              <a:gd name="connsiteX5" fmla="*/ 1753169 w 3157771"/>
              <a:gd name="connsiteY5" fmla="*/ 2226226 h 2226226"/>
              <a:gd name="connsiteX6" fmla="*/ 126780 w 3157771"/>
              <a:gd name="connsiteY6" fmla="*/ 1552554 h 222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7771" h="2226226">
                <a:moveTo>
                  <a:pt x="126780" y="1552554"/>
                </a:moveTo>
                <a:lnTo>
                  <a:pt x="0" y="1413060"/>
                </a:lnTo>
                <a:lnTo>
                  <a:pt x="1413060" y="0"/>
                </a:lnTo>
                <a:lnTo>
                  <a:pt x="3157771" y="1744712"/>
                </a:lnTo>
                <a:lnTo>
                  <a:pt x="3039154" y="1833412"/>
                </a:lnTo>
                <a:cubicBezTo>
                  <a:pt x="2672062" y="2081414"/>
                  <a:pt x="2229527" y="2226226"/>
                  <a:pt x="1753169" y="2226226"/>
                </a:cubicBezTo>
                <a:cubicBezTo>
                  <a:pt x="1118024" y="2226226"/>
                  <a:pt x="543010" y="1968784"/>
                  <a:pt x="126780" y="1552554"/>
                </a:cubicBezTo>
                <a:close/>
              </a:path>
            </a:pathLst>
          </a:custGeom>
          <a:gradFill>
            <a:gsLst>
              <a:gs pos="0">
                <a:srgbClr val="1953E9"/>
              </a:gs>
              <a:gs pos="100000">
                <a:srgbClr val="1400DC">
                  <a:alpha val="6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Tree>
    <p:extLst>
      <p:ext uri="{BB962C8B-B14F-4D97-AF65-F5344CB8AC3E}">
        <p14:creationId xmlns:p14="http://schemas.microsoft.com/office/powerpoint/2010/main" val="925325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0_Title Slid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EEB4426-DF96-4CF0-83F6-CD945886825B}"/>
              </a:ext>
            </a:extLst>
          </p:cNvPr>
          <p:cNvSpPr/>
          <p:nvPr userDrawn="1"/>
        </p:nvSpPr>
        <p:spPr>
          <a:xfrm>
            <a:off x="0" y="0"/>
            <a:ext cx="5456493" cy="6413862"/>
          </a:xfrm>
          <a:custGeom>
            <a:avLst/>
            <a:gdLst>
              <a:gd name="connsiteX0" fmla="*/ 0 w 5456493"/>
              <a:gd name="connsiteY0" fmla="*/ 0 h 6413862"/>
              <a:gd name="connsiteX1" fmla="*/ 4866683 w 5456493"/>
              <a:gd name="connsiteY1" fmla="*/ 0 h 6413862"/>
              <a:gd name="connsiteX2" fmla="*/ 4942451 w 5456493"/>
              <a:gd name="connsiteY2" fmla="*/ 124718 h 6413862"/>
              <a:gd name="connsiteX3" fmla="*/ 5456493 w 5456493"/>
              <a:gd name="connsiteY3" fmla="*/ 2154827 h 6413862"/>
              <a:gd name="connsiteX4" fmla="*/ 1197458 w 5456493"/>
              <a:gd name="connsiteY4" fmla="*/ 6413862 h 6413862"/>
              <a:gd name="connsiteX5" fmla="*/ 133059 w 5456493"/>
              <a:gd name="connsiteY5" fmla="*/ 6279776 h 6413862"/>
              <a:gd name="connsiteX6" fmla="*/ 0 w 5456493"/>
              <a:gd name="connsiteY6" fmla="*/ 6241992 h 6413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56493" h="6413862">
                <a:moveTo>
                  <a:pt x="0" y="0"/>
                </a:moveTo>
                <a:lnTo>
                  <a:pt x="4866683" y="0"/>
                </a:lnTo>
                <a:lnTo>
                  <a:pt x="4942451" y="124718"/>
                </a:lnTo>
                <a:cubicBezTo>
                  <a:pt x="5270279" y="728195"/>
                  <a:pt x="5456493" y="1419764"/>
                  <a:pt x="5456493" y="2154827"/>
                </a:cubicBezTo>
                <a:cubicBezTo>
                  <a:pt x="5456493" y="4507026"/>
                  <a:pt x="3549657" y="6413862"/>
                  <a:pt x="1197458" y="6413862"/>
                </a:cubicBezTo>
                <a:cubicBezTo>
                  <a:pt x="829927" y="6413862"/>
                  <a:pt x="473269" y="6367309"/>
                  <a:pt x="133059" y="6279776"/>
                </a:cubicBezTo>
                <a:lnTo>
                  <a:pt x="0" y="6241992"/>
                </a:lnTo>
                <a:close/>
              </a:path>
            </a:pathLst>
          </a:cu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9" name="Freeform: Shape 8">
            <a:extLst>
              <a:ext uri="{FF2B5EF4-FFF2-40B4-BE49-F238E27FC236}">
                <a16:creationId xmlns:a16="http://schemas.microsoft.com/office/drawing/2014/main" id="{733F1334-E6F7-48E1-9B92-4176035C8843}"/>
              </a:ext>
            </a:extLst>
          </p:cNvPr>
          <p:cNvSpPr/>
          <p:nvPr userDrawn="1"/>
        </p:nvSpPr>
        <p:spPr>
          <a:xfrm>
            <a:off x="2728245" y="0"/>
            <a:ext cx="4568086" cy="2685144"/>
          </a:xfrm>
          <a:custGeom>
            <a:avLst/>
            <a:gdLst>
              <a:gd name="connsiteX0" fmla="*/ 37367 w 4568086"/>
              <a:gd name="connsiteY0" fmla="*/ 0 h 2685144"/>
              <a:gd name="connsiteX1" fmla="*/ 4530720 w 4568086"/>
              <a:gd name="connsiteY1" fmla="*/ 0 h 2685144"/>
              <a:gd name="connsiteX2" fmla="*/ 4556294 w 4568086"/>
              <a:gd name="connsiteY2" fmla="*/ 167571 h 2685144"/>
              <a:gd name="connsiteX3" fmla="*/ 4568086 w 4568086"/>
              <a:gd name="connsiteY3" fmla="*/ 401101 h 2685144"/>
              <a:gd name="connsiteX4" fmla="*/ 2284043 w 4568086"/>
              <a:gd name="connsiteY4" fmla="*/ 2685144 h 2685144"/>
              <a:gd name="connsiteX5" fmla="*/ 0 w 4568086"/>
              <a:gd name="connsiteY5" fmla="*/ 401101 h 2685144"/>
              <a:gd name="connsiteX6" fmla="*/ 11792 w 4568086"/>
              <a:gd name="connsiteY6" fmla="*/ 167571 h 268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68086" h="2685144">
                <a:moveTo>
                  <a:pt x="37367" y="0"/>
                </a:moveTo>
                <a:lnTo>
                  <a:pt x="4530720" y="0"/>
                </a:lnTo>
                <a:lnTo>
                  <a:pt x="4556294" y="167571"/>
                </a:lnTo>
                <a:cubicBezTo>
                  <a:pt x="4564092" y="244354"/>
                  <a:pt x="4568086" y="322261"/>
                  <a:pt x="4568086" y="401101"/>
                </a:cubicBezTo>
                <a:cubicBezTo>
                  <a:pt x="4568086" y="1662543"/>
                  <a:pt x="3545485" y="2685144"/>
                  <a:pt x="2284043" y="2685144"/>
                </a:cubicBezTo>
                <a:cubicBezTo>
                  <a:pt x="1022601" y="2685144"/>
                  <a:pt x="0" y="1662543"/>
                  <a:pt x="0" y="401101"/>
                </a:cubicBezTo>
                <a:cubicBezTo>
                  <a:pt x="0" y="322261"/>
                  <a:pt x="3995" y="244354"/>
                  <a:pt x="11792" y="167571"/>
                </a:cubicBezTo>
                <a:close/>
              </a:path>
            </a:pathLst>
          </a:cu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Oval 6">
            <a:extLst>
              <a:ext uri="{FF2B5EF4-FFF2-40B4-BE49-F238E27FC236}">
                <a16:creationId xmlns:a16="http://schemas.microsoft.com/office/drawing/2014/main" id="{878C3C02-CF38-4442-9207-54C56FF35D63}"/>
              </a:ext>
            </a:extLst>
          </p:cNvPr>
          <p:cNvSpPr/>
          <p:nvPr userDrawn="1"/>
        </p:nvSpPr>
        <p:spPr>
          <a:xfrm>
            <a:off x="783330" y="1480458"/>
            <a:ext cx="1944915" cy="1944915"/>
          </a:xfrm>
          <a:prstGeom prst="ellipse">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Picture Placeholder 18">
            <a:extLst>
              <a:ext uri="{FF2B5EF4-FFF2-40B4-BE49-F238E27FC236}">
                <a16:creationId xmlns:a16="http://schemas.microsoft.com/office/drawing/2014/main" id="{AA110693-B473-03A5-5C0E-2CFDFF2AA36D}"/>
              </a:ext>
            </a:extLst>
          </p:cNvPr>
          <p:cNvSpPr>
            <a:spLocks noGrp="1"/>
          </p:cNvSpPr>
          <p:nvPr>
            <p:ph type="pic" sz="quarter" idx="10" hasCustomPrompt="1"/>
          </p:nvPr>
        </p:nvSpPr>
        <p:spPr>
          <a:xfrm>
            <a:off x="367559" y="0"/>
            <a:ext cx="8139132" cy="10287000"/>
          </a:xfrm>
          <a:prstGeom prst="rect">
            <a:avLst/>
          </a:prstGeom>
          <a:noFill/>
        </p:spPr>
        <p:txBody>
          <a:bodyPr wrap="square">
            <a:noAutofit/>
          </a:bodyPr>
          <a:lstStyle>
            <a:lvl1pPr>
              <a:defRPr>
                <a:solidFill>
                  <a:schemeClr val="bg1"/>
                </a:solidFill>
              </a:defRPr>
            </a:lvl1pPr>
          </a:lstStyle>
          <a:p>
            <a:r>
              <a:rPr lang="en-US"/>
              <a:t>IMG PNG FILE</a:t>
            </a:r>
            <a:endParaRPr lang="en-ID"/>
          </a:p>
        </p:txBody>
      </p:sp>
    </p:spTree>
    <p:extLst>
      <p:ext uri="{BB962C8B-B14F-4D97-AF65-F5344CB8AC3E}">
        <p14:creationId xmlns:p14="http://schemas.microsoft.com/office/powerpoint/2010/main" val="1554411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A83CB16-53FE-FC3C-5080-EB1DCC6E2810}"/>
              </a:ext>
            </a:extLst>
          </p:cNvPr>
          <p:cNvSpPr>
            <a:spLocks noGrp="1"/>
          </p:cNvSpPr>
          <p:nvPr>
            <p:ph type="pic" sz="quarter" idx="10"/>
          </p:nvPr>
        </p:nvSpPr>
        <p:spPr>
          <a:xfrm>
            <a:off x="9913256" y="2743199"/>
            <a:ext cx="8374743" cy="6777987"/>
          </a:xfrm>
          <a:custGeom>
            <a:avLst/>
            <a:gdLst>
              <a:gd name="connsiteX0" fmla="*/ 1280768 w 8536700"/>
              <a:gd name="connsiteY0" fmla="*/ 0 h 7684455"/>
              <a:gd name="connsiteX1" fmla="*/ 8335452 w 8536700"/>
              <a:gd name="connsiteY1" fmla="*/ 0 h 7684455"/>
              <a:gd name="connsiteX2" fmla="*/ 8466402 w 8536700"/>
              <a:gd name="connsiteY2" fmla="*/ 6613 h 7684455"/>
              <a:gd name="connsiteX3" fmla="*/ 8536700 w 8536700"/>
              <a:gd name="connsiteY3" fmla="*/ 17341 h 7684455"/>
              <a:gd name="connsiteX4" fmla="*/ 8536700 w 8536700"/>
              <a:gd name="connsiteY4" fmla="*/ 7667114 h 7684455"/>
              <a:gd name="connsiteX5" fmla="*/ 8466402 w 8536700"/>
              <a:gd name="connsiteY5" fmla="*/ 7677843 h 7684455"/>
              <a:gd name="connsiteX6" fmla="*/ 8335452 w 8536700"/>
              <a:gd name="connsiteY6" fmla="*/ 7684455 h 7684455"/>
              <a:gd name="connsiteX7" fmla="*/ 1280768 w 8536700"/>
              <a:gd name="connsiteY7" fmla="*/ 7684455 h 7684455"/>
              <a:gd name="connsiteX8" fmla="*/ 0 w 8536700"/>
              <a:gd name="connsiteY8" fmla="*/ 6403687 h 7684455"/>
              <a:gd name="connsiteX9" fmla="*/ 0 w 8536700"/>
              <a:gd name="connsiteY9" fmla="*/ 1280768 h 7684455"/>
              <a:gd name="connsiteX10" fmla="*/ 1280768 w 8536700"/>
              <a:gd name="connsiteY10" fmla="*/ 0 h 768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536700" h="7684455">
                <a:moveTo>
                  <a:pt x="1280768" y="0"/>
                </a:moveTo>
                <a:lnTo>
                  <a:pt x="8335452" y="0"/>
                </a:lnTo>
                <a:cubicBezTo>
                  <a:pt x="8379662" y="0"/>
                  <a:pt x="8423348" y="2240"/>
                  <a:pt x="8466402" y="6613"/>
                </a:cubicBezTo>
                <a:lnTo>
                  <a:pt x="8536700" y="17341"/>
                </a:lnTo>
                <a:lnTo>
                  <a:pt x="8536700" y="7667114"/>
                </a:lnTo>
                <a:lnTo>
                  <a:pt x="8466402" y="7677843"/>
                </a:lnTo>
                <a:cubicBezTo>
                  <a:pt x="8423348" y="7682215"/>
                  <a:pt x="8379662" y="7684455"/>
                  <a:pt x="8335452" y="7684455"/>
                </a:cubicBezTo>
                <a:lnTo>
                  <a:pt x="1280768" y="7684455"/>
                </a:lnTo>
                <a:cubicBezTo>
                  <a:pt x="573419" y="7684455"/>
                  <a:pt x="0" y="7111036"/>
                  <a:pt x="0" y="6403687"/>
                </a:cubicBezTo>
                <a:lnTo>
                  <a:pt x="0" y="1280768"/>
                </a:lnTo>
                <a:cubicBezTo>
                  <a:pt x="0" y="573419"/>
                  <a:pt x="573419" y="0"/>
                  <a:pt x="1280768" y="0"/>
                </a:cubicBezTo>
                <a:close/>
              </a:path>
            </a:pathLst>
          </a:custGeom>
          <a:pattFill prst="pct5">
            <a:fgClr>
              <a:schemeClr val="accent1"/>
            </a:fgClr>
            <a:bgClr>
              <a:schemeClr val="bg1"/>
            </a:bgClr>
          </a:pattFill>
          <a:ln w="177800">
            <a:noFill/>
          </a:ln>
        </p:spPr>
        <p:txBody>
          <a:bodyPr wrap="square">
            <a:noAutofit/>
          </a:bodyPr>
          <a:lstStyle>
            <a:lvl1pPr>
              <a:defRPr/>
            </a:lvl1pPr>
          </a:lstStyle>
          <a:p>
            <a:endParaRPr lang="en-ID"/>
          </a:p>
        </p:txBody>
      </p:sp>
    </p:spTree>
    <p:extLst>
      <p:ext uri="{BB962C8B-B14F-4D97-AF65-F5344CB8AC3E}">
        <p14:creationId xmlns:p14="http://schemas.microsoft.com/office/powerpoint/2010/main" val="2308962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2_Title Slide">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A3343B6E-EB55-4DF9-97BD-45D9837A9C63}"/>
              </a:ext>
            </a:extLst>
          </p:cNvPr>
          <p:cNvSpPr/>
          <p:nvPr userDrawn="1"/>
        </p:nvSpPr>
        <p:spPr>
          <a:xfrm>
            <a:off x="0" y="0"/>
            <a:ext cx="5524565" cy="10287000"/>
          </a:xfrm>
          <a:custGeom>
            <a:avLst/>
            <a:gdLst>
              <a:gd name="connsiteX0" fmla="*/ 0 w 5524565"/>
              <a:gd name="connsiteY0" fmla="*/ 0 h 10287000"/>
              <a:gd name="connsiteX1" fmla="*/ 4562237 w 5524565"/>
              <a:gd name="connsiteY1" fmla="*/ 0 h 10287000"/>
              <a:gd name="connsiteX2" fmla="*/ 4685859 w 5524565"/>
              <a:gd name="connsiteY2" fmla="*/ 203489 h 10287000"/>
              <a:gd name="connsiteX3" fmla="*/ 5524565 w 5524565"/>
              <a:gd name="connsiteY3" fmla="*/ 3515797 h 10287000"/>
              <a:gd name="connsiteX4" fmla="*/ 312225 w 5524565"/>
              <a:gd name="connsiteY4" fmla="*/ 10246027 h 10287000"/>
              <a:gd name="connsiteX5" fmla="*/ 134698 w 5524565"/>
              <a:gd name="connsiteY5" fmla="*/ 10287000 h 10287000"/>
              <a:gd name="connsiteX6" fmla="*/ 0 w 5524565"/>
              <a:gd name="connsiteY6" fmla="*/ 1028700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4565" h="10287000">
                <a:moveTo>
                  <a:pt x="0" y="0"/>
                </a:moveTo>
                <a:lnTo>
                  <a:pt x="4562237" y="0"/>
                </a:lnTo>
                <a:lnTo>
                  <a:pt x="4685859" y="203489"/>
                </a:lnTo>
                <a:cubicBezTo>
                  <a:pt x="5220740" y="1188117"/>
                  <a:pt x="5524565" y="2316475"/>
                  <a:pt x="5524565" y="3515797"/>
                </a:cubicBezTo>
                <a:cubicBezTo>
                  <a:pt x="5524565" y="6753963"/>
                  <a:pt x="3309675" y="9474817"/>
                  <a:pt x="312225" y="10246027"/>
                </a:cubicBezTo>
                <a:lnTo>
                  <a:pt x="134698" y="10287000"/>
                </a:lnTo>
                <a:lnTo>
                  <a:pt x="0" y="10287000"/>
                </a:lnTo>
                <a:close/>
              </a:path>
            </a:pathLst>
          </a:cu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 name="Picture Placeholder 1">
            <a:extLst>
              <a:ext uri="{FF2B5EF4-FFF2-40B4-BE49-F238E27FC236}">
                <a16:creationId xmlns:a16="http://schemas.microsoft.com/office/drawing/2014/main" id="{380F6500-7FBB-E329-AFB1-FDE8E32031B0}"/>
              </a:ext>
            </a:extLst>
          </p:cNvPr>
          <p:cNvSpPr>
            <a:spLocks noGrp="1"/>
          </p:cNvSpPr>
          <p:nvPr>
            <p:ph type="pic" sz="quarter" idx="10"/>
          </p:nvPr>
        </p:nvSpPr>
        <p:spPr>
          <a:xfrm>
            <a:off x="981170" y="723370"/>
            <a:ext cx="5180165" cy="8798976"/>
          </a:xfrm>
          <a:prstGeom prst="roundRect">
            <a:avLst>
              <a:gd name="adj" fmla="val 7143"/>
            </a:avLst>
          </a:prstGeom>
          <a:pattFill prst="pct5">
            <a:fgClr>
              <a:schemeClr val="accent1"/>
            </a:fgClr>
            <a:bgClr>
              <a:schemeClr val="bg1"/>
            </a:bgClr>
          </a:pattFill>
        </p:spPr>
        <p:txBody>
          <a:bodyPr wrap="square">
            <a:noAutofit/>
          </a:bodyPr>
          <a:lstStyle>
            <a:lvl1pPr>
              <a:defRPr/>
            </a:lvl1pPr>
          </a:lstStyle>
          <a:p>
            <a:endParaRPr lang="en-ID"/>
          </a:p>
        </p:txBody>
      </p:sp>
      <p:sp>
        <p:nvSpPr>
          <p:cNvPr id="4" name="Picture Placeholder 1">
            <a:extLst>
              <a:ext uri="{FF2B5EF4-FFF2-40B4-BE49-F238E27FC236}">
                <a16:creationId xmlns:a16="http://schemas.microsoft.com/office/drawing/2014/main" id="{8E04E22B-B705-42BB-BB08-6CE135DC6BEE}"/>
              </a:ext>
            </a:extLst>
          </p:cNvPr>
          <p:cNvSpPr>
            <a:spLocks noGrp="1"/>
          </p:cNvSpPr>
          <p:nvPr>
            <p:ph type="pic" sz="quarter" idx="11"/>
          </p:nvPr>
        </p:nvSpPr>
        <p:spPr>
          <a:xfrm>
            <a:off x="8200571" y="5842895"/>
            <a:ext cx="3187061" cy="2618934"/>
          </a:xfrm>
          <a:prstGeom prst="roundRect">
            <a:avLst>
              <a:gd name="adj" fmla="val 12186"/>
            </a:avLst>
          </a:prstGeom>
          <a:pattFill prst="pct5">
            <a:fgClr>
              <a:schemeClr val="accent1"/>
            </a:fgClr>
            <a:bgClr>
              <a:schemeClr val="bg1"/>
            </a:bgClr>
          </a:pattFill>
        </p:spPr>
        <p:txBody>
          <a:bodyPr wrap="square">
            <a:noAutofit/>
          </a:bodyPr>
          <a:lstStyle>
            <a:lvl1pPr>
              <a:defRPr/>
            </a:lvl1pPr>
          </a:lstStyle>
          <a:p>
            <a:endParaRPr lang="en-ID"/>
          </a:p>
        </p:txBody>
      </p:sp>
      <p:sp>
        <p:nvSpPr>
          <p:cNvPr id="5" name="Picture Placeholder 1">
            <a:extLst>
              <a:ext uri="{FF2B5EF4-FFF2-40B4-BE49-F238E27FC236}">
                <a16:creationId xmlns:a16="http://schemas.microsoft.com/office/drawing/2014/main" id="{3C044D3E-F04F-4EBB-8E77-739DCD171533}"/>
              </a:ext>
            </a:extLst>
          </p:cNvPr>
          <p:cNvSpPr>
            <a:spLocks noGrp="1"/>
          </p:cNvSpPr>
          <p:nvPr>
            <p:ph type="pic" sz="quarter" idx="12"/>
          </p:nvPr>
        </p:nvSpPr>
        <p:spPr>
          <a:xfrm>
            <a:off x="12556645" y="5842895"/>
            <a:ext cx="3187061" cy="2618934"/>
          </a:xfrm>
          <a:prstGeom prst="roundRect">
            <a:avLst>
              <a:gd name="adj" fmla="val 12186"/>
            </a:avLst>
          </a:prstGeom>
          <a:pattFill prst="pct5">
            <a:fgClr>
              <a:schemeClr val="accent1"/>
            </a:fgClr>
            <a:bgClr>
              <a:schemeClr val="bg1"/>
            </a:bgClr>
          </a:pattFill>
        </p:spPr>
        <p:txBody>
          <a:bodyPr wrap="square">
            <a:noAutofit/>
          </a:bodyPr>
          <a:lstStyle>
            <a:lvl1pPr>
              <a:defRPr/>
            </a:lvl1pPr>
          </a:lstStyle>
          <a:p>
            <a:endParaRPr lang="en-ID"/>
          </a:p>
        </p:txBody>
      </p:sp>
    </p:spTree>
    <p:extLst>
      <p:ext uri="{BB962C8B-B14F-4D97-AF65-F5344CB8AC3E}">
        <p14:creationId xmlns:p14="http://schemas.microsoft.com/office/powerpoint/2010/main" val="2970395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8_Title Slide">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60314307-43EE-4C4F-B9B1-76C5182D5BF9}"/>
              </a:ext>
            </a:extLst>
          </p:cNvPr>
          <p:cNvSpPr/>
          <p:nvPr userDrawn="1"/>
        </p:nvSpPr>
        <p:spPr>
          <a:xfrm rot="10800000">
            <a:off x="12763435" y="0"/>
            <a:ext cx="5524565" cy="10287000"/>
          </a:xfrm>
          <a:custGeom>
            <a:avLst/>
            <a:gdLst>
              <a:gd name="connsiteX0" fmla="*/ 0 w 5524565"/>
              <a:gd name="connsiteY0" fmla="*/ 0 h 10287000"/>
              <a:gd name="connsiteX1" fmla="*/ 4562237 w 5524565"/>
              <a:gd name="connsiteY1" fmla="*/ 0 h 10287000"/>
              <a:gd name="connsiteX2" fmla="*/ 4685859 w 5524565"/>
              <a:gd name="connsiteY2" fmla="*/ 203489 h 10287000"/>
              <a:gd name="connsiteX3" fmla="*/ 5524565 w 5524565"/>
              <a:gd name="connsiteY3" fmla="*/ 3515797 h 10287000"/>
              <a:gd name="connsiteX4" fmla="*/ 312225 w 5524565"/>
              <a:gd name="connsiteY4" fmla="*/ 10246027 h 10287000"/>
              <a:gd name="connsiteX5" fmla="*/ 134698 w 5524565"/>
              <a:gd name="connsiteY5" fmla="*/ 10287000 h 10287000"/>
              <a:gd name="connsiteX6" fmla="*/ 0 w 5524565"/>
              <a:gd name="connsiteY6" fmla="*/ 10287000 h 1028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24565" h="10287000">
                <a:moveTo>
                  <a:pt x="0" y="0"/>
                </a:moveTo>
                <a:lnTo>
                  <a:pt x="4562237" y="0"/>
                </a:lnTo>
                <a:lnTo>
                  <a:pt x="4685859" y="203489"/>
                </a:lnTo>
                <a:cubicBezTo>
                  <a:pt x="5220740" y="1188117"/>
                  <a:pt x="5524565" y="2316475"/>
                  <a:pt x="5524565" y="3515797"/>
                </a:cubicBezTo>
                <a:cubicBezTo>
                  <a:pt x="5524565" y="6753963"/>
                  <a:pt x="3309675" y="9474817"/>
                  <a:pt x="312225" y="10246027"/>
                </a:cubicBezTo>
                <a:lnTo>
                  <a:pt x="134698" y="10287000"/>
                </a:lnTo>
                <a:lnTo>
                  <a:pt x="0" y="10287000"/>
                </a:lnTo>
                <a:close/>
              </a:path>
            </a:pathLst>
          </a:cu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3" name="Picture Placeholder 1">
            <a:extLst>
              <a:ext uri="{FF2B5EF4-FFF2-40B4-BE49-F238E27FC236}">
                <a16:creationId xmlns:a16="http://schemas.microsoft.com/office/drawing/2014/main" id="{EEA0851E-B206-413B-A30F-D23A255AC41F}"/>
              </a:ext>
            </a:extLst>
          </p:cNvPr>
          <p:cNvSpPr>
            <a:spLocks noGrp="1"/>
          </p:cNvSpPr>
          <p:nvPr>
            <p:ph type="pic" sz="quarter" idx="11"/>
          </p:nvPr>
        </p:nvSpPr>
        <p:spPr>
          <a:xfrm>
            <a:off x="11276231" y="889348"/>
            <a:ext cx="5270652" cy="3983277"/>
          </a:xfrm>
          <a:prstGeom prst="roundRect">
            <a:avLst>
              <a:gd name="adj" fmla="val 8907"/>
            </a:avLst>
          </a:prstGeom>
          <a:pattFill prst="pct5">
            <a:fgClr>
              <a:schemeClr val="accent1"/>
            </a:fgClr>
            <a:bgClr>
              <a:schemeClr val="bg1"/>
            </a:bgClr>
          </a:pattFill>
        </p:spPr>
        <p:txBody>
          <a:bodyPr wrap="square">
            <a:noAutofit/>
          </a:bodyPr>
          <a:lstStyle>
            <a:lvl1pPr>
              <a:defRPr/>
            </a:lvl1pPr>
          </a:lstStyle>
          <a:p>
            <a:endParaRPr lang="en-ID"/>
          </a:p>
        </p:txBody>
      </p:sp>
      <p:sp>
        <p:nvSpPr>
          <p:cNvPr id="6" name="Picture Placeholder 1">
            <a:extLst>
              <a:ext uri="{FF2B5EF4-FFF2-40B4-BE49-F238E27FC236}">
                <a16:creationId xmlns:a16="http://schemas.microsoft.com/office/drawing/2014/main" id="{109B8FE7-140A-4E05-857F-76AB3357836A}"/>
              </a:ext>
            </a:extLst>
          </p:cNvPr>
          <p:cNvSpPr>
            <a:spLocks noGrp="1"/>
          </p:cNvSpPr>
          <p:nvPr>
            <p:ph type="pic" sz="quarter" idx="12"/>
          </p:nvPr>
        </p:nvSpPr>
        <p:spPr>
          <a:xfrm>
            <a:off x="11276231" y="5414376"/>
            <a:ext cx="5270652" cy="3983277"/>
          </a:xfrm>
          <a:prstGeom prst="roundRect">
            <a:avLst>
              <a:gd name="adj" fmla="val 8907"/>
            </a:avLst>
          </a:prstGeom>
          <a:pattFill prst="pct5">
            <a:fgClr>
              <a:schemeClr val="accent1"/>
            </a:fgClr>
            <a:bgClr>
              <a:schemeClr val="bg1"/>
            </a:bgClr>
          </a:pattFill>
        </p:spPr>
        <p:txBody>
          <a:bodyPr wrap="square">
            <a:noAutofit/>
          </a:bodyPr>
          <a:lstStyle>
            <a:lvl1pPr>
              <a:defRPr/>
            </a:lvl1pPr>
          </a:lstStyle>
          <a:p>
            <a:endParaRPr lang="en-ID"/>
          </a:p>
        </p:txBody>
      </p:sp>
    </p:spTree>
    <p:extLst>
      <p:ext uri="{BB962C8B-B14F-4D97-AF65-F5344CB8AC3E}">
        <p14:creationId xmlns:p14="http://schemas.microsoft.com/office/powerpoint/2010/main" val="1028756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B2003BA-4528-4C7D-8CB6-216F55225243}"/>
              </a:ext>
            </a:extLst>
          </p:cNvPr>
          <p:cNvSpPr/>
          <p:nvPr userDrawn="1"/>
        </p:nvSpPr>
        <p:spPr>
          <a:xfrm rot="10800000">
            <a:off x="4051232" y="0"/>
            <a:ext cx="14224067" cy="10287000"/>
          </a:xfrm>
          <a:prstGeom prst="rect">
            <a:avLst/>
          </a:prstGeom>
          <a:gradFill>
            <a:gsLst>
              <a:gs pos="0">
                <a:srgbClr val="1A73EF"/>
              </a:gs>
              <a:gs pos="100000">
                <a:srgbClr val="1953E9"/>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5" name="Picture Placeholder 4">
            <a:extLst>
              <a:ext uri="{FF2B5EF4-FFF2-40B4-BE49-F238E27FC236}">
                <a16:creationId xmlns:a16="http://schemas.microsoft.com/office/drawing/2014/main" id="{FFA08501-2B16-4B4A-97C7-437B78C90F48}"/>
              </a:ext>
            </a:extLst>
          </p:cNvPr>
          <p:cNvSpPr>
            <a:spLocks noGrp="1"/>
          </p:cNvSpPr>
          <p:nvPr>
            <p:ph type="pic" sz="quarter" idx="11"/>
          </p:nvPr>
        </p:nvSpPr>
        <p:spPr>
          <a:xfrm>
            <a:off x="0" y="0"/>
            <a:ext cx="6935306" cy="6832600"/>
          </a:xfrm>
          <a:custGeom>
            <a:avLst/>
            <a:gdLst>
              <a:gd name="connsiteX0" fmla="*/ 0 w 6935306"/>
              <a:gd name="connsiteY0" fmla="*/ 0 h 6832600"/>
              <a:gd name="connsiteX1" fmla="*/ 6935306 w 6935306"/>
              <a:gd name="connsiteY1" fmla="*/ 0 h 6832600"/>
              <a:gd name="connsiteX2" fmla="*/ 6935306 w 6935306"/>
              <a:gd name="connsiteY2" fmla="*/ 6349765 h 6832600"/>
              <a:gd name="connsiteX3" fmla="*/ 6452471 w 6935306"/>
              <a:gd name="connsiteY3" fmla="*/ 6832600 h 6832600"/>
              <a:gd name="connsiteX4" fmla="*/ 0 w 6935306"/>
              <a:gd name="connsiteY4" fmla="*/ 6832600 h 6832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35306" h="6832600">
                <a:moveTo>
                  <a:pt x="0" y="0"/>
                </a:moveTo>
                <a:lnTo>
                  <a:pt x="6935306" y="0"/>
                </a:lnTo>
                <a:lnTo>
                  <a:pt x="6935306" y="6349765"/>
                </a:lnTo>
                <a:cubicBezTo>
                  <a:pt x="6935306" y="6616427"/>
                  <a:pt x="6719133" y="6832600"/>
                  <a:pt x="6452471" y="6832600"/>
                </a:cubicBezTo>
                <a:lnTo>
                  <a:pt x="0" y="6832600"/>
                </a:lnTo>
                <a:close/>
              </a:path>
            </a:pathLst>
          </a:custGeom>
          <a:pattFill prst="pct5">
            <a:fgClr>
              <a:schemeClr val="accent1"/>
            </a:fgClr>
            <a:bgClr>
              <a:schemeClr val="bg1"/>
            </a:bgClr>
          </a:pattFill>
        </p:spPr>
        <p:txBody>
          <a:bodyPr wrap="square">
            <a:noAutofit/>
          </a:bodyPr>
          <a:lstStyle>
            <a:lvl1pPr>
              <a:defRPr/>
            </a:lvl1pPr>
          </a:lstStyle>
          <a:p>
            <a:endParaRPr lang="en-ID"/>
          </a:p>
        </p:txBody>
      </p:sp>
    </p:spTree>
    <p:extLst>
      <p:ext uri="{BB962C8B-B14F-4D97-AF65-F5344CB8AC3E}">
        <p14:creationId xmlns:p14="http://schemas.microsoft.com/office/powerpoint/2010/main" val="1724670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7F7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39088673"/>
      </p:ext>
    </p:extLst>
  </p:cSld>
  <p:clrMap bg1="lt1" tx1="dk1" bg2="lt2" tx2="dk2" accent1="accent1" accent2="accent2" accent3="accent3" accent4="accent4" accent5="accent5" accent6="accent6" hlink="hlink" folHlink="folHlink"/>
  <p:sldLayoutIdLst>
    <p:sldLayoutId id="2147483723" r:id="rId1"/>
    <p:sldLayoutId id="2147483673" r:id="rId2"/>
    <p:sldLayoutId id="2147483692" r:id="rId3"/>
    <p:sldLayoutId id="2147483695" r:id="rId4"/>
    <p:sldLayoutId id="2147483694" r:id="rId5"/>
    <p:sldLayoutId id="2147483697" r:id="rId6"/>
    <p:sldLayoutId id="2147483696" r:id="rId7"/>
    <p:sldLayoutId id="2147483702" r:id="rId8"/>
    <p:sldLayoutId id="2147483698" r:id="rId9"/>
    <p:sldLayoutId id="2147483700" r:id="rId10"/>
    <p:sldLayoutId id="2147483701" r:id="rId11"/>
    <p:sldLayoutId id="2147483704" r:id="rId12"/>
    <p:sldLayoutId id="2147483705" r:id="rId13"/>
    <p:sldLayoutId id="2147483721" r:id="rId14"/>
    <p:sldLayoutId id="2147483722" r:id="rId15"/>
    <p:sldLayoutId id="2147483718" r:id="rId16"/>
    <p:sldLayoutId id="2147483720" r:id="rId17"/>
    <p:sldLayoutId id="2147483724" r:id="rId18"/>
  </p:sldLayoutIdLst>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3.xml"/><Relationship Id="rId5" Type="http://schemas.openxmlformats.org/officeDocument/2006/relationships/image" Target="../media/image12.sv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2.svg"/><Relationship Id="rId7" Type="http://schemas.openxmlformats.org/officeDocument/2006/relationships/image" Target="../media/image8.svg"/><Relationship Id="rId2" Type="http://schemas.openxmlformats.org/officeDocument/2006/relationships/image" Target="../media/image11.png"/><Relationship Id="rId1" Type="http://schemas.openxmlformats.org/officeDocument/2006/relationships/slideLayout" Target="../slideLayouts/slideLayout10.xml"/><Relationship Id="rId6" Type="http://schemas.openxmlformats.org/officeDocument/2006/relationships/image" Target="../media/image7.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10.svg"/></Relationships>
</file>

<file path=ppt/slides/_rels/slide1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8.svg"/><Relationship Id="rId3" Type="http://schemas.openxmlformats.org/officeDocument/2006/relationships/image" Target="../media/image14.svg"/><Relationship Id="rId7" Type="http://schemas.openxmlformats.org/officeDocument/2006/relationships/image" Target="../media/image16.svg"/><Relationship Id="rId12"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Layout" Target="../slideLayouts/slideLayout12.xml"/><Relationship Id="rId6" Type="http://schemas.openxmlformats.org/officeDocument/2006/relationships/image" Target="../media/image15.png"/><Relationship Id="rId11" Type="http://schemas.openxmlformats.org/officeDocument/2006/relationships/image" Target="../media/image4.svg"/><Relationship Id="rId5" Type="http://schemas.openxmlformats.org/officeDocument/2006/relationships/image" Target="../media/image12.svg"/><Relationship Id="rId15" Type="http://schemas.openxmlformats.org/officeDocument/2006/relationships/image" Target="../media/image10.svg"/><Relationship Id="rId10" Type="http://schemas.openxmlformats.org/officeDocument/2006/relationships/image" Target="../media/image3.png"/><Relationship Id="rId4" Type="http://schemas.openxmlformats.org/officeDocument/2006/relationships/image" Target="../media/image11.png"/><Relationship Id="rId9" Type="http://schemas.openxmlformats.org/officeDocument/2006/relationships/image" Target="../media/image18.svg"/><Relationship Id="rId1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2.svg"/><Relationship Id="rId7" Type="http://schemas.openxmlformats.org/officeDocument/2006/relationships/image" Target="../media/image18.svg"/><Relationship Id="rId2"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4.svg"/></Relationships>
</file>

<file path=ppt/slides/_rels/slide1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4.xml"/><Relationship Id="rId5" Type="http://schemas.openxmlformats.org/officeDocument/2006/relationships/image" Target="../media/image8.sv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4.xml"/><Relationship Id="rId5" Type="http://schemas.openxmlformats.org/officeDocument/2006/relationships/image" Target="../media/image12.sv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image" Target="../media/image19.png"/><Relationship Id="rId1" Type="http://schemas.openxmlformats.org/officeDocument/2006/relationships/slideLayout" Target="../slideLayouts/slideLayout16.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4.svg"/></Relationships>
</file>

<file path=ppt/slides/_rels/slide24.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image" Target="../media/image20.png"/><Relationship Id="rId1" Type="http://schemas.openxmlformats.org/officeDocument/2006/relationships/slideLayout" Target="../slideLayouts/slideLayout17.xml"/><Relationship Id="rId6" Type="http://schemas.openxmlformats.org/officeDocument/2006/relationships/image" Target="../media/image21.svg"/><Relationship Id="rId5" Type="http://schemas.openxmlformats.org/officeDocument/2006/relationships/image" Target="../media/image5.png"/><Relationship Id="rId4" Type="http://schemas.openxmlformats.org/officeDocument/2006/relationships/image" Target="../media/image4.svg"/></Relationships>
</file>

<file path=ppt/slides/_rels/slide2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6.sv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sv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10.sv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xml"/><Relationship Id="rId5" Type="http://schemas.openxmlformats.org/officeDocument/2006/relationships/image" Target="../media/image12.sv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418CE858-2B26-4BF1-B2E3-11F696A1D933}"/>
              </a:ext>
            </a:extLst>
          </p:cNvPr>
          <p:cNvSpPr>
            <a:spLocks noGrp="1"/>
          </p:cNvSpPr>
          <p:nvPr>
            <p:ph type="pic" sz="quarter" idx="10"/>
          </p:nvPr>
        </p:nvSpPr>
        <p:spPr/>
      </p:sp>
      <p:sp>
        <p:nvSpPr>
          <p:cNvPr id="12" name="Rectangle 11">
            <a:extLst>
              <a:ext uri="{FF2B5EF4-FFF2-40B4-BE49-F238E27FC236}">
                <a16:creationId xmlns:a16="http://schemas.microsoft.com/office/drawing/2014/main" id="{8956E8B5-7CA3-4D7D-A420-B898E99871E9}"/>
              </a:ext>
            </a:extLst>
          </p:cNvPr>
          <p:cNvSpPr/>
          <p:nvPr/>
        </p:nvSpPr>
        <p:spPr>
          <a:xfrm>
            <a:off x="0" y="0"/>
            <a:ext cx="18288000" cy="10287000"/>
          </a:xfrm>
          <a:prstGeom prst="rect">
            <a:avLst/>
          </a:prstGeom>
          <a:solidFill>
            <a:srgbClr val="1A73E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830AA2BD-DCDE-402D-B8C6-A8F1ADF68447}"/>
              </a:ext>
            </a:extLst>
          </p:cNvPr>
          <p:cNvSpPr/>
          <p:nvPr/>
        </p:nvSpPr>
        <p:spPr>
          <a:xfrm rot="5400000">
            <a:off x="14837909" y="3993470"/>
            <a:ext cx="4600119" cy="2300060"/>
          </a:xfrm>
          <a:custGeom>
            <a:avLst/>
            <a:gdLst>
              <a:gd name="connsiteX0" fmla="*/ 0 w 4343400"/>
              <a:gd name="connsiteY0" fmla="*/ 0 h 2171700"/>
              <a:gd name="connsiteX1" fmla="*/ 4343400 w 4343400"/>
              <a:gd name="connsiteY1" fmla="*/ 0 h 2171700"/>
              <a:gd name="connsiteX2" fmla="*/ 2171700 w 4343400"/>
              <a:gd name="connsiteY2" fmla="*/ 2171700 h 2171700"/>
              <a:gd name="connsiteX3" fmla="*/ 0 w 4343400"/>
              <a:gd name="connsiteY3" fmla="*/ 0 h 2171700"/>
            </a:gdLst>
            <a:ahLst/>
            <a:cxnLst>
              <a:cxn ang="0">
                <a:pos x="connsiteX0" y="connsiteY0"/>
              </a:cxn>
              <a:cxn ang="0">
                <a:pos x="connsiteX1" y="connsiteY1"/>
              </a:cxn>
              <a:cxn ang="0">
                <a:pos x="connsiteX2" y="connsiteY2"/>
              </a:cxn>
              <a:cxn ang="0">
                <a:pos x="connsiteX3" y="connsiteY3"/>
              </a:cxn>
            </a:cxnLst>
            <a:rect l="l" t="t" r="r" b="b"/>
            <a:pathLst>
              <a:path w="4343400" h="2171700">
                <a:moveTo>
                  <a:pt x="0" y="0"/>
                </a:moveTo>
                <a:lnTo>
                  <a:pt x="4343400" y="0"/>
                </a:lnTo>
                <a:cubicBezTo>
                  <a:pt x="4343400" y="1199397"/>
                  <a:pt x="3371097" y="2171700"/>
                  <a:pt x="2171700" y="2171700"/>
                </a:cubicBezTo>
                <a:cubicBezTo>
                  <a:pt x="972303" y="2171700"/>
                  <a:pt x="0" y="1199397"/>
                  <a:pt x="0" y="0"/>
                </a:cubicBezTo>
                <a:close/>
              </a:path>
            </a:pathLst>
          </a:custGeom>
          <a:gradFill>
            <a:gsLst>
              <a:gs pos="0">
                <a:srgbClr val="1953E9">
                  <a:alpha val="7000"/>
                </a:srgbClr>
              </a:gs>
              <a:gs pos="100000">
                <a:srgbClr val="1953E9"/>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6" name="Freeform: Shape 15">
            <a:extLst>
              <a:ext uri="{FF2B5EF4-FFF2-40B4-BE49-F238E27FC236}">
                <a16:creationId xmlns:a16="http://schemas.microsoft.com/office/drawing/2014/main" id="{D22FD51F-6D10-41D5-8190-37EB21F86162}"/>
              </a:ext>
            </a:extLst>
          </p:cNvPr>
          <p:cNvSpPr/>
          <p:nvPr/>
        </p:nvSpPr>
        <p:spPr>
          <a:xfrm rot="16200000">
            <a:off x="-1150030" y="3993472"/>
            <a:ext cx="4600119" cy="2300060"/>
          </a:xfrm>
          <a:custGeom>
            <a:avLst/>
            <a:gdLst>
              <a:gd name="connsiteX0" fmla="*/ 0 w 4343400"/>
              <a:gd name="connsiteY0" fmla="*/ 0 h 2171700"/>
              <a:gd name="connsiteX1" fmla="*/ 4343400 w 4343400"/>
              <a:gd name="connsiteY1" fmla="*/ 0 h 2171700"/>
              <a:gd name="connsiteX2" fmla="*/ 2171700 w 4343400"/>
              <a:gd name="connsiteY2" fmla="*/ 2171700 h 2171700"/>
              <a:gd name="connsiteX3" fmla="*/ 0 w 4343400"/>
              <a:gd name="connsiteY3" fmla="*/ 0 h 2171700"/>
            </a:gdLst>
            <a:ahLst/>
            <a:cxnLst>
              <a:cxn ang="0">
                <a:pos x="connsiteX0" y="connsiteY0"/>
              </a:cxn>
              <a:cxn ang="0">
                <a:pos x="connsiteX1" y="connsiteY1"/>
              </a:cxn>
              <a:cxn ang="0">
                <a:pos x="connsiteX2" y="connsiteY2"/>
              </a:cxn>
              <a:cxn ang="0">
                <a:pos x="connsiteX3" y="connsiteY3"/>
              </a:cxn>
            </a:cxnLst>
            <a:rect l="l" t="t" r="r" b="b"/>
            <a:pathLst>
              <a:path w="4343400" h="2171700">
                <a:moveTo>
                  <a:pt x="0" y="0"/>
                </a:moveTo>
                <a:lnTo>
                  <a:pt x="4343400" y="0"/>
                </a:lnTo>
                <a:cubicBezTo>
                  <a:pt x="4343400" y="1199397"/>
                  <a:pt x="3371097" y="2171700"/>
                  <a:pt x="2171700" y="2171700"/>
                </a:cubicBezTo>
                <a:cubicBezTo>
                  <a:pt x="972303" y="2171700"/>
                  <a:pt x="0" y="1199397"/>
                  <a:pt x="0" y="0"/>
                </a:cubicBezTo>
                <a:close/>
              </a:path>
            </a:pathLst>
          </a:custGeom>
          <a:gradFill>
            <a:gsLst>
              <a:gs pos="0">
                <a:srgbClr val="1953E9">
                  <a:alpha val="7000"/>
                </a:srgbClr>
              </a:gs>
              <a:gs pos="100000">
                <a:srgbClr val="1953E9"/>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Rectangle: Rounded Corners 16">
            <a:extLst>
              <a:ext uri="{FF2B5EF4-FFF2-40B4-BE49-F238E27FC236}">
                <a16:creationId xmlns:a16="http://schemas.microsoft.com/office/drawing/2014/main" id="{3109F524-CFA1-4DD2-A5F8-0B6B291A5DF3}"/>
              </a:ext>
            </a:extLst>
          </p:cNvPr>
          <p:cNvSpPr/>
          <p:nvPr/>
        </p:nvSpPr>
        <p:spPr>
          <a:xfrm>
            <a:off x="1258120" y="457371"/>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pic>
        <p:nvPicPr>
          <p:cNvPr id="18" name="Graphic 17" descr="Receiver with solid fill">
            <a:extLst>
              <a:ext uri="{FF2B5EF4-FFF2-40B4-BE49-F238E27FC236}">
                <a16:creationId xmlns:a16="http://schemas.microsoft.com/office/drawing/2014/main" id="{89F21F95-2AB1-49C5-B2FD-2BD41C7CE3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12655053" y="616319"/>
            <a:ext cx="285686" cy="285686"/>
          </a:xfrm>
          <a:prstGeom prst="rect">
            <a:avLst/>
          </a:prstGeom>
        </p:spPr>
      </p:pic>
      <p:sp>
        <p:nvSpPr>
          <p:cNvPr id="19" name="TextBox 18">
            <a:extLst>
              <a:ext uri="{FF2B5EF4-FFF2-40B4-BE49-F238E27FC236}">
                <a16:creationId xmlns:a16="http://schemas.microsoft.com/office/drawing/2014/main" id="{BE39AB33-C290-45F9-8224-352912EA3707}"/>
              </a:ext>
            </a:extLst>
          </p:cNvPr>
          <p:cNvSpPr txBox="1"/>
          <p:nvPr/>
        </p:nvSpPr>
        <p:spPr>
          <a:xfrm>
            <a:off x="15220452" y="590589"/>
            <a:ext cx="1809428" cy="338554"/>
          </a:xfrm>
          <a:prstGeom prst="rect">
            <a:avLst/>
          </a:prstGeom>
          <a:noFill/>
        </p:spPr>
        <p:txBody>
          <a:bodyPr wrap="square" rtlCol="0">
            <a:spAutoFit/>
          </a:bodyPr>
          <a:lstStyle/>
          <a:p>
            <a:r>
              <a:rPr lang="en-US" sz="1600">
                <a:solidFill>
                  <a:schemeClr val="bg1"/>
                </a:solidFill>
                <a:latin typeface="Rubik SemiBold" pitchFamily="2" charset="-79"/>
                <a:ea typeface="Roboto Black" panose="02000000000000000000" pitchFamily="2" charset="0"/>
                <a:cs typeface="Rubik SemiBold" pitchFamily="2" charset="-79"/>
              </a:rPr>
              <a:t>+012 3456 7890</a:t>
            </a:r>
            <a:endParaRPr lang="id-ID" sz="1600" dirty="0">
              <a:solidFill>
                <a:schemeClr val="bg1"/>
              </a:solidFill>
              <a:latin typeface="Rubik SemiBold" pitchFamily="2" charset="-79"/>
              <a:ea typeface="Roboto Black" panose="02000000000000000000" pitchFamily="2" charset="0"/>
              <a:cs typeface="Rubik SemiBold" pitchFamily="2" charset="-79"/>
            </a:endParaRPr>
          </a:p>
        </p:txBody>
      </p:sp>
      <p:sp>
        <p:nvSpPr>
          <p:cNvPr id="20" name="TextBox 19">
            <a:extLst>
              <a:ext uri="{FF2B5EF4-FFF2-40B4-BE49-F238E27FC236}">
                <a16:creationId xmlns:a16="http://schemas.microsoft.com/office/drawing/2014/main" id="{D6567FF7-0BD1-4511-9472-E3BFAB32409D}"/>
              </a:ext>
            </a:extLst>
          </p:cNvPr>
          <p:cNvSpPr txBox="1"/>
          <p:nvPr/>
        </p:nvSpPr>
        <p:spPr>
          <a:xfrm>
            <a:off x="12930667" y="590590"/>
            <a:ext cx="2082396" cy="338554"/>
          </a:xfrm>
          <a:prstGeom prst="rect">
            <a:avLst/>
          </a:prstGeom>
          <a:noFill/>
        </p:spPr>
        <p:txBody>
          <a:bodyPr wrap="square" rtlCol="0">
            <a:spAutoFit/>
          </a:bodyPr>
          <a:lstStyle/>
          <a:p>
            <a:r>
              <a:rPr lang="en-US" sz="1600">
                <a:solidFill>
                  <a:schemeClr val="bg1"/>
                </a:solidFill>
                <a:latin typeface="Rubik SemiBold" pitchFamily="2" charset="-79"/>
                <a:ea typeface="Roboto Black" panose="02000000000000000000" pitchFamily="2" charset="0"/>
                <a:cs typeface="Rubik SemiBold" pitchFamily="2" charset="-79"/>
              </a:rPr>
              <a:t>Call For Business</a:t>
            </a:r>
            <a:endParaRPr lang="id-ID" sz="1600" dirty="0">
              <a:solidFill>
                <a:schemeClr val="bg1"/>
              </a:solidFill>
              <a:latin typeface="Rubik SemiBold" pitchFamily="2" charset="-79"/>
              <a:ea typeface="Roboto Black" panose="02000000000000000000" pitchFamily="2" charset="0"/>
              <a:cs typeface="Rubik SemiBold" pitchFamily="2" charset="-79"/>
            </a:endParaRPr>
          </a:p>
        </p:txBody>
      </p:sp>
      <p:sp>
        <p:nvSpPr>
          <p:cNvPr id="21" name="TextBox 20">
            <a:extLst>
              <a:ext uri="{FF2B5EF4-FFF2-40B4-BE49-F238E27FC236}">
                <a16:creationId xmlns:a16="http://schemas.microsoft.com/office/drawing/2014/main" id="{7A6FB21D-56AA-4551-BEA8-C4A263F2E6FB}"/>
              </a:ext>
            </a:extLst>
          </p:cNvPr>
          <p:cNvSpPr txBox="1"/>
          <p:nvPr/>
        </p:nvSpPr>
        <p:spPr>
          <a:xfrm>
            <a:off x="1258120" y="9297114"/>
            <a:ext cx="2327634" cy="369332"/>
          </a:xfrm>
          <a:prstGeom prst="rect">
            <a:avLst/>
          </a:prstGeom>
          <a:noFill/>
        </p:spPr>
        <p:txBody>
          <a:bodyPr wrap="square" rtlCol="0">
            <a:spAutoFit/>
          </a:bodyPr>
          <a:lstStyle/>
          <a:p>
            <a:r>
              <a:rPr lang="en-US">
                <a:solidFill>
                  <a:schemeClr val="bg1"/>
                </a:solidFill>
                <a:latin typeface="Rubik SemiBold" pitchFamily="2" charset="-79"/>
                <a:ea typeface="Roboto Black" panose="02000000000000000000" pitchFamily="2" charset="0"/>
                <a:cs typeface="Rubik SemiBold" pitchFamily="2" charset="-79"/>
              </a:rPr>
              <a:t>Business Strategy</a:t>
            </a:r>
            <a:endParaRPr lang="id-ID" dirty="0">
              <a:solidFill>
                <a:schemeClr val="bg1"/>
              </a:solidFill>
              <a:latin typeface="Rubik SemiBold" pitchFamily="2" charset="-79"/>
              <a:ea typeface="Roboto Black" panose="02000000000000000000" pitchFamily="2" charset="0"/>
              <a:cs typeface="Rubik SemiBold" pitchFamily="2" charset="-79"/>
            </a:endParaRPr>
          </a:p>
        </p:txBody>
      </p:sp>
      <p:sp>
        <p:nvSpPr>
          <p:cNvPr id="22" name="TextBox 21">
            <a:extLst>
              <a:ext uri="{FF2B5EF4-FFF2-40B4-BE49-F238E27FC236}">
                <a16:creationId xmlns:a16="http://schemas.microsoft.com/office/drawing/2014/main" id="{7CA21732-3EA2-4381-8797-A9399462A8B2}"/>
              </a:ext>
            </a:extLst>
          </p:cNvPr>
          <p:cNvSpPr txBox="1"/>
          <p:nvPr/>
        </p:nvSpPr>
        <p:spPr>
          <a:xfrm>
            <a:off x="15176909" y="9297117"/>
            <a:ext cx="2022519" cy="369332"/>
          </a:xfrm>
          <a:prstGeom prst="rect">
            <a:avLst/>
          </a:prstGeom>
          <a:noFill/>
        </p:spPr>
        <p:txBody>
          <a:bodyPr wrap="square" rtlCol="0">
            <a:spAutoFit/>
          </a:bodyPr>
          <a:lstStyle/>
          <a:p>
            <a:r>
              <a:rPr lang="en-US">
                <a:solidFill>
                  <a:schemeClr val="bg1"/>
                </a:solidFill>
                <a:latin typeface="Rubik SemiBold" pitchFamily="2" charset="-79"/>
                <a:ea typeface="Roboto Black" panose="02000000000000000000" pitchFamily="2" charset="0"/>
                <a:cs typeface="Rubik SemiBold" pitchFamily="2" charset="-79"/>
              </a:rPr>
              <a:t>CopyRight 2023</a:t>
            </a:r>
            <a:endParaRPr lang="id-ID" dirty="0">
              <a:solidFill>
                <a:schemeClr val="bg1"/>
              </a:solidFill>
              <a:latin typeface="Rubik SemiBold" pitchFamily="2" charset="-79"/>
              <a:ea typeface="Roboto Black" panose="02000000000000000000" pitchFamily="2" charset="0"/>
              <a:cs typeface="Rubik SemiBold" pitchFamily="2" charset="-79"/>
            </a:endParaRPr>
          </a:p>
        </p:txBody>
      </p:sp>
      <p:cxnSp>
        <p:nvCxnSpPr>
          <p:cNvPr id="23" name="Straight Connector 22">
            <a:extLst>
              <a:ext uri="{FF2B5EF4-FFF2-40B4-BE49-F238E27FC236}">
                <a16:creationId xmlns:a16="http://schemas.microsoft.com/office/drawing/2014/main" id="{2B5D60E9-9D7B-4629-9575-D63B86D8EADF}"/>
              </a:ext>
            </a:extLst>
          </p:cNvPr>
          <p:cNvCxnSpPr>
            <a:cxnSpLocks/>
          </p:cNvCxnSpPr>
          <p:nvPr/>
        </p:nvCxnSpPr>
        <p:spPr>
          <a:xfrm>
            <a:off x="14650087" y="9495422"/>
            <a:ext cx="38778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89501989-C599-42EE-B80E-B54CD6C25950}"/>
              </a:ext>
            </a:extLst>
          </p:cNvPr>
          <p:cNvSpPr/>
          <p:nvPr/>
        </p:nvSpPr>
        <p:spPr>
          <a:xfrm>
            <a:off x="5099148" y="1287351"/>
            <a:ext cx="7712298" cy="7712298"/>
          </a:xfrm>
          <a:prstGeom prst="ellipse">
            <a:avLst/>
          </a:prstGeom>
          <a:gradFill flip="none" rotWithShape="1">
            <a:gsLst>
              <a:gs pos="0">
                <a:srgbClr val="1953E9">
                  <a:alpha val="0"/>
                </a:srgbClr>
              </a:gs>
              <a:gs pos="100000">
                <a:srgbClr val="1953E9">
                  <a:alpha val="7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32139E89-BDB7-4195-94D7-50ADF8A3B32B}"/>
              </a:ext>
            </a:extLst>
          </p:cNvPr>
          <p:cNvSpPr txBox="1"/>
          <p:nvPr/>
        </p:nvSpPr>
        <p:spPr>
          <a:xfrm>
            <a:off x="4083461" y="3263821"/>
            <a:ext cx="10121079" cy="3154710"/>
          </a:xfrm>
          <a:prstGeom prst="rect">
            <a:avLst/>
          </a:prstGeom>
          <a:noFill/>
          <a:effectLst/>
        </p:spPr>
        <p:txBody>
          <a:bodyPr wrap="square" rtlCol="0">
            <a:spAutoFit/>
          </a:bodyPr>
          <a:lstStyle/>
          <a:p>
            <a:pPr algn="ctr"/>
            <a:r>
              <a:rPr lang="en-US" sz="19900">
                <a:solidFill>
                  <a:schemeClr val="bg1"/>
                </a:solidFill>
                <a:latin typeface="Rubik ExtraBold" pitchFamily="2" charset="-79"/>
                <a:ea typeface="Roboto Black" panose="02000000000000000000" pitchFamily="2" charset="0"/>
                <a:cs typeface="Rubik ExtraBold" pitchFamily="2" charset="-79"/>
              </a:rPr>
              <a:t>Feinay</a:t>
            </a:r>
            <a:endParaRPr lang="en-ID" sz="19900">
              <a:solidFill>
                <a:schemeClr val="bg1"/>
              </a:solidFill>
              <a:latin typeface="Rubik ExtraBold" pitchFamily="2" charset="-79"/>
              <a:ea typeface="Roboto Black" panose="02000000000000000000" pitchFamily="2" charset="0"/>
              <a:cs typeface="Rubik ExtraBold" pitchFamily="2" charset="-79"/>
            </a:endParaRPr>
          </a:p>
        </p:txBody>
      </p:sp>
      <p:sp>
        <p:nvSpPr>
          <p:cNvPr id="14" name="TextBox 13">
            <a:extLst>
              <a:ext uri="{FF2B5EF4-FFF2-40B4-BE49-F238E27FC236}">
                <a16:creationId xmlns:a16="http://schemas.microsoft.com/office/drawing/2014/main" id="{F47B292A-E506-40BD-A850-4D2BB96CAEB0}"/>
              </a:ext>
            </a:extLst>
          </p:cNvPr>
          <p:cNvSpPr txBox="1"/>
          <p:nvPr/>
        </p:nvSpPr>
        <p:spPr>
          <a:xfrm>
            <a:off x="4904685" y="6156921"/>
            <a:ext cx="7015062" cy="615553"/>
          </a:xfrm>
          <a:prstGeom prst="rect">
            <a:avLst/>
          </a:prstGeom>
          <a:noFill/>
          <a:effectLst/>
        </p:spPr>
        <p:txBody>
          <a:bodyPr wrap="none" rtlCol="0">
            <a:spAutoFit/>
          </a:bodyPr>
          <a:lstStyle/>
          <a:p>
            <a:r>
              <a:rPr lang="en-US" sz="3400">
                <a:solidFill>
                  <a:schemeClr val="bg1"/>
                </a:solidFill>
                <a:latin typeface="Rubik SemiBold" pitchFamily="2" charset="-79"/>
                <a:ea typeface="Open Sans SemiBold" pitchFamily="2" charset="0"/>
                <a:cs typeface="Rubik SemiBold" pitchFamily="2" charset="-79"/>
              </a:rPr>
              <a:t>Business Strategy Presentation</a:t>
            </a:r>
            <a:endParaRPr lang="en-ID" sz="3400">
              <a:solidFill>
                <a:schemeClr val="bg1"/>
              </a:solidFill>
              <a:latin typeface="Rubik SemiBold" pitchFamily="2" charset="-79"/>
              <a:ea typeface="Open Sans SemiBold" pitchFamily="2" charset="0"/>
              <a:cs typeface="Rubik SemiBold" pitchFamily="2" charset="-79"/>
            </a:endParaRPr>
          </a:p>
        </p:txBody>
      </p:sp>
    </p:spTree>
    <p:extLst>
      <p:ext uri="{BB962C8B-B14F-4D97-AF65-F5344CB8AC3E}">
        <p14:creationId xmlns:p14="http://schemas.microsoft.com/office/powerpoint/2010/main" val="552910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AC5C718-3ADB-405A-9E09-B528FF2EA93F}"/>
              </a:ext>
            </a:extLst>
          </p:cNvPr>
          <p:cNvSpPr>
            <a:spLocks noGrp="1"/>
          </p:cNvSpPr>
          <p:nvPr>
            <p:ph type="pic" sz="quarter" idx="10"/>
          </p:nvPr>
        </p:nvSpPr>
        <p:spPr/>
      </p:sp>
      <p:sp>
        <p:nvSpPr>
          <p:cNvPr id="24" name="Rectangle: Rounded Corners 23">
            <a:extLst>
              <a:ext uri="{FF2B5EF4-FFF2-40B4-BE49-F238E27FC236}">
                <a16:creationId xmlns:a16="http://schemas.microsoft.com/office/drawing/2014/main" id="{7343203F-C7BF-44EE-A8E3-0868F97C6B35}"/>
              </a:ext>
            </a:extLst>
          </p:cNvPr>
          <p:cNvSpPr/>
          <p:nvPr/>
        </p:nvSpPr>
        <p:spPr>
          <a:xfrm>
            <a:off x="937330" y="6323527"/>
            <a:ext cx="12353667" cy="2858573"/>
          </a:xfrm>
          <a:prstGeom prst="roundRect">
            <a:avLst>
              <a:gd name="adj" fmla="val 15134"/>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25" name="Graphic 24" descr="Receiver with solid fill">
            <a:extLst>
              <a:ext uri="{FF2B5EF4-FFF2-40B4-BE49-F238E27FC236}">
                <a16:creationId xmlns:a16="http://schemas.microsoft.com/office/drawing/2014/main" id="{6DE76893-4807-40A0-B8FD-D8FBC99EC52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4353552" y="774100"/>
            <a:ext cx="285686" cy="285686"/>
          </a:xfrm>
          <a:prstGeom prst="rect">
            <a:avLst/>
          </a:prstGeom>
        </p:spPr>
      </p:pic>
      <p:sp>
        <p:nvSpPr>
          <p:cNvPr id="26" name="TextBox 25">
            <a:extLst>
              <a:ext uri="{FF2B5EF4-FFF2-40B4-BE49-F238E27FC236}">
                <a16:creationId xmlns:a16="http://schemas.microsoft.com/office/drawing/2014/main" id="{19AE7177-DD09-4939-91FF-5BAFD3B611FF}"/>
              </a:ext>
            </a:extLst>
          </p:cNvPr>
          <p:cNvSpPr txBox="1"/>
          <p:nvPr/>
        </p:nvSpPr>
        <p:spPr>
          <a:xfrm>
            <a:off x="6918951"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27" name="TextBox 26">
            <a:extLst>
              <a:ext uri="{FF2B5EF4-FFF2-40B4-BE49-F238E27FC236}">
                <a16:creationId xmlns:a16="http://schemas.microsoft.com/office/drawing/2014/main" id="{DEE9605F-4977-44C4-B773-924C471F1A0F}"/>
              </a:ext>
            </a:extLst>
          </p:cNvPr>
          <p:cNvSpPr txBox="1"/>
          <p:nvPr/>
        </p:nvSpPr>
        <p:spPr>
          <a:xfrm>
            <a:off x="4629166"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28" name="Rectangle: Rounded Corners 27">
            <a:extLst>
              <a:ext uri="{FF2B5EF4-FFF2-40B4-BE49-F238E27FC236}">
                <a16:creationId xmlns:a16="http://schemas.microsoft.com/office/drawing/2014/main" id="{F930B8A0-573B-476D-B6E5-02BFA3CAF605}"/>
              </a:ext>
            </a:extLst>
          </p:cNvPr>
          <p:cNvSpPr/>
          <p:nvPr/>
        </p:nvSpPr>
        <p:spPr>
          <a:xfrm>
            <a:off x="117301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29" name="TextBox 28">
            <a:extLst>
              <a:ext uri="{FF2B5EF4-FFF2-40B4-BE49-F238E27FC236}">
                <a16:creationId xmlns:a16="http://schemas.microsoft.com/office/drawing/2014/main" id="{E36826C9-F14A-4625-B890-9F8B0E1EDDC9}"/>
              </a:ext>
            </a:extLst>
          </p:cNvPr>
          <p:cNvSpPr txBox="1"/>
          <p:nvPr/>
        </p:nvSpPr>
        <p:spPr>
          <a:xfrm>
            <a:off x="1174599" y="2731056"/>
            <a:ext cx="8484555" cy="2862322"/>
          </a:xfrm>
          <a:prstGeom prst="rect">
            <a:avLst/>
          </a:prstGeom>
          <a:noFill/>
          <a:effectLst/>
        </p:spPr>
        <p:txBody>
          <a:bodyPr wrap="square" rtlCol="0">
            <a:spAutoFit/>
          </a:bodyPr>
          <a:lstStyle/>
          <a:p>
            <a:r>
              <a:rPr lang="en-US" sz="6000">
                <a:solidFill>
                  <a:schemeClr val="tx1">
                    <a:lumMod val="85000"/>
                    <a:lumOff val="15000"/>
                  </a:schemeClr>
                </a:solidFill>
                <a:latin typeface="Rubik ExtraBold" pitchFamily="2" charset="-79"/>
                <a:ea typeface="Roboto Black" panose="02000000000000000000" pitchFamily="2" charset="0"/>
                <a:cs typeface="Rubik ExtraBold" pitchFamily="2" charset="-79"/>
              </a:rPr>
              <a:t>If your brand lacks sensuality</a:t>
            </a:r>
            <a:r>
              <a:rPr lang="en-US" sz="6000">
                <a:solidFill>
                  <a:srgbClr val="1953E9"/>
                </a:solidFill>
                <a:latin typeface="Rubik ExtraBold" pitchFamily="2" charset="-79"/>
                <a:ea typeface="Roboto Black" panose="02000000000000000000" pitchFamily="2" charset="0"/>
                <a:cs typeface="Rubik ExtraBold" pitchFamily="2" charset="-79"/>
              </a:rPr>
              <a:t>, it has got no power.</a:t>
            </a:r>
            <a:endParaRPr lang="en-ID" sz="6000">
              <a:solidFill>
                <a:srgbClr val="1953E9"/>
              </a:solidFill>
              <a:latin typeface="Rubik ExtraBold" pitchFamily="2" charset="-79"/>
              <a:ea typeface="Roboto Black" panose="02000000000000000000" pitchFamily="2" charset="0"/>
              <a:cs typeface="Rubik ExtraBold" pitchFamily="2" charset="-79"/>
            </a:endParaRPr>
          </a:p>
        </p:txBody>
      </p:sp>
      <p:sp>
        <p:nvSpPr>
          <p:cNvPr id="30" name="TextBox 29">
            <a:extLst>
              <a:ext uri="{FF2B5EF4-FFF2-40B4-BE49-F238E27FC236}">
                <a16:creationId xmlns:a16="http://schemas.microsoft.com/office/drawing/2014/main" id="{57A15D49-4226-44A5-A90C-B9D573D47A52}"/>
              </a:ext>
            </a:extLst>
          </p:cNvPr>
          <p:cNvSpPr txBox="1"/>
          <p:nvPr/>
        </p:nvSpPr>
        <p:spPr>
          <a:xfrm>
            <a:off x="1174600" y="203787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31" name="TextBox 30">
            <a:extLst>
              <a:ext uri="{FF2B5EF4-FFF2-40B4-BE49-F238E27FC236}">
                <a16:creationId xmlns:a16="http://schemas.microsoft.com/office/drawing/2014/main" id="{E407858F-19B9-485A-86DB-94B3551A6442}"/>
              </a:ext>
            </a:extLst>
          </p:cNvPr>
          <p:cNvSpPr txBox="1"/>
          <p:nvPr/>
        </p:nvSpPr>
        <p:spPr>
          <a:xfrm>
            <a:off x="2573177" y="7105842"/>
            <a:ext cx="3332964" cy="430887"/>
          </a:xfrm>
          <a:prstGeom prst="rect">
            <a:avLst/>
          </a:prstGeom>
          <a:noFill/>
          <a:effectLst/>
        </p:spPr>
        <p:txBody>
          <a:bodyPr wrap="non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Business Strategy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32" name="TextBox 31">
            <a:extLst>
              <a:ext uri="{FF2B5EF4-FFF2-40B4-BE49-F238E27FC236}">
                <a16:creationId xmlns:a16="http://schemas.microsoft.com/office/drawing/2014/main" id="{39C1DBA4-4951-4A2D-808D-088193400E30}"/>
              </a:ext>
            </a:extLst>
          </p:cNvPr>
          <p:cNvSpPr txBox="1"/>
          <p:nvPr/>
        </p:nvSpPr>
        <p:spPr>
          <a:xfrm>
            <a:off x="2573177" y="7601932"/>
            <a:ext cx="4345774" cy="790601"/>
          </a:xfrm>
          <a:prstGeom prst="rect">
            <a:avLst/>
          </a:prstGeom>
          <a:noFill/>
        </p:spPr>
        <p:txBody>
          <a:bodyPr wrap="square">
            <a:spAutoFit/>
          </a:bodyPr>
          <a:lstStyle/>
          <a:p>
            <a:pP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 consectetuer adipiscing elit. Maecenas </a:t>
            </a:r>
            <a:r>
              <a:rPr lang="en-ID" sz="1600" b="0" i="0">
                <a:solidFill>
                  <a:schemeClr val="tx1">
                    <a:lumMod val="65000"/>
                    <a:lumOff val="35000"/>
                  </a:schemeClr>
                </a:solidFill>
                <a:effectLst/>
                <a:latin typeface="Rubik" pitchFamily="2" charset="-79"/>
                <a:ea typeface="Open Sans Medium" pitchFamily="2" charset="0"/>
                <a:cs typeface="Rubik" pitchFamily="2" charset="-79"/>
              </a:rPr>
              <a:t>porttitor congue</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grpSp>
        <p:nvGrpSpPr>
          <p:cNvPr id="7" name="Group 6">
            <a:extLst>
              <a:ext uri="{FF2B5EF4-FFF2-40B4-BE49-F238E27FC236}">
                <a16:creationId xmlns:a16="http://schemas.microsoft.com/office/drawing/2014/main" id="{9F5E4B5F-A5AA-40FC-B587-6F34A32DC91F}"/>
              </a:ext>
            </a:extLst>
          </p:cNvPr>
          <p:cNvGrpSpPr/>
          <p:nvPr/>
        </p:nvGrpSpPr>
        <p:grpSpPr>
          <a:xfrm>
            <a:off x="1515792" y="7105842"/>
            <a:ext cx="894038" cy="790601"/>
            <a:chOff x="2095281" y="6592787"/>
            <a:chExt cx="1064613" cy="941440"/>
          </a:xfrm>
        </p:grpSpPr>
        <p:sp>
          <p:nvSpPr>
            <p:cNvPr id="33" name="Rectangle: Rounded Corners 32">
              <a:extLst>
                <a:ext uri="{FF2B5EF4-FFF2-40B4-BE49-F238E27FC236}">
                  <a16:creationId xmlns:a16="http://schemas.microsoft.com/office/drawing/2014/main" id="{D64356BB-8630-430B-94B9-E53843EE643C}"/>
                </a:ext>
              </a:extLst>
            </p:cNvPr>
            <p:cNvSpPr/>
            <p:nvPr/>
          </p:nvSpPr>
          <p:spPr>
            <a:xfrm>
              <a:off x="2095281" y="6592787"/>
              <a:ext cx="1064613" cy="941440"/>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34" name="Graphic 33" descr="Employee badge with solid fill">
              <a:extLst>
                <a:ext uri="{FF2B5EF4-FFF2-40B4-BE49-F238E27FC236}">
                  <a16:creationId xmlns:a16="http://schemas.microsoft.com/office/drawing/2014/main" id="{28B749C2-77CC-4479-B659-31CD1C477B0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4050" y="6699840"/>
              <a:ext cx="627076" cy="627076"/>
            </a:xfrm>
            <a:prstGeom prst="rect">
              <a:avLst/>
            </a:prstGeom>
          </p:spPr>
        </p:pic>
      </p:grpSp>
      <p:sp>
        <p:nvSpPr>
          <p:cNvPr id="41" name="TextBox 40">
            <a:extLst>
              <a:ext uri="{FF2B5EF4-FFF2-40B4-BE49-F238E27FC236}">
                <a16:creationId xmlns:a16="http://schemas.microsoft.com/office/drawing/2014/main" id="{1BF26773-41BB-42DE-AA03-E26059ADBE11}"/>
              </a:ext>
            </a:extLst>
          </p:cNvPr>
          <p:cNvSpPr txBox="1"/>
          <p:nvPr/>
        </p:nvSpPr>
        <p:spPr>
          <a:xfrm>
            <a:off x="8341356" y="7105842"/>
            <a:ext cx="3332964" cy="430887"/>
          </a:xfrm>
          <a:prstGeom prst="rect">
            <a:avLst/>
          </a:prstGeom>
          <a:noFill/>
          <a:effectLst/>
        </p:spPr>
        <p:txBody>
          <a:bodyPr wrap="non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Business Strategy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42" name="TextBox 41">
            <a:extLst>
              <a:ext uri="{FF2B5EF4-FFF2-40B4-BE49-F238E27FC236}">
                <a16:creationId xmlns:a16="http://schemas.microsoft.com/office/drawing/2014/main" id="{7E9B0ADB-8204-405B-AFF6-961BDA8CE013}"/>
              </a:ext>
            </a:extLst>
          </p:cNvPr>
          <p:cNvSpPr txBox="1"/>
          <p:nvPr/>
        </p:nvSpPr>
        <p:spPr>
          <a:xfrm>
            <a:off x="8341356" y="7601932"/>
            <a:ext cx="4345774" cy="790601"/>
          </a:xfrm>
          <a:prstGeom prst="rect">
            <a:avLst/>
          </a:prstGeom>
          <a:noFill/>
        </p:spPr>
        <p:txBody>
          <a:bodyPr wrap="square">
            <a:spAutoFit/>
          </a:bodyPr>
          <a:lstStyle/>
          <a:p>
            <a:pP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 consectetuer adipiscing elit. Maecenas </a:t>
            </a:r>
            <a:r>
              <a:rPr lang="en-ID" sz="1600" b="0" i="0">
                <a:solidFill>
                  <a:schemeClr val="tx1">
                    <a:lumMod val="65000"/>
                    <a:lumOff val="35000"/>
                  </a:schemeClr>
                </a:solidFill>
                <a:effectLst/>
                <a:latin typeface="Rubik" pitchFamily="2" charset="-79"/>
                <a:ea typeface="Open Sans Medium" pitchFamily="2" charset="0"/>
                <a:cs typeface="Rubik" pitchFamily="2" charset="-79"/>
              </a:rPr>
              <a:t>porttitor congue</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grpSp>
        <p:nvGrpSpPr>
          <p:cNvPr id="43" name="Group 42">
            <a:extLst>
              <a:ext uri="{FF2B5EF4-FFF2-40B4-BE49-F238E27FC236}">
                <a16:creationId xmlns:a16="http://schemas.microsoft.com/office/drawing/2014/main" id="{4E0437AE-130C-422C-ACF6-ABB348AD52E9}"/>
              </a:ext>
            </a:extLst>
          </p:cNvPr>
          <p:cNvGrpSpPr/>
          <p:nvPr/>
        </p:nvGrpSpPr>
        <p:grpSpPr>
          <a:xfrm>
            <a:off x="7283971" y="7105842"/>
            <a:ext cx="894038" cy="790601"/>
            <a:chOff x="2095281" y="6592787"/>
            <a:chExt cx="1064613" cy="941440"/>
          </a:xfrm>
        </p:grpSpPr>
        <p:sp>
          <p:nvSpPr>
            <p:cNvPr id="44" name="Rectangle: Rounded Corners 43">
              <a:extLst>
                <a:ext uri="{FF2B5EF4-FFF2-40B4-BE49-F238E27FC236}">
                  <a16:creationId xmlns:a16="http://schemas.microsoft.com/office/drawing/2014/main" id="{5BED46C1-6171-451B-8D68-A1CDEA89FCC4}"/>
                </a:ext>
              </a:extLst>
            </p:cNvPr>
            <p:cNvSpPr/>
            <p:nvPr/>
          </p:nvSpPr>
          <p:spPr>
            <a:xfrm>
              <a:off x="2095281" y="6592787"/>
              <a:ext cx="1064613" cy="941440"/>
            </a:xfrm>
            <a:prstGeom prst="roundRect">
              <a:avLst>
                <a:gd name="adj" fmla="val 22369"/>
              </a:avLst>
            </a:prstGeom>
            <a:solidFill>
              <a:srgbClr val="F59700"/>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45" name="Graphic 44" descr="Employee badge with solid fill">
              <a:extLst>
                <a:ext uri="{FF2B5EF4-FFF2-40B4-BE49-F238E27FC236}">
                  <a16:creationId xmlns:a16="http://schemas.microsoft.com/office/drawing/2014/main" id="{B0F1C8B8-107B-4168-A8E0-AA6D8D9A32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4050" y="6699840"/>
              <a:ext cx="627076" cy="627076"/>
            </a:xfrm>
            <a:prstGeom prst="rect">
              <a:avLst/>
            </a:prstGeom>
          </p:spPr>
        </p:pic>
      </p:grpSp>
    </p:spTree>
    <p:extLst>
      <p:ext uri="{BB962C8B-B14F-4D97-AF65-F5344CB8AC3E}">
        <p14:creationId xmlns:p14="http://schemas.microsoft.com/office/powerpoint/2010/main" val="8191254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1A17E78-F51F-4B80-968F-70C7C867F19C}"/>
              </a:ext>
            </a:extLst>
          </p:cNvPr>
          <p:cNvSpPr>
            <a:spLocks noGrp="1"/>
          </p:cNvSpPr>
          <p:nvPr>
            <p:ph type="pic" sz="quarter" idx="13"/>
          </p:nvPr>
        </p:nvSpPr>
        <p:spPr/>
      </p:sp>
      <p:sp>
        <p:nvSpPr>
          <p:cNvPr id="38" name="Rectangle: Rounded Corners 37">
            <a:extLst>
              <a:ext uri="{FF2B5EF4-FFF2-40B4-BE49-F238E27FC236}">
                <a16:creationId xmlns:a16="http://schemas.microsoft.com/office/drawing/2014/main" id="{D5CC3A54-3CE7-405B-8E15-EAC3DB6B43F9}"/>
              </a:ext>
            </a:extLst>
          </p:cNvPr>
          <p:cNvSpPr/>
          <p:nvPr/>
        </p:nvSpPr>
        <p:spPr>
          <a:xfrm>
            <a:off x="946714" y="6684135"/>
            <a:ext cx="3775835" cy="3026535"/>
          </a:xfrm>
          <a:prstGeom prst="roundRect">
            <a:avLst>
              <a:gd name="adj" fmla="val 11425"/>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39" name="TextBox 38">
            <a:extLst>
              <a:ext uri="{FF2B5EF4-FFF2-40B4-BE49-F238E27FC236}">
                <a16:creationId xmlns:a16="http://schemas.microsoft.com/office/drawing/2014/main" id="{B2D15957-FCD3-4CA4-BBF5-C82B03181A22}"/>
              </a:ext>
            </a:extLst>
          </p:cNvPr>
          <p:cNvSpPr txBox="1"/>
          <p:nvPr/>
        </p:nvSpPr>
        <p:spPr>
          <a:xfrm>
            <a:off x="1470315" y="7936307"/>
            <a:ext cx="2728632"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Business Strategy</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40" name="TextBox 39">
            <a:extLst>
              <a:ext uri="{FF2B5EF4-FFF2-40B4-BE49-F238E27FC236}">
                <a16:creationId xmlns:a16="http://schemas.microsoft.com/office/drawing/2014/main" id="{845F87A8-64D6-4400-B08D-3CD809920BD5}"/>
              </a:ext>
            </a:extLst>
          </p:cNvPr>
          <p:cNvSpPr txBox="1"/>
          <p:nvPr/>
        </p:nvSpPr>
        <p:spPr>
          <a:xfrm>
            <a:off x="1422437" y="8432397"/>
            <a:ext cx="2824388" cy="790601"/>
          </a:xfrm>
          <a:prstGeom prst="rect">
            <a:avLst/>
          </a:prstGeom>
          <a:noFill/>
        </p:spPr>
        <p:txBody>
          <a:bodyPr wrap="square">
            <a:spAutoFit/>
          </a:bodyPr>
          <a:lstStyle/>
          <a:p>
            <a:pPr algn="ct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a:t>
            </a:r>
            <a:r>
              <a:rPr lang="en-ID" sz="1600" b="0" i="0">
                <a:solidFill>
                  <a:schemeClr val="tx1">
                    <a:lumMod val="65000"/>
                    <a:lumOff val="35000"/>
                  </a:schemeClr>
                </a:solidFill>
                <a:effectLst/>
                <a:latin typeface="Rubik" pitchFamily="2" charset="-79"/>
                <a:ea typeface="Open Sans Medium" pitchFamily="2" charset="0"/>
                <a:cs typeface="Rubik" pitchFamily="2" charset="-79"/>
              </a:rPr>
              <a:t>, adipiscing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600" b="0" i="0">
                <a:solidFill>
                  <a:schemeClr val="tx1">
                    <a:lumMod val="65000"/>
                    <a:lumOff val="35000"/>
                  </a:schemeClr>
                </a:solidFill>
                <a:effectLst/>
                <a:latin typeface="Rubik" pitchFamily="2" charset="-79"/>
                <a:ea typeface="Open Sans Medium" pitchFamily="2" charset="0"/>
                <a:cs typeface="Rubik" pitchFamily="2" charset="-79"/>
              </a:rPr>
              <a:t>. Maecenas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grpSp>
        <p:nvGrpSpPr>
          <p:cNvPr id="41" name="Group 40">
            <a:extLst>
              <a:ext uri="{FF2B5EF4-FFF2-40B4-BE49-F238E27FC236}">
                <a16:creationId xmlns:a16="http://schemas.microsoft.com/office/drawing/2014/main" id="{481550B0-D578-4E50-B440-4C82FC2A2540}"/>
              </a:ext>
            </a:extLst>
          </p:cNvPr>
          <p:cNvGrpSpPr/>
          <p:nvPr/>
        </p:nvGrpSpPr>
        <p:grpSpPr>
          <a:xfrm>
            <a:off x="2437896" y="7104623"/>
            <a:ext cx="793470" cy="701668"/>
            <a:chOff x="2095281" y="6592787"/>
            <a:chExt cx="1064613" cy="941440"/>
          </a:xfrm>
        </p:grpSpPr>
        <p:sp>
          <p:nvSpPr>
            <p:cNvPr id="42" name="Rectangle: Rounded Corners 41">
              <a:extLst>
                <a:ext uri="{FF2B5EF4-FFF2-40B4-BE49-F238E27FC236}">
                  <a16:creationId xmlns:a16="http://schemas.microsoft.com/office/drawing/2014/main" id="{2F016E30-AA9F-4927-852D-484D7FC14FF6}"/>
                </a:ext>
              </a:extLst>
            </p:cNvPr>
            <p:cNvSpPr/>
            <p:nvPr/>
          </p:nvSpPr>
          <p:spPr>
            <a:xfrm>
              <a:off x="2095281" y="6592787"/>
              <a:ext cx="1064613" cy="941440"/>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43" name="Graphic 42" descr="Employee badge with solid fill">
              <a:extLst>
                <a:ext uri="{FF2B5EF4-FFF2-40B4-BE49-F238E27FC236}">
                  <a16:creationId xmlns:a16="http://schemas.microsoft.com/office/drawing/2014/main" id="{F10B28BB-970D-47B4-B202-C0E20B1017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314050" y="6699840"/>
              <a:ext cx="627076" cy="627076"/>
            </a:xfrm>
            <a:prstGeom prst="rect">
              <a:avLst/>
            </a:prstGeom>
          </p:spPr>
        </p:pic>
      </p:grpSp>
      <p:sp>
        <p:nvSpPr>
          <p:cNvPr id="44" name="TextBox 43">
            <a:extLst>
              <a:ext uri="{FF2B5EF4-FFF2-40B4-BE49-F238E27FC236}">
                <a16:creationId xmlns:a16="http://schemas.microsoft.com/office/drawing/2014/main" id="{20C3EE6B-9C34-4999-84D6-B90A7AE4B952}"/>
              </a:ext>
            </a:extLst>
          </p:cNvPr>
          <p:cNvSpPr txBox="1"/>
          <p:nvPr/>
        </p:nvSpPr>
        <p:spPr>
          <a:xfrm>
            <a:off x="8582397" y="2662586"/>
            <a:ext cx="8346950" cy="1569660"/>
          </a:xfrm>
          <a:prstGeom prst="rect">
            <a:avLst/>
          </a:prstGeom>
          <a:noFill/>
          <a:effectLst/>
        </p:spPr>
        <p:txBody>
          <a:bodyPr wrap="square" rtlCol="0">
            <a:spAutoFit/>
          </a:bodyPr>
          <a:lstStyle/>
          <a:p>
            <a:r>
              <a:rPr lang="en-US" sz="4800">
                <a:solidFill>
                  <a:schemeClr val="tx1">
                    <a:lumMod val="85000"/>
                    <a:lumOff val="15000"/>
                  </a:schemeClr>
                </a:solidFill>
                <a:latin typeface="Rubik ExtraBold" pitchFamily="2" charset="-79"/>
                <a:ea typeface="Roboto Black" panose="02000000000000000000" pitchFamily="2" charset="0"/>
                <a:cs typeface="Rubik ExtraBold" pitchFamily="2" charset="-79"/>
              </a:rPr>
              <a:t>When ask questions, you make the situation easier.</a:t>
            </a:r>
          </a:p>
        </p:txBody>
      </p:sp>
      <p:sp>
        <p:nvSpPr>
          <p:cNvPr id="45" name="TextBox 44">
            <a:extLst>
              <a:ext uri="{FF2B5EF4-FFF2-40B4-BE49-F238E27FC236}">
                <a16:creationId xmlns:a16="http://schemas.microsoft.com/office/drawing/2014/main" id="{37C95FDC-76CC-4A13-A917-ADB4B262457C}"/>
              </a:ext>
            </a:extLst>
          </p:cNvPr>
          <p:cNvSpPr txBox="1"/>
          <p:nvPr/>
        </p:nvSpPr>
        <p:spPr>
          <a:xfrm>
            <a:off x="8582398" y="196940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46" name="Graphic 45" descr="Receiver with solid fill">
            <a:extLst>
              <a:ext uri="{FF2B5EF4-FFF2-40B4-BE49-F238E27FC236}">
                <a16:creationId xmlns:a16="http://schemas.microsoft.com/office/drawing/2014/main" id="{6D91EECB-EBF9-4AC1-ABD8-E9B81AF9965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81788">
            <a:off x="8593613" y="774100"/>
            <a:ext cx="285686" cy="285686"/>
          </a:xfrm>
          <a:prstGeom prst="rect">
            <a:avLst/>
          </a:prstGeom>
        </p:spPr>
      </p:pic>
      <p:sp>
        <p:nvSpPr>
          <p:cNvPr id="47" name="TextBox 46">
            <a:extLst>
              <a:ext uri="{FF2B5EF4-FFF2-40B4-BE49-F238E27FC236}">
                <a16:creationId xmlns:a16="http://schemas.microsoft.com/office/drawing/2014/main" id="{29A87731-1779-4713-89B3-66F81A58E412}"/>
              </a:ext>
            </a:extLst>
          </p:cNvPr>
          <p:cNvSpPr txBox="1"/>
          <p:nvPr/>
        </p:nvSpPr>
        <p:spPr>
          <a:xfrm>
            <a:off x="1115901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8" name="TextBox 47">
            <a:extLst>
              <a:ext uri="{FF2B5EF4-FFF2-40B4-BE49-F238E27FC236}">
                <a16:creationId xmlns:a16="http://schemas.microsoft.com/office/drawing/2014/main" id="{84359086-5EC4-4D9E-B0F1-838CB552FEAA}"/>
              </a:ext>
            </a:extLst>
          </p:cNvPr>
          <p:cNvSpPr txBox="1"/>
          <p:nvPr/>
        </p:nvSpPr>
        <p:spPr>
          <a:xfrm>
            <a:off x="886922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9" name="Rectangle: Rounded Corners 48">
            <a:extLst>
              <a:ext uri="{FF2B5EF4-FFF2-40B4-BE49-F238E27FC236}">
                <a16:creationId xmlns:a16="http://schemas.microsoft.com/office/drawing/2014/main" id="{95311147-56C7-4292-A4E1-54A174A104CC}"/>
              </a:ext>
            </a:extLst>
          </p:cNvPr>
          <p:cNvSpPr/>
          <p:nvPr/>
        </p:nvSpPr>
        <p:spPr>
          <a:xfrm>
            <a:off x="15603041"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50" name="TextBox 49">
            <a:extLst>
              <a:ext uri="{FF2B5EF4-FFF2-40B4-BE49-F238E27FC236}">
                <a16:creationId xmlns:a16="http://schemas.microsoft.com/office/drawing/2014/main" id="{C88A2D2F-789F-4881-BCBB-D6ADD740FB5C}"/>
              </a:ext>
            </a:extLst>
          </p:cNvPr>
          <p:cNvSpPr txBox="1"/>
          <p:nvPr/>
        </p:nvSpPr>
        <p:spPr>
          <a:xfrm>
            <a:off x="8582397" y="4545874"/>
            <a:ext cx="862610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 ec tetur adipisci ng elit, sed do eiusmod tempor incididunt ut labore etaw dolorew</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1" name="TextBox 50">
            <a:extLst>
              <a:ext uri="{FF2B5EF4-FFF2-40B4-BE49-F238E27FC236}">
                <a16:creationId xmlns:a16="http://schemas.microsoft.com/office/drawing/2014/main" id="{2A2E79CD-6403-4C50-9AC3-0111A04FFE5A}"/>
              </a:ext>
            </a:extLst>
          </p:cNvPr>
          <p:cNvSpPr txBox="1"/>
          <p:nvPr/>
        </p:nvSpPr>
        <p:spPr>
          <a:xfrm>
            <a:off x="8582397"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69" name="TextBox 68">
            <a:extLst>
              <a:ext uri="{FF2B5EF4-FFF2-40B4-BE49-F238E27FC236}">
                <a16:creationId xmlns:a16="http://schemas.microsoft.com/office/drawing/2014/main" id="{7E175A30-1BAD-4073-8EBB-086765BDE387}"/>
              </a:ext>
            </a:extLst>
          </p:cNvPr>
          <p:cNvSpPr txBox="1"/>
          <p:nvPr/>
        </p:nvSpPr>
        <p:spPr>
          <a:xfrm>
            <a:off x="14961883"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70" name="Straight Connector 69">
            <a:extLst>
              <a:ext uri="{FF2B5EF4-FFF2-40B4-BE49-F238E27FC236}">
                <a16:creationId xmlns:a16="http://schemas.microsoft.com/office/drawing/2014/main" id="{CE1CBA4A-C1EC-409C-9880-6E3C78CF6F4A}"/>
              </a:ext>
            </a:extLst>
          </p:cNvPr>
          <p:cNvCxnSpPr>
            <a:cxnSpLocks/>
          </p:cNvCxnSpPr>
          <p:nvPr/>
        </p:nvCxnSpPr>
        <p:spPr>
          <a:xfrm>
            <a:off x="14435060"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71" name="Graphic 70">
            <a:extLst>
              <a:ext uri="{FF2B5EF4-FFF2-40B4-BE49-F238E27FC236}">
                <a16:creationId xmlns:a16="http://schemas.microsoft.com/office/drawing/2014/main" id="{4A4F8ACF-7246-49DC-AC42-83D6F48398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54567" y="5977571"/>
            <a:ext cx="403132" cy="403132"/>
          </a:xfrm>
          <a:prstGeom prst="rect">
            <a:avLst/>
          </a:prstGeom>
        </p:spPr>
      </p:pic>
      <p:sp>
        <p:nvSpPr>
          <p:cNvPr id="72" name="TextBox 71">
            <a:extLst>
              <a:ext uri="{FF2B5EF4-FFF2-40B4-BE49-F238E27FC236}">
                <a16:creationId xmlns:a16="http://schemas.microsoft.com/office/drawing/2014/main" id="{E652195C-B75C-4260-BF0A-9046BBCEBB2D}"/>
              </a:ext>
            </a:extLst>
          </p:cNvPr>
          <p:cNvSpPr txBox="1"/>
          <p:nvPr/>
        </p:nvSpPr>
        <p:spPr>
          <a:xfrm>
            <a:off x="9270311" y="5948304"/>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Awesome Business Strategy</a:t>
            </a:r>
          </a:p>
        </p:txBody>
      </p:sp>
      <p:pic>
        <p:nvPicPr>
          <p:cNvPr id="73" name="Graphic 72">
            <a:extLst>
              <a:ext uri="{FF2B5EF4-FFF2-40B4-BE49-F238E27FC236}">
                <a16:creationId xmlns:a16="http://schemas.microsoft.com/office/drawing/2014/main" id="{D0C1A8D5-0288-4497-88A7-307B9B0EE12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754567" y="6620357"/>
            <a:ext cx="403132" cy="403132"/>
          </a:xfrm>
          <a:prstGeom prst="rect">
            <a:avLst/>
          </a:prstGeom>
        </p:spPr>
      </p:pic>
      <p:sp>
        <p:nvSpPr>
          <p:cNvPr id="74" name="TextBox 73">
            <a:extLst>
              <a:ext uri="{FF2B5EF4-FFF2-40B4-BE49-F238E27FC236}">
                <a16:creationId xmlns:a16="http://schemas.microsoft.com/office/drawing/2014/main" id="{591F0DD7-E93E-4FC5-BA4E-83BA331D27BE}"/>
              </a:ext>
            </a:extLst>
          </p:cNvPr>
          <p:cNvSpPr txBox="1"/>
          <p:nvPr/>
        </p:nvSpPr>
        <p:spPr>
          <a:xfrm>
            <a:off x="9270310" y="6620118"/>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Amazing Business Strategy</a:t>
            </a:r>
          </a:p>
        </p:txBody>
      </p:sp>
      <p:sp>
        <p:nvSpPr>
          <p:cNvPr id="75" name="TextBox 74">
            <a:extLst>
              <a:ext uri="{FF2B5EF4-FFF2-40B4-BE49-F238E27FC236}">
                <a16:creationId xmlns:a16="http://schemas.microsoft.com/office/drawing/2014/main" id="{23C68F46-0219-47EF-926B-949F003176BD}"/>
              </a:ext>
            </a:extLst>
          </p:cNvPr>
          <p:cNvSpPr txBox="1"/>
          <p:nvPr/>
        </p:nvSpPr>
        <p:spPr>
          <a:xfrm>
            <a:off x="14024554" y="6946949"/>
            <a:ext cx="2900153" cy="430887"/>
          </a:xfrm>
          <a:prstGeom prst="rect">
            <a:avLst/>
          </a:prstGeom>
          <a:noFill/>
          <a:effectLst/>
        </p:spPr>
        <p:txBody>
          <a:bodyPr wrap="non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Progress Bussiness</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80" name="TextBox 79">
            <a:extLst>
              <a:ext uri="{FF2B5EF4-FFF2-40B4-BE49-F238E27FC236}">
                <a16:creationId xmlns:a16="http://schemas.microsoft.com/office/drawing/2014/main" id="{B8EA27E1-7BF2-461F-B352-83B18BBE1178}"/>
              </a:ext>
            </a:extLst>
          </p:cNvPr>
          <p:cNvSpPr txBox="1"/>
          <p:nvPr/>
        </p:nvSpPr>
        <p:spPr>
          <a:xfrm>
            <a:off x="14024554" y="7422819"/>
            <a:ext cx="2994977" cy="421269"/>
          </a:xfrm>
          <a:prstGeom prst="rect">
            <a:avLst/>
          </a:prstGeom>
          <a:noFill/>
        </p:spPr>
        <p:txBody>
          <a:bodyPr wrap="square">
            <a:spAutoFit/>
          </a:bodyPr>
          <a:lstStyle/>
          <a:p>
            <a:pPr>
              <a:lnSpc>
                <a:spcPct val="150000"/>
              </a:lnSpc>
            </a:pPr>
            <a:r>
              <a:rPr lang="en-ID" sz="1600" b="0" i="0">
                <a:solidFill>
                  <a:schemeClr val="tx1">
                    <a:lumMod val="85000"/>
                    <a:lumOff val="15000"/>
                  </a:schemeClr>
                </a:solidFill>
                <a:effectLst/>
                <a:latin typeface="Rubik" pitchFamily="2" charset="-79"/>
                <a:ea typeface="Open Sans Medium" pitchFamily="2" charset="0"/>
                <a:cs typeface="Rubik" pitchFamily="2" charset="-79"/>
              </a:rPr>
              <a:t>Lorem ipsum dolor sit amet, </a:t>
            </a:r>
            <a:endParaRPr lang="en-ID" sz="1600">
              <a:solidFill>
                <a:schemeClr val="tx1">
                  <a:lumMod val="85000"/>
                  <a:lumOff val="15000"/>
                </a:schemeClr>
              </a:solidFill>
              <a:latin typeface="Rubik" pitchFamily="2" charset="-79"/>
              <a:ea typeface="Open Sans Medium" pitchFamily="2" charset="0"/>
              <a:cs typeface="Rubik" pitchFamily="2" charset="-79"/>
            </a:endParaRPr>
          </a:p>
        </p:txBody>
      </p:sp>
      <p:sp>
        <p:nvSpPr>
          <p:cNvPr id="81" name="TextBox 80">
            <a:extLst>
              <a:ext uri="{FF2B5EF4-FFF2-40B4-BE49-F238E27FC236}">
                <a16:creationId xmlns:a16="http://schemas.microsoft.com/office/drawing/2014/main" id="{3318794D-0E6C-4164-BE49-2FF361F2C3B2}"/>
              </a:ext>
            </a:extLst>
          </p:cNvPr>
          <p:cNvSpPr txBox="1"/>
          <p:nvPr/>
        </p:nvSpPr>
        <p:spPr>
          <a:xfrm>
            <a:off x="14024554" y="5701637"/>
            <a:ext cx="2644193" cy="1200329"/>
          </a:xfrm>
          <a:prstGeom prst="rect">
            <a:avLst/>
          </a:prstGeom>
          <a:noFill/>
          <a:effectLst/>
        </p:spPr>
        <p:txBody>
          <a:bodyPr wrap="square" rtlCol="0">
            <a:spAutoFit/>
          </a:bodyPr>
          <a:lstStyle/>
          <a:p>
            <a:r>
              <a:rPr lang="en-US" sz="7200">
                <a:solidFill>
                  <a:srgbClr val="1953E9"/>
                </a:solidFill>
                <a:latin typeface="Rubik ExtraBold" pitchFamily="2" charset="-79"/>
                <a:ea typeface="Roboto Black" panose="02000000000000000000" pitchFamily="2" charset="0"/>
                <a:cs typeface="Rubik ExtraBold" pitchFamily="2" charset="-79"/>
              </a:rPr>
              <a:t>561+</a:t>
            </a:r>
            <a:endParaRPr lang="en-ID" sz="7200">
              <a:solidFill>
                <a:srgbClr val="1953E9"/>
              </a:solidFill>
              <a:latin typeface="Rubik ExtraBold" pitchFamily="2" charset="-79"/>
              <a:ea typeface="Roboto Black" panose="02000000000000000000" pitchFamily="2" charset="0"/>
              <a:cs typeface="Rubik ExtraBold" pitchFamily="2" charset="-79"/>
            </a:endParaRPr>
          </a:p>
        </p:txBody>
      </p:sp>
      <p:pic>
        <p:nvPicPr>
          <p:cNvPr id="83" name="Graphic 82">
            <a:extLst>
              <a:ext uri="{FF2B5EF4-FFF2-40B4-BE49-F238E27FC236}">
                <a16:creationId xmlns:a16="http://schemas.microsoft.com/office/drawing/2014/main" id="{1B31936F-A53B-4AB3-88F3-DC5BEE68D3A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754567" y="7296982"/>
            <a:ext cx="403132" cy="403132"/>
          </a:xfrm>
          <a:prstGeom prst="rect">
            <a:avLst/>
          </a:prstGeom>
        </p:spPr>
      </p:pic>
      <p:sp>
        <p:nvSpPr>
          <p:cNvPr id="84" name="TextBox 83">
            <a:extLst>
              <a:ext uri="{FF2B5EF4-FFF2-40B4-BE49-F238E27FC236}">
                <a16:creationId xmlns:a16="http://schemas.microsoft.com/office/drawing/2014/main" id="{ACCD7286-6FA1-48BD-9F46-7A9D64C014E7}"/>
              </a:ext>
            </a:extLst>
          </p:cNvPr>
          <p:cNvSpPr txBox="1"/>
          <p:nvPr/>
        </p:nvSpPr>
        <p:spPr>
          <a:xfrm>
            <a:off x="9270311" y="7293381"/>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Services Business Strategy</a:t>
            </a:r>
          </a:p>
        </p:txBody>
      </p:sp>
      <p:sp>
        <p:nvSpPr>
          <p:cNvPr id="3" name="Picture Placeholder 2">
            <a:extLst>
              <a:ext uri="{FF2B5EF4-FFF2-40B4-BE49-F238E27FC236}">
                <a16:creationId xmlns:a16="http://schemas.microsoft.com/office/drawing/2014/main" id="{6B46DAC0-1E62-4E12-B7A1-6F8C02342D21}"/>
              </a:ext>
            </a:extLst>
          </p:cNvPr>
          <p:cNvSpPr>
            <a:spLocks noGrp="1"/>
          </p:cNvSpPr>
          <p:nvPr>
            <p:ph type="pic" sz="quarter" idx="11"/>
          </p:nvPr>
        </p:nvSpPr>
        <p:spPr/>
      </p:sp>
    </p:spTree>
    <p:extLst>
      <p:ext uri="{BB962C8B-B14F-4D97-AF65-F5344CB8AC3E}">
        <p14:creationId xmlns:p14="http://schemas.microsoft.com/office/powerpoint/2010/main" val="2853908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4E1F7E5-5E2C-44F3-8216-251D38A9E03C}"/>
              </a:ext>
            </a:extLst>
          </p:cNvPr>
          <p:cNvSpPr>
            <a:spLocks noGrp="1"/>
          </p:cNvSpPr>
          <p:nvPr>
            <p:ph type="pic" sz="quarter" idx="10"/>
          </p:nvPr>
        </p:nvSpPr>
        <p:spPr/>
      </p:sp>
      <p:sp>
        <p:nvSpPr>
          <p:cNvPr id="23" name="TextBox 22">
            <a:extLst>
              <a:ext uri="{FF2B5EF4-FFF2-40B4-BE49-F238E27FC236}">
                <a16:creationId xmlns:a16="http://schemas.microsoft.com/office/drawing/2014/main" id="{6420376D-D8E8-4030-917C-1CADE9CC57F5}"/>
              </a:ext>
            </a:extLst>
          </p:cNvPr>
          <p:cNvSpPr txBox="1"/>
          <p:nvPr/>
        </p:nvSpPr>
        <p:spPr>
          <a:xfrm>
            <a:off x="8413282" y="2013284"/>
            <a:ext cx="7368916" cy="4339650"/>
          </a:xfrm>
          <a:prstGeom prst="rect">
            <a:avLst/>
          </a:prstGeom>
          <a:noFill/>
          <a:effectLst/>
        </p:spPr>
        <p:txBody>
          <a:bodyPr wrap="square" rtlCol="0">
            <a:spAutoFit/>
          </a:bodyPr>
          <a:lstStyle/>
          <a:p>
            <a:r>
              <a:rPr lang="en-US" sz="13800">
                <a:solidFill>
                  <a:srgbClr val="1953E9"/>
                </a:solidFill>
                <a:latin typeface="Rubik ExtraBold" pitchFamily="2" charset="-79"/>
                <a:ea typeface="Roboto Black" panose="02000000000000000000" pitchFamily="2" charset="0"/>
                <a:cs typeface="Rubik ExtraBold" pitchFamily="2" charset="-79"/>
              </a:rPr>
              <a:t>Time To Break</a:t>
            </a:r>
            <a:endParaRPr lang="en-ID" sz="13800">
              <a:solidFill>
                <a:srgbClr val="1953E9"/>
              </a:solidFill>
              <a:latin typeface="Rubik ExtraBold" pitchFamily="2" charset="-79"/>
              <a:ea typeface="Roboto Black" panose="02000000000000000000" pitchFamily="2" charset="0"/>
              <a:cs typeface="Rubik ExtraBold" pitchFamily="2" charset="-79"/>
            </a:endParaRPr>
          </a:p>
        </p:txBody>
      </p:sp>
      <p:sp>
        <p:nvSpPr>
          <p:cNvPr id="24" name="TextBox 23">
            <a:extLst>
              <a:ext uri="{FF2B5EF4-FFF2-40B4-BE49-F238E27FC236}">
                <a16:creationId xmlns:a16="http://schemas.microsoft.com/office/drawing/2014/main" id="{A96D07F8-8942-43E2-8C9E-D082ADF0838A}"/>
              </a:ext>
            </a:extLst>
          </p:cNvPr>
          <p:cNvSpPr txBox="1"/>
          <p:nvPr/>
        </p:nvSpPr>
        <p:spPr>
          <a:xfrm>
            <a:off x="14378674" y="6651789"/>
            <a:ext cx="2807048" cy="707886"/>
          </a:xfrm>
          <a:prstGeom prst="rect">
            <a:avLst/>
          </a:prstGeom>
          <a:noFill/>
          <a:effectLst/>
        </p:spPr>
        <p:txBody>
          <a:bodyPr wrap="square" rtlCol="0">
            <a:spAutoFit/>
          </a:bodyPr>
          <a:lstStyle/>
          <a:p>
            <a:r>
              <a:rPr lang="en-US" sz="2000">
                <a:solidFill>
                  <a:schemeClr val="tx1">
                    <a:lumMod val="95000"/>
                    <a:lumOff val="5000"/>
                  </a:schemeClr>
                </a:solidFill>
                <a:latin typeface="Rubik SemiBold" pitchFamily="2" charset="-79"/>
                <a:ea typeface="Open Sans SemiBold" pitchFamily="2" charset="0"/>
                <a:cs typeface="Rubik SemiBold" pitchFamily="2" charset="-79"/>
              </a:rPr>
              <a:t>Business Strategy Presentation</a:t>
            </a:r>
            <a:endParaRPr lang="en-ID" sz="2000">
              <a:solidFill>
                <a:schemeClr val="tx1">
                  <a:lumMod val="95000"/>
                  <a:lumOff val="5000"/>
                </a:schemeClr>
              </a:solidFill>
              <a:latin typeface="Rubik SemiBold" pitchFamily="2" charset="-79"/>
              <a:ea typeface="Open Sans SemiBold" pitchFamily="2" charset="0"/>
              <a:cs typeface="Rubik SemiBold" pitchFamily="2" charset="-79"/>
            </a:endParaRPr>
          </a:p>
        </p:txBody>
      </p:sp>
      <p:sp>
        <p:nvSpPr>
          <p:cNvPr id="29" name="TextBox 28">
            <a:extLst>
              <a:ext uri="{FF2B5EF4-FFF2-40B4-BE49-F238E27FC236}">
                <a16:creationId xmlns:a16="http://schemas.microsoft.com/office/drawing/2014/main" id="{21C81D4E-1753-49DC-8DB5-49421734D5A0}"/>
              </a:ext>
            </a:extLst>
          </p:cNvPr>
          <p:cNvSpPr txBox="1"/>
          <p:nvPr/>
        </p:nvSpPr>
        <p:spPr>
          <a:xfrm>
            <a:off x="14378674" y="7483115"/>
            <a:ext cx="3026536" cy="790601"/>
          </a:xfrm>
          <a:prstGeom prst="rect">
            <a:avLst/>
          </a:prstGeom>
          <a:noFill/>
        </p:spPr>
        <p:txBody>
          <a:bodyPr wrap="square">
            <a:spAutoFit/>
          </a:bodyPr>
          <a:lstStyle/>
          <a:p>
            <a:pP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 consectetuer adipiscing elit</a:t>
            </a:r>
            <a:r>
              <a:rPr lang="en-ID" sz="1600" b="0" i="0">
                <a:solidFill>
                  <a:schemeClr val="tx1">
                    <a:lumMod val="65000"/>
                    <a:lumOff val="35000"/>
                  </a:schemeClr>
                </a:solidFill>
                <a:effectLst/>
                <a:latin typeface="Rubik" pitchFamily="2" charset="-79"/>
                <a:ea typeface="Open Sans Medium" pitchFamily="2" charset="0"/>
                <a:cs typeface="Rubik" pitchFamily="2" charset="-79"/>
              </a:rPr>
              <a:t>.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30" name="Graphic 29" descr="Receiver with solid fill">
            <a:extLst>
              <a:ext uri="{FF2B5EF4-FFF2-40B4-BE49-F238E27FC236}">
                <a16:creationId xmlns:a16="http://schemas.microsoft.com/office/drawing/2014/main" id="{DEEE781E-17E8-49D5-963F-441FF74AD2A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8593613" y="774100"/>
            <a:ext cx="285686" cy="285686"/>
          </a:xfrm>
          <a:prstGeom prst="rect">
            <a:avLst/>
          </a:prstGeom>
        </p:spPr>
      </p:pic>
      <p:sp>
        <p:nvSpPr>
          <p:cNvPr id="31" name="TextBox 30">
            <a:extLst>
              <a:ext uri="{FF2B5EF4-FFF2-40B4-BE49-F238E27FC236}">
                <a16:creationId xmlns:a16="http://schemas.microsoft.com/office/drawing/2014/main" id="{43D1BEAC-0571-4EF9-853A-8AC7A11F2D1B}"/>
              </a:ext>
            </a:extLst>
          </p:cNvPr>
          <p:cNvSpPr txBox="1"/>
          <p:nvPr/>
        </p:nvSpPr>
        <p:spPr>
          <a:xfrm>
            <a:off x="1115901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2" name="TextBox 31">
            <a:extLst>
              <a:ext uri="{FF2B5EF4-FFF2-40B4-BE49-F238E27FC236}">
                <a16:creationId xmlns:a16="http://schemas.microsoft.com/office/drawing/2014/main" id="{98B4EBD0-895F-425F-AF6F-5DD38B31FCB0}"/>
              </a:ext>
            </a:extLst>
          </p:cNvPr>
          <p:cNvSpPr txBox="1"/>
          <p:nvPr/>
        </p:nvSpPr>
        <p:spPr>
          <a:xfrm>
            <a:off x="886922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3" name="Rectangle: Rounded Corners 32">
            <a:extLst>
              <a:ext uri="{FF2B5EF4-FFF2-40B4-BE49-F238E27FC236}">
                <a16:creationId xmlns:a16="http://schemas.microsoft.com/office/drawing/2014/main" id="{DBDD8D6A-9DF1-4014-991F-A19C505E459B}"/>
              </a:ext>
            </a:extLst>
          </p:cNvPr>
          <p:cNvSpPr/>
          <p:nvPr/>
        </p:nvSpPr>
        <p:spPr>
          <a:xfrm>
            <a:off x="15603041"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38" name="Rectangle: Rounded Corners 37">
            <a:extLst>
              <a:ext uri="{FF2B5EF4-FFF2-40B4-BE49-F238E27FC236}">
                <a16:creationId xmlns:a16="http://schemas.microsoft.com/office/drawing/2014/main" id="{A0D0E75B-9FC2-4BA9-8C43-4265A69033C3}"/>
              </a:ext>
            </a:extLst>
          </p:cNvPr>
          <p:cNvSpPr/>
          <p:nvPr/>
        </p:nvSpPr>
        <p:spPr>
          <a:xfrm>
            <a:off x="1024190" y="629837"/>
            <a:ext cx="2369226"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LAS </a:t>
            </a:r>
            <a:r>
              <a:rPr lang="en-US" sz="1600">
                <a:solidFill>
                  <a:srgbClr val="1953E9"/>
                </a:solidFill>
                <a:latin typeface="Rubik SemiBold" pitchFamily="2" charset="-79"/>
                <a:ea typeface="Roboto Black" panose="02000000000000000000" pitchFamily="2" charset="0"/>
                <a:cs typeface="Rubik SemiBold" pitchFamily="2" charset="-79"/>
              </a:rPr>
              <a:t>VEGAS</a:t>
            </a:r>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 USA</a:t>
            </a:r>
            <a:endParaRPr lang="id-ID" sz="160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Tree>
    <p:extLst>
      <p:ext uri="{BB962C8B-B14F-4D97-AF65-F5344CB8AC3E}">
        <p14:creationId xmlns:p14="http://schemas.microsoft.com/office/powerpoint/2010/main" val="39605425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A0A9E417-B9F2-4DB2-8E4C-E462B64ABEFA}"/>
              </a:ext>
            </a:extLst>
          </p:cNvPr>
          <p:cNvSpPr/>
          <p:nvPr/>
        </p:nvSpPr>
        <p:spPr>
          <a:xfrm>
            <a:off x="14577596" y="830607"/>
            <a:ext cx="2766218" cy="2480153"/>
          </a:xfrm>
          <a:prstGeom prst="roundRect">
            <a:avLst>
              <a:gd name="adj" fmla="val 9669"/>
            </a:avLst>
          </a:prstGeom>
          <a:solidFill>
            <a:srgbClr val="1953E9"/>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43" name="TextBox 42">
            <a:extLst>
              <a:ext uri="{FF2B5EF4-FFF2-40B4-BE49-F238E27FC236}">
                <a16:creationId xmlns:a16="http://schemas.microsoft.com/office/drawing/2014/main" id="{3D3BC0DB-AA1C-466E-A95F-F6BC333576ED}"/>
              </a:ext>
            </a:extLst>
          </p:cNvPr>
          <p:cNvSpPr txBox="1"/>
          <p:nvPr/>
        </p:nvSpPr>
        <p:spPr>
          <a:xfrm>
            <a:off x="14949852" y="1831342"/>
            <a:ext cx="2021708" cy="430887"/>
          </a:xfrm>
          <a:prstGeom prst="rect">
            <a:avLst/>
          </a:prstGeom>
          <a:noFill/>
          <a:effectLst/>
        </p:spPr>
        <p:txBody>
          <a:bodyPr wrap="none" rtlCol="0">
            <a:spAutoFit/>
          </a:bodyPr>
          <a:lstStyle/>
          <a:p>
            <a:pPr algn="ctr"/>
            <a:r>
              <a:rPr lang="en-US" sz="2200">
                <a:solidFill>
                  <a:schemeClr val="bg1"/>
                </a:solidFill>
                <a:latin typeface="Rubik SemiBold" pitchFamily="2" charset="-79"/>
                <a:ea typeface="Open Sans SemiBold" pitchFamily="2" charset="0"/>
                <a:cs typeface="Rubik SemiBold" pitchFamily="2" charset="-79"/>
              </a:rPr>
              <a:t>Services Two</a:t>
            </a:r>
            <a:endParaRPr lang="en-ID" sz="2200">
              <a:solidFill>
                <a:schemeClr val="bg1"/>
              </a:solidFill>
              <a:latin typeface="Rubik SemiBold" pitchFamily="2" charset="-79"/>
              <a:ea typeface="Open Sans SemiBold" pitchFamily="2" charset="0"/>
              <a:cs typeface="Rubik SemiBold" pitchFamily="2" charset="-79"/>
            </a:endParaRPr>
          </a:p>
        </p:txBody>
      </p:sp>
      <p:sp>
        <p:nvSpPr>
          <p:cNvPr id="45" name="Rectangle: Rounded Corners 44">
            <a:extLst>
              <a:ext uri="{FF2B5EF4-FFF2-40B4-BE49-F238E27FC236}">
                <a16:creationId xmlns:a16="http://schemas.microsoft.com/office/drawing/2014/main" id="{37980002-8102-4D2E-BA6C-FBA8D8EB1AEF}"/>
              </a:ext>
            </a:extLst>
          </p:cNvPr>
          <p:cNvSpPr/>
          <p:nvPr/>
        </p:nvSpPr>
        <p:spPr>
          <a:xfrm>
            <a:off x="15611879" y="1103068"/>
            <a:ext cx="697653" cy="616937"/>
          </a:xfrm>
          <a:prstGeom prst="roundRect">
            <a:avLst>
              <a:gd name="adj" fmla="val 223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46" name="Graphic 45" descr="Employee badge with solid fill">
            <a:extLst>
              <a:ext uri="{FF2B5EF4-FFF2-40B4-BE49-F238E27FC236}">
                <a16:creationId xmlns:a16="http://schemas.microsoft.com/office/drawing/2014/main" id="{9F581C99-37F5-420C-8E79-6314FBB22A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727021" y="1177852"/>
            <a:ext cx="467368" cy="467368"/>
          </a:xfrm>
          <a:prstGeom prst="rect">
            <a:avLst/>
          </a:prstGeom>
        </p:spPr>
      </p:pic>
      <p:sp>
        <p:nvSpPr>
          <p:cNvPr id="47" name="TextBox 46">
            <a:extLst>
              <a:ext uri="{FF2B5EF4-FFF2-40B4-BE49-F238E27FC236}">
                <a16:creationId xmlns:a16="http://schemas.microsoft.com/office/drawing/2014/main" id="{AC60E8BB-E4C2-4EB9-A897-70C63D65602E}"/>
              </a:ext>
            </a:extLst>
          </p:cNvPr>
          <p:cNvSpPr txBox="1"/>
          <p:nvPr/>
        </p:nvSpPr>
        <p:spPr>
          <a:xfrm>
            <a:off x="14851646" y="2250632"/>
            <a:ext cx="2218118" cy="703334"/>
          </a:xfrm>
          <a:prstGeom prst="rect">
            <a:avLst/>
          </a:prstGeom>
          <a:noFill/>
        </p:spPr>
        <p:txBody>
          <a:bodyPr wrap="square">
            <a:spAutoFit/>
          </a:bodyPr>
          <a:lstStyle/>
          <a:p>
            <a:pPr algn="ctr">
              <a:lnSpc>
                <a:spcPct val="150000"/>
              </a:lnSpc>
            </a:pPr>
            <a:r>
              <a:rPr lang="en-ID" sz="1400" b="0" i="0" dirty="0">
                <a:solidFill>
                  <a:schemeClr val="bg1"/>
                </a:solidFill>
                <a:effectLst/>
                <a:latin typeface="Rubik" pitchFamily="2" charset="-79"/>
                <a:ea typeface="Open Sans Medium" pitchFamily="2" charset="0"/>
                <a:cs typeface="Rubik" pitchFamily="2" charset="-79"/>
              </a:rPr>
              <a:t>Lorem ipsum </a:t>
            </a:r>
            <a:r>
              <a:rPr lang="en-ID" sz="1400" b="0" i="0">
                <a:solidFill>
                  <a:schemeClr val="bg1"/>
                </a:solidFill>
                <a:effectLst/>
                <a:latin typeface="Rubik" pitchFamily="2" charset="-79"/>
                <a:ea typeface="Open Sans Medium" pitchFamily="2" charset="0"/>
                <a:cs typeface="Rubik" pitchFamily="2" charset="-79"/>
              </a:rPr>
              <a:t>dolor sit, adipiscing </a:t>
            </a:r>
            <a:r>
              <a:rPr lang="en-ID" sz="1400" b="0" i="0" dirty="0">
                <a:solidFill>
                  <a:schemeClr val="bg1"/>
                </a:solidFill>
                <a:effectLst/>
                <a:latin typeface="Rubik" pitchFamily="2" charset="-79"/>
                <a:ea typeface="Open Sans Medium" pitchFamily="2" charset="0"/>
                <a:cs typeface="Rubik" pitchFamily="2" charset="-79"/>
              </a:rPr>
              <a:t>elit</a:t>
            </a:r>
            <a:r>
              <a:rPr lang="en-ID" sz="1400" b="0" i="0">
                <a:solidFill>
                  <a:schemeClr val="bg1"/>
                </a:solidFill>
                <a:effectLst/>
                <a:latin typeface="Rubik" pitchFamily="2" charset="-79"/>
                <a:ea typeface="Open Sans Medium" pitchFamily="2" charset="0"/>
                <a:cs typeface="Rubik" pitchFamily="2" charset="-79"/>
              </a:rPr>
              <a:t>. </a:t>
            </a:r>
            <a:endParaRPr lang="en-ID" sz="1400">
              <a:solidFill>
                <a:schemeClr val="bg1"/>
              </a:solidFill>
              <a:latin typeface="Rubik" pitchFamily="2" charset="-79"/>
              <a:ea typeface="Open Sans Medium" pitchFamily="2" charset="0"/>
              <a:cs typeface="Rubik" pitchFamily="2" charset="-79"/>
            </a:endParaRPr>
          </a:p>
        </p:txBody>
      </p:sp>
      <p:sp>
        <p:nvSpPr>
          <p:cNvPr id="48" name="Rectangle: Rounded Corners 47">
            <a:extLst>
              <a:ext uri="{FF2B5EF4-FFF2-40B4-BE49-F238E27FC236}">
                <a16:creationId xmlns:a16="http://schemas.microsoft.com/office/drawing/2014/main" id="{8D8F1FFA-27DE-40BF-BBEE-C1CEA7AC7AC3}"/>
              </a:ext>
            </a:extLst>
          </p:cNvPr>
          <p:cNvSpPr/>
          <p:nvPr/>
        </p:nvSpPr>
        <p:spPr>
          <a:xfrm>
            <a:off x="11294237" y="830607"/>
            <a:ext cx="2766218" cy="2480153"/>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49" name="TextBox 48">
            <a:extLst>
              <a:ext uri="{FF2B5EF4-FFF2-40B4-BE49-F238E27FC236}">
                <a16:creationId xmlns:a16="http://schemas.microsoft.com/office/drawing/2014/main" id="{E612D58F-86EF-45A0-A4A1-DB254989C840}"/>
              </a:ext>
            </a:extLst>
          </p:cNvPr>
          <p:cNvSpPr txBox="1"/>
          <p:nvPr/>
        </p:nvSpPr>
        <p:spPr>
          <a:xfrm>
            <a:off x="11684927" y="1831342"/>
            <a:ext cx="1984839"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Services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50" name="Rectangle: Rounded Corners 49">
            <a:extLst>
              <a:ext uri="{FF2B5EF4-FFF2-40B4-BE49-F238E27FC236}">
                <a16:creationId xmlns:a16="http://schemas.microsoft.com/office/drawing/2014/main" id="{594B4D25-BD27-4403-991E-4DCEEDF680F2}"/>
              </a:ext>
            </a:extLst>
          </p:cNvPr>
          <p:cNvSpPr/>
          <p:nvPr/>
        </p:nvSpPr>
        <p:spPr>
          <a:xfrm>
            <a:off x="12328520" y="1103068"/>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51" name="Graphic 50" descr="Employee badge with solid fill">
            <a:extLst>
              <a:ext uri="{FF2B5EF4-FFF2-40B4-BE49-F238E27FC236}">
                <a16:creationId xmlns:a16="http://schemas.microsoft.com/office/drawing/2014/main" id="{D81ADCA3-6177-4C77-86E8-9089791B79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443662" y="1177852"/>
            <a:ext cx="467368" cy="467368"/>
          </a:xfrm>
          <a:prstGeom prst="rect">
            <a:avLst/>
          </a:prstGeom>
        </p:spPr>
      </p:pic>
      <p:sp>
        <p:nvSpPr>
          <p:cNvPr id="52" name="TextBox 51">
            <a:extLst>
              <a:ext uri="{FF2B5EF4-FFF2-40B4-BE49-F238E27FC236}">
                <a16:creationId xmlns:a16="http://schemas.microsoft.com/office/drawing/2014/main" id="{789CB4A3-E6B1-4008-9EB5-049CFCA49572}"/>
              </a:ext>
            </a:extLst>
          </p:cNvPr>
          <p:cNvSpPr txBox="1"/>
          <p:nvPr/>
        </p:nvSpPr>
        <p:spPr>
          <a:xfrm>
            <a:off x="11568287" y="2250632"/>
            <a:ext cx="2218118" cy="703334"/>
          </a:xfrm>
          <a:prstGeom prst="rect">
            <a:avLst/>
          </a:prstGeom>
          <a:noFill/>
        </p:spPr>
        <p:txBody>
          <a:bodyPr wrap="square">
            <a:spAutoFit/>
          </a:bodyPr>
          <a:lstStyle/>
          <a:p>
            <a:pPr algn="ctr">
              <a:lnSpc>
                <a:spcPct val="150000"/>
              </a:lnSpc>
            </a:pPr>
            <a:r>
              <a:rPr lang="en-ID" sz="14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400" b="0" i="0">
                <a:solidFill>
                  <a:schemeClr val="tx1">
                    <a:lumMod val="65000"/>
                    <a:lumOff val="35000"/>
                  </a:schemeClr>
                </a:solidFill>
                <a:effectLst/>
                <a:latin typeface="Rubik" pitchFamily="2" charset="-79"/>
                <a:ea typeface="Open Sans Medium" pitchFamily="2" charset="0"/>
                <a:cs typeface="Rubik" pitchFamily="2" charset="-79"/>
              </a:rPr>
              <a:t>dolor sit, adipiscing </a:t>
            </a:r>
            <a:r>
              <a:rPr lang="en-ID" sz="14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400" b="0" i="0">
                <a:solidFill>
                  <a:schemeClr val="tx1">
                    <a:lumMod val="65000"/>
                    <a:lumOff val="35000"/>
                  </a:schemeClr>
                </a:solidFill>
                <a:effectLst/>
                <a:latin typeface="Rubik" pitchFamily="2" charset="-79"/>
                <a:ea typeface="Open Sans Medium" pitchFamily="2" charset="0"/>
                <a:cs typeface="Rubik" pitchFamily="2" charset="-79"/>
              </a:rPr>
              <a:t>. </a:t>
            </a:r>
            <a:endParaRPr lang="en-ID" sz="1400">
              <a:solidFill>
                <a:schemeClr val="tx1">
                  <a:lumMod val="65000"/>
                  <a:lumOff val="35000"/>
                </a:schemeClr>
              </a:solidFill>
              <a:latin typeface="Rubik" pitchFamily="2" charset="-79"/>
              <a:ea typeface="Open Sans Medium" pitchFamily="2" charset="0"/>
              <a:cs typeface="Rubik" pitchFamily="2" charset="-79"/>
            </a:endParaRPr>
          </a:p>
        </p:txBody>
      </p:sp>
      <p:sp>
        <p:nvSpPr>
          <p:cNvPr id="53" name="Rectangle: Rounded Corners 52">
            <a:extLst>
              <a:ext uri="{FF2B5EF4-FFF2-40B4-BE49-F238E27FC236}">
                <a16:creationId xmlns:a16="http://schemas.microsoft.com/office/drawing/2014/main" id="{892D614D-6902-44CA-9724-25BCE1240900}"/>
              </a:ext>
            </a:extLst>
          </p:cNvPr>
          <p:cNvSpPr/>
          <p:nvPr/>
        </p:nvSpPr>
        <p:spPr>
          <a:xfrm>
            <a:off x="14577596" y="6976240"/>
            <a:ext cx="2766218" cy="2480153"/>
          </a:xfrm>
          <a:prstGeom prst="roundRect">
            <a:avLst>
              <a:gd name="adj" fmla="val 9669"/>
            </a:avLst>
          </a:prstGeom>
          <a:solidFill>
            <a:srgbClr val="00C5E9"/>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4" name="TextBox 53">
            <a:extLst>
              <a:ext uri="{FF2B5EF4-FFF2-40B4-BE49-F238E27FC236}">
                <a16:creationId xmlns:a16="http://schemas.microsoft.com/office/drawing/2014/main" id="{C206FFC2-1202-4406-B442-F0E17F8E3B75}"/>
              </a:ext>
            </a:extLst>
          </p:cNvPr>
          <p:cNvSpPr txBox="1"/>
          <p:nvPr/>
        </p:nvSpPr>
        <p:spPr>
          <a:xfrm>
            <a:off x="15027598" y="7976975"/>
            <a:ext cx="1866217" cy="430887"/>
          </a:xfrm>
          <a:prstGeom prst="rect">
            <a:avLst/>
          </a:prstGeom>
          <a:noFill/>
          <a:effectLst/>
        </p:spPr>
        <p:txBody>
          <a:bodyPr wrap="none" rtlCol="0">
            <a:spAutoFit/>
          </a:bodyPr>
          <a:lstStyle/>
          <a:p>
            <a:pPr algn="ctr"/>
            <a:r>
              <a:rPr lang="en-US" sz="2200">
                <a:solidFill>
                  <a:schemeClr val="bg1"/>
                </a:solidFill>
                <a:latin typeface="Rubik SemiBold" pitchFamily="2" charset="-79"/>
                <a:ea typeface="Open Sans SemiBold" pitchFamily="2" charset="0"/>
                <a:cs typeface="Rubik SemiBold" pitchFamily="2" charset="-79"/>
              </a:rPr>
              <a:t>Services Six</a:t>
            </a:r>
            <a:endParaRPr lang="en-ID" sz="2200">
              <a:solidFill>
                <a:schemeClr val="bg1"/>
              </a:solidFill>
              <a:latin typeface="Rubik SemiBold" pitchFamily="2" charset="-79"/>
              <a:ea typeface="Open Sans SemiBold" pitchFamily="2" charset="0"/>
              <a:cs typeface="Rubik SemiBold" pitchFamily="2" charset="-79"/>
            </a:endParaRPr>
          </a:p>
        </p:txBody>
      </p:sp>
      <p:sp>
        <p:nvSpPr>
          <p:cNvPr id="55" name="Rectangle: Rounded Corners 54">
            <a:extLst>
              <a:ext uri="{FF2B5EF4-FFF2-40B4-BE49-F238E27FC236}">
                <a16:creationId xmlns:a16="http://schemas.microsoft.com/office/drawing/2014/main" id="{DDB4FF2F-C4F7-4162-8EE6-CF8B45D9BA5D}"/>
              </a:ext>
            </a:extLst>
          </p:cNvPr>
          <p:cNvSpPr/>
          <p:nvPr/>
        </p:nvSpPr>
        <p:spPr>
          <a:xfrm>
            <a:off x="15611879" y="7248701"/>
            <a:ext cx="697653" cy="616937"/>
          </a:xfrm>
          <a:prstGeom prst="roundRect">
            <a:avLst>
              <a:gd name="adj" fmla="val 223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56" name="Graphic 55" descr="Employee badge with solid fill">
            <a:extLst>
              <a:ext uri="{FF2B5EF4-FFF2-40B4-BE49-F238E27FC236}">
                <a16:creationId xmlns:a16="http://schemas.microsoft.com/office/drawing/2014/main" id="{75B3EE59-4F31-458F-BD96-55EFB5B4BF8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5727021" y="7323485"/>
            <a:ext cx="467368" cy="467368"/>
          </a:xfrm>
          <a:prstGeom prst="rect">
            <a:avLst/>
          </a:prstGeom>
        </p:spPr>
      </p:pic>
      <p:sp>
        <p:nvSpPr>
          <p:cNvPr id="57" name="TextBox 56">
            <a:extLst>
              <a:ext uri="{FF2B5EF4-FFF2-40B4-BE49-F238E27FC236}">
                <a16:creationId xmlns:a16="http://schemas.microsoft.com/office/drawing/2014/main" id="{32A8CCF1-3C60-4346-B3C2-05B649B2CE66}"/>
              </a:ext>
            </a:extLst>
          </p:cNvPr>
          <p:cNvSpPr txBox="1"/>
          <p:nvPr/>
        </p:nvSpPr>
        <p:spPr>
          <a:xfrm>
            <a:off x="14851646" y="8396265"/>
            <a:ext cx="2218118" cy="703334"/>
          </a:xfrm>
          <a:prstGeom prst="rect">
            <a:avLst/>
          </a:prstGeom>
          <a:noFill/>
        </p:spPr>
        <p:txBody>
          <a:bodyPr wrap="square">
            <a:spAutoFit/>
          </a:bodyPr>
          <a:lstStyle/>
          <a:p>
            <a:pPr algn="ctr">
              <a:lnSpc>
                <a:spcPct val="150000"/>
              </a:lnSpc>
            </a:pPr>
            <a:r>
              <a:rPr lang="en-ID" sz="1400" b="0" i="0" dirty="0">
                <a:solidFill>
                  <a:schemeClr val="bg1"/>
                </a:solidFill>
                <a:effectLst/>
                <a:latin typeface="Rubik" pitchFamily="2" charset="-79"/>
                <a:ea typeface="Open Sans Medium" pitchFamily="2" charset="0"/>
                <a:cs typeface="Rubik" pitchFamily="2" charset="-79"/>
              </a:rPr>
              <a:t>Lorem ipsum </a:t>
            </a:r>
            <a:r>
              <a:rPr lang="en-ID" sz="1400" b="0" i="0">
                <a:solidFill>
                  <a:schemeClr val="bg1"/>
                </a:solidFill>
                <a:effectLst/>
                <a:latin typeface="Rubik" pitchFamily="2" charset="-79"/>
                <a:ea typeface="Open Sans Medium" pitchFamily="2" charset="0"/>
                <a:cs typeface="Rubik" pitchFamily="2" charset="-79"/>
              </a:rPr>
              <a:t>dolor sit, adipiscing </a:t>
            </a:r>
            <a:r>
              <a:rPr lang="en-ID" sz="1400" b="0" i="0" dirty="0">
                <a:solidFill>
                  <a:schemeClr val="bg1"/>
                </a:solidFill>
                <a:effectLst/>
                <a:latin typeface="Rubik" pitchFamily="2" charset="-79"/>
                <a:ea typeface="Open Sans Medium" pitchFamily="2" charset="0"/>
                <a:cs typeface="Rubik" pitchFamily="2" charset="-79"/>
              </a:rPr>
              <a:t>elit</a:t>
            </a:r>
            <a:r>
              <a:rPr lang="en-ID" sz="1400" b="0" i="0">
                <a:solidFill>
                  <a:schemeClr val="bg1"/>
                </a:solidFill>
                <a:effectLst/>
                <a:latin typeface="Rubik" pitchFamily="2" charset="-79"/>
                <a:ea typeface="Open Sans Medium" pitchFamily="2" charset="0"/>
                <a:cs typeface="Rubik" pitchFamily="2" charset="-79"/>
              </a:rPr>
              <a:t>. </a:t>
            </a:r>
            <a:endParaRPr lang="en-ID" sz="1400">
              <a:solidFill>
                <a:schemeClr val="bg1"/>
              </a:solidFill>
              <a:latin typeface="Rubik" pitchFamily="2" charset="-79"/>
              <a:ea typeface="Open Sans Medium" pitchFamily="2" charset="0"/>
              <a:cs typeface="Rubik" pitchFamily="2" charset="-79"/>
            </a:endParaRPr>
          </a:p>
        </p:txBody>
      </p:sp>
      <p:sp>
        <p:nvSpPr>
          <p:cNvPr id="58" name="Rectangle: Rounded Corners 57">
            <a:extLst>
              <a:ext uri="{FF2B5EF4-FFF2-40B4-BE49-F238E27FC236}">
                <a16:creationId xmlns:a16="http://schemas.microsoft.com/office/drawing/2014/main" id="{0DB5298B-FB61-4664-896D-AB1B9EC5A2BC}"/>
              </a:ext>
            </a:extLst>
          </p:cNvPr>
          <p:cNvSpPr/>
          <p:nvPr/>
        </p:nvSpPr>
        <p:spPr>
          <a:xfrm>
            <a:off x="11294237" y="6976240"/>
            <a:ext cx="2766218" cy="2480153"/>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9EF4CAEE-1BC8-46F8-8483-7B449D8E48D0}"/>
              </a:ext>
            </a:extLst>
          </p:cNvPr>
          <p:cNvSpPr txBox="1"/>
          <p:nvPr/>
        </p:nvSpPr>
        <p:spPr>
          <a:xfrm>
            <a:off x="11666494" y="7976975"/>
            <a:ext cx="2021707"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Services Five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72" name="Rectangle: Rounded Corners 71">
            <a:extLst>
              <a:ext uri="{FF2B5EF4-FFF2-40B4-BE49-F238E27FC236}">
                <a16:creationId xmlns:a16="http://schemas.microsoft.com/office/drawing/2014/main" id="{A8B381A5-AE19-4BDE-8704-2CD0A43C2CB0}"/>
              </a:ext>
            </a:extLst>
          </p:cNvPr>
          <p:cNvSpPr/>
          <p:nvPr/>
        </p:nvSpPr>
        <p:spPr>
          <a:xfrm>
            <a:off x="12328520" y="7248701"/>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73" name="Graphic 72" descr="Employee badge with solid fill">
            <a:extLst>
              <a:ext uri="{FF2B5EF4-FFF2-40B4-BE49-F238E27FC236}">
                <a16:creationId xmlns:a16="http://schemas.microsoft.com/office/drawing/2014/main" id="{8994D277-44E1-4578-839A-6CFD28B4CB1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443662" y="7323485"/>
            <a:ext cx="467368" cy="467368"/>
          </a:xfrm>
          <a:prstGeom prst="rect">
            <a:avLst/>
          </a:prstGeom>
        </p:spPr>
      </p:pic>
      <p:sp>
        <p:nvSpPr>
          <p:cNvPr id="74" name="TextBox 73">
            <a:extLst>
              <a:ext uri="{FF2B5EF4-FFF2-40B4-BE49-F238E27FC236}">
                <a16:creationId xmlns:a16="http://schemas.microsoft.com/office/drawing/2014/main" id="{85A7869D-4744-4B56-AA6B-0F24EFA61C41}"/>
              </a:ext>
            </a:extLst>
          </p:cNvPr>
          <p:cNvSpPr txBox="1"/>
          <p:nvPr/>
        </p:nvSpPr>
        <p:spPr>
          <a:xfrm>
            <a:off x="11568287" y="8396265"/>
            <a:ext cx="2218118" cy="703334"/>
          </a:xfrm>
          <a:prstGeom prst="rect">
            <a:avLst/>
          </a:prstGeom>
          <a:noFill/>
        </p:spPr>
        <p:txBody>
          <a:bodyPr wrap="square">
            <a:spAutoFit/>
          </a:bodyPr>
          <a:lstStyle/>
          <a:p>
            <a:pPr algn="ctr">
              <a:lnSpc>
                <a:spcPct val="150000"/>
              </a:lnSpc>
            </a:pPr>
            <a:r>
              <a:rPr lang="en-ID" sz="14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400" b="0" i="0">
                <a:solidFill>
                  <a:schemeClr val="tx1">
                    <a:lumMod val="65000"/>
                    <a:lumOff val="35000"/>
                  </a:schemeClr>
                </a:solidFill>
                <a:effectLst/>
                <a:latin typeface="Rubik" pitchFamily="2" charset="-79"/>
                <a:ea typeface="Open Sans Medium" pitchFamily="2" charset="0"/>
                <a:cs typeface="Rubik" pitchFamily="2" charset="-79"/>
              </a:rPr>
              <a:t>dolor sit, adipiscing </a:t>
            </a:r>
            <a:r>
              <a:rPr lang="en-ID" sz="14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400" b="0" i="0">
                <a:solidFill>
                  <a:schemeClr val="tx1">
                    <a:lumMod val="65000"/>
                    <a:lumOff val="35000"/>
                  </a:schemeClr>
                </a:solidFill>
                <a:effectLst/>
                <a:latin typeface="Rubik" pitchFamily="2" charset="-79"/>
                <a:ea typeface="Open Sans Medium" pitchFamily="2" charset="0"/>
                <a:cs typeface="Rubik" pitchFamily="2" charset="-79"/>
              </a:rPr>
              <a:t>. </a:t>
            </a:r>
            <a:endParaRPr lang="en-ID" sz="1400">
              <a:solidFill>
                <a:schemeClr val="tx1">
                  <a:lumMod val="65000"/>
                  <a:lumOff val="35000"/>
                </a:schemeClr>
              </a:solidFill>
              <a:latin typeface="Rubik" pitchFamily="2" charset="-79"/>
              <a:ea typeface="Open Sans Medium" pitchFamily="2" charset="0"/>
              <a:cs typeface="Rubik" pitchFamily="2" charset="-79"/>
            </a:endParaRPr>
          </a:p>
        </p:txBody>
      </p:sp>
      <p:sp>
        <p:nvSpPr>
          <p:cNvPr id="75" name="Rectangle: Rounded Corners 74">
            <a:extLst>
              <a:ext uri="{FF2B5EF4-FFF2-40B4-BE49-F238E27FC236}">
                <a16:creationId xmlns:a16="http://schemas.microsoft.com/office/drawing/2014/main" id="{ADACBC80-CF31-4CA1-B677-7F826EEE9F0A}"/>
              </a:ext>
            </a:extLst>
          </p:cNvPr>
          <p:cNvSpPr/>
          <p:nvPr/>
        </p:nvSpPr>
        <p:spPr>
          <a:xfrm>
            <a:off x="14577596" y="3903423"/>
            <a:ext cx="2766218" cy="2480153"/>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76" name="TextBox 75">
            <a:extLst>
              <a:ext uri="{FF2B5EF4-FFF2-40B4-BE49-F238E27FC236}">
                <a16:creationId xmlns:a16="http://schemas.microsoft.com/office/drawing/2014/main" id="{7080D6B6-69BF-48D4-8510-B5596DC1559F}"/>
              </a:ext>
            </a:extLst>
          </p:cNvPr>
          <p:cNvSpPr txBox="1"/>
          <p:nvPr/>
        </p:nvSpPr>
        <p:spPr>
          <a:xfrm>
            <a:off x="14917792" y="4904158"/>
            <a:ext cx="2085828"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Services Four</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77" name="Rectangle: Rounded Corners 76">
            <a:extLst>
              <a:ext uri="{FF2B5EF4-FFF2-40B4-BE49-F238E27FC236}">
                <a16:creationId xmlns:a16="http://schemas.microsoft.com/office/drawing/2014/main" id="{A8CF6A0F-4A85-4833-944C-A823DB5A8DA8}"/>
              </a:ext>
            </a:extLst>
          </p:cNvPr>
          <p:cNvSpPr/>
          <p:nvPr/>
        </p:nvSpPr>
        <p:spPr>
          <a:xfrm>
            <a:off x="15611879" y="4175884"/>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78" name="Graphic 77" descr="Employee badge with solid fill">
            <a:extLst>
              <a:ext uri="{FF2B5EF4-FFF2-40B4-BE49-F238E27FC236}">
                <a16:creationId xmlns:a16="http://schemas.microsoft.com/office/drawing/2014/main" id="{0DDE575B-71B9-4E3B-98FE-7A271711E2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727021" y="4250668"/>
            <a:ext cx="467368" cy="467368"/>
          </a:xfrm>
          <a:prstGeom prst="rect">
            <a:avLst/>
          </a:prstGeom>
        </p:spPr>
      </p:pic>
      <p:sp>
        <p:nvSpPr>
          <p:cNvPr id="79" name="TextBox 78">
            <a:extLst>
              <a:ext uri="{FF2B5EF4-FFF2-40B4-BE49-F238E27FC236}">
                <a16:creationId xmlns:a16="http://schemas.microsoft.com/office/drawing/2014/main" id="{34BE84B6-9C4B-4DB0-B1F8-4A4B4F0A9EBA}"/>
              </a:ext>
            </a:extLst>
          </p:cNvPr>
          <p:cNvSpPr txBox="1"/>
          <p:nvPr/>
        </p:nvSpPr>
        <p:spPr>
          <a:xfrm>
            <a:off x="14851646" y="5323448"/>
            <a:ext cx="2218118" cy="703334"/>
          </a:xfrm>
          <a:prstGeom prst="rect">
            <a:avLst/>
          </a:prstGeom>
          <a:noFill/>
        </p:spPr>
        <p:txBody>
          <a:bodyPr wrap="square">
            <a:spAutoFit/>
          </a:bodyPr>
          <a:lstStyle/>
          <a:p>
            <a:pPr algn="ctr">
              <a:lnSpc>
                <a:spcPct val="150000"/>
              </a:lnSpc>
            </a:pPr>
            <a:r>
              <a:rPr lang="en-ID" sz="14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400" b="0" i="0">
                <a:solidFill>
                  <a:schemeClr val="tx1">
                    <a:lumMod val="65000"/>
                    <a:lumOff val="35000"/>
                  </a:schemeClr>
                </a:solidFill>
                <a:effectLst/>
                <a:latin typeface="Rubik" pitchFamily="2" charset="-79"/>
                <a:ea typeface="Open Sans Medium" pitchFamily="2" charset="0"/>
                <a:cs typeface="Rubik" pitchFamily="2" charset="-79"/>
              </a:rPr>
              <a:t>dolor sit, adipiscing </a:t>
            </a:r>
            <a:r>
              <a:rPr lang="en-ID" sz="14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400" b="0" i="0">
                <a:solidFill>
                  <a:schemeClr val="tx1">
                    <a:lumMod val="65000"/>
                    <a:lumOff val="35000"/>
                  </a:schemeClr>
                </a:solidFill>
                <a:effectLst/>
                <a:latin typeface="Rubik" pitchFamily="2" charset="-79"/>
                <a:ea typeface="Open Sans Medium" pitchFamily="2" charset="0"/>
                <a:cs typeface="Rubik" pitchFamily="2" charset="-79"/>
              </a:rPr>
              <a:t>. </a:t>
            </a:r>
            <a:endParaRPr lang="en-ID" sz="1400">
              <a:solidFill>
                <a:schemeClr val="tx1">
                  <a:lumMod val="65000"/>
                  <a:lumOff val="35000"/>
                </a:schemeClr>
              </a:solidFill>
              <a:latin typeface="Rubik" pitchFamily="2" charset="-79"/>
              <a:ea typeface="Open Sans Medium" pitchFamily="2" charset="0"/>
              <a:cs typeface="Rubik" pitchFamily="2" charset="-79"/>
            </a:endParaRPr>
          </a:p>
        </p:txBody>
      </p:sp>
      <p:sp>
        <p:nvSpPr>
          <p:cNvPr id="80" name="Rectangle: Rounded Corners 79">
            <a:extLst>
              <a:ext uri="{FF2B5EF4-FFF2-40B4-BE49-F238E27FC236}">
                <a16:creationId xmlns:a16="http://schemas.microsoft.com/office/drawing/2014/main" id="{4BAA1A0D-FA67-4EF4-B18A-F7EA87893AB1}"/>
              </a:ext>
            </a:extLst>
          </p:cNvPr>
          <p:cNvSpPr/>
          <p:nvPr/>
        </p:nvSpPr>
        <p:spPr>
          <a:xfrm>
            <a:off x="11294237" y="3903423"/>
            <a:ext cx="2766218" cy="2480153"/>
          </a:xfrm>
          <a:prstGeom prst="roundRect">
            <a:avLst>
              <a:gd name="adj" fmla="val 9669"/>
            </a:avLst>
          </a:prstGeom>
          <a:solidFill>
            <a:srgbClr val="F59700"/>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81" name="TextBox 80">
            <a:extLst>
              <a:ext uri="{FF2B5EF4-FFF2-40B4-BE49-F238E27FC236}">
                <a16:creationId xmlns:a16="http://schemas.microsoft.com/office/drawing/2014/main" id="{9CBA2216-51B5-438E-A2D2-4BE78FABC304}"/>
              </a:ext>
            </a:extLst>
          </p:cNvPr>
          <p:cNvSpPr txBox="1"/>
          <p:nvPr/>
        </p:nvSpPr>
        <p:spPr>
          <a:xfrm>
            <a:off x="11551879" y="4904158"/>
            <a:ext cx="2250937" cy="430887"/>
          </a:xfrm>
          <a:prstGeom prst="rect">
            <a:avLst/>
          </a:prstGeom>
          <a:noFill/>
          <a:effectLst/>
        </p:spPr>
        <p:txBody>
          <a:bodyPr wrap="none" rtlCol="0">
            <a:spAutoFit/>
          </a:bodyPr>
          <a:lstStyle/>
          <a:p>
            <a:pPr algn="ctr"/>
            <a:r>
              <a:rPr lang="en-US" sz="2200">
                <a:solidFill>
                  <a:schemeClr val="bg1"/>
                </a:solidFill>
                <a:latin typeface="Rubik SemiBold" pitchFamily="2" charset="-79"/>
                <a:ea typeface="Open Sans SemiBold" pitchFamily="2" charset="0"/>
                <a:cs typeface="Rubik SemiBold" pitchFamily="2" charset="-79"/>
              </a:rPr>
              <a:t>Services Three</a:t>
            </a:r>
            <a:endParaRPr lang="en-ID" sz="2200">
              <a:solidFill>
                <a:schemeClr val="bg1"/>
              </a:solidFill>
              <a:latin typeface="Rubik SemiBold" pitchFamily="2" charset="-79"/>
              <a:ea typeface="Open Sans SemiBold" pitchFamily="2" charset="0"/>
              <a:cs typeface="Rubik SemiBold" pitchFamily="2" charset="-79"/>
            </a:endParaRPr>
          </a:p>
        </p:txBody>
      </p:sp>
      <p:sp>
        <p:nvSpPr>
          <p:cNvPr id="82" name="Rectangle: Rounded Corners 81">
            <a:extLst>
              <a:ext uri="{FF2B5EF4-FFF2-40B4-BE49-F238E27FC236}">
                <a16:creationId xmlns:a16="http://schemas.microsoft.com/office/drawing/2014/main" id="{D34E7702-657D-4B30-8BAA-F73D62BF85F2}"/>
              </a:ext>
            </a:extLst>
          </p:cNvPr>
          <p:cNvSpPr/>
          <p:nvPr/>
        </p:nvSpPr>
        <p:spPr>
          <a:xfrm>
            <a:off x="12328520" y="4175884"/>
            <a:ext cx="697653" cy="616937"/>
          </a:xfrm>
          <a:prstGeom prst="roundRect">
            <a:avLst>
              <a:gd name="adj" fmla="val 223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112" name="Graphic 111" descr="Employee badge with solid fill">
            <a:extLst>
              <a:ext uri="{FF2B5EF4-FFF2-40B4-BE49-F238E27FC236}">
                <a16:creationId xmlns:a16="http://schemas.microsoft.com/office/drawing/2014/main" id="{AAA62E4C-3253-4EB7-83F8-DF24D4CC317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2443662" y="4250668"/>
            <a:ext cx="467368" cy="467368"/>
          </a:xfrm>
          <a:prstGeom prst="rect">
            <a:avLst/>
          </a:prstGeom>
        </p:spPr>
      </p:pic>
      <p:sp>
        <p:nvSpPr>
          <p:cNvPr id="113" name="TextBox 112">
            <a:extLst>
              <a:ext uri="{FF2B5EF4-FFF2-40B4-BE49-F238E27FC236}">
                <a16:creationId xmlns:a16="http://schemas.microsoft.com/office/drawing/2014/main" id="{88DFA3D7-425F-4AD1-BFAB-D62D6F285D81}"/>
              </a:ext>
            </a:extLst>
          </p:cNvPr>
          <p:cNvSpPr txBox="1"/>
          <p:nvPr/>
        </p:nvSpPr>
        <p:spPr>
          <a:xfrm>
            <a:off x="11568287" y="5323448"/>
            <a:ext cx="2218118" cy="703334"/>
          </a:xfrm>
          <a:prstGeom prst="rect">
            <a:avLst/>
          </a:prstGeom>
          <a:noFill/>
        </p:spPr>
        <p:txBody>
          <a:bodyPr wrap="square">
            <a:spAutoFit/>
          </a:bodyPr>
          <a:lstStyle/>
          <a:p>
            <a:pPr algn="ctr">
              <a:lnSpc>
                <a:spcPct val="150000"/>
              </a:lnSpc>
            </a:pPr>
            <a:r>
              <a:rPr lang="en-ID" sz="1400" b="0" i="0" dirty="0">
                <a:solidFill>
                  <a:schemeClr val="bg1"/>
                </a:solidFill>
                <a:effectLst/>
                <a:latin typeface="Rubik" pitchFamily="2" charset="-79"/>
                <a:ea typeface="Open Sans Medium" pitchFamily="2" charset="0"/>
                <a:cs typeface="Rubik" pitchFamily="2" charset="-79"/>
              </a:rPr>
              <a:t>Lorem ipsum </a:t>
            </a:r>
            <a:r>
              <a:rPr lang="en-ID" sz="1400" b="0" i="0">
                <a:solidFill>
                  <a:schemeClr val="bg1"/>
                </a:solidFill>
                <a:effectLst/>
                <a:latin typeface="Rubik" pitchFamily="2" charset="-79"/>
                <a:ea typeface="Open Sans Medium" pitchFamily="2" charset="0"/>
                <a:cs typeface="Rubik" pitchFamily="2" charset="-79"/>
              </a:rPr>
              <a:t>dolor sit, adipiscing </a:t>
            </a:r>
            <a:r>
              <a:rPr lang="en-ID" sz="1400" b="0" i="0" dirty="0">
                <a:solidFill>
                  <a:schemeClr val="bg1"/>
                </a:solidFill>
                <a:effectLst/>
                <a:latin typeface="Rubik" pitchFamily="2" charset="-79"/>
                <a:ea typeface="Open Sans Medium" pitchFamily="2" charset="0"/>
                <a:cs typeface="Rubik" pitchFamily="2" charset="-79"/>
              </a:rPr>
              <a:t>elit</a:t>
            </a:r>
            <a:r>
              <a:rPr lang="en-ID" sz="1400" b="0" i="0">
                <a:solidFill>
                  <a:schemeClr val="bg1"/>
                </a:solidFill>
                <a:effectLst/>
                <a:latin typeface="Rubik" pitchFamily="2" charset="-79"/>
                <a:ea typeface="Open Sans Medium" pitchFamily="2" charset="0"/>
                <a:cs typeface="Rubik" pitchFamily="2" charset="-79"/>
              </a:rPr>
              <a:t>. </a:t>
            </a:r>
            <a:endParaRPr lang="en-ID" sz="1400">
              <a:solidFill>
                <a:schemeClr val="bg1"/>
              </a:solidFill>
              <a:latin typeface="Rubik" pitchFamily="2" charset="-79"/>
              <a:ea typeface="Open Sans Medium" pitchFamily="2" charset="0"/>
              <a:cs typeface="Rubik" pitchFamily="2" charset="-79"/>
            </a:endParaRPr>
          </a:p>
        </p:txBody>
      </p:sp>
      <p:pic>
        <p:nvPicPr>
          <p:cNvPr id="114" name="Graphic 113" descr="Receiver with solid fill">
            <a:extLst>
              <a:ext uri="{FF2B5EF4-FFF2-40B4-BE49-F238E27FC236}">
                <a16:creationId xmlns:a16="http://schemas.microsoft.com/office/drawing/2014/main" id="{61E331CC-86E8-4C78-A26A-19C49F6F23A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rot="281788">
            <a:off x="4769173" y="774100"/>
            <a:ext cx="285686" cy="285686"/>
          </a:xfrm>
          <a:prstGeom prst="rect">
            <a:avLst/>
          </a:prstGeom>
        </p:spPr>
      </p:pic>
      <p:sp>
        <p:nvSpPr>
          <p:cNvPr id="115" name="TextBox 114">
            <a:extLst>
              <a:ext uri="{FF2B5EF4-FFF2-40B4-BE49-F238E27FC236}">
                <a16:creationId xmlns:a16="http://schemas.microsoft.com/office/drawing/2014/main" id="{8E32A9EA-F7EA-4DA7-98D3-5558787C33BB}"/>
              </a:ext>
            </a:extLst>
          </p:cNvPr>
          <p:cNvSpPr txBox="1"/>
          <p:nvPr/>
        </p:nvSpPr>
        <p:spPr>
          <a:xfrm>
            <a:off x="733457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116" name="TextBox 115">
            <a:extLst>
              <a:ext uri="{FF2B5EF4-FFF2-40B4-BE49-F238E27FC236}">
                <a16:creationId xmlns:a16="http://schemas.microsoft.com/office/drawing/2014/main" id="{11117625-7BE2-4508-91AF-B05CC81E40C7}"/>
              </a:ext>
            </a:extLst>
          </p:cNvPr>
          <p:cNvSpPr txBox="1"/>
          <p:nvPr/>
        </p:nvSpPr>
        <p:spPr>
          <a:xfrm>
            <a:off x="504478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117" name="Rectangle: Rounded Corners 116">
            <a:extLst>
              <a:ext uri="{FF2B5EF4-FFF2-40B4-BE49-F238E27FC236}">
                <a16:creationId xmlns:a16="http://schemas.microsoft.com/office/drawing/2014/main" id="{BEF46D4A-E4CE-499B-8625-6E8B1364C895}"/>
              </a:ext>
            </a:extLst>
          </p:cNvPr>
          <p:cNvSpPr/>
          <p:nvPr/>
        </p:nvSpPr>
        <p:spPr>
          <a:xfrm>
            <a:off x="117301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118" name="TextBox 117">
            <a:extLst>
              <a:ext uri="{FF2B5EF4-FFF2-40B4-BE49-F238E27FC236}">
                <a16:creationId xmlns:a16="http://schemas.microsoft.com/office/drawing/2014/main" id="{6AFEFD35-B0AC-4479-818E-3EB87BC457AD}"/>
              </a:ext>
            </a:extLst>
          </p:cNvPr>
          <p:cNvSpPr txBox="1"/>
          <p:nvPr/>
        </p:nvSpPr>
        <p:spPr>
          <a:xfrm>
            <a:off x="1174599" y="2731056"/>
            <a:ext cx="8484555" cy="2123658"/>
          </a:xfrm>
          <a:prstGeom prst="rect">
            <a:avLst/>
          </a:prstGeom>
          <a:noFill/>
          <a:effectLst/>
        </p:spPr>
        <p:txBody>
          <a:bodyPr wrap="square" rtlCol="0">
            <a:spAutoFit/>
          </a:bodyPr>
          <a:lstStyle/>
          <a:p>
            <a:r>
              <a:rPr lang="en-US" sz="6600">
                <a:solidFill>
                  <a:schemeClr val="tx1">
                    <a:lumMod val="85000"/>
                    <a:lumOff val="15000"/>
                  </a:schemeClr>
                </a:solidFill>
                <a:latin typeface="Rubik ExtraBold" pitchFamily="2" charset="-79"/>
                <a:ea typeface="Roboto Black" panose="02000000000000000000" pitchFamily="2" charset="0"/>
                <a:cs typeface="Rubik ExtraBold" pitchFamily="2" charset="-79"/>
              </a:rPr>
              <a:t>Our Sevices </a:t>
            </a:r>
            <a:r>
              <a:rPr lang="en-US" sz="6600">
                <a:solidFill>
                  <a:srgbClr val="1953E9"/>
                </a:solidFill>
                <a:latin typeface="Rubik ExtraBold" pitchFamily="2" charset="-79"/>
                <a:ea typeface="Roboto Black" panose="02000000000000000000" pitchFamily="2" charset="0"/>
                <a:cs typeface="Rubik ExtraBold" pitchFamily="2" charset="-79"/>
              </a:rPr>
              <a:t>Business Strategy</a:t>
            </a:r>
            <a:endParaRPr lang="en-ID" sz="6600">
              <a:solidFill>
                <a:srgbClr val="1953E9"/>
              </a:solidFill>
              <a:latin typeface="Rubik ExtraBold" pitchFamily="2" charset="-79"/>
              <a:ea typeface="Roboto Black" panose="02000000000000000000" pitchFamily="2" charset="0"/>
              <a:cs typeface="Rubik ExtraBold" pitchFamily="2" charset="-79"/>
            </a:endParaRPr>
          </a:p>
        </p:txBody>
      </p:sp>
      <p:sp>
        <p:nvSpPr>
          <p:cNvPr id="119" name="TextBox 118">
            <a:extLst>
              <a:ext uri="{FF2B5EF4-FFF2-40B4-BE49-F238E27FC236}">
                <a16:creationId xmlns:a16="http://schemas.microsoft.com/office/drawing/2014/main" id="{4788104F-394A-479F-833B-06B8FC4B3CCA}"/>
              </a:ext>
            </a:extLst>
          </p:cNvPr>
          <p:cNvSpPr txBox="1"/>
          <p:nvPr/>
        </p:nvSpPr>
        <p:spPr>
          <a:xfrm>
            <a:off x="1174600" y="203787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120" name="TextBox 119">
            <a:extLst>
              <a:ext uri="{FF2B5EF4-FFF2-40B4-BE49-F238E27FC236}">
                <a16:creationId xmlns:a16="http://schemas.microsoft.com/office/drawing/2014/main" id="{B3FC73FF-E519-486A-BC6C-7495C0C4BF1F}"/>
              </a:ext>
            </a:extLst>
          </p:cNvPr>
          <p:cNvSpPr txBox="1"/>
          <p:nvPr/>
        </p:nvSpPr>
        <p:spPr>
          <a:xfrm>
            <a:off x="1205336" y="5235383"/>
            <a:ext cx="8260636" cy="1161023"/>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sar ecaw tetur adipisci ng elit, sed do eiusmod tempor incididunt ut labore etaw dolore magna aliqua. Ut enim ad minim veniam, quis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121" name="Graphic 120">
            <a:extLst>
              <a:ext uri="{FF2B5EF4-FFF2-40B4-BE49-F238E27FC236}">
                <a16:creationId xmlns:a16="http://schemas.microsoft.com/office/drawing/2014/main" id="{2F14AEF9-971C-44C9-ADE2-C27BEFD7307B}"/>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359761" y="6902791"/>
            <a:ext cx="403132" cy="403132"/>
          </a:xfrm>
          <a:prstGeom prst="rect">
            <a:avLst/>
          </a:prstGeom>
        </p:spPr>
      </p:pic>
      <p:sp>
        <p:nvSpPr>
          <p:cNvPr id="122" name="TextBox 121">
            <a:extLst>
              <a:ext uri="{FF2B5EF4-FFF2-40B4-BE49-F238E27FC236}">
                <a16:creationId xmlns:a16="http://schemas.microsoft.com/office/drawing/2014/main" id="{13130931-4113-4409-ABF0-FF008BB9A53D}"/>
              </a:ext>
            </a:extLst>
          </p:cNvPr>
          <p:cNvSpPr txBox="1"/>
          <p:nvPr/>
        </p:nvSpPr>
        <p:spPr>
          <a:xfrm>
            <a:off x="1875504" y="6873524"/>
            <a:ext cx="6231873"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Awesome Analysis Business Strategy</a:t>
            </a:r>
          </a:p>
        </p:txBody>
      </p:sp>
      <p:pic>
        <p:nvPicPr>
          <p:cNvPr id="123" name="Graphic 122">
            <a:extLst>
              <a:ext uri="{FF2B5EF4-FFF2-40B4-BE49-F238E27FC236}">
                <a16:creationId xmlns:a16="http://schemas.microsoft.com/office/drawing/2014/main" id="{C9E138A5-A549-43F3-8075-91CD51DD8229}"/>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359761" y="7545577"/>
            <a:ext cx="403132" cy="403132"/>
          </a:xfrm>
          <a:prstGeom prst="rect">
            <a:avLst/>
          </a:prstGeom>
        </p:spPr>
      </p:pic>
      <p:sp>
        <p:nvSpPr>
          <p:cNvPr id="124" name="TextBox 123">
            <a:extLst>
              <a:ext uri="{FF2B5EF4-FFF2-40B4-BE49-F238E27FC236}">
                <a16:creationId xmlns:a16="http://schemas.microsoft.com/office/drawing/2014/main" id="{2CB8E767-42FA-45FC-A52C-E9E0EE49D316}"/>
              </a:ext>
            </a:extLst>
          </p:cNvPr>
          <p:cNvSpPr txBox="1"/>
          <p:nvPr/>
        </p:nvSpPr>
        <p:spPr>
          <a:xfrm>
            <a:off x="1875504" y="7516310"/>
            <a:ext cx="6489450"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Amazing Analysis Business Strategy</a:t>
            </a:r>
          </a:p>
        </p:txBody>
      </p:sp>
      <p:sp>
        <p:nvSpPr>
          <p:cNvPr id="125" name="TextBox 124">
            <a:extLst>
              <a:ext uri="{FF2B5EF4-FFF2-40B4-BE49-F238E27FC236}">
                <a16:creationId xmlns:a16="http://schemas.microsoft.com/office/drawing/2014/main" id="{B8CDF796-FFB3-4D09-A349-E0BA9C667B8D}"/>
              </a:ext>
            </a:extLst>
          </p:cNvPr>
          <p:cNvSpPr txBox="1"/>
          <p:nvPr/>
        </p:nvSpPr>
        <p:spPr>
          <a:xfrm>
            <a:off x="1205336"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126" name="TextBox 125">
            <a:extLst>
              <a:ext uri="{FF2B5EF4-FFF2-40B4-BE49-F238E27FC236}">
                <a16:creationId xmlns:a16="http://schemas.microsoft.com/office/drawing/2014/main" id="{625A4AB4-8876-4FA4-95F3-EEAA736C61F7}"/>
              </a:ext>
            </a:extLst>
          </p:cNvPr>
          <p:cNvSpPr txBox="1"/>
          <p:nvPr/>
        </p:nvSpPr>
        <p:spPr>
          <a:xfrm>
            <a:off x="7383576" y="9185562"/>
            <a:ext cx="2082396" cy="338554"/>
          </a:xfrm>
          <a:prstGeom prst="rect">
            <a:avLst/>
          </a:prstGeom>
          <a:noFill/>
        </p:spPr>
        <p:txBody>
          <a:bodyPr wrap="square" rtlCol="0">
            <a:spAutoFit/>
          </a:bodyPr>
          <a:lstStyle/>
          <a:p>
            <a:pPr algn="r"/>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127" name="Straight Connector 126">
            <a:extLst>
              <a:ext uri="{FF2B5EF4-FFF2-40B4-BE49-F238E27FC236}">
                <a16:creationId xmlns:a16="http://schemas.microsoft.com/office/drawing/2014/main" id="{4F192270-CEB9-44AB-A3FE-4B5F59B6FAA2}"/>
              </a:ext>
            </a:extLst>
          </p:cNvPr>
          <p:cNvCxnSpPr>
            <a:cxnSpLocks/>
          </p:cNvCxnSpPr>
          <p:nvPr/>
        </p:nvCxnSpPr>
        <p:spPr>
          <a:xfrm>
            <a:off x="7189686"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4215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Rounded Corners 32">
            <a:extLst>
              <a:ext uri="{FF2B5EF4-FFF2-40B4-BE49-F238E27FC236}">
                <a16:creationId xmlns:a16="http://schemas.microsoft.com/office/drawing/2014/main" id="{0BB6B6B0-4F5A-4311-9215-298838CD0983}"/>
              </a:ext>
            </a:extLst>
          </p:cNvPr>
          <p:cNvSpPr/>
          <p:nvPr/>
        </p:nvSpPr>
        <p:spPr>
          <a:xfrm>
            <a:off x="1344652" y="5978463"/>
            <a:ext cx="3323285" cy="2962141"/>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34" name="TextBox 33">
            <a:extLst>
              <a:ext uri="{FF2B5EF4-FFF2-40B4-BE49-F238E27FC236}">
                <a16:creationId xmlns:a16="http://schemas.microsoft.com/office/drawing/2014/main" id="{204AD4C0-4601-406C-AEE1-0A9F987E4359}"/>
              </a:ext>
            </a:extLst>
          </p:cNvPr>
          <p:cNvSpPr txBox="1"/>
          <p:nvPr/>
        </p:nvSpPr>
        <p:spPr>
          <a:xfrm>
            <a:off x="2013875" y="7176075"/>
            <a:ext cx="1984839"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Services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35" name="Rectangle: Rounded Corners 34">
            <a:extLst>
              <a:ext uri="{FF2B5EF4-FFF2-40B4-BE49-F238E27FC236}">
                <a16:creationId xmlns:a16="http://schemas.microsoft.com/office/drawing/2014/main" id="{FC622A59-7A19-42F8-941D-8E7D073CA820}"/>
              </a:ext>
            </a:extLst>
          </p:cNvPr>
          <p:cNvSpPr/>
          <p:nvPr/>
        </p:nvSpPr>
        <p:spPr>
          <a:xfrm>
            <a:off x="2657468" y="6409164"/>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36" name="Graphic 35" descr="Employee badge with solid fill">
            <a:extLst>
              <a:ext uri="{FF2B5EF4-FFF2-40B4-BE49-F238E27FC236}">
                <a16:creationId xmlns:a16="http://schemas.microsoft.com/office/drawing/2014/main" id="{93BCCA5D-E39C-468A-9959-089E983313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2610" y="6483948"/>
            <a:ext cx="467368" cy="467368"/>
          </a:xfrm>
          <a:prstGeom prst="rect">
            <a:avLst/>
          </a:prstGeom>
        </p:spPr>
      </p:pic>
      <p:sp>
        <p:nvSpPr>
          <p:cNvPr id="37" name="TextBox 36">
            <a:extLst>
              <a:ext uri="{FF2B5EF4-FFF2-40B4-BE49-F238E27FC236}">
                <a16:creationId xmlns:a16="http://schemas.microsoft.com/office/drawing/2014/main" id="{2062FC52-2FDB-432C-BC30-7D31952E9994}"/>
              </a:ext>
            </a:extLst>
          </p:cNvPr>
          <p:cNvSpPr txBox="1"/>
          <p:nvPr/>
        </p:nvSpPr>
        <p:spPr>
          <a:xfrm>
            <a:off x="1727194" y="7606962"/>
            <a:ext cx="2558201" cy="790601"/>
          </a:xfrm>
          <a:prstGeom prst="rect">
            <a:avLst/>
          </a:prstGeom>
          <a:noFill/>
        </p:spPr>
        <p:txBody>
          <a:bodyPr wrap="square">
            <a:spAutoFit/>
          </a:bodyPr>
          <a:lstStyle/>
          <a:p>
            <a:pPr algn="ct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600" b="0" i="0">
                <a:solidFill>
                  <a:schemeClr val="tx1">
                    <a:lumMod val="65000"/>
                    <a:lumOff val="35000"/>
                  </a:schemeClr>
                </a:solidFill>
                <a:effectLst/>
                <a:latin typeface="Rubik" pitchFamily="2" charset="-79"/>
                <a:ea typeface="Open Sans Medium" pitchFamily="2" charset="0"/>
                <a:cs typeface="Rubik" pitchFamily="2" charset="-79"/>
              </a:rPr>
              <a:t>dolor sit adipiscing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600" b="0" i="0">
                <a:solidFill>
                  <a:schemeClr val="tx1">
                    <a:lumMod val="65000"/>
                    <a:lumOff val="35000"/>
                  </a:schemeClr>
                </a:solidFill>
                <a:effectLst/>
                <a:latin typeface="Rubik" pitchFamily="2" charset="-79"/>
                <a:ea typeface="Open Sans Medium" pitchFamily="2" charset="0"/>
                <a:cs typeface="Rubik" pitchFamily="2" charset="-79"/>
              </a:rPr>
              <a:t>.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8" name="Rectangle: Rounded Corners 57">
            <a:extLst>
              <a:ext uri="{FF2B5EF4-FFF2-40B4-BE49-F238E27FC236}">
                <a16:creationId xmlns:a16="http://schemas.microsoft.com/office/drawing/2014/main" id="{FAF18968-D5BE-4C2F-A0BE-A774A6945408}"/>
              </a:ext>
            </a:extLst>
          </p:cNvPr>
          <p:cNvSpPr/>
          <p:nvPr/>
        </p:nvSpPr>
        <p:spPr>
          <a:xfrm>
            <a:off x="13620064" y="5978463"/>
            <a:ext cx="3323285" cy="2962141"/>
          </a:xfrm>
          <a:prstGeom prst="roundRect">
            <a:avLst>
              <a:gd name="adj" fmla="val 9669"/>
            </a:avLst>
          </a:prstGeom>
          <a:solidFill>
            <a:srgbClr val="00C5E9"/>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9A61BB82-E7DA-467F-BAB5-53E1CEC6E150}"/>
              </a:ext>
            </a:extLst>
          </p:cNvPr>
          <p:cNvSpPr txBox="1"/>
          <p:nvPr/>
        </p:nvSpPr>
        <p:spPr>
          <a:xfrm>
            <a:off x="14289287" y="7176075"/>
            <a:ext cx="1984839" cy="430887"/>
          </a:xfrm>
          <a:prstGeom prst="rect">
            <a:avLst/>
          </a:prstGeom>
          <a:noFill/>
          <a:effectLst/>
        </p:spPr>
        <p:txBody>
          <a:bodyPr wrap="none" rtlCol="0">
            <a:spAutoFit/>
          </a:bodyPr>
          <a:lstStyle/>
          <a:p>
            <a:pPr algn="ctr"/>
            <a:r>
              <a:rPr lang="en-US" sz="2200">
                <a:solidFill>
                  <a:schemeClr val="bg1"/>
                </a:solidFill>
                <a:latin typeface="Rubik SemiBold" pitchFamily="2" charset="-79"/>
                <a:ea typeface="Open Sans SemiBold" pitchFamily="2" charset="0"/>
                <a:cs typeface="Rubik SemiBold" pitchFamily="2" charset="-79"/>
              </a:rPr>
              <a:t>Services One</a:t>
            </a:r>
            <a:endParaRPr lang="en-ID" sz="2200">
              <a:solidFill>
                <a:schemeClr val="bg1"/>
              </a:solidFill>
              <a:latin typeface="Rubik SemiBold" pitchFamily="2" charset="-79"/>
              <a:ea typeface="Open Sans SemiBold" pitchFamily="2" charset="0"/>
              <a:cs typeface="Rubik SemiBold" pitchFamily="2" charset="-79"/>
            </a:endParaRPr>
          </a:p>
        </p:txBody>
      </p:sp>
      <p:sp>
        <p:nvSpPr>
          <p:cNvPr id="60" name="Rectangle: Rounded Corners 59">
            <a:extLst>
              <a:ext uri="{FF2B5EF4-FFF2-40B4-BE49-F238E27FC236}">
                <a16:creationId xmlns:a16="http://schemas.microsoft.com/office/drawing/2014/main" id="{B7232CE8-7EA5-499D-8F77-710E5AE814D9}"/>
              </a:ext>
            </a:extLst>
          </p:cNvPr>
          <p:cNvSpPr/>
          <p:nvPr/>
        </p:nvSpPr>
        <p:spPr>
          <a:xfrm>
            <a:off x="14932880" y="6409164"/>
            <a:ext cx="697653" cy="616937"/>
          </a:xfrm>
          <a:prstGeom prst="roundRect">
            <a:avLst>
              <a:gd name="adj" fmla="val 223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61" name="Graphic 60" descr="Employee badge with solid fill">
            <a:extLst>
              <a:ext uri="{FF2B5EF4-FFF2-40B4-BE49-F238E27FC236}">
                <a16:creationId xmlns:a16="http://schemas.microsoft.com/office/drawing/2014/main" id="{54100EBF-E0C5-4E71-91D5-2985C46BD3D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048022" y="6483948"/>
            <a:ext cx="467368" cy="467368"/>
          </a:xfrm>
          <a:prstGeom prst="rect">
            <a:avLst/>
          </a:prstGeom>
        </p:spPr>
      </p:pic>
      <p:sp>
        <p:nvSpPr>
          <p:cNvPr id="62" name="TextBox 61">
            <a:extLst>
              <a:ext uri="{FF2B5EF4-FFF2-40B4-BE49-F238E27FC236}">
                <a16:creationId xmlns:a16="http://schemas.microsoft.com/office/drawing/2014/main" id="{C6AA1AE5-FA56-4EF1-9C1C-C0CBEAA407A3}"/>
              </a:ext>
            </a:extLst>
          </p:cNvPr>
          <p:cNvSpPr txBox="1"/>
          <p:nvPr/>
        </p:nvSpPr>
        <p:spPr>
          <a:xfrm>
            <a:off x="14002606" y="7606962"/>
            <a:ext cx="2558201" cy="790601"/>
          </a:xfrm>
          <a:prstGeom prst="rect">
            <a:avLst/>
          </a:prstGeom>
          <a:noFill/>
        </p:spPr>
        <p:txBody>
          <a:bodyPr wrap="square">
            <a:spAutoFit/>
          </a:bodyPr>
          <a:lstStyle/>
          <a:p>
            <a:pPr algn="ctr">
              <a:lnSpc>
                <a:spcPct val="150000"/>
              </a:lnSpc>
            </a:pPr>
            <a:r>
              <a:rPr lang="en-ID" sz="1600" b="0" i="0" dirty="0">
                <a:solidFill>
                  <a:schemeClr val="bg1"/>
                </a:solidFill>
                <a:effectLst/>
                <a:latin typeface="Rubik" pitchFamily="2" charset="-79"/>
                <a:ea typeface="Open Sans Medium" pitchFamily="2" charset="0"/>
                <a:cs typeface="Rubik" pitchFamily="2" charset="-79"/>
              </a:rPr>
              <a:t>Lorem ipsum </a:t>
            </a:r>
            <a:r>
              <a:rPr lang="en-ID" sz="1600" b="0" i="0">
                <a:solidFill>
                  <a:schemeClr val="bg1"/>
                </a:solidFill>
                <a:effectLst/>
                <a:latin typeface="Rubik" pitchFamily="2" charset="-79"/>
                <a:ea typeface="Open Sans Medium" pitchFamily="2" charset="0"/>
                <a:cs typeface="Rubik" pitchFamily="2" charset="-79"/>
              </a:rPr>
              <a:t>dolor sit adipiscing </a:t>
            </a:r>
            <a:r>
              <a:rPr lang="en-ID" sz="1600" b="0" i="0" dirty="0">
                <a:solidFill>
                  <a:schemeClr val="bg1"/>
                </a:solidFill>
                <a:effectLst/>
                <a:latin typeface="Rubik" pitchFamily="2" charset="-79"/>
                <a:ea typeface="Open Sans Medium" pitchFamily="2" charset="0"/>
                <a:cs typeface="Rubik" pitchFamily="2" charset="-79"/>
              </a:rPr>
              <a:t>elit</a:t>
            </a:r>
            <a:r>
              <a:rPr lang="en-ID" sz="1600" b="0" i="0">
                <a:solidFill>
                  <a:schemeClr val="bg1"/>
                </a:solidFill>
                <a:effectLst/>
                <a:latin typeface="Rubik" pitchFamily="2" charset="-79"/>
                <a:ea typeface="Open Sans Medium" pitchFamily="2" charset="0"/>
                <a:cs typeface="Rubik" pitchFamily="2" charset="-79"/>
              </a:rPr>
              <a:t>. </a:t>
            </a:r>
            <a:endParaRPr lang="en-ID" sz="1600">
              <a:solidFill>
                <a:schemeClr val="bg1"/>
              </a:solidFill>
              <a:latin typeface="Rubik" pitchFamily="2" charset="-79"/>
              <a:ea typeface="Open Sans Medium" pitchFamily="2" charset="0"/>
              <a:cs typeface="Rubik" pitchFamily="2" charset="-79"/>
            </a:endParaRPr>
          </a:p>
        </p:txBody>
      </p:sp>
      <p:sp>
        <p:nvSpPr>
          <p:cNvPr id="63" name="Rectangle: Rounded Corners 62">
            <a:extLst>
              <a:ext uri="{FF2B5EF4-FFF2-40B4-BE49-F238E27FC236}">
                <a16:creationId xmlns:a16="http://schemas.microsoft.com/office/drawing/2014/main" id="{6298AB85-CB4C-48D9-BFE9-90E2AE188801}"/>
              </a:ext>
            </a:extLst>
          </p:cNvPr>
          <p:cNvSpPr/>
          <p:nvPr/>
        </p:nvSpPr>
        <p:spPr>
          <a:xfrm>
            <a:off x="5436456" y="5978463"/>
            <a:ext cx="3323285" cy="2962141"/>
          </a:xfrm>
          <a:prstGeom prst="roundRect">
            <a:avLst>
              <a:gd name="adj" fmla="val 9669"/>
            </a:avLst>
          </a:prstGeom>
          <a:solidFill>
            <a:srgbClr val="F59700"/>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64" name="TextBox 63">
            <a:extLst>
              <a:ext uri="{FF2B5EF4-FFF2-40B4-BE49-F238E27FC236}">
                <a16:creationId xmlns:a16="http://schemas.microsoft.com/office/drawing/2014/main" id="{55A44E4C-D184-4852-99BF-B24A29836CFE}"/>
              </a:ext>
            </a:extLst>
          </p:cNvPr>
          <p:cNvSpPr txBox="1"/>
          <p:nvPr/>
        </p:nvSpPr>
        <p:spPr>
          <a:xfrm>
            <a:off x="6105679" y="7176075"/>
            <a:ext cx="1984839" cy="430887"/>
          </a:xfrm>
          <a:prstGeom prst="rect">
            <a:avLst/>
          </a:prstGeom>
          <a:noFill/>
          <a:effectLst/>
        </p:spPr>
        <p:txBody>
          <a:bodyPr wrap="none" rtlCol="0">
            <a:spAutoFit/>
          </a:bodyPr>
          <a:lstStyle/>
          <a:p>
            <a:pPr algn="ctr"/>
            <a:r>
              <a:rPr lang="en-US" sz="2200">
                <a:solidFill>
                  <a:schemeClr val="bg1"/>
                </a:solidFill>
                <a:latin typeface="Rubik SemiBold" pitchFamily="2" charset="-79"/>
                <a:ea typeface="Open Sans SemiBold" pitchFamily="2" charset="0"/>
                <a:cs typeface="Rubik SemiBold" pitchFamily="2" charset="-79"/>
              </a:rPr>
              <a:t>Services One</a:t>
            </a:r>
            <a:endParaRPr lang="en-ID" sz="2200">
              <a:solidFill>
                <a:schemeClr val="bg1"/>
              </a:solidFill>
              <a:latin typeface="Rubik SemiBold" pitchFamily="2" charset="-79"/>
              <a:ea typeface="Open Sans SemiBold" pitchFamily="2" charset="0"/>
              <a:cs typeface="Rubik SemiBold" pitchFamily="2" charset="-79"/>
            </a:endParaRPr>
          </a:p>
        </p:txBody>
      </p:sp>
      <p:sp>
        <p:nvSpPr>
          <p:cNvPr id="65" name="Rectangle: Rounded Corners 64">
            <a:extLst>
              <a:ext uri="{FF2B5EF4-FFF2-40B4-BE49-F238E27FC236}">
                <a16:creationId xmlns:a16="http://schemas.microsoft.com/office/drawing/2014/main" id="{F4835A41-E994-4DF4-B8AC-AE4E1118C9A0}"/>
              </a:ext>
            </a:extLst>
          </p:cNvPr>
          <p:cNvSpPr/>
          <p:nvPr/>
        </p:nvSpPr>
        <p:spPr>
          <a:xfrm>
            <a:off x="6749272" y="6409164"/>
            <a:ext cx="697653" cy="616937"/>
          </a:xfrm>
          <a:prstGeom prst="roundRect">
            <a:avLst>
              <a:gd name="adj" fmla="val 223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66" name="Graphic 65" descr="Employee badge with solid fill">
            <a:extLst>
              <a:ext uri="{FF2B5EF4-FFF2-40B4-BE49-F238E27FC236}">
                <a16:creationId xmlns:a16="http://schemas.microsoft.com/office/drawing/2014/main" id="{3633DD3B-E6DD-4655-8134-DBB7950A4D3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864414" y="6483948"/>
            <a:ext cx="467368" cy="467368"/>
          </a:xfrm>
          <a:prstGeom prst="rect">
            <a:avLst/>
          </a:prstGeom>
        </p:spPr>
      </p:pic>
      <p:sp>
        <p:nvSpPr>
          <p:cNvPr id="67" name="TextBox 66">
            <a:extLst>
              <a:ext uri="{FF2B5EF4-FFF2-40B4-BE49-F238E27FC236}">
                <a16:creationId xmlns:a16="http://schemas.microsoft.com/office/drawing/2014/main" id="{BEC8DDAF-E282-469C-A77B-0F08B825586C}"/>
              </a:ext>
            </a:extLst>
          </p:cNvPr>
          <p:cNvSpPr txBox="1"/>
          <p:nvPr/>
        </p:nvSpPr>
        <p:spPr>
          <a:xfrm>
            <a:off x="5818998" y="7606962"/>
            <a:ext cx="2558201" cy="790601"/>
          </a:xfrm>
          <a:prstGeom prst="rect">
            <a:avLst/>
          </a:prstGeom>
          <a:noFill/>
        </p:spPr>
        <p:txBody>
          <a:bodyPr wrap="square">
            <a:spAutoFit/>
          </a:bodyPr>
          <a:lstStyle/>
          <a:p>
            <a:pPr algn="ctr">
              <a:lnSpc>
                <a:spcPct val="150000"/>
              </a:lnSpc>
            </a:pPr>
            <a:r>
              <a:rPr lang="en-ID" sz="1600" b="0" i="0" dirty="0">
                <a:solidFill>
                  <a:schemeClr val="bg1"/>
                </a:solidFill>
                <a:effectLst/>
                <a:latin typeface="Rubik" pitchFamily="2" charset="-79"/>
                <a:ea typeface="Open Sans Medium" pitchFamily="2" charset="0"/>
                <a:cs typeface="Rubik" pitchFamily="2" charset="-79"/>
              </a:rPr>
              <a:t>Lorem ipsum </a:t>
            </a:r>
            <a:r>
              <a:rPr lang="en-ID" sz="1600" b="0" i="0">
                <a:solidFill>
                  <a:schemeClr val="bg1"/>
                </a:solidFill>
                <a:effectLst/>
                <a:latin typeface="Rubik" pitchFamily="2" charset="-79"/>
                <a:ea typeface="Open Sans Medium" pitchFamily="2" charset="0"/>
                <a:cs typeface="Rubik" pitchFamily="2" charset="-79"/>
              </a:rPr>
              <a:t>dolor sit adipiscing </a:t>
            </a:r>
            <a:r>
              <a:rPr lang="en-ID" sz="1600" b="0" i="0" dirty="0">
                <a:solidFill>
                  <a:schemeClr val="bg1"/>
                </a:solidFill>
                <a:effectLst/>
                <a:latin typeface="Rubik" pitchFamily="2" charset="-79"/>
                <a:ea typeface="Open Sans Medium" pitchFamily="2" charset="0"/>
                <a:cs typeface="Rubik" pitchFamily="2" charset="-79"/>
              </a:rPr>
              <a:t>elit</a:t>
            </a:r>
            <a:r>
              <a:rPr lang="en-ID" sz="1600" b="0" i="0">
                <a:solidFill>
                  <a:schemeClr val="bg1"/>
                </a:solidFill>
                <a:effectLst/>
                <a:latin typeface="Rubik" pitchFamily="2" charset="-79"/>
                <a:ea typeface="Open Sans Medium" pitchFamily="2" charset="0"/>
                <a:cs typeface="Rubik" pitchFamily="2" charset="-79"/>
              </a:rPr>
              <a:t>. </a:t>
            </a:r>
            <a:endParaRPr lang="en-ID" sz="1600">
              <a:solidFill>
                <a:schemeClr val="bg1"/>
              </a:solidFill>
              <a:latin typeface="Rubik" pitchFamily="2" charset="-79"/>
              <a:ea typeface="Open Sans Medium" pitchFamily="2" charset="0"/>
              <a:cs typeface="Rubik" pitchFamily="2" charset="-79"/>
            </a:endParaRPr>
          </a:p>
        </p:txBody>
      </p:sp>
      <p:sp>
        <p:nvSpPr>
          <p:cNvPr id="68" name="Rectangle: Rounded Corners 67">
            <a:extLst>
              <a:ext uri="{FF2B5EF4-FFF2-40B4-BE49-F238E27FC236}">
                <a16:creationId xmlns:a16="http://schemas.microsoft.com/office/drawing/2014/main" id="{EDBC0812-8F7E-4215-9647-CF46F0D0F707}"/>
              </a:ext>
            </a:extLst>
          </p:cNvPr>
          <p:cNvSpPr/>
          <p:nvPr/>
        </p:nvSpPr>
        <p:spPr>
          <a:xfrm>
            <a:off x="9528260" y="5978463"/>
            <a:ext cx="3323285" cy="2962141"/>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69" name="TextBox 68">
            <a:extLst>
              <a:ext uri="{FF2B5EF4-FFF2-40B4-BE49-F238E27FC236}">
                <a16:creationId xmlns:a16="http://schemas.microsoft.com/office/drawing/2014/main" id="{034B66EA-A5E6-4D06-B95B-D45F9B19597F}"/>
              </a:ext>
            </a:extLst>
          </p:cNvPr>
          <p:cNvSpPr txBox="1"/>
          <p:nvPr/>
        </p:nvSpPr>
        <p:spPr>
          <a:xfrm>
            <a:off x="10197483" y="7176075"/>
            <a:ext cx="1984839"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Services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70" name="Rectangle: Rounded Corners 69">
            <a:extLst>
              <a:ext uri="{FF2B5EF4-FFF2-40B4-BE49-F238E27FC236}">
                <a16:creationId xmlns:a16="http://schemas.microsoft.com/office/drawing/2014/main" id="{B54FE8CB-A280-4407-B4ED-8EFD6C10AEA2}"/>
              </a:ext>
            </a:extLst>
          </p:cNvPr>
          <p:cNvSpPr/>
          <p:nvPr/>
        </p:nvSpPr>
        <p:spPr>
          <a:xfrm>
            <a:off x="10841076" y="6409164"/>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71" name="Graphic 70" descr="Employee badge with solid fill">
            <a:extLst>
              <a:ext uri="{FF2B5EF4-FFF2-40B4-BE49-F238E27FC236}">
                <a16:creationId xmlns:a16="http://schemas.microsoft.com/office/drawing/2014/main" id="{3B5F22B7-EC9B-40D0-93C7-7BC2ADEE6D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956218" y="6483948"/>
            <a:ext cx="467368" cy="467368"/>
          </a:xfrm>
          <a:prstGeom prst="rect">
            <a:avLst/>
          </a:prstGeom>
        </p:spPr>
      </p:pic>
      <p:sp>
        <p:nvSpPr>
          <p:cNvPr id="72" name="TextBox 71">
            <a:extLst>
              <a:ext uri="{FF2B5EF4-FFF2-40B4-BE49-F238E27FC236}">
                <a16:creationId xmlns:a16="http://schemas.microsoft.com/office/drawing/2014/main" id="{4F33A836-9862-4CA7-924A-FFE5C93CE624}"/>
              </a:ext>
            </a:extLst>
          </p:cNvPr>
          <p:cNvSpPr txBox="1"/>
          <p:nvPr/>
        </p:nvSpPr>
        <p:spPr>
          <a:xfrm>
            <a:off x="9910802" y="7606962"/>
            <a:ext cx="2558201" cy="790601"/>
          </a:xfrm>
          <a:prstGeom prst="rect">
            <a:avLst/>
          </a:prstGeom>
          <a:noFill/>
        </p:spPr>
        <p:txBody>
          <a:bodyPr wrap="square">
            <a:spAutoFit/>
          </a:bodyPr>
          <a:lstStyle/>
          <a:p>
            <a:pPr algn="ct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600" b="0" i="0">
                <a:solidFill>
                  <a:schemeClr val="tx1">
                    <a:lumMod val="65000"/>
                    <a:lumOff val="35000"/>
                  </a:schemeClr>
                </a:solidFill>
                <a:effectLst/>
                <a:latin typeface="Rubik" pitchFamily="2" charset="-79"/>
                <a:ea typeface="Open Sans Medium" pitchFamily="2" charset="0"/>
                <a:cs typeface="Rubik" pitchFamily="2" charset="-79"/>
              </a:rPr>
              <a:t>dolor sit adipiscing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600" b="0" i="0">
                <a:solidFill>
                  <a:schemeClr val="tx1">
                    <a:lumMod val="65000"/>
                    <a:lumOff val="35000"/>
                  </a:schemeClr>
                </a:solidFill>
                <a:effectLst/>
                <a:latin typeface="Rubik" pitchFamily="2" charset="-79"/>
                <a:ea typeface="Open Sans Medium" pitchFamily="2" charset="0"/>
                <a:cs typeface="Rubik" pitchFamily="2" charset="-79"/>
              </a:rPr>
              <a:t>.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73" name="TextBox 72">
            <a:extLst>
              <a:ext uri="{FF2B5EF4-FFF2-40B4-BE49-F238E27FC236}">
                <a16:creationId xmlns:a16="http://schemas.microsoft.com/office/drawing/2014/main" id="{6545C7A1-9421-4968-AA3B-41A01B2E4AAD}"/>
              </a:ext>
            </a:extLst>
          </p:cNvPr>
          <p:cNvSpPr txBox="1"/>
          <p:nvPr/>
        </p:nvSpPr>
        <p:spPr>
          <a:xfrm>
            <a:off x="2207289" y="2606647"/>
            <a:ext cx="13873423" cy="1107996"/>
          </a:xfrm>
          <a:prstGeom prst="rect">
            <a:avLst/>
          </a:prstGeom>
          <a:noFill/>
          <a:effectLst/>
        </p:spPr>
        <p:txBody>
          <a:bodyPr wrap="square" rtlCol="0">
            <a:spAutoFit/>
          </a:bodyPr>
          <a:lstStyle/>
          <a:p>
            <a:pPr algn="ctr"/>
            <a:r>
              <a:rPr lang="en-US" sz="6600">
                <a:solidFill>
                  <a:schemeClr val="tx1">
                    <a:lumMod val="85000"/>
                    <a:lumOff val="15000"/>
                  </a:schemeClr>
                </a:solidFill>
                <a:latin typeface="Rubik ExtraBold" pitchFamily="2" charset="-79"/>
                <a:ea typeface="Roboto Black" panose="02000000000000000000" pitchFamily="2" charset="0"/>
                <a:cs typeface="Rubik ExtraBold" pitchFamily="2" charset="-79"/>
              </a:rPr>
              <a:t>Our Sevices Business Strategy</a:t>
            </a:r>
            <a:endParaRPr lang="en-ID" sz="660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74" name="TextBox 73">
            <a:extLst>
              <a:ext uri="{FF2B5EF4-FFF2-40B4-BE49-F238E27FC236}">
                <a16:creationId xmlns:a16="http://schemas.microsoft.com/office/drawing/2014/main" id="{85BB1F25-B146-42BA-9D6D-66A439D7B5EE}"/>
              </a:ext>
            </a:extLst>
          </p:cNvPr>
          <p:cNvSpPr txBox="1"/>
          <p:nvPr/>
        </p:nvSpPr>
        <p:spPr>
          <a:xfrm>
            <a:off x="5896961" y="1913465"/>
            <a:ext cx="6494086" cy="461665"/>
          </a:xfrm>
          <a:prstGeom prst="rect">
            <a:avLst/>
          </a:prstGeom>
          <a:noFill/>
          <a:effectLst/>
        </p:spPr>
        <p:txBody>
          <a:bodyPr wrap="none" rtlCol="0">
            <a:spAutoFit/>
          </a:bodyPr>
          <a:lstStyle/>
          <a:p>
            <a:pPr algn="ctr"/>
            <a:r>
              <a:rPr lang="en-US" sz="2400">
                <a:solidFill>
                  <a:srgbClr val="1953E9"/>
                </a:solidFill>
                <a:latin typeface="Rubik SemiBold" pitchFamily="2" charset="-79"/>
                <a:ea typeface="Open Sans SemiBold" pitchFamily="2" charset="0"/>
                <a:cs typeface="Rubik SemiBold" pitchFamily="2" charset="-79"/>
              </a:rPr>
              <a:t>Business Strategy Presentation Template</a:t>
            </a:r>
            <a:endParaRPr lang="en-ID" sz="2400">
              <a:solidFill>
                <a:srgbClr val="1953E9"/>
              </a:solidFill>
              <a:latin typeface="Rubik SemiBold" pitchFamily="2" charset="-79"/>
              <a:ea typeface="Open Sans SemiBold" pitchFamily="2" charset="0"/>
              <a:cs typeface="Rubik SemiBold" pitchFamily="2" charset="-79"/>
            </a:endParaRPr>
          </a:p>
        </p:txBody>
      </p:sp>
      <p:sp>
        <p:nvSpPr>
          <p:cNvPr id="78" name="Rectangle: Rounded Corners 77">
            <a:extLst>
              <a:ext uri="{FF2B5EF4-FFF2-40B4-BE49-F238E27FC236}">
                <a16:creationId xmlns:a16="http://schemas.microsoft.com/office/drawing/2014/main" id="{CABFDC4A-95BE-4AE3-9CDA-90EE40BEF629}"/>
              </a:ext>
            </a:extLst>
          </p:cNvPr>
          <p:cNvSpPr/>
          <p:nvPr/>
        </p:nvSpPr>
        <p:spPr>
          <a:xfrm>
            <a:off x="15502110"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79" name="Rectangle: Rounded Corners 78">
            <a:extLst>
              <a:ext uri="{FF2B5EF4-FFF2-40B4-BE49-F238E27FC236}">
                <a16:creationId xmlns:a16="http://schemas.microsoft.com/office/drawing/2014/main" id="{7569703C-1B40-410F-9BD6-F76DB5688076}"/>
              </a:ext>
            </a:extLst>
          </p:cNvPr>
          <p:cNvSpPr/>
          <p:nvPr/>
        </p:nvSpPr>
        <p:spPr>
          <a:xfrm>
            <a:off x="1344652"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80" name="TextBox 79">
            <a:extLst>
              <a:ext uri="{FF2B5EF4-FFF2-40B4-BE49-F238E27FC236}">
                <a16:creationId xmlns:a16="http://schemas.microsoft.com/office/drawing/2014/main" id="{87EBA597-E257-491E-876D-480D50AA0CD2}"/>
              </a:ext>
            </a:extLst>
          </p:cNvPr>
          <p:cNvSpPr txBox="1"/>
          <p:nvPr/>
        </p:nvSpPr>
        <p:spPr>
          <a:xfrm>
            <a:off x="1861123" y="4038619"/>
            <a:ext cx="14565753" cy="790601"/>
          </a:xfrm>
          <a:prstGeom prst="rect">
            <a:avLst/>
          </a:prstGeom>
          <a:noFill/>
        </p:spPr>
        <p:txBody>
          <a:bodyPr wrap="square">
            <a:spAutoFit/>
          </a:bodyPr>
          <a:lstStyle/>
          <a:p>
            <a:pPr algn="ct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 consectetuer adipiscing elit. Maecenas porttitor congue massa. Fusce posuere, magna sed pulvinar ultricies, purus lectus malesuada libero, sit amet commodo magna eros quis </a:t>
            </a:r>
            <a:r>
              <a:rPr lang="en-ID" sz="1600" b="0" i="0">
                <a:solidFill>
                  <a:schemeClr val="tx1">
                    <a:lumMod val="65000"/>
                    <a:lumOff val="35000"/>
                  </a:schemeClr>
                </a:solidFill>
                <a:effectLst/>
                <a:latin typeface="Rubik" pitchFamily="2" charset="-79"/>
                <a:ea typeface="Open Sans Medium" pitchFamily="2" charset="0"/>
                <a:cs typeface="Rubik" pitchFamily="2" charset="-79"/>
              </a:rPr>
              <a:t>urna.Nunc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viverra imperdiet enim. Fusce est. Vivamus a </a:t>
            </a:r>
            <a:r>
              <a:rPr lang="en-ID" sz="1600" b="0" i="0">
                <a:solidFill>
                  <a:schemeClr val="tx1">
                    <a:lumMod val="65000"/>
                    <a:lumOff val="35000"/>
                  </a:schemeClr>
                </a:solidFill>
                <a:effectLst/>
                <a:latin typeface="Rubik" pitchFamily="2" charset="-79"/>
                <a:ea typeface="Open Sans Medium" pitchFamily="2" charset="0"/>
                <a:cs typeface="Rubik" pitchFamily="2" charset="-79"/>
              </a:rPr>
              <a:t>tellus.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81" name="Graphic 80" descr="Receiver with solid fill">
            <a:extLst>
              <a:ext uri="{FF2B5EF4-FFF2-40B4-BE49-F238E27FC236}">
                <a16:creationId xmlns:a16="http://schemas.microsoft.com/office/drawing/2014/main" id="{DD5A4372-ACDE-4291-8E3D-EEB08A98C8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81788">
            <a:off x="6760488" y="774100"/>
            <a:ext cx="285686" cy="285686"/>
          </a:xfrm>
          <a:prstGeom prst="rect">
            <a:avLst/>
          </a:prstGeom>
        </p:spPr>
      </p:pic>
      <p:sp>
        <p:nvSpPr>
          <p:cNvPr id="82" name="TextBox 81">
            <a:extLst>
              <a:ext uri="{FF2B5EF4-FFF2-40B4-BE49-F238E27FC236}">
                <a16:creationId xmlns:a16="http://schemas.microsoft.com/office/drawing/2014/main" id="{7E588F63-8B37-4D62-90AB-A61CEE143BAC}"/>
              </a:ext>
            </a:extLst>
          </p:cNvPr>
          <p:cNvSpPr txBox="1"/>
          <p:nvPr/>
        </p:nvSpPr>
        <p:spPr>
          <a:xfrm>
            <a:off x="9325887"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83" name="TextBox 82">
            <a:extLst>
              <a:ext uri="{FF2B5EF4-FFF2-40B4-BE49-F238E27FC236}">
                <a16:creationId xmlns:a16="http://schemas.microsoft.com/office/drawing/2014/main" id="{98498508-DE45-44AC-A7B9-C7DEF7F439BD}"/>
              </a:ext>
            </a:extLst>
          </p:cNvPr>
          <p:cNvSpPr txBox="1"/>
          <p:nvPr/>
        </p:nvSpPr>
        <p:spPr>
          <a:xfrm>
            <a:off x="7036102"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Tree>
    <p:extLst>
      <p:ext uri="{BB962C8B-B14F-4D97-AF65-F5344CB8AC3E}">
        <p14:creationId xmlns:p14="http://schemas.microsoft.com/office/powerpoint/2010/main" val="23850658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C33161EA-8C12-49FD-B194-206FAE0FE651}"/>
              </a:ext>
            </a:extLst>
          </p:cNvPr>
          <p:cNvSpPr>
            <a:spLocks noGrp="1"/>
          </p:cNvSpPr>
          <p:nvPr>
            <p:ph type="pic" sz="quarter" idx="10"/>
          </p:nvPr>
        </p:nvSpPr>
        <p:spPr/>
      </p:sp>
      <p:sp>
        <p:nvSpPr>
          <p:cNvPr id="9" name="Rectangle 8">
            <a:extLst>
              <a:ext uri="{FF2B5EF4-FFF2-40B4-BE49-F238E27FC236}">
                <a16:creationId xmlns:a16="http://schemas.microsoft.com/office/drawing/2014/main" id="{024F4BC9-311D-4F79-B90F-9B0B925F27CB}"/>
              </a:ext>
            </a:extLst>
          </p:cNvPr>
          <p:cNvSpPr/>
          <p:nvPr/>
        </p:nvSpPr>
        <p:spPr>
          <a:xfrm>
            <a:off x="0" y="0"/>
            <a:ext cx="7675808" cy="10287000"/>
          </a:xfrm>
          <a:prstGeom prst="rect">
            <a:avLst/>
          </a:prstGeom>
          <a:solidFill>
            <a:srgbClr val="1953E9">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Freeform: Shape 34">
            <a:extLst>
              <a:ext uri="{FF2B5EF4-FFF2-40B4-BE49-F238E27FC236}">
                <a16:creationId xmlns:a16="http://schemas.microsoft.com/office/drawing/2014/main" id="{D9BDD3C5-9ABD-41DE-AADA-A97B1AF85AB6}"/>
              </a:ext>
            </a:extLst>
          </p:cNvPr>
          <p:cNvSpPr/>
          <p:nvPr/>
        </p:nvSpPr>
        <p:spPr>
          <a:xfrm>
            <a:off x="874058" y="1492625"/>
            <a:ext cx="5930153" cy="7315200"/>
          </a:xfrm>
          <a:custGeom>
            <a:avLst/>
            <a:gdLst/>
            <a:ahLst/>
            <a:cxnLst/>
            <a:rect l="l" t="t" r="r" b="b"/>
            <a:pathLst>
              <a:path w="5930153" h="7315200">
                <a:moveTo>
                  <a:pt x="3040638" y="1278134"/>
                </a:moveTo>
                <a:cubicBezTo>
                  <a:pt x="2710670" y="1278134"/>
                  <a:pt x="2413494" y="1330909"/>
                  <a:pt x="2149111" y="1436457"/>
                </a:cubicBezTo>
                <a:cubicBezTo>
                  <a:pt x="1884727" y="1542006"/>
                  <a:pt x="1680290" y="1689569"/>
                  <a:pt x="1535801" y="1879147"/>
                </a:cubicBezTo>
                <a:cubicBezTo>
                  <a:pt x="1391313" y="2068724"/>
                  <a:pt x="1319068" y="2287507"/>
                  <a:pt x="1319068" y="2535495"/>
                </a:cubicBezTo>
                <a:cubicBezTo>
                  <a:pt x="1319068" y="3033520"/>
                  <a:pt x="1609071" y="3424972"/>
                  <a:pt x="2189076" y="3709851"/>
                </a:cubicBezTo>
                <a:cubicBezTo>
                  <a:pt x="2367381" y="3797979"/>
                  <a:pt x="2596923" y="3889181"/>
                  <a:pt x="2877703" y="3983457"/>
                </a:cubicBezTo>
                <a:cubicBezTo>
                  <a:pt x="3158483" y="4077734"/>
                  <a:pt x="3354722" y="4168936"/>
                  <a:pt x="3466419" y="4257064"/>
                </a:cubicBezTo>
                <a:cubicBezTo>
                  <a:pt x="3578115" y="4345192"/>
                  <a:pt x="3633964" y="4468161"/>
                  <a:pt x="3633964" y="4625972"/>
                </a:cubicBezTo>
                <a:cubicBezTo>
                  <a:pt x="3633964" y="4765337"/>
                  <a:pt x="3582215" y="4873447"/>
                  <a:pt x="3478715" y="4950303"/>
                </a:cubicBezTo>
                <a:cubicBezTo>
                  <a:pt x="3375216" y="5027159"/>
                  <a:pt x="3234314" y="5065587"/>
                  <a:pt x="3056009" y="5065587"/>
                </a:cubicBezTo>
                <a:cubicBezTo>
                  <a:pt x="2777278" y="5065587"/>
                  <a:pt x="2575916" y="5008714"/>
                  <a:pt x="2451922" y="4894967"/>
                </a:cubicBezTo>
                <a:cubicBezTo>
                  <a:pt x="2327928" y="4781220"/>
                  <a:pt x="2265931" y="4604452"/>
                  <a:pt x="2265931" y="4364662"/>
                </a:cubicBezTo>
                <a:lnTo>
                  <a:pt x="1183802" y="4364662"/>
                </a:lnTo>
                <a:cubicBezTo>
                  <a:pt x="1183802" y="4659788"/>
                  <a:pt x="1258096" y="4920586"/>
                  <a:pt x="1406684" y="5147054"/>
                </a:cubicBezTo>
                <a:cubicBezTo>
                  <a:pt x="1555272" y="5373523"/>
                  <a:pt x="1776616" y="5551828"/>
                  <a:pt x="2070718" y="5681970"/>
                </a:cubicBezTo>
                <a:cubicBezTo>
                  <a:pt x="2364819" y="5812113"/>
                  <a:pt x="2693249" y="5877184"/>
                  <a:pt x="3056009" y="5877184"/>
                </a:cubicBezTo>
                <a:cubicBezTo>
                  <a:pt x="3570430" y="5877184"/>
                  <a:pt x="3975204" y="5765487"/>
                  <a:pt x="4270330" y="5542093"/>
                </a:cubicBezTo>
                <a:cubicBezTo>
                  <a:pt x="4565456" y="5318699"/>
                  <a:pt x="4713019" y="5011276"/>
                  <a:pt x="4713019" y="4619823"/>
                </a:cubicBezTo>
                <a:cubicBezTo>
                  <a:pt x="4713019" y="4129996"/>
                  <a:pt x="4471180" y="3745717"/>
                  <a:pt x="3987501" y="3466987"/>
                </a:cubicBezTo>
                <a:cubicBezTo>
                  <a:pt x="3788700" y="3352215"/>
                  <a:pt x="3534564" y="3245129"/>
                  <a:pt x="3225091" y="3145729"/>
                </a:cubicBezTo>
                <a:cubicBezTo>
                  <a:pt x="2915619" y="3046329"/>
                  <a:pt x="2699398" y="2950003"/>
                  <a:pt x="2576429" y="2856752"/>
                </a:cubicBezTo>
                <a:cubicBezTo>
                  <a:pt x="2453459" y="2763500"/>
                  <a:pt x="2391975" y="2659489"/>
                  <a:pt x="2391975" y="2544717"/>
                </a:cubicBezTo>
                <a:cubicBezTo>
                  <a:pt x="2391975" y="2413551"/>
                  <a:pt x="2447823" y="2305439"/>
                  <a:pt x="2559520" y="2220386"/>
                </a:cubicBezTo>
                <a:cubicBezTo>
                  <a:pt x="2671217" y="2135333"/>
                  <a:pt x="2823392" y="2092805"/>
                  <a:pt x="3016044" y="2092805"/>
                </a:cubicBezTo>
                <a:cubicBezTo>
                  <a:pt x="3206646" y="2092805"/>
                  <a:pt x="3357796" y="2143018"/>
                  <a:pt x="3469493" y="2243443"/>
                </a:cubicBezTo>
                <a:cubicBezTo>
                  <a:pt x="3581190" y="2343867"/>
                  <a:pt x="3637038" y="2485282"/>
                  <a:pt x="3637038" y="2667687"/>
                </a:cubicBezTo>
                <a:lnTo>
                  <a:pt x="4713019" y="2667687"/>
                </a:lnTo>
                <a:cubicBezTo>
                  <a:pt x="4713019" y="2395105"/>
                  <a:pt x="4642312" y="2152753"/>
                  <a:pt x="4500897" y="1940631"/>
                </a:cubicBezTo>
                <a:cubicBezTo>
                  <a:pt x="4359483" y="1728509"/>
                  <a:pt x="4161195" y="1565063"/>
                  <a:pt x="3906034" y="1450291"/>
                </a:cubicBezTo>
                <a:cubicBezTo>
                  <a:pt x="3650872" y="1335520"/>
                  <a:pt x="3362407" y="1278134"/>
                  <a:pt x="3040638" y="1278134"/>
                </a:cubicBezTo>
                <a:close/>
                <a:moveTo>
                  <a:pt x="544625" y="0"/>
                </a:moveTo>
                <a:lnTo>
                  <a:pt x="5385528" y="0"/>
                </a:lnTo>
                <a:cubicBezTo>
                  <a:pt x="5686316" y="0"/>
                  <a:pt x="5930153" y="243837"/>
                  <a:pt x="5930153" y="544625"/>
                </a:cubicBezTo>
                <a:lnTo>
                  <a:pt x="5930153" y="6770575"/>
                </a:lnTo>
                <a:cubicBezTo>
                  <a:pt x="5930153" y="7071363"/>
                  <a:pt x="5686316" y="7315200"/>
                  <a:pt x="5385528" y="7315200"/>
                </a:cubicBezTo>
                <a:lnTo>
                  <a:pt x="544625" y="7315200"/>
                </a:lnTo>
                <a:cubicBezTo>
                  <a:pt x="243837" y="7315200"/>
                  <a:pt x="0" y="7071363"/>
                  <a:pt x="0" y="6770575"/>
                </a:cubicBezTo>
                <a:lnTo>
                  <a:pt x="0" y="544625"/>
                </a:lnTo>
                <a:cubicBezTo>
                  <a:pt x="0" y="243837"/>
                  <a:pt x="243837" y="0"/>
                  <a:pt x="5446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B11D4D59-762D-4307-A9CC-8DA1784075F7}"/>
              </a:ext>
            </a:extLst>
          </p:cNvPr>
          <p:cNvSpPr txBox="1"/>
          <p:nvPr/>
        </p:nvSpPr>
        <p:spPr>
          <a:xfrm>
            <a:off x="9066992" y="2662586"/>
            <a:ext cx="8346950" cy="2554545"/>
          </a:xfrm>
          <a:prstGeom prst="rect">
            <a:avLst/>
          </a:prstGeom>
          <a:noFill/>
          <a:effectLst/>
        </p:spPr>
        <p:txBody>
          <a:bodyPr wrap="square" rtlCol="0">
            <a:spAutoFit/>
          </a:bodyPr>
          <a:lstStyle/>
          <a:p>
            <a:r>
              <a:rPr lang="en-US" sz="8000">
                <a:solidFill>
                  <a:schemeClr val="tx1">
                    <a:lumMod val="85000"/>
                    <a:lumOff val="15000"/>
                  </a:schemeClr>
                </a:solidFill>
                <a:latin typeface="Rubik ExtraBold" pitchFamily="2" charset="-79"/>
                <a:ea typeface="Roboto Black" panose="02000000000000000000" pitchFamily="2" charset="0"/>
                <a:cs typeface="Rubik ExtraBold" pitchFamily="2" charset="-79"/>
              </a:rPr>
              <a:t>Strengths </a:t>
            </a:r>
            <a:r>
              <a:rPr lang="en-US" sz="8000">
                <a:solidFill>
                  <a:srgbClr val="1953E9"/>
                </a:solidFill>
                <a:latin typeface="Rubik ExtraBold" pitchFamily="2" charset="-79"/>
                <a:ea typeface="Roboto Black" panose="02000000000000000000" pitchFamily="2" charset="0"/>
                <a:cs typeface="Rubik ExtraBold" pitchFamily="2" charset="-79"/>
              </a:rPr>
              <a:t>Analysis Slides</a:t>
            </a:r>
          </a:p>
        </p:txBody>
      </p:sp>
      <p:sp>
        <p:nvSpPr>
          <p:cNvPr id="29" name="TextBox 28">
            <a:extLst>
              <a:ext uri="{FF2B5EF4-FFF2-40B4-BE49-F238E27FC236}">
                <a16:creationId xmlns:a16="http://schemas.microsoft.com/office/drawing/2014/main" id="{5616742F-D0D6-4485-9F04-B2D087D10376}"/>
              </a:ext>
            </a:extLst>
          </p:cNvPr>
          <p:cNvSpPr txBox="1"/>
          <p:nvPr/>
        </p:nvSpPr>
        <p:spPr>
          <a:xfrm>
            <a:off x="9066993" y="196940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30" name="Graphic 29" descr="Receiver with solid fill">
            <a:extLst>
              <a:ext uri="{FF2B5EF4-FFF2-40B4-BE49-F238E27FC236}">
                <a16:creationId xmlns:a16="http://schemas.microsoft.com/office/drawing/2014/main" id="{7A0F9217-6A7A-4450-96AA-C1BE62D9B67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9078208" y="774100"/>
            <a:ext cx="285686" cy="285686"/>
          </a:xfrm>
          <a:prstGeom prst="rect">
            <a:avLst/>
          </a:prstGeom>
        </p:spPr>
      </p:pic>
      <p:sp>
        <p:nvSpPr>
          <p:cNvPr id="31" name="TextBox 30">
            <a:extLst>
              <a:ext uri="{FF2B5EF4-FFF2-40B4-BE49-F238E27FC236}">
                <a16:creationId xmlns:a16="http://schemas.microsoft.com/office/drawing/2014/main" id="{84AEA30A-F305-4CF8-9D24-C9447D257C84}"/>
              </a:ext>
            </a:extLst>
          </p:cNvPr>
          <p:cNvSpPr txBox="1"/>
          <p:nvPr/>
        </p:nvSpPr>
        <p:spPr>
          <a:xfrm>
            <a:off x="11643607"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2" name="TextBox 31">
            <a:extLst>
              <a:ext uri="{FF2B5EF4-FFF2-40B4-BE49-F238E27FC236}">
                <a16:creationId xmlns:a16="http://schemas.microsoft.com/office/drawing/2014/main" id="{F89DA8EC-D845-48D4-9154-0EEDBD5AFCE6}"/>
              </a:ext>
            </a:extLst>
          </p:cNvPr>
          <p:cNvSpPr txBox="1"/>
          <p:nvPr/>
        </p:nvSpPr>
        <p:spPr>
          <a:xfrm>
            <a:off x="9353822"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3" name="Rectangle: Rounded Corners 32">
            <a:extLst>
              <a:ext uri="{FF2B5EF4-FFF2-40B4-BE49-F238E27FC236}">
                <a16:creationId xmlns:a16="http://schemas.microsoft.com/office/drawing/2014/main" id="{BFDE6271-D26E-4436-8AB9-81F2E8A66E09}"/>
              </a:ext>
            </a:extLst>
          </p:cNvPr>
          <p:cNvSpPr/>
          <p:nvPr/>
        </p:nvSpPr>
        <p:spPr>
          <a:xfrm>
            <a:off x="1593950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34" name="TextBox 33">
            <a:extLst>
              <a:ext uri="{FF2B5EF4-FFF2-40B4-BE49-F238E27FC236}">
                <a16:creationId xmlns:a16="http://schemas.microsoft.com/office/drawing/2014/main" id="{40857D2F-3B39-4234-8BF8-65538EB089FC}"/>
              </a:ext>
            </a:extLst>
          </p:cNvPr>
          <p:cNvSpPr txBox="1"/>
          <p:nvPr/>
        </p:nvSpPr>
        <p:spPr>
          <a:xfrm>
            <a:off x="9066992"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8" name="TextBox 37">
            <a:extLst>
              <a:ext uri="{FF2B5EF4-FFF2-40B4-BE49-F238E27FC236}">
                <a16:creationId xmlns:a16="http://schemas.microsoft.com/office/drawing/2014/main" id="{19AA340A-12C4-4242-8EF4-9ACFB4B3DA3A}"/>
              </a:ext>
            </a:extLst>
          </p:cNvPr>
          <p:cNvSpPr txBox="1"/>
          <p:nvPr/>
        </p:nvSpPr>
        <p:spPr>
          <a:xfrm>
            <a:off x="15298345"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39" name="Straight Connector 38">
            <a:extLst>
              <a:ext uri="{FF2B5EF4-FFF2-40B4-BE49-F238E27FC236}">
                <a16:creationId xmlns:a16="http://schemas.microsoft.com/office/drawing/2014/main" id="{B6E65D33-172B-4CDE-8ACD-562F6128F89B}"/>
              </a:ext>
            </a:extLst>
          </p:cNvPr>
          <p:cNvCxnSpPr>
            <a:cxnSpLocks/>
          </p:cNvCxnSpPr>
          <p:nvPr/>
        </p:nvCxnSpPr>
        <p:spPr>
          <a:xfrm>
            <a:off x="14771522"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E33203E5-CE62-406F-97B6-1CBBC4D5FBAA}"/>
              </a:ext>
            </a:extLst>
          </p:cNvPr>
          <p:cNvSpPr txBox="1"/>
          <p:nvPr/>
        </p:nvSpPr>
        <p:spPr>
          <a:xfrm>
            <a:off x="9059257" y="5538404"/>
            <a:ext cx="800954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sar ec tetur adipisci ng elit, sed do eiusmod tempor incididunt ut labore</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41" name="Graphic 40">
            <a:extLst>
              <a:ext uri="{FF2B5EF4-FFF2-40B4-BE49-F238E27FC236}">
                <a16:creationId xmlns:a16="http://schemas.microsoft.com/office/drawing/2014/main" id="{CF158C67-AB2A-436C-83B0-87C9341F0C3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13682" y="6902791"/>
            <a:ext cx="403132" cy="403132"/>
          </a:xfrm>
          <a:prstGeom prst="rect">
            <a:avLst/>
          </a:prstGeom>
        </p:spPr>
      </p:pic>
      <p:sp>
        <p:nvSpPr>
          <p:cNvPr id="43" name="TextBox 42">
            <a:extLst>
              <a:ext uri="{FF2B5EF4-FFF2-40B4-BE49-F238E27FC236}">
                <a16:creationId xmlns:a16="http://schemas.microsoft.com/office/drawing/2014/main" id="{85B7F37C-4B40-4BA7-ADD9-1A051FAD600C}"/>
              </a:ext>
            </a:extLst>
          </p:cNvPr>
          <p:cNvSpPr txBox="1"/>
          <p:nvPr/>
        </p:nvSpPr>
        <p:spPr>
          <a:xfrm>
            <a:off x="9729425" y="6873524"/>
            <a:ext cx="6231873"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Awesome Analysis Business Strategy</a:t>
            </a:r>
          </a:p>
        </p:txBody>
      </p:sp>
      <p:pic>
        <p:nvPicPr>
          <p:cNvPr id="58" name="Graphic 57">
            <a:extLst>
              <a:ext uri="{FF2B5EF4-FFF2-40B4-BE49-F238E27FC236}">
                <a16:creationId xmlns:a16="http://schemas.microsoft.com/office/drawing/2014/main" id="{39848FAC-EEE3-4E61-AAFA-AD8986803C1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213682" y="7545577"/>
            <a:ext cx="403132" cy="403132"/>
          </a:xfrm>
          <a:prstGeom prst="rect">
            <a:avLst/>
          </a:prstGeom>
        </p:spPr>
      </p:pic>
      <p:sp>
        <p:nvSpPr>
          <p:cNvPr id="59" name="TextBox 58">
            <a:extLst>
              <a:ext uri="{FF2B5EF4-FFF2-40B4-BE49-F238E27FC236}">
                <a16:creationId xmlns:a16="http://schemas.microsoft.com/office/drawing/2014/main" id="{F62933AC-4525-470E-9DCB-CA53A7B800EE}"/>
              </a:ext>
            </a:extLst>
          </p:cNvPr>
          <p:cNvSpPr txBox="1"/>
          <p:nvPr/>
        </p:nvSpPr>
        <p:spPr>
          <a:xfrm>
            <a:off x="9729425" y="7516310"/>
            <a:ext cx="6489450"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Amazing Analysis Business Strategy</a:t>
            </a:r>
          </a:p>
        </p:txBody>
      </p:sp>
    </p:spTree>
    <p:extLst>
      <p:ext uri="{BB962C8B-B14F-4D97-AF65-F5344CB8AC3E}">
        <p14:creationId xmlns:p14="http://schemas.microsoft.com/office/powerpoint/2010/main" val="1241953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31DE83D-634E-45B2-8B1E-C5335E33B7E6}"/>
              </a:ext>
            </a:extLst>
          </p:cNvPr>
          <p:cNvSpPr>
            <a:spLocks noGrp="1"/>
          </p:cNvSpPr>
          <p:nvPr>
            <p:ph type="pic" sz="quarter" idx="10"/>
          </p:nvPr>
        </p:nvSpPr>
        <p:spPr/>
      </p:sp>
      <p:sp>
        <p:nvSpPr>
          <p:cNvPr id="23" name="Rectangle 22">
            <a:extLst>
              <a:ext uri="{FF2B5EF4-FFF2-40B4-BE49-F238E27FC236}">
                <a16:creationId xmlns:a16="http://schemas.microsoft.com/office/drawing/2014/main" id="{120F37CD-545F-4AC8-9F4C-EB02BF67B094}"/>
              </a:ext>
            </a:extLst>
          </p:cNvPr>
          <p:cNvSpPr/>
          <p:nvPr/>
        </p:nvSpPr>
        <p:spPr>
          <a:xfrm>
            <a:off x="10612192" y="0"/>
            <a:ext cx="7675808" cy="10287000"/>
          </a:xfrm>
          <a:prstGeom prst="rect">
            <a:avLst/>
          </a:prstGeom>
          <a:solidFill>
            <a:srgbClr val="F59700">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Freeform: Shape 6">
            <a:extLst>
              <a:ext uri="{FF2B5EF4-FFF2-40B4-BE49-F238E27FC236}">
                <a16:creationId xmlns:a16="http://schemas.microsoft.com/office/drawing/2014/main" id="{FF539280-8007-489F-85B4-857B7B58A031}"/>
              </a:ext>
            </a:extLst>
          </p:cNvPr>
          <p:cNvSpPr/>
          <p:nvPr/>
        </p:nvSpPr>
        <p:spPr>
          <a:xfrm>
            <a:off x="11483789" y="1492625"/>
            <a:ext cx="5930153" cy="7315200"/>
          </a:xfrm>
          <a:custGeom>
            <a:avLst/>
            <a:gdLst/>
            <a:ahLst/>
            <a:cxnLst/>
            <a:rect l="l" t="t" r="r" b="b"/>
            <a:pathLst>
              <a:path w="5930153" h="7315200">
                <a:moveTo>
                  <a:pt x="291991" y="1339619"/>
                </a:moveTo>
                <a:lnTo>
                  <a:pt x="1245003" y="5815699"/>
                </a:lnTo>
                <a:lnTo>
                  <a:pt x="2360948" y="5815699"/>
                </a:lnTo>
                <a:lnTo>
                  <a:pt x="2948127" y="3264087"/>
                </a:lnTo>
                <a:lnTo>
                  <a:pt x="3547602" y="5815699"/>
                </a:lnTo>
                <a:lnTo>
                  <a:pt x="4666622" y="5815699"/>
                </a:lnTo>
                <a:lnTo>
                  <a:pt x="5616559" y="1339619"/>
                </a:lnTo>
                <a:lnTo>
                  <a:pt x="4546727" y="1339619"/>
                </a:lnTo>
                <a:lnTo>
                  <a:pt x="4033330" y="4146392"/>
                </a:lnTo>
                <a:lnTo>
                  <a:pt x="3409261" y="1339619"/>
                </a:lnTo>
                <a:lnTo>
                  <a:pt x="2493140" y="1339619"/>
                </a:lnTo>
                <a:lnTo>
                  <a:pt x="1878294" y="4146392"/>
                </a:lnTo>
                <a:lnTo>
                  <a:pt x="1364898" y="1339619"/>
                </a:lnTo>
                <a:close/>
                <a:moveTo>
                  <a:pt x="544625" y="0"/>
                </a:moveTo>
                <a:lnTo>
                  <a:pt x="5385528" y="0"/>
                </a:lnTo>
                <a:cubicBezTo>
                  <a:pt x="5686316" y="0"/>
                  <a:pt x="5930153" y="243837"/>
                  <a:pt x="5930153" y="544625"/>
                </a:cubicBezTo>
                <a:lnTo>
                  <a:pt x="5930153" y="6770575"/>
                </a:lnTo>
                <a:cubicBezTo>
                  <a:pt x="5930153" y="7071363"/>
                  <a:pt x="5686316" y="7315200"/>
                  <a:pt x="5385528" y="7315200"/>
                </a:cubicBezTo>
                <a:lnTo>
                  <a:pt x="544625" y="7315200"/>
                </a:lnTo>
                <a:cubicBezTo>
                  <a:pt x="243837" y="7315200"/>
                  <a:pt x="0" y="7071363"/>
                  <a:pt x="0" y="6770575"/>
                </a:cubicBezTo>
                <a:lnTo>
                  <a:pt x="0" y="544625"/>
                </a:lnTo>
                <a:cubicBezTo>
                  <a:pt x="0" y="243837"/>
                  <a:pt x="243837" y="0"/>
                  <a:pt x="5446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28" name="TextBox 27">
            <a:extLst>
              <a:ext uri="{FF2B5EF4-FFF2-40B4-BE49-F238E27FC236}">
                <a16:creationId xmlns:a16="http://schemas.microsoft.com/office/drawing/2014/main" id="{3F79195F-2905-4FA6-9156-A56F5BBEAF84}"/>
              </a:ext>
            </a:extLst>
          </p:cNvPr>
          <p:cNvSpPr txBox="1"/>
          <p:nvPr/>
        </p:nvSpPr>
        <p:spPr>
          <a:xfrm>
            <a:off x="1012422" y="2586336"/>
            <a:ext cx="8346950" cy="2554545"/>
          </a:xfrm>
          <a:prstGeom prst="rect">
            <a:avLst/>
          </a:prstGeom>
          <a:noFill/>
          <a:effectLst/>
        </p:spPr>
        <p:txBody>
          <a:bodyPr wrap="square" rtlCol="0">
            <a:spAutoFit/>
          </a:bodyPr>
          <a:lstStyle/>
          <a:p>
            <a:r>
              <a:rPr lang="en-US" sz="8000">
                <a:solidFill>
                  <a:schemeClr val="tx1">
                    <a:lumMod val="85000"/>
                    <a:lumOff val="15000"/>
                  </a:schemeClr>
                </a:solidFill>
                <a:latin typeface="Rubik ExtraBold" pitchFamily="2" charset="-79"/>
                <a:ea typeface="Roboto Black" panose="02000000000000000000" pitchFamily="2" charset="0"/>
                <a:cs typeface="Rubik ExtraBold" pitchFamily="2" charset="-79"/>
              </a:rPr>
              <a:t>Weaknessess </a:t>
            </a:r>
            <a:r>
              <a:rPr lang="en-US" sz="8000">
                <a:solidFill>
                  <a:srgbClr val="1953E9"/>
                </a:solidFill>
                <a:latin typeface="Rubik ExtraBold" pitchFamily="2" charset="-79"/>
                <a:ea typeface="Roboto Black" panose="02000000000000000000" pitchFamily="2" charset="0"/>
                <a:cs typeface="Rubik ExtraBold" pitchFamily="2" charset="-79"/>
              </a:rPr>
              <a:t>Analysis Slides</a:t>
            </a:r>
          </a:p>
        </p:txBody>
      </p:sp>
      <p:sp>
        <p:nvSpPr>
          <p:cNvPr id="29" name="TextBox 28">
            <a:extLst>
              <a:ext uri="{FF2B5EF4-FFF2-40B4-BE49-F238E27FC236}">
                <a16:creationId xmlns:a16="http://schemas.microsoft.com/office/drawing/2014/main" id="{864A26ED-674B-4EC6-957E-E8BEAB5E6432}"/>
              </a:ext>
            </a:extLst>
          </p:cNvPr>
          <p:cNvSpPr txBox="1"/>
          <p:nvPr/>
        </p:nvSpPr>
        <p:spPr>
          <a:xfrm>
            <a:off x="1012423" y="189315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30" name="Graphic 29" descr="Receiver with solid fill">
            <a:extLst>
              <a:ext uri="{FF2B5EF4-FFF2-40B4-BE49-F238E27FC236}">
                <a16:creationId xmlns:a16="http://schemas.microsoft.com/office/drawing/2014/main" id="{688F3570-A6C3-44F7-88A7-2850B61DC97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4778567" y="774100"/>
            <a:ext cx="285686" cy="285686"/>
          </a:xfrm>
          <a:prstGeom prst="rect">
            <a:avLst/>
          </a:prstGeom>
        </p:spPr>
      </p:pic>
      <p:sp>
        <p:nvSpPr>
          <p:cNvPr id="31" name="TextBox 30">
            <a:extLst>
              <a:ext uri="{FF2B5EF4-FFF2-40B4-BE49-F238E27FC236}">
                <a16:creationId xmlns:a16="http://schemas.microsoft.com/office/drawing/2014/main" id="{78C4F095-03E6-4AC9-898A-6512297D25A8}"/>
              </a:ext>
            </a:extLst>
          </p:cNvPr>
          <p:cNvSpPr txBox="1"/>
          <p:nvPr/>
        </p:nvSpPr>
        <p:spPr>
          <a:xfrm>
            <a:off x="7343966"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2" name="TextBox 31">
            <a:extLst>
              <a:ext uri="{FF2B5EF4-FFF2-40B4-BE49-F238E27FC236}">
                <a16:creationId xmlns:a16="http://schemas.microsoft.com/office/drawing/2014/main" id="{B425B2C2-B2F9-4612-8745-ACF801BF9ACA}"/>
              </a:ext>
            </a:extLst>
          </p:cNvPr>
          <p:cNvSpPr txBox="1"/>
          <p:nvPr/>
        </p:nvSpPr>
        <p:spPr>
          <a:xfrm>
            <a:off x="5054181"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1" name="TextBox 50">
            <a:extLst>
              <a:ext uri="{FF2B5EF4-FFF2-40B4-BE49-F238E27FC236}">
                <a16:creationId xmlns:a16="http://schemas.microsoft.com/office/drawing/2014/main" id="{38AFC0CC-3D2E-45E4-9CD0-F0EA6378EBB3}"/>
              </a:ext>
            </a:extLst>
          </p:cNvPr>
          <p:cNvSpPr txBox="1"/>
          <p:nvPr/>
        </p:nvSpPr>
        <p:spPr>
          <a:xfrm>
            <a:off x="1003385"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2" name="TextBox 51">
            <a:extLst>
              <a:ext uri="{FF2B5EF4-FFF2-40B4-BE49-F238E27FC236}">
                <a16:creationId xmlns:a16="http://schemas.microsoft.com/office/drawing/2014/main" id="{3A87726B-F49E-4DB0-A745-D139BFB7FADA}"/>
              </a:ext>
            </a:extLst>
          </p:cNvPr>
          <p:cNvSpPr txBox="1"/>
          <p:nvPr/>
        </p:nvSpPr>
        <p:spPr>
          <a:xfrm>
            <a:off x="7243775"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53" name="Straight Connector 52">
            <a:extLst>
              <a:ext uri="{FF2B5EF4-FFF2-40B4-BE49-F238E27FC236}">
                <a16:creationId xmlns:a16="http://schemas.microsoft.com/office/drawing/2014/main" id="{BCCB9CF2-60E3-4F34-8032-16BA126DC4F4}"/>
              </a:ext>
            </a:extLst>
          </p:cNvPr>
          <p:cNvCxnSpPr>
            <a:cxnSpLocks/>
          </p:cNvCxnSpPr>
          <p:nvPr/>
        </p:nvCxnSpPr>
        <p:spPr>
          <a:xfrm>
            <a:off x="6716952"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0AA5F400-6702-4DF6-A790-CF172D7D84D4}"/>
              </a:ext>
            </a:extLst>
          </p:cNvPr>
          <p:cNvSpPr txBox="1"/>
          <p:nvPr/>
        </p:nvSpPr>
        <p:spPr>
          <a:xfrm>
            <a:off x="1004687" y="5462154"/>
            <a:ext cx="800954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sar ec tetur adipisci ng elit, sed do eiusmod tempor incididunt ut labore</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9" name="Rectangle: Rounded Corners 58">
            <a:extLst>
              <a:ext uri="{FF2B5EF4-FFF2-40B4-BE49-F238E27FC236}">
                <a16:creationId xmlns:a16="http://schemas.microsoft.com/office/drawing/2014/main" id="{9EBB85EC-5E74-49F0-8939-6CB6DA211F26}"/>
              </a:ext>
            </a:extLst>
          </p:cNvPr>
          <p:cNvSpPr/>
          <p:nvPr/>
        </p:nvSpPr>
        <p:spPr>
          <a:xfrm>
            <a:off x="1004687"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68" name="Rectangle: Rounded Corners 67">
            <a:extLst>
              <a:ext uri="{FF2B5EF4-FFF2-40B4-BE49-F238E27FC236}">
                <a16:creationId xmlns:a16="http://schemas.microsoft.com/office/drawing/2014/main" id="{696E438C-6E55-46B1-A88B-AA34556DA54E}"/>
              </a:ext>
            </a:extLst>
          </p:cNvPr>
          <p:cNvSpPr/>
          <p:nvPr/>
        </p:nvSpPr>
        <p:spPr>
          <a:xfrm>
            <a:off x="1089866" y="7205138"/>
            <a:ext cx="7740263" cy="127462"/>
          </a:xfrm>
          <a:prstGeom prst="roundRect">
            <a:avLst>
              <a:gd name="adj" fmla="val 50000"/>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9" name="Rectangle: Rounded Corners 68">
            <a:extLst>
              <a:ext uri="{FF2B5EF4-FFF2-40B4-BE49-F238E27FC236}">
                <a16:creationId xmlns:a16="http://schemas.microsoft.com/office/drawing/2014/main" id="{8BDE7950-924E-46EB-90D5-53B611BFE3BD}"/>
              </a:ext>
            </a:extLst>
          </p:cNvPr>
          <p:cNvSpPr/>
          <p:nvPr/>
        </p:nvSpPr>
        <p:spPr>
          <a:xfrm>
            <a:off x="1089866" y="7205138"/>
            <a:ext cx="6014866" cy="125034"/>
          </a:xfrm>
          <a:prstGeom prst="roundRect">
            <a:avLst>
              <a:gd name="adj" fmla="val 50000"/>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TextBox 69">
            <a:extLst>
              <a:ext uri="{FF2B5EF4-FFF2-40B4-BE49-F238E27FC236}">
                <a16:creationId xmlns:a16="http://schemas.microsoft.com/office/drawing/2014/main" id="{6D24F9B4-C315-4966-882F-843A09452BBC}"/>
              </a:ext>
            </a:extLst>
          </p:cNvPr>
          <p:cNvSpPr txBox="1"/>
          <p:nvPr/>
        </p:nvSpPr>
        <p:spPr>
          <a:xfrm>
            <a:off x="1003385" y="6618168"/>
            <a:ext cx="2082396"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Progress One</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71" name="TextBox 70">
            <a:extLst>
              <a:ext uri="{FF2B5EF4-FFF2-40B4-BE49-F238E27FC236}">
                <a16:creationId xmlns:a16="http://schemas.microsoft.com/office/drawing/2014/main" id="{C80ECF6B-3BA2-463A-A5DA-7826A54DEA80}"/>
              </a:ext>
            </a:extLst>
          </p:cNvPr>
          <p:cNvSpPr txBox="1"/>
          <p:nvPr/>
        </p:nvSpPr>
        <p:spPr>
          <a:xfrm>
            <a:off x="8161815" y="6618168"/>
            <a:ext cx="827015" cy="400110"/>
          </a:xfrm>
          <a:prstGeom prst="rect">
            <a:avLst/>
          </a:prstGeom>
          <a:noFill/>
        </p:spPr>
        <p:txBody>
          <a:bodyPr wrap="square" rtlCol="0">
            <a:spAutoFit/>
          </a:bodyPr>
          <a:lstStyle/>
          <a:p>
            <a:pPr algn="r"/>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70%</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72" name="Rectangle: Rounded Corners 71">
            <a:extLst>
              <a:ext uri="{FF2B5EF4-FFF2-40B4-BE49-F238E27FC236}">
                <a16:creationId xmlns:a16="http://schemas.microsoft.com/office/drawing/2014/main" id="{25E6EE23-37F9-4D36-BBE7-638E61A6D962}"/>
              </a:ext>
            </a:extLst>
          </p:cNvPr>
          <p:cNvSpPr/>
          <p:nvPr/>
        </p:nvSpPr>
        <p:spPr>
          <a:xfrm>
            <a:off x="1089866" y="8251870"/>
            <a:ext cx="7740263" cy="127462"/>
          </a:xfrm>
          <a:prstGeom prst="roundRect">
            <a:avLst>
              <a:gd name="adj" fmla="val 50000"/>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3" name="Rectangle: Rounded Corners 72">
            <a:extLst>
              <a:ext uri="{FF2B5EF4-FFF2-40B4-BE49-F238E27FC236}">
                <a16:creationId xmlns:a16="http://schemas.microsoft.com/office/drawing/2014/main" id="{E01AA1C5-D731-4F2F-BB57-DDCD2917A5F1}"/>
              </a:ext>
            </a:extLst>
          </p:cNvPr>
          <p:cNvSpPr/>
          <p:nvPr/>
        </p:nvSpPr>
        <p:spPr>
          <a:xfrm>
            <a:off x="1089866" y="8251869"/>
            <a:ext cx="7236512" cy="125033"/>
          </a:xfrm>
          <a:prstGeom prst="roundRect">
            <a:avLst>
              <a:gd name="adj" fmla="val 50000"/>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4" name="TextBox 73">
            <a:extLst>
              <a:ext uri="{FF2B5EF4-FFF2-40B4-BE49-F238E27FC236}">
                <a16:creationId xmlns:a16="http://schemas.microsoft.com/office/drawing/2014/main" id="{F558962D-8859-4196-995D-03788C67E239}"/>
              </a:ext>
            </a:extLst>
          </p:cNvPr>
          <p:cNvSpPr txBox="1"/>
          <p:nvPr/>
        </p:nvSpPr>
        <p:spPr>
          <a:xfrm>
            <a:off x="1003385" y="7664900"/>
            <a:ext cx="2082396"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Progress Two</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75" name="TextBox 74">
            <a:extLst>
              <a:ext uri="{FF2B5EF4-FFF2-40B4-BE49-F238E27FC236}">
                <a16:creationId xmlns:a16="http://schemas.microsoft.com/office/drawing/2014/main" id="{7AEEC087-CDD0-40A3-B986-ECF6CA30B5B0}"/>
              </a:ext>
            </a:extLst>
          </p:cNvPr>
          <p:cNvSpPr txBox="1"/>
          <p:nvPr/>
        </p:nvSpPr>
        <p:spPr>
          <a:xfrm>
            <a:off x="8161815" y="7664900"/>
            <a:ext cx="827015" cy="400110"/>
          </a:xfrm>
          <a:prstGeom prst="rect">
            <a:avLst/>
          </a:prstGeom>
          <a:noFill/>
        </p:spPr>
        <p:txBody>
          <a:bodyPr wrap="square" rtlCol="0">
            <a:spAutoFit/>
          </a:bodyPr>
          <a:lstStyle/>
          <a:p>
            <a:pPr algn="r"/>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90%</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Tree>
    <p:extLst>
      <p:ext uri="{BB962C8B-B14F-4D97-AF65-F5344CB8AC3E}">
        <p14:creationId xmlns:p14="http://schemas.microsoft.com/office/powerpoint/2010/main" val="1007512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BE86597-A145-4E55-AD3F-D79ED7CDD6A5}"/>
              </a:ext>
            </a:extLst>
          </p:cNvPr>
          <p:cNvSpPr>
            <a:spLocks noGrp="1"/>
          </p:cNvSpPr>
          <p:nvPr>
            <p:ph type="pic" sz="quarter" idx="10"/>
          </p:nvPr>
        </p:nvSpPr>
        <p:spPr/>
      </p:sp>
      <p:sp>
        <p:nvSpPr>
          <p:cNvPr id="23" name="Rectangle 22">
            <a:extLst>
              <a:ext uri="{FF2B5EF4-FFF2-40B4-BE49-F238E27FC236}">
                <a16:creationId xmlns:a16="http://schemas.microsoft.com/office/drawing/2014/main" id="{55F12D47-CD54-4EBC-AFC5-DC9F6C4C681E}"/>
              </a:ext>
            </a:extLst>
          </p:cNvPr>
          <p:cNvSpPr/>
          <p:nvPr/>
        </p:nvSpPr>
        <p:spPr>
          <a:xfrm>
            <a:off x="0" y="0"/>
            <a:ext cx="7675808" cy="10287000"/>
          </a:xfrm>
          <a:prstGeom prst="rect">
            <a:avLst/>
          </a:prstGeom>
          <a:solidFill>
            <a:srgbClr val="00C5E9">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Freeform: Shape 5">
            <a:extLst>
              <a:ext uri="{FF2B5EF4-FFF2-40B4-BE49-F238E27FC236}">
                <a16:creationId xmlns:a16="http://schemas.microsoft.com/office/drawing/2014/main" id="{974B1401-FE54-4AE5-B929-D9D440EC691F}"/>
              </a:ext>
            </a:extLst>
          </p:cNvPr>
          <p:cNvSpPr/>
          <p:nvPr/>
        </p:nvSpPr>
        <p:spPr>
          <a:xfrm>
            <a:off x="874058" y="1492625"/>
            <a:ext cx="5930153" cy="7315200"/>
          </a:xfrm>
          <a:custGeom>
            <a:avLst/>
            <a:gdLst/>
            <a:ahLst/>
            <a:cxnLst/>
            <a:rect l="l" t="t" r="r" b="b"/>
            <a:pathLst>
              <a:path w="5930153" h="7315200">
                <a:moveTo>
                  <a:pt x="2957434" y="2123548"/>
                </a:moveTo>
                <a:cubicBezTo>
                  <a:pt x="3234114" y="2123548"/>
                  <a:pt x="3446749" y="2238831"/>
                  <a:pt x="3595336" y="2469399"/>
                </a:cubicBezTo>
                <a:cubicBezTo>
                  <a:pt x="3743924" y="2699966"/>
                  <a:pt x="3818218" y="3037619"/>
                  <a:pt x="3818218" y="3482358"/>
                </a:cubicBezTo>
                <a:lnTo>
                  <a:pt x="3818218" y="3688331"/>
                </a:lnTo>
                <a:cubicBezTo>
                  <a:pt x="3816168" y="4122823"/>
                  <a:pt x="3741362" y="4455864"/>
                  <a:pt x="3593799" y="4687456"/>
                </a:cubicBezTo>
                <a:cubicBezTo>
                  <a:pt x="3446236" y="4919049"/>
                  <a:pt x="3236164" y="5034844"/>
                  <a:pt x="2963582" y="5034844"/>
                </a:cubicBezTo>
                <a:cubicBezTo>
                  <a:pt x="2676654" y="5034844"/>
                  <a:pt x="2460432" y="4916999"/>
                  <a:pt x="2314919" y="4681308"/>
                </a:cubicBezTo>
                <a:cubicBezTo>
                  <a:pt x="2169405" y="4445617"/>
                  <a:pt x="2096649" y="4108476"/>
                  <a:pt x="2096649" y="3669886"/>
                </a:cubicBezTo>
                <a:lnTo>
                  <a:pt x="2099723" y="3340943"/>
                </a:lnTo>
                <a:cubicBezTo>
                  <a:pt x="2130465" y="2529346"/>
                  <a:pt x="2416369" y="2123548"/>
                  <a:pt x="2957434" y="2123548"/>
                </a:cubicBezTo>
                <a:close/>
                <a:moveTo>
                  <a:pt x="2957434" y="1278134"/>
                </a:moveTo>
                <a:cubicBezTo>
                  <a:pt x="2574179" y="1278134"/>
                  <a:pt x="2232427" y="1369336"/>
                  <a:pt x="1932177" y="1551741"/>
                </a:cubicBezTo>
                <a:cubicBezTo>
                  <a:pt x="1631927" y="1734145"/>
                  <a:pt x="1401360" y="1992893"/>
                  <a:pt x="1240475" y="2327984"/>
                </a:cubicBezTo>
                <a:cubicBezTo>
                  <a:pt x="1079590" y="2663075"/>
                  <a:pt x="999148" y="3049916"/>
                  <a:pt x="999148" y="3488506"/>
                </a:cubicBezTo>
                <a:lnTo>
                  <a:pt x="999148" y="3740593"/>
                </a:lnTo>
                <a:cubicBezTo>
                  <a:pt x="1007346" y="4162788"/>
                  <a:pt x="1093937" y="4536819"/>
                  <a:pt x="1258921" y="4862688"/>
                </a:cubicBezTo>
                <a:cubicBezTo>
                  <a:pt x="1423904" y="5188556"/>
                  <a:pt x="1653959" y="5439106"/>
                  <a:pt x="1949086" y="5614337"/>
                </a:cubicBezTo>
                <a:cubicBezTo>
                  <a:pt x="2244212" y="5789568"/>
                  <a:pt x="2582377" y="5877184"/>
                  <a:pt x="2963582" y="5877184"/>
                </a:cubicBezTo>
                <a:cubicBezTo>
                  <a:pt x="3344786" y="5877184"/>
                  <a:pt x="3684489" y="5786494"/>
                  <a:pt x="3982689" y="5605114"/>
                </a:cubicBezTo>
                <a:cubicBezTo>
                  <a:pt x="4280890" y="5423735"/>
                  <a:pt x="4510945" y="5164987"/>
                  <a:pt x="4672854" y="4828871"/>
                </a:cubicBezTo>
                <a:cubicBezTo>
                  <a:pt x="4834764" y="4492755"/>
                  <a:pt x="4915719" y="4106427"/>
                  <a:pt x="4915719" y="3669886"/>
                </a:cubicBezTo>
                <a:lnTo>
                  <a:pt x="4915719" y="3463912"/>
                </a:lnTo>
                <a:cubicBezTo>
                  <a:pt x="4913669" y="3033520"/>
                  <a:pt x="4830152" y="2651803"/>
                  <a:pt x="4665169" y="2318762"/>
                </a:cubicBezTo>
                <a:cubicBezTo>
                  <a:pt x="4500185" y="1985720"/>
                  <a:pt x="4269105" y="1729021"/>
                  <a:pt x="3971930" y="1548667"/>
                </a:cubicBezTo>
                <a:cubicBezTo>
                  <a:pt x="3674754" y="1368312"/>
                  <a:pt x="3336588" y="1278134"/>
                  <a:pt x="2957434" y="1278134"/>
                </a:cubicBezTo>
                <a:close/>
                <a:moveTo>
                  <a:pt x="544625" y="0"/>
                </a:moveTo>
                <a:lnTo>
                  <a:pt x="5385528" y="0"/>
                </a:lnTo>
                <a:cubicBezTo>
                  <a:pt x="5686316" y="0"/>
                  <a:pt x="5930153" y="243837"/>
                  <a:pt x="5930153" y="544625"/>
                </a:cubicBezTo>
                <a:lnTo>
                  <a:pt x="5930153" y="6770575"/>
                </a:lnTo>
                <a:cubicBezTo>
                  <a:pt x="5930153" y="7071363"/>
                  <a:pt x="5686316" y="7315200"/>
                  <a:pt x="5385528" y="7315200"/>
                </a:cubicBezTo>
                <a:lnTo>
                  <a:pt x="544625" y="7315200"/>
                </a:lnTo>
                <a:cubicBezTo>
                  <a:pt x="243837" y="7315200"/>
                  <a:pt x="0" y="7071363"/>
                  <a:pt x="0" y="6770575"/>
                </a:cubicBezTo>
                <a:lnTo>
                  <a:pt x="0" y="544625"/>
                </a:lnTo>
                <a:cubicBezTo>
                  <a:pt x="0" y="243837"/>
                  <a:pt x="243837" y="0"/>
                  <a:pt x="5446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3" name="TextBox 42">
            <a:extLst>
              <a:ext uri="{FF2B5EF4-FFF2-40B4-BE49-F238E27FC236}">
                <a16:creationId xmlns:a16="http://schemas.microsoft.com/office/drawing/2014/main" id="{C40726B1-F747-4D15-82F6-640FBC7E1CFE}"/>
              </a:ext>
            </a:extLst>
          </p:cNvPr>
          <p:cNvSpPr txBox="1"/>
          <p:nvPr/>
        </p:nvSpPr>
        <p:spPr>
          <a:xfrm>
            <a:off x="9066992" y="2662586"/>
            <a:ext cx="8346950" cy="2554545"/>
          </a:xfrm>
          <a:prstGeom prst="rect">
            <a:avLst/>
          </a:prstGeom>
          <a:noFill/>
          <a:effectLst/>
        </p:spPr>
        <p:txBody>
          <a:bodyPr wrap="square" rtlCol="0">
            <a:spAutoFit/>
          </a:bodyPr>
          <a:lstStyle/>
          <a:p>
            <a:r>
              <a:rPr lang="en-US" sz="8000">
                <a:solidFill>
                  <a:schemeClr val="tx1">
                    <a:lumMod val="85000"/>
                    <a:lumOff val="15000"/>
                  </a:schemeClr>
                </a:solidFill>
                <a:latin typeface="Rubik ExtraBold" pitchFamily="2" charset="-79"/>
                <a:ea typeface="Roboto Black" panose="02000000000000000000" pitchFamily="2" charset="0"/>
                <a:cs typeface="Rubik ExtraBold" pitchFamily="2" charset="-79"/>
              </a:rPr>
              <a:t>Opportunities </a:t>
            </a:r>
            <a:r>
              <a:rPr lang="en-US" sz="8000">
                <a:solidFill>
                  <a:srgbClr val="1953E9"/>
                </a:solidFill>
                <a:latin typeface="Rubik ExtraBold" pitchFamily="2" charset="-79"/>
                <a:ea typeface="Roboto Black" panose="02000000000000000000" pitchFamily="2" charset="0"/>
                <a:cs typeface="Rubik ExtraBold" pitchFamily="2" charset="-79"/>
              </a:rPr>
              <a:t>Analysis Slides</a:t>
            </a:r>
          </a:p>
        </p:txBody>
      </p:sp>
      <p:sp>
        <p:nvSpPr>
          <p:cNvPr id="44" name="TextBox 43">
            <a:extLst>
              <a:ext uri="{FF2B5EF4-FFF2-40B4-BE49-F238E27FC236}">
                <a16:creationId xmlns:a16="http://schemas.microsoft.com/office/drawing/2014/main" id="{615F44BF-969B-43CB-9DDA-07AE1F0A83D9}"/>
              </a:ext>
            </a:extLst>
          </p:cNvPr>
          <p:cNvSpPr txBox="1"/>
          <p:nvPr/>
        </p:nvSpPr>
        <p:spPr>
          <a:xfrm>
            <a:off x="9066993" y="196940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45" name="Graphic 44" descr="Receiver with solid fill">
            <a:extLst>
              <a:ext uri="{FF2B5EF4-FFF2-40B4-BE49-F238E27FC236}">
                <a16:creationId xmlns:a16="http://schemas.microsoft.com/office/drawing/2014/main" id="{E3A4C289-C7B7-453D-AE4B-D9505F8558C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9078208" y="774100"/>
            <a:ext cx="285686" cy="285686"/>
          </a:xfrm>
          <a:prstGeom prst="rect">
            <a:avLst/>
          </a:prstGeom>
        </p:spPr>
      </p:pic>
      <p:sp>
        <p:nvSpPr>
          <p:cNvPr id="46" name="TextBox 45">
            <a:extLst>
              <a:ext uri="{FF2B5EF4-FFF2-40B4-BE49-F238E27FC236}">
                <a16:creationId xmlns:a16="http://schemas.microsoft.com/office/drawing/2014/main" id="{CF05E912-D71B-449E-AC50-D03FFE9D55BF}"/>
              </a:ext>
            </a:extLst>
          </p:cNvPr>
          <p:cNvSpPr txBox="1"/>
          <p:nvPr/>
        </p:nvSpPr>
        <p:spPr>
          <a:xfrm>
            <a:off x="11643607"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7" name="TextBox 46">
            <a:extLst>
              <a:ext uri="{FF2B5EF4-FFF2-40B4-BE49-F238E27FC236}">
                <a16:creationId xmlns:a16="http://schemas.microsoft.com/office/drawing/2014/main" id="{CDB6F379-E5D7-4E77-AEB6-485F9A4316C3}"/>
              </a:ext>
            </a:extLst>
          </p:cNvPr>
          <p:cNvSpPr txBox="1"/>
          <p:nvPr/>
        </p:nvSpPr>
        <p:spPr>
          <a:xfrm>
            <a:off x="9353822"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8" name="Rectangle: Rounded Corners 47">
            <a:extLst>
              <a:ext uri="{FF2B5EF4-FFF2-40B4-BE49-F238E27FC236}">
                <a16:creationId xmlns:a16="http://schemas.microsoft.com/office/drawing/2014/main" id="{B66BAB54-B268-4FEF-B582-8454F1805150}"/>
              </a:ext>
            </a:extLst>
          </p:cNvPr>
          <p:cNvSpPr/>
          <p:nvPr/>
        </p:nvSpPr>
        <p:spPr>
          <a:xfrm>
            <a:off x="1593950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49" name="TextBox 48">
            <a:extLst>
              <a:ext uri="{FF2B5EF4-FFF2-40B4-BE49-F238E27FC236}">
                <a16:creationId xmlns:a16="http://schemas.microsoft.com/office/drawing/2014/main" id="{E735308A-450E-4B05-8A2B-FCF9F9FA435A}"/>
              </a:ext>
            </a:extLst>
          </p:cNvPr>
          <p:cNvSpPr txBox="1"/>
          <p:nvPr/>
        </p:nvSpPr>
        <p:spPr>
          <a:xfrm>
            <a:off x="9066992"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0" name="TextBox 49">
            <a:extLst>
              <a:ext uri="{FF2B5EF4-FFF2-40B4-BE49-F238E27FC236}">
                <a16:creationId xmlns:a16="http://schemas.microsoft.com/office/drawing/2014/main" id="{18E0CA13-1BDF-47C1-94FA-059020D51913}"/>
              </a:ext>
            </a:extLst>
          </p:cNvPr>
          <p:cNvSpPr txBox="1"/>
          <p:nvPr/>
        </p:nvSpPr>
        <p:spPr>
          <a:xfrm>
            <a:off x="15298345"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51" name="Straight Connector 50">
            <a:extLst>
              <a:ext uri="{FF2B5EF4-FFF2-40B4-BE49-F238E27FC236}">
                <a16:creationId xmlns:a16="http://schemas.microsoft.com/office/drawing/2014/main" id="{28F880EA-EC42-4C75-8662-6A1AFCFE635F}"/>
              </a:ext>
            </a:extLst>
          </p:cNvPr>
          <p:cNvCxnSpPr>
            <a:cxnSpLocks/>
          </p:cNvCxnSpPr>
          <p:nvPr/>
        </p:nvCxnSpPr>
        <p:spPr>
          <a:xfrm>
            <a:off x="14771522"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16E8178E-00B4-4718-8E0D-293F8CFB6E23}"/>
              </a:ext>
            </a:extLst>
          </p:cNvPr>
          <p:cNvSpPr txBox="1"/>
          <p:nvPr/>
        </p:nvSpPr>
        <p:spPr>
          <a:xfrm>
            <a:off x="9059257" y="5538404"/>
            <a:ext cx="800954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sar ec tetur adipisci ng elit, sed do eiusmod tempor incididunt ut labore</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7" name="Rectangle: Rounded Corners 56">
            <a:extLst>
              <a:ext uri="{FF2B5EF4-FFF2-40B4-BE49-F238E27FC236}">
                <a16:creationId xmlns:a16="http://schemas.microsoft.com/office/drawing/2014/main" id="{123624E7-0BBF-4EF0-9234-A1ACF5710B4F}"/>
              </a:ext>
            </a:extLst>
          </p:cNvPr>
          <p:cNvSpPr/>
          <p:nvPr/>
        </p:nvSpPr>
        <p:spPr>
          <a:xfrm>
            <a:off x="14302582" y="6842409"/>
            <a:ext cx="2766218" cy="1738940"/>
          </a:xfrm>
          <a:prstGeom prst="roundRect">
            <a:avLst>
              <a:gd name="adj" fmla="val 12173"/>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8" name="TextBox 57">
            <a:extLst>
              <a:ext uri="{FF2B5EF4-FFF2-40B4-BE49-F238E27FC236}">
                <a16:creationId xmlns:a16="http://schemas.microsoft.com/office/drawing/2014/main" id="{7BF3C935-3036-4C30-913B-406EF333DC83}"/>
              </a:ext>
            </a:extLst>
          </p:cNvPr>
          <p:cNvSpPr txBox="1"/>
          <p:nvPr/>
        </p:nvSpPr>
        <p:spPr>
          <a:xfrm>
            <a:off x="14693272" y="7419747"/>
            <a:ext cx="1984839"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Services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59" name="Rectangle: Rounded Corners 58">
            <a:extLst>
              <a:ext uri="{FF2B5EF4-FFF2-40B4-BE49-F238E27FC236}">
                <a16:creationId xmlns:a16="http://schemas.microsoft.com/office/drawing/2014/main" id="{39983947-31AE-40FF-9A99-B3AFA3E0C4AD}"/>
              </a:ext>
            </a:extLst>
          </p:cNvPr>
          <p:cNvSpPr/>
          <p:nvPr/>
        </p:nvSpPr>
        <p:spPr>
          <a:xfrm>
            <a:off x="15336865" y="6691473"/>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60" name="Graphic 59" descr="Employee badge with solid fill">
            <a:extLst>
              <a:ext uri="{FF2B5EF4-FFF2-40B4-BE49-F238E27FC236}">
                <a16:creationId xmlns:a16="http://schemas.microsoft.com/office/drawing/2014/main" id="{8EC3ABFA-90DD-4726-8285-C3A6C684D6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452007" y="6766257"/>
            <a:ext cx="467368" cy="467368"/>
          </a:xfrm>
          <a:prstGeom prst="rect">
            <a:avLst/>
          </a:prstGeom>
        </p:spPr>
      </p:pic>
      <p:sp>
        <p:nvSpPr>
          <p:cNvPr id="61" name="TextBox 60">
            <a:extLst>
              <a:ext uri="{FF2B5EF4-FFF2-40B4-BE49-F238E27FC236}">
                <a16:creationId xmlns:a16="http://schemas.microsoft.com/office/drawing/2014/main" id="{AF367988-42C7-4EF1-8136-5B38F26D1009}"/>
              </a:ext>
            </a:extLst>
          </p:cNvPr>
          <p:cNvSpPr txBox="1"/>
          <p:nvPr/>
        </p:nvSpPr>
        <p:spPr>
          <a:xfrm>
            <a:off x="14576632" y="7839037"/>
            <a:ext cx="2218118" cy="380169"/>
          </a:xfrm>
          <a:prstGeom prst="rect">
            <a:avLst/>
          </a:prstGeom>
          <a:noFill/>
        </p:spPr>
        <p:txBody>
          <a:bodyPr wrap="square">
            <a:spAutoFit/>
          </a:bodyPr>
          <a:lstStyle/>
          <a:p>
            <a:pPr algn="ctr">
              <a:lnSpc>
                <a:spcPct val="150000"/>
              </a:lnSpc>
            </a:pPr>
            <a:r>
              <a:rPr lang="en-ID" sz="14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400" b="0" i="0">
                <a:solidFill>
                  <a:schemeClr val="tx1">
                    <a:lumMod val="65000"/>
                    <a:lumOff val="35000"/>
                  </a:schemeClr>
                </a:solidFill>
                <a:effectLst/>
                <a:latin typeface="Rubik" pitchFamily="2" charset="-79"/>
                <a:ea typeface="Open Sans Medium" pitchFamily="2" charset="0"/>
                <a:cs typeface="Rubik" pitchFamily="2" charset="-79"/>
              </a:rPr>
              <a:t>dolor sit, </a:t>
            </a:r>
            <a:endParaRPr lang="en-ID" sz="1400">
              <a:solidFill>
                <a:schemeClr val="tx1">
                  <a:lumMod val="65000"/>
                  <a:lumOff val="35000"/>
                </a:schemeClr>
              </a:solidFill>
              <a:latin typeface="Rubik" pitchFamily="2" charset="-79"/>
              <a:ea typeface="Open Sans Medium" pitchFamily="2" charset="0"/>
              <a:cs typeface="Rubik" pitchFamily="2" charset="-79"/>
            </a:endParaRPr>
          </a:p>
        </p:txBody>
      </p:sp>
      <p:sp>
        <p:nvSpPr>
          <p:cNvPr id="62" name="TextBox 61">
            <a:extLst>
              <a:ext uri="{FF2B5EF4-FFF2-40B4-BE49-F238E27FC236}">
                <a16:creationId xmlns:a16="http://schemas.microsoft.com/office/drawing/2014/main" id="{A84F03B8-3962-4CB3-8638-20A4C35B381D}"/>
              </a:ext>
            </a:extLst>
          </p:cNvPr>
          <p:cNvSpPr txBox="1"/>
          <p:nvPr/>
        </p:nvSpPr>
        <p:spPr>
          <a:xfrm>
            <a:off x="9128457" y="7394294"/>
            <a:ext cx="458754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adis cing elit, sed do eiusmod con sa ec tetur</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63" name="TextBox 62">
            <a:extLst>
              <a:ext uri="{FF2B5EF4-FFF2-40B4-BE49-F238E27FC236}">
                <a16:creationId xmlns:a16="http://schemas.microsoft.com/office/drawing/2014/main" id="{6E10E4B6-FFD5-4DFF-824D-193159D671A5}"/>
              </a:ext>
            </a:extLst>
          </p:cNvPr>
          <p:cNvSpPr txBox="1"/>
          <p:nvPr/>
        </p:nvSpPr>
        <p:spPr>
          <a:xfrm>
            <a:off x="9128457" y="6908300"/>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Business Strategy</a:t>
            </a:r>
          </a:p>
        </p:txBody>
      </p:sp>
    </p:spTree>
    <p:extLst>
      <p:ext uri="{BB962C8B-B14F-4D97-AF65-F5344CB8AC3E}">
        <p14:creationId xmlns:p14="http://schemas.microsoft.com/office/powerpoint/2010/main" val="32462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BA1E75F-29FC-4754-985D-39B863B77302}"/>
              </a:ext>
            </a:extLst>
          </p:cNvPr>
          <p:cNvSpPr>
            <a:spLocks noGrp="1"/>
          </p:cNvSpPr>
          <p:nvPr>
            <p:ph type="pic" sz="quarter" idx="10"/>
          </p:nvPr>
        </p:nvSpPr>
        <p:spPr/>
      </p:sp>
      <p:sp>
        <p:nvSpPr>
          <p:cNvPr id="23" name="Rectangle 22">
            <a:extLst>
              <a:ext uri="{FF2B5EF4-FFF2-40B4-BE49-F238E27FC236}">
                <a16:creationId xmlns:a16="http://schemas.microsoft.com/office/drawing/2014/main" id="{7F0F048A-CEE8-45A1-B04C-7F7CD9EBF709}"/>
              </a:ext>
            </a:extLst>
          </p:cNvPr>
          <p:cNvSpPr/>
          <p:nvPr/>
        </p:nvSpPr>
        <p:spPr>
          <a:xfrm>
            <a:off x="10612192" y="0"/>
            <a:ext cx="7675808" cy="10287000"/>
          </a:xfrm>
          <a:prstGeom prst="rect">
            <a:avLst/>
          </a:prstGeom>
          <a:solidFill>
            <a:srgbClr val="1A73EF">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Freeform: Shape 6">
            <a:extLst>
              <a:ext uri="{FF2B5EF4-FFF2-40B4-BE49-F238E27FC236}">
                <a16:creationId xmlns:a16="http://schemas.microsoft.com/office/drawing/2014/main" id="{58BBD3C9-FF35-468F-8C2B-6BFB71821DE4}"/>
              </a:ext>
            </a:extLst>
          </p:cNvPr>
          <p:cNvSpPr/>
          <p:nvPr/>
        </p:nvSpPr>
        <p:spPr>
          <a:xfrm>
            <a:off x="11483789" y="1492625"/>
            <a:ext cx="5930153" cy="7315200"/>
          </a:xfrm>
          <a:custGeom>
            <a:avLst/>
            <a:gdLst/>
            <a:ahLst/>
            <a:cxnLst/>
            <a:rect l="l" t="t" r="r" b="b"/>
            <a:pathLst>
              <a:path w="5930153" h="7315200">
                <a:moveTo>
                  <a:pt x="1088230" y="1339619"/>
                </a:moveTo>
                <a:lnTo>
                  <a:pt x="1088230" y="2172736"/>
                </a:lnTo>
                <a:lnTo>
                  <a:pt x="2407075" y="2172736"/>
                </a:lnTo>
                <a:lnTo>
                  <a:pt x="2407075" y="5815699"/>
                </a:lnTo>
                <a:lnTo>
                  <a:pt x="3486130" y="5815699"/>
                </a:lnTo>
                <a:lnTo>
                  <a:pt x="3486130" y="2172736"/>
                </a:lnTo>
                <a:lnTo>
                  <a:pt x="4829569" y="2172736"/>
                </a:lnTo>
                <a:lnTo>
                  <a:pt x="4829569" y="1339619"/>
                </a:lnTo>
                <a:close/>
                <a:moveTo>
                  <a:pt x="544625" y="0"/>
                </a:moveTo>
                <a:lnTo>
                  <a:pt x="5385528" y="0"/>
                </a:lnTo>
                <a:cubicBezTo>
                  <a:pt x="5686316" y="0"/>
                  <a:pt x="5930153" y="243837"/>
                  <a:pt x="5930153" y="544625"/>
                </a:cubicBezTo>
                <a:lnTo>
                  <a:pt x="5930153" y="6770575"/>
                </a:lnTo>
                <a:cubicBezTo>
                  <a:pt x="5930153" y="7071363"/>
                  <a:pt x="5686316" y="7315200"/>
                  <a:pt x="5385528" y="7315200"/>
                </a:cubicBezTo>
                <a:lnTo>
                  <a:pt x="544625" y="7315200"/>
                </a:lnTo>
                <a:cubicBezTo>
                  <a:pt x="243837" y="7315200"/>
                  <a:pt x="0" y="7071363"/>
                  <a:pt x="0" y="6770575"/>
                </a:cubicBezTo>
                <a:lnTo>
                  <a:pt x="0" y="544625"/>
                </a:lnTo>
                <a:cubicBezTo>
                  <a:pt x="0" y="243837"/>
                  <a:pt x="243837" y="0"/>
                  <a:pt x="54462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49" name="TextBox 48">
            <a:extLst>
              <a:ext uri="{FF2B5EF4-FFF2-40B4-BE49-F238E27FC236}">
                <a16:creationId xmlns:a16="http://schemas.microsoft.com/office/drawing/2014/main" id="{BF775A54-4067-4529-AE61-5AAD7CE0038C}"/>
              </a:ext>
            </a:extLst>
          </p:cNvPr>
          <p:cNvSpPr txBox="1"/>
          <p:nvPr/>
        </p:nvSpPr>
        <p:spPr>
          <a:xfrm>
            <a:off x="997908" y="2903225"/>
            <a:ext cx="8346950" cy="2554545"/>
          </a:xfrm>
          <a:prstGeom prst="rect">
            <a:avLst/>
          </a:prstGeom>
          <a:noFill/>
          <a:effectLst/>
        </p:spPr>
        <p:txBody>
          <a:bodyPr wrap="square" rtlCol="0">
            <a:spAutoFit/>
          </a:bodyPr>
          <a:lstStyle/>
          <a:p>
            <a:r>
              <a:rPr lang="en-US" sz="8000">
                <a:solidFill>
                  <a:schemeClr val="tx1">
                    <a:lumMod val="85000"/>
                    <a:lumOff val="15000"/>
                  </a:schemeClr>
                </a:solidFill>
                <a:latin typeface="Rubik ExtraBold" pitchFamily="2" charset="-79"/>
                <a:ea typeface="Roboto Black" panose="02000000000000000000" pitchFamily="2" charset="0"/>
                <a:cs typeface="Rubik ExtraBold" pitchFamily="2" charset="-79"/>
              </a:rPr>
              <a:t>Threatss </a:t>
            </a:r>
            <a:r>
              <a:rPr lang="en-US" sz="8000">
                <a:solidFill>
                  <a:srgbClr val="1953E9"/>
                </a:solidFill>
                <a:latin typeface="Rubik ExtraBold" pitchFamily="2" charset="-79"/>
                <a:ea typeface="Roboto Black" panose="02000000000000000000" pitchFamily="2" charset="0"/>
                <a:cs typeface="Rubik ExtraBold" pitchFamily="2" charset="-79"/>
              </a:rPr>
              <a:t>Analysis Slides</a:t>
            </a:r>
          </a:p>
        </p:txBody>
      </p:sp>
      <p:sp>
        <p:nvSpPr>
          <p:cNvPr id="50" name="TextBox 49">
            <a:extLst>
              <a:ext uri="{FF2B5EF4-FFF2-40B4-BE49-F238E27FC236}">
                <a16:creationId xmlns:a16="http://schemas.microsoft.com/office/drawing/2014/main" id="{5B0E7F02-7AD6-466A-9843-49B038375D0C}"/>
              </a:ext>
            </a:extLst>
          </p:cNvPr>
          <p:cNvSpPr txBox="1"/>
          <p:nvPr/>
        </p:nvSpPr>
        <p:spPr>
          <a:xfrm>
            <a:off x="997909" y="2210043"/>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51" name="Graphic 50" descr="Receiver with solid fill">
            <a:extLst>
              <a:ext uri="{FF2B5EF4-FFF2-40B4-BE49-F238E27FC236}">
                <a16:creationId xmlns:a16="http://schemas.microsoft.com/office/drawing/2014/main" id="{A18D8A1D-B825-4B23-AE02-FC3EAA566A2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4764053" y="774100"/>
            <a:ext cx="285686" cy="285686"/>
          </a:xfrm>
          <a:prstGeom prst="rect">
            <a:avLst/>
          </a:prstGeom>
        </p:spPr>
      </p:pic>
      <p:sp>
        <p:nvSpPr>
          <p:cNvPr id="52" name="TextBox 51">
            <a:extLst>
              <a:ext uri="{FF2B5EF4-FFF2-40B4-BE49-F238E27FC236}">
                <a16:creationId xmlns:a16="http://schemas.microsoft.com/office/drawing/2014/main" id="{92AA0379-5F0C-4B62-BE44-0503B950F4C0}"/>
              </a:ext>
            </a:extLst>
          </p:cNvPr>
          <p:cNvSpPr txBox="1"/>
          <p:nvPr/>
        </p:nvSpPr>
        <p:spPr>
          <a:xfrm>
            <a:off x="732945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3" name="TextBox 52">
            <a:extLst>
              <a:ext uri="{FF2B5EF4-FFF2-40B4-BE49-F238E27FC236}">
                <a16:creationId xmlns:a16="http://schemas.microsoft.com/office/drawing/2014/main" id="{AE8AB4F9-5F41-4A58-B679-410A67083D07}"/>
              </a:ext>
            </a:extLst>
          </p:cNvPr>
          <p:cNvSpPr txBox="1"/>
          <p:nvPr/>
        </p:nvSpPr>
        <p:spPr>
          <a:xfrm>
            <a:off x="503966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4" name="TextBox 53">
            <a:extLst>
              <a:ext uri="{FF2B5EF4-FFF2-40B4-BE49-F238E27FC236}">
                <a16:creationId xmlns:a16="http://schemas.microsoft.com/office/drawing/2014/main" id="{FF99663B-748C-428D-8902-6328CAB06C07}"/>
              </a:ext>
            </a:extLst>
          </p:cNvPr>
          <p:cNvSpPr txBox="1"/>
          <p:nvPr/>
        </p:nvSpPr>
        <p:spPr>
          <a:xfrm>
            <a:off x="988871"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5" name="TextBox 54">
            <a:extLst>
              <a:ext uri="{FF2B5EF4-FFF2-40B4-BE49-F238E27FC236}">
                <a16:creationId xmlns:a16="http://schemas.microsoft.com/office/drawing/2014/main" id="{A6FE108F-27E0-483A-9318-1BB4207BDF8B}"/>
              </a:ext>
            </a:extLst>
          </p:cNvPr>
          <p:cNvSpPr txBox="1"/>
          <p:nvPr/>
        </p:nvSpPr>
        <p:spPr>
          <a:xfrm>
            <a:off x="7229261"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56" name="Straight Connector 55">
            <a:extLst>
              <a:ext uri="{FF2B5EF4-FFF2-40B4-BE49-F238E27FC236}">
                <a16:creationId xmlns:a16="http://schemas.microsoft.com/office/drawing/2014/main" id="{5753C91B-316D-46E0-ADD9-AE62B79DA628}"/>
              </a:ext>
            </a:extLst>
          </p:cNvPr>
          <p:cNvCxnSpPr>
            <a:cxnSpLocks/>
          </p:cNvCxnSpPr>
          <p:nvPr/>
        </p:nvCxnSpPr>
        <p:spPr>
          <a:xfrm>
            <a:off x="6702438"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Rectangle: Rounded Corners 57">
            <a:extLst>
              <a:ext uri="{FF2B5EF4-FFF2-40B4-BE49-F238E27FC236}">
                <a16:creationId xmlns:a16="http://schemas.microsoft.com/office/drawing/2014/main" id="{4F465148-72F6-46A8-80CA-D7CA3F11D1D5}"/>
              </a:ext>
            </a:extLst>
          </p:cNvPr>
          <p:cNvSpPr/>
          <p:nvPr/>
        </p:nvSpPr>
        <p:spPr>
          <a:xfrm>
            <a:off x="99017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pic>
        <p:nvPicPr>
          <p:cNvPr id="59" name="Graphic 58">
            <a:extLst>
              <a:ext uri="{FF2B5EF4-FFF2-40B4-BE49-F238E27FC236}">
                <a16:creationId xmlns:a16="http://schemas.microsoft.com/office/drawing/2014/main" id="{A0927C66-8B55-4C8A-9B5C-C5E5BA2027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72" y="6155530"/>
            <a:ext cx="403132" cy="403132"/>
          </a:xfrm>
          <a:prstGeom prst="rect">
            <a:avLst/>
          </a:prstGeom>
        </p:spPr>
      </p:pic>
      <p:sp>
        <p:nvSpPr>
          <p:cNvPr id="60" name="TextBox 59">
            <a:extLst>
              <a:ext uri="{FF2B5EF4-FFF2-40B4-BE49-F238E27FC236}">
                <a16:creationId xmlns:a16="http://schemas.microsoft.com/office/drawing/2014/main" id="{1ED70282-B01C-460D-B1C4-151FCF1A42B0}"/>
              </a:ext>
            </a:extLst>
          </p:cNvPr>
          <p:cNvSpPr txBox="1"/>
          <p:nvPr/>
        </p:nvSpPr>
        <p:spPr>
          <a:xfrm>
            <a:off x="1645216" y="6126263"/>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Awesome Business Strategy</a:t>
            </a:r>
          </a:p>
        </p:txBody>
      </p:sp>
      <p:pic>
        <p:nvPicPr>
          <p:cNvPr id="61" name="Graphic 60">
            <a:extLst>
              <a:ext uri="{FF2B5EF4-FFF2-40B4-BE49-F238E27FC236}">
                <a16:creationId xmlns:a16="http://schemas.microsoft.com/office/drawing/2014/main" id="{B6A4DD6B-947B-42DD-8D32-523610DB635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29472" y="6798316"/>
            <a:ext cx="403132" cy="403132"/>
          </a:xfrm>
          <a:prstGeom prst="rect">
            <a:avLst/>
          </a:prstGeom>
        </p:spPr>
      </p:pic>
      <p:sp>
        <p:nvSpPr>
          <p:cNvPr id="62" name="TextBox 61">
            <a:extLst>
              <a:ext uri="{FF2B5EF4-FFF2-40B4-BE49-F238E27FC236}">
                <a16:creationId xmlns:a16="http://schemas.microsoft.com/office/drawing/2014/main" id="{0DC51166-5AD7-4149-92F7-3E294E6FD77B}"/>
              </a:ext>
            </a:extLst>
          </p:cNvPr>
          <p:cNvSpPr txBox="1"/>
          <p:nvPr/>
        </p:nvSpPr>
        <p:spPr>
          <a:xfrm>
            <a:off x="1645215" y="6798077"/>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Amazing Business Strategy</a:t>
            </a:r>
          </a:p>
        </p:txBody>
      </p:sp>
      <p:sp>
        <p:nvSpPr>
          <p:cNvPr id="63" name="TextBox 62">
            <a:extLst>
              <a:ext uri="{FF2B5EF4-FFF2-40B4-BE49-F238E27FC236}">
                <a16:creationId xmlns:a16="http://schemas.microsoft.com/office/drawing/2014/main" id="{EB6CC894-2D32-4A85-BD18-9E139D5254AC}"/>
              </a:ext>
            </a:extLst>
          </p:cNvPr>
          <p:cNvSpPr txBox="1"/>
          <p:nvPr/>
        </p:nvSpPr>
        <p:spPr>
          <a:xfrm>
            <a:off x="6316680" y="7124908"/>
            <a:ext cx="2900153" cy="430887"/>
          </a:xfrm>
          <a:prstGeom prst="rect">
            <a:avLst/>
          </a:prstGeom>
          <a:noFill/>
          <a:effectLst/>
        </p:spPr>
        <p:txBody>
          <a:bodyPr wrap="non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Progress Bussiness</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64" name="TextBox 63">
            <a:extLst>
              <a:ext uri="{FF2B5EF4-FFF2-40B4-BE49-F238E27FC236}">
                <a16:creationId xmlns:a16="http://schemas.microsoft.com/office/drawing/2014/main" id="{5F8F8112-1BDE-47D5-8AF5-06D6B18DF81A}"/>
              </a:ext>
            </a:extLst>
          </p:cNvPr>
          <p:cNvSpPr txBox="1"/>
          <p:nvPr/>
        </p:nvSpPr>
        <p:spPr>
          <a:xfrm>
            <a:off x="6316680" y="7600778"/>
            <a:ext cx="2994977" cy="421269"/>
          </a:xfrm>
          <a:prstGeom prst="rect">
            <a:avLst/>
          </a:prstGeom>
          <a:noFill/>
        </p:spPr>
        <p:txBody>
          <a:bodyPr wrap="square">
            <a:spAutoFit/>
          </a:bodyPr>
          <a:lstStyle/>
          <a:p>
            <a:pPr>
              <a:lnSpc>
                <a:spcPct val="150000"/>
              </a:lnSpc>
            </a:pPr>
            <a:r>
              <a:rPr lang="en-ID" sz="1600" b="0" i="0">
                <a:solidFill>
                  <a:schemeClr val="tx1">
                    <a:lumMod val="85000"/>
                    <a:lumOff val="15000"/>
                  </a:schemeClr>
                </a:solidFill>
                <a:effectLst/>
                <a:latin typeface="Rubik" pitchFamily="2" charset="-79"/>
                <a:ea typeface="Open Sans Medium" pitchFamily="2" charset="0"/>
                <a:cs typeface="Rubik" pitchFamily="2" charset="-79"/>
              </a:rPr>
              <a:t>Lorem ipsum dolor sit amet, </a:t>
            </a:r>
            <a:endParaRPr lang="en-ID" sz="1600">
              <a:solidFill>
                <a:schemeClr val="tx1">
                  <a:lumMod val="85000"/>
                  <a:lumOff val="15000"/>
                </a:schemeClr>
              </a:solidFill>
              <a:latin typeface="Rubik" pitchFamily="2" charset="-79"/>
              <a:ea typeface="Open Sans Medium" pitchFamily="2" charset="0"/>
              <a:cs typeface="Rubik" pitchFamily="2" charset="-79"/>
            </a:endParaRPr>
          </a:p>
        </p:txBody>
      </p:sp>
      <p:sp>
        <p:nvSpPr>
          <p:cNvPr id="65" name="TextBox 64">
            <a:extLst>
              <a:ext uri="{FF2B5EF4-FFF2-40B4-BE49-F238E27FC236}">
                <a16:creationId xmlns:a16="http://schemas.microsoft.com/office/drawing/2014/main" id="{15B9024D-2F27-4AC6-B414-F5B071D1222F}"/>
              </a:ext>
            </a:extLst>
          </p:cNvPr>
          <p:cNvSpPr txBox="1"/>
          <p:nvPr/>
        </p:nvSpPr>
        <p:spPr>
          <a:xfrm>
            <a:off x="6316680" y="5879596"/>
            <a:ext cx="2644193" cy="1200329"/>
          </a:xfrm>
          <a:prstGeom prst="rect">
            <a:avLst/>
          </a:prstGeom>
          <a:noFill/>
          <a:effectLst/>
        </p:spPr>
        <p:txBody>
          <a:bodyPr wrap="square" rtlCol="0">
            <a:spAutoFit/>
          </a:bodyPr>
          <a:lstStyle/>
          <a:p>
            <a:r>
              <a:rPr lang="en-US" sz="7200">
                <a:solidFill>
                  <a:srgbClr val="1953E9"/>
                </a:solidFill>
                <a:latin typeface="Rubik ExtraBold" pitchFamily="2" charset="-79"/>
                <a:ea typeface="Roboto Black" panose="02000000000000000000" pitchFamily="2" charset="0"/>
                <a:cs typeface="Rubik ExtraBold" pitchFamily="2" charset="-79"/>
              </a:rPr>
              <a:t>561+</a:t>
            </a:r>
            <a:endParaRPr lang="en-ID" sz="7200">
              <a:solidFill>
                <a:srgbClr val="1953E9"/>
              </a:solidFill>
              <a:latin typeface="Rubik ExtraBold" pitchFamily="2" charset="-79"/>
              <a:ea typeface="Roboto Black" panose="02000000000000000000" pitchFamily="2" charset="0"/>
              <a:cs typeface="Rubik ExtraBold" pitchFamily="2" charset="-79"/>
            </a:endParaRPr>
          </a:p>
        </p:txBody>
      </p:sp>
      <p:pic>
        <p:nvPicPr>
          <p:cNvPr id="66" name="Graphic 65">
            <a:extLst>
              <a:ext uri="{FF2B5EF4-FFF2-40B4-BE49-F238E27FC236}">
                <a16:creationId xmlns:a16="http://schemas.microsoft.com/office/drawing/2014/main" id="{571838BB-370C-49B7-A835-9D6A8B598C3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29472" y="7474941"/>
            <a:ext cx="403132" cy="403132"/>
          </a:xfrm>
          <a:prstGeom prst="rect">
            <a:avLst/>
          </a:prstGeom>
        </p:spPr>
      </p:pic>
      <p:sp>
        <p:nvSpPr>
          <p:cNvPr id="67" name="TextBox 66">
            <a:extLst>
              <a:ext uri="{FF2B5EF4-FFF2-40B4-BE49-F238E27FC236}">
                <a16:creationId xmlns:a16="http://schemas.microsoft.com/office/drawing/2014/main" id="{8AA6072C-626C-44F9-AF8D-EE9DB9451C26}"/>
              </a:ext>
            </a:extLst>
          </p:cNvPr>
          <p:cNvSpPr txBox="1"/>
          <p:nvPr/>
        </p:nvSpPr>
        <p:spPr>
          <a:xfrm>
            <a:off x="1645216" y="7471340"/>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Services Business Strategy</a:t>
            </a:r>
          </a:p>
        </p:txBody>
      </p:sp>
    </p:spTree>
    <p:extLst>
      <p:ext uri="{BB962C8B-B14F-4D97-AF65-F5344CB8AC3E}">
        <p14:creationId xmlns:p14="http://schemas.microsoft.com/office/powerpoint/2010/main" val="260620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Top Corners Rounded 75">
            <a:extLst>
              <a:ext uri="{FF2B5EF4-FFF2-40B4-BE49-F238E27FC236}">
                <a16:creationId xmlns:a16="http://schemas.microsoft.com/office/drawing/2014/main" id="{6F5CA754-627D-43CD-8DC6-A3F2B4675A7E}"/>
              </a:ext>
            </a:extLst>
          </p:cNvPr>
          <p:cNvSpPr/>
          <p:nvPr/>
        </p:nvSpPr>
        <p:spPr>
          <a:xfrm>
            <a:off x="13180030" y="4704786"/>
            <a:ext cx="4444091" cy="765923"/>
          </a:xfrm>
          <a:prstGeom prst="round2SameRect">
            <a:avLst/>
          </a:prstGeom>
          <a:solidFill>
            <a:srgbClr val="1A73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2980B9"/>
              </a:solidFill>
            </a:endParaRPr>
          </a:p>
        </p:txBody>
      </p:sp>
      <p:sp>
        <p:nvSpPr>
          <p:cNvPr id="20" name="Rectangle: Top Corners Rounded 19">
            <a:extLst>
              <a:ext uri="{FF2B5EF4-FFF2-40B4-BE49-F238E27FC236}">
                <a16:creationId xmlns:a16="http://schemas.microsoft.com/office/drawing/2014/main" id="{88FD0AFD-0ECD-4B74-BBCD-59705F445315}"/>
              </a:ext>
            </a:extLst>
          </p:cNvPr>
          <p:cNvSpPr/>
          <p:nvPr/>
        </p:nvSpPr>
        <p:spPr>
          <a:xfrm>
            <a:off x="799932" y="4704786"/>
            <a:ext cx="4497627" cy="765923"/>
          </a:xfrm>
          <a:prstGeom prst="round2SameRect">
            <a:avLst/>
          </a:prstGeom>
          <a:solidFill>
            <a:srgbClr val="1E5C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2980B9"/>
              </a:solidFill>
            </a:endParaRPr>
          </a:p>
        </p:txBody>
      </p:sp>
      <p:sp>
        <p:nvSpPr>
          <p:cNvPr id="26" name="Rectangle: Top Corners Rounded 25">
            <a:extLst>
              <a:ext uri="{FF2B5EF4-FFF2-40B4-BE49-F238E27FC236}">
                <a16:creationId xmlns:a16="http://schemas.microsoft.com/office/drawing/2014/main" id="{CA757318-11E2-4E2E-8677-D2773BD4FB6E}"/>
              </a:ext>
            </a:extLst>
          </p:cNvPr>
          <p:cNvSpPr/>
          <p:nvPr/>
        </p:nvSpPr>
        <p:spPr>
          <a:xfrm>
            <a:off x="799933" y="5470707"/>
            <a:ext cx="16824188" cy="3812763"/>
          </a:xfrm>
          <a:prstGeom prst="round2SameRect">
            <a:avLst>
              <a:gd name="adj1" fmla="val 0"/>
              <a:gd name="adj2" fmla="val 5710"/>
            </a:avLst>
          </a:prstGeom>
          <a:solidFill>
            <a:schemeClr val="bg1"/>
          </a:solidFill>
          <a:ln>
            <a:noFill/>
          </a:ln>
          <a:effectLst>
            <a:outerShdw blurRad="825500" dist="304800" dir="2700000" algn="tl" rotWithShape="0">
              <a:prstClr val="black">
                <a:alpha val="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B599A175-E91D-49F9-B856-D473F1C7733B}"/>
              </a:ext>
            </a:extLst>
          </p:cNvPr>
          <p:cNvSpPr txBox="1"/>
          <p:nvPr/>
        </p:nvSpPr>
        <p:spPr>
          <a:xfrm>
            <a:off x="1341032" y="4897911"/>
            <a:ext cx="2143536" cy="400110"/>
          </a:xfrm>
          <a:prstGeom prst="rect">
            <a:avLst/>
          </a:prstGeom>
          <a:noFill/>
        </p:spPr>
        <p:txBody>
          <a:bodyPr wrap="none" rtlCol="0">
            <a:spAutoFit/>
          </a:bodyPr>
          <a:lstStyle/>
          <a:p>
            <a:r>
              <a:rPr lang="en-US" sz="2000">
                <a:solidFill>
                  <a:schemeClr val="bg1"/>
                </a:solidFill>
                <a:latin typeface="Rubik ExtraBold" pitchFamily="2" charset="-79"/>
                <a:ea typeface="Roboto Black" panose="02000000000000000000" pitchFamily="2" charset="0"/>
                <a:cs typeface="Rubik ExtraBold" pitchFamily="2" charset="-79"/>
              </a:rPr>
              <a:t>Data Table One</a:t>
            </a:r>
            <a:endParaRPr lang="en-US" sz="3200">
              <a:solidFill>
                <a:schemeClr val="bg1"/>
              </a:solidFill>
              <a:latin typeface="Rubik ExtraBold" pitchFamily="2" charset="-79"/>
              <a:ea typeface="Roboto Black" panose="02000000000000000000" pitchFamily="2" charset="0"/>
              <a:cs typeface="Rubik ExtraBold" pitchFamily="2" charset="-79"/>
            </a:endParaRPr>
          </a:p>
        </p:txBody>
      </p:sp>
      <p:sp>
        <p:nvSpPr>
          <p:cNvPr id="31" name="TextBox 30">
            <a:extLst>
              <a:ext uri="{FF2B5EF4-FFF2-40B4-BE49-F238E27FC236}">
                <a16:creationId xmlns:a16="http://schemas.microsoft.com/office/drawing/2014/main" id="{5B72858E-C470-4F7F-A0B4-9E1556FDC9FA}"/>
              </a:ext>
            </a:extLst>
          </p:cNvPr>
          <p:cNvSpPr txBox="1"/>
          <p:nvPr/>
        </p:nvSpPr>
        <p:spPr>
          <a:xfrm>
            <a:off x="1341032" y="5710779"/>
            <a:ext cx="3273653" cy="369332"/>
          </a:xfrm>
          <a:prstGeom prst="rect">
            <a:avLst/>
          </a:prstGeom>
          <a:noFill/>
        </p:spPr>
        <p:txBody>
          <a:bodyPr wrap="none" rtlCol="0">
            <a:spAutoFit/>
          </a:bodyPr>
          <a:lstStyle/>
          <a:p>
            <a:r>
              <a:rPr lang="en-US" sz="1800">
                <a:solidFill>
                  <a:schemeClr val="tx1">
                    <a:lumMod val="65000"/>
                    <a:lumOff val="35000"/>
                  </a:schemeClr>
                </a:solidFill>
                <a:latin typeface="Rubik SemiBold" pitchFamily="2" charset="-79"/>
                <a:ea typeface="Open Sans Medium" pitchFamily="2" charset="0"/>
                <a:cs typeface="Rubik SemiBold" pitchFamily="2" charset="-79"/>
              </a:rPr>
              <a:t>Analysis Business Strategy</a:t>
            </a:r>
          </a:p>
        </p:txBody>
      </p:sp>
      <p:sp>
        <p:nvSpPr>
          <p:cNvPr id="33" name="TextBox 32">
            <a:extLst>
              <a:ext uri="{FF2B5EF4-FFF2-40B4-BE49-F238E27FC236}">
                <a16:creationId xmlns:a16="http://schemas.microsoft.com/office/drawing/2014/main" id="{B48BE2BB-E22A-46E4-9BAB-4955FB2F6000}"/>
              </a:ext>
            </a:extLst>
          </p:cNvPr>
          <p:cNvSpPr txBox="1"/>
          <p:nvPr/>
        </p:nvSpPr>
        <p:spPr>
          <a:xfrm>
            <a:off x="1341032" y="6446374"/>
            <a:ext cx="3009157" cy="369332"/>
          </a:xfrm>
          <a:prstGeom prst="rect">
            <a:avLst/>
          </a:prstGeom>
          <a:noFill/>
        </p:spPr>
        <p:txBody>
          <a:bodyPr wrap="none" rtlCol="0">
            <a:spAutoFit/>
          </a:bodyPr>
          <a:lstStyle/>
          <a:p>
            <a:r>
              <a:rPr lang="en-US" sz="1800">
                <a:solidFill>
                  <a:schemeClr val="tx1">
                    <a:lumMod val="65000"/>
                    <a:lumOff val="35000"/>
                  </a:schemeClr>
                </a:solidFill>
                <a:latin typeface="Rubik SemiBold" pitchFamily="2" charset="-79"/>
                <a:ea typeface="Open Sans Medium" pitchFamily="2" charset="0"/>
                <a:cs typeface="Rubik SemiBold" pitchFamily="2" charset="-79"/>
              </a:rPr>
              <a:t>Our Project Management</a:t>
            </a:r>
            <a:endParaRPr lang="en-ID" sz="1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34" name="TextBox 33">
            <a:extLst>
              <a:ext uri="{FF2B5EF4-FFF2-40B4-BE49-F238E27FC236}">
                <a16:creationId xmlns:a16="http://schemas.microsoft.com/office/drawing/2014/main" id="{F53327D7-5F4A-4546-9B5C-A2A2D97240F2}"/>
              </a:ext>
            </a:extLst>
          </p:cNvPr>
          <p:cNvSpPr txBox="1"/>
          <p:nvPr/>
        </p:nvSpPr>
        <p:spPr>
          <a:xfrm>
            <a:off x="1341032" y="7184071"/>
            <a:ext cx="3475631" cy="369332"/>
          </a:xfrm>
          <a:prstGeom prst="rect">
            <a:avLst/>
          </a:prstGeom>
          <a:noFill/>
        </p:spPr>
        <p:txBody>
          <a:bodyPr wrap="none" rtlCol="0">
            <a:spAutoFit/>
          </a:bodyPr>
          <a:lstStyle/>
          <a:p>
            <a:r>
              <a:rPr lang="en-US" sz="1800">
                <a:solidFill>
                  <a:schemeClr val="tx1">
                    <a:lumMod val="65000"/>
                    <a:lumOff val="35000"/>
                  </a:schemeClr>
                </a:solidFill>
                <a:latin typeface="Rubik SemiBold" pitchFamily="2" charset="-79"/>
                <a:ea typeface="Open Sans Medium" pitchFamily="2" charset="0"/>
                <a:cs typeface="Rubik SemiBold" pitchFamily="2" charset="-79"/>
              </a:rPr>
              <a:t>Lorem Ipsum Dolore Sir Amet</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35" name="TextBox 34">
            <a:extLst>
              <a:ext uri="{FF2B5EF4-FFF2-40B4-BE49-F238E27FC236}">
                <a16:creationId xmlns:a16="http://schemas.microsoft.com/office/drawing/2014/main" id="{3B3B00C2-8988-4A15-9B35-BC40185E4B96}"/>
              </a:ext>
            </a:extLst>
          </p:cNvPr>
          <p:cNvSpPr txBox="1"/>
          <p:nvPr/>
        </p:nvSpPr>
        <p:spPr>
          <a:xfrm>
            <a:off x="1341032" y="7921767"/>
            <a:ext cx="3760966" cy="369332"/>
          </a:xfrm>
          <a:prstGeom prst="rect">
            <a:avLst/>
          </a:prstGeom>
          <a:noFill/>
        </p:spPr>
        <p:txBody>
          <a:bodyPr wrap="none" rtlCol="0">
            <a:spAutoFit/>
          </a:bodyPr>
          <a:lstStyle/>
          <a:p>
            <a:r>
              <a:rPr lang="it-IT" sz="1800">
                <a:solidFill>
                  <a:schemeClr val="tx1">
                    <a:lumMod val="65000"/>
                    <a:lumOff val="35000"/>
                  </a:schemeClr>
                </a:solidFill>
                <a:latin typeface="Rubik SemiBold" pitchFamily="2" charset="-79"/>
                <a:ea typeface="Open Sans Medium" pitchFamily="2" charset="0"/>
                <a:cs typeface="Rubik SemiBold" pitchFamily="2" charset="-79"/>
              </a:rPr>
              <a:t>Fusce posuere, magna pulvinar </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36" name="TextBox 35">
            <a:extLst>
              <a:ext uri="{FF2B5EF4-FFF2-40B4-BE49-F238E27FC236}">
                <a16:creationId xmlns:a16="http://schemas.microsoft.com/office/drawing/2014/main" id="{FB790850-0E27-4FC1-90EB-E9BE5E8B66EC}"/>
              </a:ext>
            </a:extLst>
          </p:cNvPr>
          <p:cNvSpPr txBox="1"/>
          <p:nvPr/>
        </p:nvSpPr>
        <p:spPr>
          <a:xfrm>
            <a:off x="1341032" y="8659463"/>
            <a:ext cx="3316934" cy="369332"/>
          </a:xfrm>
          <a:prstGeom prst="rect">
            <a:avLst/>
          </a:prstGeom>
          <a:noFill/>
        </p:spPr>
        <p:txBody>
          <a:bodyPr wrap="none" rtlCol="0">
            <a:spAutoFit/>
          </a:bodyPr>
          <a:lstStyle/>
          <a:p>
            <a:r>
              <a:rPr lang="it-IT" sz="1800">
                <a:solidFill>
                  <a:schemeClr val="tx1">
                    <a:lumMod val="65000"/>
                    <a:lumOff val="35000"/>
                  </a:schemeClr>
                </a:solidFill>
                <a:latin typeface="Rubik SemiBold" pitchFamily="2" charset="-79"/>
                <a:ea typeface="Open Sans Medium" pitchFamily="2" charset="0"/>
                <a:cs typeface="Rubik SemiBold" pitchFamily="2" charset="-79"/>
              </a:rPr>
              <a:t>Maecenas porttitor congue </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37" name="TextBox 36">
            <a:extLst>
              <a:ext uri="{FF2B5EF4-FFF2-40B4-BE49-F238E27FC236}">
                <a16:creationId xmlns:a16="http://schemas.microsoft.com/office/drawing/2014/main" id="{65039560-89EE-4D73-813D-9B4B371AC5CA}"/>
              </a:ext>
            </a:extLst>
          </p:cNvPr>
          <p:cNvSpPr txBox="1"/>
          <p:nvPr/>
        </p:nvSpPr>
        <p:spPr>
          <a:xfrm>
            <a:off x="5557430" y="5710779"/>
            <a:ext cx="1664238"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$ 532.512,00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38" name="TextBox 37">
            <a:extLst>
              <a:ext uri="{FF2B5EF4-FFF2-40B4-BE49-F238E27FC236}">
                <a16:creationId xmlns:a16="http://schemas.microsoft.com/office/drawing/2014/main" id="{49EAF25B-FC5E-48CF-B09E-2A55E1C3437C}"/>
              </a:ext>
            </a:extLst>
          </p:cNvPr>
          <p:cNvSpPr txBox="1"/>
          <p:nvPr/>
        </p:nvSpPr>
        <p:spPr>
          <a:xfrm>
            <a:off x="5557430" y="6446374"/>
            <a:ext cx="1497526"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$ 43255,00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39" name="TextBox 38">
            <a:extLst>
              <a:ext uri="{FF2B5EF4-FFF2-40B4-BE49-F238E27FC236}">
                <a16:creationId xmlns:a16="http://schemas.microsoft.com/office/drawing/2014/main" id="{DAF20B17-3071-4F06-9169-531D39505572}"/>
              </a:ext>
            </a:extLst>
          </p:cNvPr>
          <p:cNvSpPr txBox="1"/>
          <p:nvPr/>
        </p:nvSpPr>
        <p:spPr>
          <a:xfrm>
            <a:off x="5557430" y="7184071"/>
            <a:ext cx="1553630"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$ 53.255,00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0" name="TextBox 39">
            <a:extLst>
              <a:ext uri="{FF2B5EF4-FFF2-40B4-BE49-F238E27FC236}">
                <a16:creationId xmlns:a16="http://schemas.microsoft.com/office/drawing/2014/main" id="{050C489D-85D5-4BC7-A2F7-F657C58FD630}"/>
              </a:ext>
            </a:extLst>
          </p:cNvPr>
          <p:cNvSpPr txBox="1"/>
          <p:nvPr/>
        </p:nvSpPr>
        <p:spPr>
          <a:xfrm>
            <a:off x="5557430" y="7921767"/>
            <a:ext cx="1539204"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$ 42.144,00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1" name="TextBox 40">
            <a:extLst>
              <a:ext uri="{FF2B5EF4-FFF2-40B4-BE49-F238E27FC236}">
                <a16:creationId xmlns:a16="http://schemas.microsoft.com/office/drawing/2014/main" id="{2B11EF2D-8FF7-40B5-9D19-8193D4A6330A}"/>
              </a:ext>
            </a:extLst>
          </p:cNvPr>
          <p:cNvSpPr txBox="1"/>
          <p:nvPr/>
        </p:nvSpPr>
        <p:spPr>
          <a:xfrm>
            <a:off x="5557430" y="8659463"/>
            <a:ext cx="1420582"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$ 4.242,00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4" name="TextBox 43">
            <a:extLst>
              <a:ext uri="{FF2B5EF4-FFF2-40B4-BE49-F238E27FC236}">
                <a16:creationId xmlns:a16="http://schemas.microsoft.com/office/drawing/2014/main" id="{5132F240-BE41-43E0-88A2-50BDC7C13FF5}"/>
              </a:ext>
            </a:extLst>
          </p:cNvPr>
          <p:cNvSpPr txBox="1"/>
          <p:nvPr/>
        </p:nvSpPr>
        <p:spPr>
          <a:xfrm>
            <a:off x="9773828" y="5710779"/>
            <a:ext cx="1311578"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$ 1233,00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5" name="TextBox 44">
            <a:extLst>
              <a:ext uri="{FF2B5EF4-FFF2-40B4-BE49-F238E27FC236}">
                <a16:creationId xmlns:a16="http://schemas.microsoft.com/office/drawing/2014/main" id="{7D00E962-8C97-4AB7-B856-8325E9DE586B}"/>
              </a:ext>
            </a:extLst>
          </p:cNvPr>
          <p:cNvSpPr txBox="1"/>
          <p:nvPr/>
        </p:nvSpPr>
        <p:spPr>
          <a:xfrm>
            <a:off x="9773828" y="6446374"/>
            <a:ext cx="1204176"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$ 462,00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6" name="TextBox 45">
            <a:extLst>
              <a:ext uri="{FF2B5EF4-FFF2-40B4-BE49-F238E27FC236}">
                <a16:creationId xmlns:a16="http://schemas.microsoft.com/office/drawing/2014/main" id="{38ED4065-741A-4D6E-B7F5-CFD15DF61F27}"/>
              </a:ext>
            </a:extLst>
          </p:cNvPr>
          <p:cNvSpPr txBox="1"/>
          <p:nvPr/>
        </p:nvSpPr>
        <p:spPr>
          <a:xfrm>
            <a:off x="9773828" y="7184071"/>
            <a:ext cx="1359668"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$ 8934,00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7" name="TextBox 46">
            <a:extLst>
              <a:ext uri="{FF2B5EF4-FFF2-40B4-BE49-F238E27FC236}">
                <a16:creationId xmlns:a16="http://schemas.microsoft.com/office/drawing/2014/main" id="{5AE4CD59-F313-4F68-B922-97A5A73F78B2}"/>
              </a:ext>
            </a:extLst>
          </p:cNvPr>
          <p:cNvSpPr txBox="1"/>
          <p:nvPr/>
        </p:nvSpPr>
        <p:spPr>
          <a:xfrm>
            <a:off x="9773828" y="7921767"/>
            <a:ext cx="1199367"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$ 653,00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48" name="TextBox 47">
            <a:extLst>
              <a:ext uri="{FF2B5EF4-FFF2-40B4-BE49-F238E27FC236}">
                <a16:creationId xmlns:a16="http://schemas.microsoft.com/office/drawing/2014/main" id="{436793AF-B0E1-401A-8899-371A32D92C83}"/>
              </a:ext>
            </a:extLst>
          </p:cNvPr>
          <p:cNvSpPr txBox="1"/>
          <p:nvPr/>
        </p:nvSpPr>
        <p:spPr>
          <a:xfrm>
            <a:off x="9773828" y="8659463"/>
            <a:ext cx="1332416"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$ 8567,00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55" name="TextBox 54">
            <a:extLst>
              <a:ext uri="{FF2B5EF4-FFF2-40B4-BE49-F238E27FC236}">
                <a16:creationId xmlns:a16="http://schemas.microsoft.com/office/drawing/2014/main" id="{37B2100C-257F-4376-81AC-BB0D3288CADF}"/>
              </a:ext>
            </a:extLst>
          </p:cNvPr>
          <p:cNvSpPr txBox="1"/>
          <p:nvPr/>
        </p:nvSpPr>
        <p:spPr>
          <a:xfrm>
            <a:off x="13990227" y="5710779"/>
            <a:ext cx="1170513"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$ 431,00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56" name="TextBox 55">
            <a:extLst>
              <a:ext uri="{FF2B5EF4-FFF2-40B4-BE49-F238E27FC236}">
                <a16:creationId xmlns:a16="http://schemas.microsoft.com/office/drawing/2014/main" id="{73C9399A-1014-4FD1-9304-99BDFCC9C599}"/>
              </a:ext>
            </a:extLst>
          </p:cNvPr>
          <p:cNvSpPr txBox="1"/>
          <p:nvPr/>
        </p:nvSpPr>
        <p:spPr>
          <a:xfrm>
            <a:off x="13990227" y="6446374"/>
            <a:ext cx="1202573"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$ 542,00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57" name="TextBox 56">
            <a:extLst>
              <a:ext uri="{FF2B5EF4-FFF2-40B4-BE49-F238E27FC236}">
                <a16:creationId xmlns:a16="http://schemas.microsoft.com/office/drawing/2014/main" id="{BA55EBA0-5DA4-43EC-99BA-842160AC9AA8}"/>
              </a:ext>
            </a:extLst>
          </p:cNvPr>
          <p:cNvSpPr txBox="1"/>
          <p:nvPr/>
        </p:nvSpPr>
        <p:spPr>
          <a:xfrm>
            <a:off x="13990227" y="7184071"/>
            <a:ext cx="1186543"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$ 876,00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58" name="TextBox 57">
            <a:extLst>
              <a:ext uri="{FF2B5EF4-FFF2-40B4-BE49-F238E27FC236}">
                <a16:creationId xmlns:a16="http://schemas.microsoft.com/office/drawing/2014/main" id="{1E511AD5-4650-452B-96A8-AA59A430FB13}"/>
              </a:ext>
            </a:extLst>
          </p:cNvPr>
          <p:cNvSpPr txBox="1"/>
          <p:nvPr/>
        </p:nvSpPr>
        <p:spPr>
          <a:xfrm>
            <a:off x="13990227" y="7921767"/>
            <a:ext cx="1188146"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$ 437,00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sp>
        <p:nvSpPr>
          <p:cNvPr id="59" name="TextBox 58">
            <a:extLst>
              <a:ext uri="{FF2B5EF4-FFF2-40B4-BE49-F238E27FC236}">
                <a16:creationId xmlns:a16="http://schemas.microsoft.com/office/drawing/2014/main" id="{32575238-C392-41FC-BA3C-A903799CBA8B}"/>
              </a:ext>
            </a:extLst>
          </p:cNvPr>
          <p:cNvSpPr txBox="1"/>
          <p:nvPr/>
        </p:nvSpPr>
        <p:spPr>
          <a:xfrm>
            <a:off x="13990227" y="8659463"/>
            <a:ext cx="1210588" cy="369332"/>
          </a:xfrm>
          <a:prstGeom prst="rect">
            <a:avLst/>
          </a:prstGeom>
          <a:noFill/>
        </p:spPr>
        <p:txBody>
          <a:bodyPr wrap="none" rtlCol="0">
            <a:spAutoFit/>
          </a:bodyPr>
          <a:lstStyle/>
          <a:p>
            <a:r>
              <a:rPr lang="en-US">
                <a:solidFill>
                  <a:schemeClr val="tx1">
                    <a:lumMod val="65000"/>
                    <a:lumOff val="35000"/>
                  </a:schemeClr>
                </a:solidFill>
                <a:latin typeface="Rubik SemiBold" pitchFamily="2" charset="-79"/>
                <a:ea typeface="Open Sans Medium" pitchFamily="2" charset="0"/>
                <a:cs typeface="Rubik SemiBold" pitchFamily="2" charset="-79"/>
              </a:rPr>
              <a:t>$ 980,00</a:t>
            </a:r>
            <a:endParaRPr lang="en-US" sz="2800">
              <a:solidFill>
                <a:schemeClr val="tx1">
                  <a:lumMod val="65000"/>
                  <a:lumOff val="35000"/>
                </a:schemeClr>
              </a:solidFill>
              <a:latin typeface="Rubik SemiBold" pitchFamily="2" charset="-79"/>
              <a:ea typeface="Open Sans Medium" pitchFamily="2" charset="0"/>
              <a:cs typeface="Rubik SemiBold" pitchFamily="2" charset="-79"/>
            </a:endParaRPr>
          </a:p>
        </p:txBody>
      </p:sp>
      <p:cxnSp>
        <p:nvCxnSpPr>
          <p:cNvPr id="60" name="Straight Connector 59">
            <a:extLst>
              <a:ext uri="{FF2B5EF4-FFF2-40B4-BE49-F238E27FC236}">
                <a16:creationId xmlns:a16="http://schemas.microsoft.com/office/drawing/2014/main" id="{928288BB-DFEE-49DC-862D-40950ACCD258}"/>
              </a:ext>
            </a:extLst>
          </p:cNvPr>
          <p:cNvCxnSpPr/>
          <p:nvPr/>
        </p:nvCxnSpPr>
        <p:spPr>
          <a:xfrm>
            <a:off x="830298" y="6162669"/>
            <a:ext cx="16793823" cy="0"/>
          </a:xfrm>
          <a:prstGeom prst="line">
            <a:avLst/>
          </a:prstGeom>
          <a:ln>
            <a:solidFill>
              <a:schemeClr val="tx1">
                <a:lumMod val="85000"/>
                <a:lumOff val="15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B8BFCFC3-2F9D-4297-8068-8BAF7478ED94}"/>
              </a:ext>
            </a:extLst>
          </p:cNvPr>
          <p:cNvCxnSpPr/>
          <p:nvPr/>
        </p:nvCxnSpPr>
        <p:spPr>
          <a:xfrm>
            <a:off x="830298" y="6998789"/>
            <a:ext cx="16793823" cy="0"/>
          </a:xfrm>
          <a:prstGeom prst="line">
            <a:avLst/>
          </a:prstGeom>
          <a:ln>
            <a:solidFill>
              <a:schemeClr val="tx1">
                <a:lumMod val="85000"/>
                <a:lumOff val="15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7BA2B0E8-78F1-447E-BB2E-5DD4CA3424AB}"/>
              </a:ext>
            </a:extLst>
          </p:cNvPr>
          <p:cNvCxnSpPr/>
          <p:nvPr/>
        </p:nvCxnSpPr>
        <p:spPr>
          <a:xfrm>
            <a:off x="830298" y="7748415"/>
            <a:ext cx="16793823" cy="0"/>
          </a:xfrm>
          <a:prstGeom prst="line">
            <a:avLst/>
          </a:prstGeom>
          <a:ln>
            <a:solidFill>
              <a:schemeClr val="tx1">
                <a:lumMod val="85000"/>
                <a:lumOff val="15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42A3ACB6-3D07-4578-A23B-A6CEFB5B3852}"/>
              </a:ext>
            </a:extLst>
          </p:cNvPr>
          <p:cNvCxnSpPr/>
          <p:nvPr/>
        </p:nvCxnSpPr>
        <p:spPr>
          <a:xfrm>
            <a:off x="830298" y="8440377"/>
            <a:ext cx="16793823" cy="0"/>
          </a:xfrm>
          <a:prstGeom prst="line">
            <a:avLst/>
          </a:prstGeom>
          <a:ln>
            <a:solidFill>
              <a:schemeClr val="tx1">
                <a:lumMod val="85000"/>
                <a:lumOff val="15000"/>
                <a:alpha val="24000"/>
              </a:schemeClr>
            </a:solidFill>
          </a:ln>
        </p:spPr>
        <p:style>
          <a:lnRef idx="1">
            <a:schemeClr val="accent1"/>
          </a:lnRef>
          <a:fillRef idx="0">
            <a:schemeClr val="accent1"/>
          </a:fillRef>
          <a:effectRef idx="0">
            <a:schemeClr val="accent1"/>
          </a:effectRef>
          <a:fontRef idx="minor">
            <a:schemeClr val="tx1"/>
          </a:fontRef>
        </p:style>
      </p:cxnSp>
      <p:sp>
        <p:nvSpPr>
          <p:cNvPr id="68" name="Rectangle 67">
            <a:extLst>
              <a:ext uri="{FF2B5EF4-FFF2-40B4-BE49-F238E27FC236}">
                <a16:creationId xmlns:a16="http://schemas.microsoft.com/office/drawing/2014/main" id="{6D71A21E-8304-47D0-935E-A25D0395C774}"/>
              </a:ext>
            </a:extLst>
          </p:cNvPr>
          <p:cNvSpPr/>
          <p:nvPr/>
        </p:nvSpPr>
        <p:spPr>
          <a:xfrm>
            <a:off x="5005980" y="4704786"/>
            <a:ext cx="4206048" cy="765923"/>
          </a:xfrm>
          <a:prstGeom prst="rect">
            <a:avLst/>
          </a:prstGeom>
          <a:solidFill>
            <a:srgbClr val="F597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2980B9"/>
              </a:solidFill>
            </a:endParaRPr>
          </a:p>
        </p:txBody>
      </p:sp>
      <p:sp>
        <p:nvSpPr>
          <p:cNvPr id="69" name="TextBox 68">
            <a:extLst>
              <a:ext uri="{FF2B5EF4-FFF2-40B4-BE49-F238E27FC236}">
                <a16:creationId xmlns:a16="http://schemas.microsoft.com/office/drawing/2014/main" id="{68A7E0E2-F4A2-4E7E-9AB3-55068EC04886}"/>
              </a:ext>
            </a:extLst>
          </p:cNvPr>
          <p:cNvSpPr txBox="1"/>
          <p:nvPr/>
        </p:nvSpPr>
        <p:spPr>
          <a:xfrm>
            <a:off x="5547078" y="4897911"/>
            <a:ext cx="2387089" cy="400110"/>
          </a:xfrm>
          <a:prstGeom prst="rect">
            <a:avLst/>
          </a:prstGeom>
          <a:noFill/>
        </p:spPr>
        <p:txBody>
          <a:bodyPr wrap="square" rtlCol="0">
            <a:spAutoFit/>
          </a:bodyPr>
          <a:lstStyle/>
          <a:p>
            <a:r>
              <a:rPr lang="en-US" sz="2000">
                <a:solidFill>
                  <a:schemeClr val="bg1"/>
                </a:solidFill>
                <a:latin typeface="Rubik ExtraBold" pitchFamily="2" charset="-79"/>
                <a:ea typeface="Roboto Black" panose="02000000000000000000" pitchFamily="2" charset="0"/>
                <a:cs typeface="Rubik ExtraBold" pitchFamily="2" charset="-79"/>
              </a:rPr>
              <a:t>Data Table Two</a:t>
            </a:r>
            <a:endParaRPr lang="en-US" sz="3200">
              <a:solidFill>
                <a:schemeClr val="bg1"/>
              </a:solidFill>
              <a:latin typeface="Rubik ExtraBold" pitchFamily="2" charset="-79"/>
              <a:ea typeface="Roboto Black" panose="02000000000000000000" pitchFamily="2" charset="0"/>
              <a:cs typeface="Rubik ExtraBold" pitchFamily="2" charset="-79"/>
            </a:endParaRPr>
          </a:p>
        </p:txBody>
      </p:sp>
      <p:sp>
        <p:nvSpPr>
          <p:cNvPr id="74" name="Rectangle 73">
            <a:extLst>
              <a:ext uri="{FF2B5EF4-FFF2-40B4-BE49-F238E27FC236}">
                <a16:creationId xmlns:a16="http://schemas.microsoft.com/office/drawing/2014/main" id="{A019B12E-9ACF-4E2F-A195-5E475863948D}"/>
              </a:ext>
            </a:extLst>
          </p:cNvPr>
          <p:cNvSpPr/>
          <p:nvPr/>
        </p:nvSpPr>
        <p:spPr>
          <a:xfrm>
            <a:off x="9212026" y="4704786"/>
            <a:ext cx="4206048" cy="765923"/>
          </a:xfrm>
          <a:prstGeom prst="rect">
            <a:avLst/>
          </a:prstGeom>
          <a:solidFill>
            <a:srgbClr val="00C5E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2980B9"/>
              </a:solidFill>
            </a:endParaRPr>
          </a:p>
        </p:txBody>
      </p:sp>
      <p:sp>
        <p:nvSpPr>
          <p:cNvPr id="75" name="TextBox 74">
            <a:extLst>
              <a:ext uri="{FF2B5EF4-FFF2-40B4-BE49-F238E27FC236}">
                <a16:creationId xmlns:a16="http://schemas.microsoft.com/office/drawing/2014/main" id="{1D8E0418-9475-4E7D-8D9E-12BBC3CE8CC7}"/>
              </a:ext>
            </a:extLst>
          </p:cNvPr>
          <p:cNvSpPr txBox="1"/>
          <p:nvPr/>
        </p:nvSpPr>
        <p:spPr>
          <a:xfrm>
            <a:off x="9753124" y="4897911"/>
            <a:ext cx="2408032" cy="400110"/>
          </a:xfrm>
          <a:prstGeom prst="rect">
            <a:avLst/>
          </a:prstGeom>
          <a:noFill/>
        </p:spPr>
        <p:txBody>
          <a:bodyPr wrap="none" rtlCol="0">
            <a:spAutoFit/>
          </a:bodyPr>
          <a:lstStyle/>
          <a:p>
            <a:r>
              <a:rPr lang="en-US" sz="2000">
                <a:solidFill>
                  <a:schemeClr val="bg1"/>
                </a:solidFill>
                <a:latin typeface="Rubik ExtraBold" pitchFamily="2" charset="-79"/>
                <a:ea typeface="Roboto Black" panose="02000000000000000000" pitchFamily="2" charset="0"/>
                <a:cs typeface="Rubik ExtraBold" pitchFamily="2" charset="-79"/>
              </a:rPr>
              <a:t>Data Table Three</a:t>
            </a:r>
            <a:endParaRPr lang="en-US" sz="3200">
              <a:solidFill>
                <a:schemeClr val="bg1"/>
              </a:solidFill>
              <a:latin typeface="Rubik ExtraBold" pitchFamily="2" charset="-79"/>
              <a:ea typeface="Roboto Black" panose="02000000000000000000" pitchFamily="2" charset="0"/>
              <a:cs typeface="Rubik ExtraBold" pitchFamily="2" charset="-79"/>
            </a:endParaRPr>
          </a:p>
        </p:txBody>
      </p:sp>
      <p:sp>
        <p:nvSpPr>
          <p:cNvPr id="77" name="TextBox 76">
            <a:extLst>
              <a:ext uri="{FF2B5EF4-FFF2-40B4-BE49-F238E27FC236}">
                <a16:creationId xmlns:a16="http://schemas.microsoft.com/office/drawing/2014/main" id="{E65134D1-BA59-487B-AC1F-8F0977059AA3}"/>
              </a:ext>
            </a:extLst>
          </p:cNvPr>
          <p:cNvSpPr txBox="1"/>
          <p:nvPr/>
        </p:nvSpPr>
        <p:spPr>
          <a:xfrm>
            <a:off x="13959172" y="4897911"/>
            <a:ext cx="2249334" cy="400110"/>
          </a:xfrm>
          <a:prstGeom prst="rect">
            <a:avLst/>
          </a:prstGeom>
          <a:noFill/>
        </p:spPr>
        <p:txBody>
          <a:bodyPr wrap="none" rtlCol="0">
            <a:spAutoFit/>
          </a:bodyPr>
          <a:lstStyle/>
          <a:p>
            <a:r>
              <a:rPr lang="en-US" sz="2000">
                <a:solidFill>
                  <a:schemeClr val="bg1"/>
                </a:solidFill>
                <a:latin typeface="Rubik ExtraBold" pitchFamily="2" charset="-79"/>
                <a:ea typeface="Roboto Black" panose="02000000000000000000" pitchFamily="2" charset="0"/>
                <a:cs typeface="Rubik ExtraBold" pitchFamily="2" charset="-79"/>
              </a:rPr>
              <a:t>Data Table Four</a:t>
            </a:r>
            <a:endParaRPr lang="en-US" sz="3200">
              <a:solidFill>
                <a:schemeClr val="bg1"/>
              </a:solidFill>
              <a:latin typeface="Rubik ExtraBold" pitchFamily="2" charset="-79"/>
              <a:ea typeface="Roboto Black" panose="02000000000000000000" pitchFamily="2" charset="0"/>
              <a:cs typeface="Rubik ExtraBold" pitchFamily="2" charset="-79"/>
            </a:endParaRPr>
          </a:p>
        </p:txBody>
      </p:sp>
      <p:sp>
        <p:nvSpPr>
          <p:cNvPr id="53" name="TextBox 52">
            <a:extLst>
              <a:ext uri="{FF2B5EF4-FFF2-40B4-BE49-F238E27FC236}">
                <a16:creationId xmlns:a16="http://schemas.microsoft.com/office/drawing/2014/main" id="{322CB502-9DCC-4098-8EDC-33A1EC852C4F}"/>
              </a:ext>
            </a:extLst>
          </p:cNvPr>
          <p:cNvSpPr txBox="1"/>
          <p:nvPr/>
        </p:nvSpPr>
        <p:spPr>
          <a:xfrm>
            <a:off x="2207289" y="1521067"/>
            <a:ext cx="13873423" cy="1107996"/>
          </a:xfrm>
          <a:prstGeom prst="rect">
            <a:avLst/>
          </a:prstGeom>
          <a:noFill/>
          <a:effectLst/>
        </p:spPr>
        <p:txBody>
          <a:bodyPr wrap="square" rtlCol="0">
            <a:spAutoFit/>
          </a:bodyPr>
          <a:lstStyle/>
          <a:p>
            <a:pPr algn="ctr"/>
            <a:r>
              <a:rPr lang="en-US" sz="6600">
                <a:solidFill>
                  <a:schemeClr val="tx1">
                    <a:lumMod val="85000"/>
                    <a:lumOff val="15000"/>
                  </a:schemeClr>
                </a:solidFill>
                <a:latin typeface="Rubik ExtraBold" pitchFamily="2" charset="-79"/>
                <a:ea typeface="Roboto Black" panose="02000000000000000000" pitchFamily="2" charset="0"/>
                <a:cs typeface="Rubik ExtraBold" pitchFamily="2" charset="-79"/>
              </a:rPr>
              <a:t>Data Table Project</a:t>
            </a:r>
          </a:p>
        </p:txBody>
      </p:sp>
      <p:sp>
        <p:nvSpPr>
          <p:cNvPr id="54" name="TextBox 53">
            <a:extLst>
              <a:ext uri="{FF2B5EF4-FFF2-40B4-BE49-F238E27FC236}">
                <a16:creationId xmlns:a16="http://schemas.microsoft.com/office/drawing/2014/main" id="{ADD5B47C-A777-4997-BA28-1A952EAB1BAC}"/>
              </a:ext>
            </a:extLst>
          </p:cNvPr>
          <p:cNvSpPr txBox="1"/>
          <p:nvPr/>
        </p:nvSpPr>
        <p:spPr>
          <a:xfrm>
            <a:off x="7664271" y="863583"/>
            <a:ext cx="2959464" cy="461665"/>
          </a:xfrm>
          <a:prstGeom prst="rect">
            <a:avLst/>
          </a:prstGeom>
          <a:noFill/>
          <a:effectLst/>
        </p:spPr>
        <p:txBody>
          <a:bodyPr wrap="none" rtlCol="0">
            <a:spAutoFit/>
          </a:bodyPr>
          <a:lstStyle/>
          <a:p>
            <a:pPr algn="ctr"/>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64" name="Rectangle: Rounded Corners 63">
            <a:extLst>
              <a:ext uri="{FF2B5EF4-FFF2-40B4-BE49-F238E27FC236}">
                <a16:creationId xmlns:a16="http://schemas.microsoft.com/office/drawing/2014/main" id="{7F89781E-D6AE-4F2E-9D70-F9FB14FE5608}"/>
              </a:ext>
            </a:extLst>
          </p:cNvPr>
          <p:cNvSpPr/>
          <p:nvPr/>
        </p:nvSpPr>
        <p:spPr>
          <a:xfrm>
            <a:off x="16046830"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78" name="Rectangle: Rounded Corners 77">
            <a:extLst>
              <a:ext uri="{FF2B5EF4-FFF2-40B4-BE49-F238E27FC236}">
                <a16:creationId xmlns:a16="http://schemas.microsoft.com/office/drawing/2014/main" id="{AE586EC5-EBED-4CF5-9208-368CDE9215C5}"/>
              </a:ext>
            </a:extLst>
          </p:cNvPr>
          <p:cNvSpPr/>
          <p:nvPr/>
        </p:nvSpPr>
        <p:spPr>
          <a:xfrm>
            <a:off x="799932"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79" name="TextBox 78">
            <a:extLst>
              <a:ext uri="{FF2B5EF4-FFF2-40B4-BE49-F238E27FC236}">
                <a16:creationId xmlns:a16="http://schemas.microsoft.com/office/drawing/2014/main" id="{E5A21994-6D7A-458E-B38B-174B2A40F168}"/>
              </a:ext>
            </a:extLst>
          </p:cNvPr>
          <p:cNvSpPr txBox="1"/>
          <p:nvPr/>
        </p:nvSpPr>
        <p:spPr>
          <a:xfrm>
            <a:off x="1861123" y="2953039"/>
            <a:ext cx="14565753" cy="790601"/>
          </a:xfrm>
          <a:prstGeom prst="rect">
            <a:avLst/>
          </a:prstGeom>
          <a:noFill/>
        </p:spPr>
        <p:txBody>
          <a:bodyPr wrap="square">
            <a:spAutoFit/>
          </a:bodyPr>
          <a:lstStyle/>
          <a:p>
            <a:pPr algn="ct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 consectetuer adipiscing elit. Maecenas porttitor congue massa. Fusce posuere, magna sed pulvinar ultricies, purus lectus malesuada libero, sit amet commodo magna eros quis </a:t>
            </a:r>
            <a:r>
              <a:rPr lang="en-ID" sz="1600" b="0" i="0">
                <a:solidFill>
                  <a:schemeClr val="tx1">
                    <a:lumMod val="65000"/>
                    <a:lumOff val="35000"/>
                  </a:schemeClr>
                </a:solidFill>
                <a:effectLst/>
                <a:latin typeface="Rubik" pitchFamily="2" charset="-79"/>
                <a:ea typeface="Open Sans Medium" pitchFamily="2" charset="0"/>
                <a:cs typeface="Rubik" pitchFamily="2" charset="-79"/>
              </a:rPr>
              <a:t>urna.Nunc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viverra imperdiet enim. Fusce est. Vivamus a </a:t>
            </a:r>
            <a:r>
              <a:rPr lang="en-ID" sz="1600" b="0" i="0">
                <a:solidFill>
                  <a:schemeClr val="tx1">
                    <a:lumMod val="65000"/>
                    <a:lumOff val="35000"/>
                  </a:schemeClr>
                </a:solidFill>
                <a:effectLst/>
                <a:latin typeface="Rubik" pitchFamily="2" charset="-79"/>
                <a:ea typeface="Open Sans Medium" pitchFamily="2" charset="0"/>
                <a:cs typeface="Rubik" pitchFamily="2" charset="-79"/>
              </a:rPr>
              <a:t>tellus.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Tree>
    <p:extLst>
      <p:ext uri="{BB962C8B-B14F-4D97-AF65-F5344CB8AC3E}">
        <p14:creationId xmlns:p14="http://schemas.microsoft.com/office/powerpoint/2010/main" val="3828759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08529BB-129D-4AF3-9AE6-CBD06849442D}"/>
              </a:ext>
            </a:extLst>
          </p:cNvPr>
          <p:cNvSpPr txBox="1"/>
          <p:nvPr/>
        </p:nvSpPr>
        <p:spPr>
          <a:xfrm>
            <a:off x="1258121" y="3263821"/>
            <a:ext cx="9465299" cy="1754326"/>
          </a:xfrm>
          <a:prstGeom prst="rect">
            <a:avLst/>
          </a:prstGeom>
          <a:noFill/>
          <a:effectLst/>
        </p:spPr>
        <p:txBody>
          <a:bodyPr wrap="square" rtlCol="0">
            <a:spAutoFit/>
          </a:bodyPr>
          <a:lstStyle/>
          <a:p>
            <a:r>
              <a:rPr lang="en-US" sz="5400">
                <a:solidFill>
                  <a:schemeClr val="bg1"/>
                </a:solidFill>
                <a:latin typeface="Rubik ExtraBold" pitchFamily="2" charset="-79"/>
                <a:ea typeface="Roboto Black" panose="02000000000000000000" pitchFamily="2" charset="0"/>
                <a:cs typeface="Rubik ExtraBold" pitchFamily="2" charset="-79"/>
              </a:rPr>
              <a:t>When ask questions, you make the situation easier.</a:t>
            </a:r>
            <a:endParaRPr lang="en-ID" sz="5400">
              <a:solidFill>
                <a:schemeClr val="bg1"/>
              </a:solidFill>
              <a:latin typeface="Rubik ExtraBold" pitchFamily="2" charset="-79"/>
              <a:ea typeface="Roboto Black" panose="02000000000000000000" pitchFamily="2" charset="0"/>
              <a:cs typeface="Rubik ExtraBold" pitchFamily="2" charset="-79"/>
            </a:endParaRPr>
          </a:p>
        </p:txBody>
      </p:sp>
      <p:sp>
        <p:nvSpPr>
          <p:cNvPr id="5" name="TextBox 4">
            <a:extLst>
              <a:ext uri="{FF2B5EF4-FFF2-40B4-BE49-F238E27FC236}">
                <a16:creationId xmlns:a16="http://schemas.microsoft.com/office/drawing/2014/main" id="{AE332045-35D6-411F-82CA-8BC59618171F}"/>
              </a:ext>
            </a:extLst>
          </p:cNvPr>
          <p:cNvSpPr txBox="1"/>
          <p:nvPr/>
        </p:nvSpPr>
        <p:spPr>
          <a:xfrm>
            <a:off x="1258122" y="2570639"/>
            <a:ext cx="5006499" cy="461665"/>
          </a:xfrm>
          <a:prstGeom prst="rect">
            <a:avLst/>
          </a:prstGeom>
          <a:noFill/>
          <a:effectLst/>
        </p:spPr>
        <p:txBody>
          <a:bodyPr wrap="none" rtlCol="0">
            <a:spAutoFit/>
          </a:bodyPr>
          <a:lstStyle/>
          <a:p>
            <a:r>
              <a:rPr lang="en-US" sz="2400">
                <a:solidFill>
                  <a:schemeClr val="bg1"/>
                </a:solidFill>
                <a:latin typeface="Rubik SemiBold" pitchFamily="2" charset="-79"/>
                <a:ea typeface="Open Sans SemiBold" pitchFamily="2" charset="0"/>
                <a:cs typeface="Rubik SemiBold" pitchFamily="2" charset="-79"/>
              </a:rPr>
              <a:t>Business Strategy Presentation</a:t>
            </a:r>
            <a:endParaRPr lang="en-ID" sz="2400">
              <a:solidFill>
                <a:schemeClr val="bg1"/>
              </a:solidFill>
              <a:latin typeface="Rubik SemiBold" pitchFamily="2" charset="-79"/>
              <a:ea typeface="Open Sans SemiBold" pitchFamily="2" charset="0"/>
              <a:cs typeface="Rubik SemiBold" pitchFamily="2" charset="-79"/>
            </a:endParaRPr>
          </a:p>
        </p:txBody>
      </p:sp>
      <p:sp>
        <p:nvSpPr>
          <p:cNvPr id="7" name="Rectangle: Rounded Corners 6">
            <a:extLst>
              <a:ext uri="{FF2B5EF4-FFF2-40B4-BE49-F238E27FC236}">
                <a16:creationId xmlns:a16="http://schemas.microsoft.com/office/drawing/2014/main" id="{921B6206-E291-4827-81C1-71C487201B97}"/>
              </a:ext>
            </a:extLst>
          </p:cNvPr>
          <p:cNvSpPr/>
          <p:nvPr/>
        </p:nvSpPr>
        <p:spPr>
          <a:xfrm>
            <a:off x="1258120" y="457371"/>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pic>
        <p:nvPicPr>
          <p:cNvPr id="10" name="Graphic 9" descr="Receiver with solid fill">
            <a:extLst>
              <a:ext uri="{FF2B5EF4-FFF2-40B4-BE49-F238E27FC236}">
                <a16:creationId xmlns:a16="http://schemas.microsoft.com/office/drawing/2014/main" id="{74AED070-A13B-4C17-B0A4-48F6EBCFE5B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6275837" y="616319"/>
            <a:ext cx="285686" cy="285686"/>
          </a:xfrm>
          <a:prstGeom prst="rect">
            <a:avLst/>
          </a:prstGeom>
        </p:spPr>
      </p:pic>
      <p:sp>
        <p:nvSpPr>
          <p:cNvPr id="11" name="TextBox 10">
            <a:extLst>
              <a:ext uri="{FF2B5EF4-FFF2-40B4-BE49-F238E27FC236}">
                <a16:creationId xmlns:a16="http://schemas.microsoft.com/office/drawing/2014/main" id="{67914C2C-571F-4767-8589-734FFAF8584F}"/>
              </a:ext>
            </a:extLst>
          </p:cNvPr>
          <p:cNvSpPr txBox="1"/>
          <p:nvPr/>
        </p:nvSpPr>
        <p:spPr>
          <a:xfrm>
            <a:off x="8841236" y="590589"/>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12" name="TextBox 11">
            <a:extLst>
              <a:ext uri="{FF2B5EF4-FFF2-40B4-BE49-F238E27FC236}">
                <a16:creationId xmlns:a16="http://schemas.microsoft.com/office/drawing/2014/main" id="{CE540A08-F63A-44C1-ACB3-9B4D12BFBAC3}"/>
              </a:ext>
            </a:extLst>
          </p:cNvPr>
          <p:cNvSpPr txBox="1"/>
          <p:nvPr/>
        </p:nvSpPr>
        <p:spPr>
          <a:xfrm>
            <a:off x="6551451" y="590590"/>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2" name="Rectangle: Rounded Corners 1">
            <a:extLst>
              <a:ext uri="{FF2B5EF4-FFF2-40B4-BE49-F238E27FC236}">
                <a16:creationId xmlns:a16="http://schemas.microsoft.com/office/drawing/2014/main" id="{CE61D55E-7591-43F5-BB15-D65DEB75568B}"/>
              </a:ext>
            </a:extLst>
          </p:cNvPr>
          <p:cNvSpPr/>
          <p:nvPr/>
        </p:nvSpPr>
        <p:spPr>
          <a:xfrm>
            <a:off x="1258120" y="6839885"/>
            <a:ext cx="2191661" cy="641712"/>
          </a:xfrm>
          <a:prstGeom prst="roundRect">
            <a:avLst>
              <a:gd name="adj" fmla="val 50000"/>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Rubik SemiBold" pitchFamily="2" charset="-79"/>
                <a:ea typeface="Open Sans SemiBold" pitchFamily="2" charset="0"/>
                <a:cs typeface="Rubik SemiBold" pitchFamily="2" charset="-79"/>
              </a:rPr>
              <a:t>Read More</a:t>
            </a:r>
            <a:endParaRPr lang="en-ID"/>
          </a:p>
        </p:txBody>
      </p:sp>
      <p:sp>
        <p:nvSpPr>
          <p:cNvPr id="14" name="TextBox 13">
            <a:extLst>
              <a:ext uri="{FF2B5EF4-FFF2-40B4-BE49-F238E27FC236}">
                <a16:creationId xmlns:a16="http://schemas.microsoft.com/office/drawing/2014/main" id="{50F118DD-870E-4A43-8343-D620B27CA801}"/>
              </a:ext>
            </a:extLst>
          </p:cNvPr>
          <p:cNvSpPr txBox="1"/>
          <p:nvPr/>
        </p:nvSpPr>
        <p:spPr>
          <a:xfrm>
            <a:off x="1258120" y="5249664"/>
            <a:ext cx="9202063" cy="1161023"/>
          </a:xfrm>
          <a:prstGeom prst="rect">
            <a:avLst/>
          </a:prstGeom>
          <a:noFill/>
        </p:spPr>
        <p:txBody>
          <a:bodyPr wrap="square">
            <a:spAutoFit/>
          </a:bodyPr>
          <a:lstStyle/>
          <a:p>
            <a:pPr>
              <a:lnSpc>
                <a:spcPct val="150000"/>
              </a:lnSpc>
            </a:pPr>
            <a:r>
              <a:rPr lang="en-ID" sz="1600" b="0" i="0">
                <a:solidFill>
                  <a:schemeClr val="bg1">
                    <a:lumMod val="95000"/>
                  </a:schemeClr>
                </a:solidFill>
                <a:effectLst/>
                <a:latin typeface="Rubik" pitchFamily="2" charset="-79"/>
                <a:ea typeface="Open Sans Medium" pitchFamily="2" charset="0"/>
                <a:cs typeface="Rubik" pitchFamily="2" charset="-79"/>
              </a:rPr>
              <a:t>Lorem ipsum dolor sit amet, consectetur adipiscing elit, sed do eiusmod consec tetur adipisci ng elit, sed do eiusmod tempor incididunt ut labore et dolore magna aliqua. Ut enim ad minim veniam, quis</a:t>
            </a:r>
            <a:endParaRPr lang="en-ID" sz="1600">
              <a:solidFill>
                <a:schemeClr val="bg1">
                  <a:lumMod val="95000"/>
                </a:schemeClr>
              </a:solidFill>
              <a:latin typeface="Rubik" pitchFamily="2" charset="-79"/>
              <a:ea typeface="Open Sans Medium" pitchFamily="2" charset="0"/>
              <a:cs typeface="Rubik" pitchFamily="2" charset="-79"/>
            </a:endParaRPr>
          </a:p>
        </p:txBody>
      </p:sp>
      <p:sp>
        <p:nvSpPr>
          <p:cNvPr id="15" name="Rectangle: Rounded Corners 14">
            <a:extLst>
              <a:ext uri="{FF2B5EF4-FFF2-40B4-BE49-F238E27FC236}">
                <a16:creationId xmlns:a16="http://schemas.microsoft.com/office/drawing/2014/main" id="{C4770049-6633-424B-B568-78E0F9419F09}"/>
              </a:ext>
            </a:extLst>
          </p:cNvPr>
          <p:cNvSpPr/>
          <p:nvPr/>
        </p:nvSpPr>
        <p:spPr>
          <a:xfrm>
            <a:off x="3761371" y="6839885"/>
            <a:ext cx="2191661" cy="641712"/>
          </a:xfrm>
          <a:prstGeom prst="roundRect">
            <a:avLst>
              <a:gd name="adj" fmla="val 50000"/>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Rubik SemiBold" pitchFamily="2" charset="-79"/>
                <a:ea typeface="Open Sans SemiBold" pitchFamily="2" charset="0"/>
                <a:cs typeface="Rubik SemiBold" pitchFamily="2" charset="-79"/>
              </a:rPr>
              <a:t>Contact Now</a:t>
            </a:r>
            <a:endParaRPr lang="en-ID"/>
          </a:p>
        </p:txBody>
      </p:sp>
      <p:sp>
        <p:nvSpPr>
          <p:cNvPr id="23" name="TextBox 22">
            <a:extLst>
              <a:ext uri="{FF2B5EF4-FFF2-40B4-BE49-F238E27FC236}">
                <a16:creationId xmlns:a16="http://schemas.microsoft.com/office/drawing/2014/main" id="{D0336206-3A6A-4263-BEA9-6856A9AE3F0D}"/>
              </a:ext>
            </a:extLst>
          </p:cNvPr>
          <p:cNvSpPr txBox="1"/>
          <p:nvPr/>
        </p:nvSpPr>
        <p:spPr>
          <a:xfrm>
            <a:off x="1258120" y="947656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24" name="TextBox 23">
            <a:extLst>
              <a:ext uri="{FF2B5EF4-FFF2-40B4-BE49-F238E27FC236}">
                <a16:creationId xmlns:a16="http://schemas.microsoft.com/office/drawing/2014/main" id="{EE5A860E-8AC3-496C-BE57-3B39ED22E6D2}"/>
              </a:ext>
            </a:extLst>
          </p:cNvPr>
          <p:cNvSpPr txBox="1"/>
          <p:nvPr/>
        </p:nvSpPr>
        <p:spPr>
          <a:xfrm>
            <a:off x="8600872" y="947656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26" name="Straight Connector 25">
            <a:extLst>
              <a:ext uri="{FF2B5EF4-FFF2-40B4-BE49-F238E27FC236}">
                <a16:creationId xmlns:a16="http://schemas.microsoft.com/office/drawing/2014/main" id="{10F0091A-D282-49C2-8C74-5966FC0B4EBD}"/>
              </a:ext>
            </a:extLst>
          </p:cNvPr>
          <p:cNvCxnSpPr>
            <a:cxnSpLocks/>
          </p:cNvCxnSpPr>
          <p:nvPr/>
        </p:nvCxnSpPr>
        <p:spPr>
          <a:xfrm>
            <a:off x="8074049" y="9660352"/>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0BB40E42-A4C3-4AB7-A482-09708293FF90}"/>
              </a:ext>
            </a:extLst>
          </p:cNvPr>
          <p:cNvSpPr>
            <a:spLocks noGrp="1"/>
          </p:cNvSpPr>
          <p:nvPr>
            <p:ph type="pic" sz="quarter" idx="10"/>
          </p:nvPr>
        </p:nvSpPr>
        <p:spPr/>
      </p:sp>
    </p:spTree>
    <p:extLst>
      <p:ext uri="{BB962C8B-B14F-4D97-AF65-F5344CB8AC3E}">
        <p14:creationId xmlns:p14="http://schemas.microsoft.com/office/powerpoint/2010/main" val="9676349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Rounded Corners 52">
            <a:extLst>
              <a:ext uri="{FF2B5EF4-FFF2-40B4-BE49-F238E27FC236}">
                <a16:creationId xmlns:a16="http://schemas.microsoft.com/office/drawing/2014/main" id="{F064C56F-4B7B-485D-A3DE-7201BCF3E4E6}"/>
              </a:ext>
            </a:extLst>
          </p:cNvPr>
          <p:cNvSpPr/>
          <p:nvPr/>
        </p:nvSpPr>
        <p:spPr>
          <a:xfrm>
            <a:off x="8173399" y="5441935"/>
            <a:ext cx="9200457" cy="3891811"/>
          </a:xfrm>
          <a:prstGeom prst="roundRect">
            <a:avLst>
              <a:gd name="adj" fmla="val 4696"/>
            </a:avLst>
          </a:prstGeom>
          <a:solidFill>
            <a:schemeClr val="bg1"/>
          </a:solidFill>
          <a:ln>
            <a:noFill/>
          </a:ln>
          <a:effectLst>
            <a:outerShdw blurRad="584200" dist="228600" dir="8100000" algn="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57" name="Google Shape;576;p50">
            <a:extLst>
              <a:ext uri="{FF2B5EF4-FFF2-40B4-BE49-F238E27FC236}">
                <a16:creationId xmlns:a16="http://schemas.microsoft.com/office/drawing/2014/main" id="{03E1C23C-D70E-4379-9068-37CCC32D7060}"/>
              </a:ext>
            </a:extLst>
          </p:cNvPr>
          <p:cNvCxnSpPr/>
          <p:nvPr/>
        </p:nvCxnSpPr>
        <p:spPr>
          <a:xfrm rot="10800000">
            <a:off x="8838032" y="6508358"/>
            <a:ext cx="7864386" cy="0"/>
          </a:xfrm>
          <a:prstGeom prst="straightConnector1">
            <a:avLst/>
          </a:prstGeom>
          <a:noFill/>
          <a:ln w="9525" cap="flat" cmpd="sng">
            <a:solidFill>
              <a:srgbClr val="D8D8D8"/>
            </a:solidFill>
            <a:prstDash val="solid"/>
            <a:miter lim="800000"/>
            <a:headEnd type="none" w="sm" len="sm"/>
            <a:tailEnd type="none" w="sm" len="sm"/>
          </a:ln>
        </p:spPr>
      </p:cxnSp>
      <p:sp>
        <p:nvSpPr>
          <p:cNvPr id="70" name="Rectangle: Rounded Corners 69">
            <a:extLst>
              <a:ext uri="{FF2B5EF4-FFF2-40B4-BE49-F238E27FC236}">
                <a16:creationId xmlns:a16="http://schemas.microsoft.com/office/drawing/2014/main" id="{D118E68D-7C73-4C1C-92AD-D498E4CF25E6}"/>
              </a:ext>
            </a:extLst>
          </p:cNvPr>
          <p:cNvSpPr/>
          <p:nvPr/>
        </p:nvSpPr>
        <p:spPr>
          <a:xfrm>
            <a:off x="8173399" y="840083"/>
            <a:ext cx="9200457" cy="3891811"/>
          </a:xfrm>
          <a:prstGeom prst="roundRect">
            <a:avLst>
              <a:gd name="adj" fmla="val 4696"/>
            </a:avLst>
          </a:prstGeom>
          <a:solidFill>
            <a:schemeClr val="bg1"/>
          </a:solidFill>
          <a:ln>
            <a:noFill/>
          </a:ln>
          <a:effectLst>
            <a:outerShdw blurRad="584200" dist="228600" dir="8100000" algn="tr"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5" name="Google Shape;573;p50">
            <a:extLst>
              <a:ext uri="{FF2B5EF4-FFF2-40B4-BE49-F238E27FC236}">
                <a16:creationId xmlns:a16="http://schemas.microsoft.com/office/drawing/2014/main" id="{A8328ECF-9014-4B21-96CB-E20B79D1EA3E}"/>
              </a:ext>
            </a:extLst>
          </p:cNvPr>
          <p:cNvSpPr/>
          <p:nvPr/>
        </p:nvSpPr>
        <p:spPr>
          <a:xfrm>
            <a:off x="14760384" y="3146935"/>
            <a:ext cx="1942032" cy="661292"/>
          </a:xfrm>
          <a:prstGeom prst="round2SameRect">
            <a:avLst/>
          </a:prstGeom>
          <a:solidFill>
            <a:srgbClr val="F59700"/>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cxnSp>
        <p:nvCxnSpPr>
          <p:cNvPr id="46" name="Google Shape;574;p50">
            <a:extLst>
              <a:ext uri="{FF2B5EF4-FFF2-40B4-BE49-F238E27FC236}">
                <a16:creationId xmlns:a16="http://schemas.microsoft.com/office/drawing/2014/main" id="{20355B54-601E-445F-9B68-3BC62BA28BE8}"/>
              </a:ext>
            </a:extLst>
          </p:cNvPr>
          <p:cNvCxnSpPr/>
          <p:nvPr/>
        </p:nvCxnSpPr>
        <p:spPr>
          <a:xfrm rot="10800000">
            <a:off x="8838032" y="2853019"/>
            <a:ext cx="7864386" cy="0"/>
          </a:xfrm>
          <a:prstGeom prst="straightConnector1">
            <a:avLst/>
          </a:prstGeom>
          <a:noFill/>
          <a:ln w="9525" cap="flat" cmpd="sng">
            <a:solidFill>
              <a:srgbClr val="D8D8D8"/>
            </a:solidFill>
            <a:prstDash val="solid"/>
            <a:miter lim="800000"/>
            <a:headEnd type="none" w="sm" len="sm"/>
            <a:tailEnd type="none" w="sm" len="sm"/>
          </a:ln>
        </p:spPr>
      </p:cxnSp>
      <p:cxnSp>
        <p:nvCxnSpPr>
          <p:cNvPr id="47" name="Google Shape;575;p50">
            <a:extLst>
              <a:ext uri="{FF2B5EF4-FFF2-40B4-BE49-F238E27FC236}">
                <a16:creationId xmlns:a16="http://schemas.microsoft.com/office/drawing/2014/main" id="{B302579F-BD29-43C5-9680-F89A2DBBBDB3}"/>
              </a:ext>
            </a:extLst>
          </p:cNvPr>
          <p:cNvCxnSpPr/>
          <p:nvPr/>
        </p:nvCxnSpPr>
        <p:spPr>
          <a:xfrm rot="10800000">
            <a:off x="8838032" y="2389831"/>
            <a:ext cx="7864386" cy="0"/>
          </a:xfrm>
          <a:prstGeom prst="straightConnector1">
            <a:avLst/>
          </a:prstGeom>
          <a:noFill/>
          <a:ln w="9525" cap="flat" cmpd="sng">
            <a:solidFill>
              <a:srgbClr val="D8D8D8"/>
            </a:solidFill>
            <a:prstDash val="solid"/>
            <a:miter lim="800000"/>
            <a:headEnd type="none" w="sm" len="sm"/>
            <a:tailEnd type="none" w="sm" len="sm"/>
          </a:ln>
        </p:spPr>
      </p:cxnSp>
      <p:cxnSp>
        <p:nvCxnSpPr>
          <p:cNvPr id="48" name="Google Shape;576;p50">
            <a:extLst>
              <a:ext uri="{FF2B5EF4-FFF2-40B4-BE49-F238E27FC236}">
                <a16:creationId xmlns:a16="http://schemas.microsoft.com/office/drawing/2014/main" id="{56631ECC-E86D-46C2-B8C0-760E582D0438}"/>
              </a:ext>
            </a:extLst>
          </p:cNvPr>
          <p:cNvCxnSpPr/>
          <p:nvPr/>
        </p:nvCxnSpPr>
        <p:spPr>
          <a:xfrm rot="10800000">
            <a:off x="8838032" y="1906506"/>
            <a:ext cx="7864386" cy="0"/>
          </a:xfrm>
          <a:prstGeom prst="straightConnector1">
            <a:avLst/>
          </a:prstGeom>
          <a:noFill/>
          <a:ln w="9525" cap="flat" cmpd="sng">
            <a:solidFill>
              <a:srgbClr val="D8D8D8"/>
            </a:solidFill>
            <a:prstDash val="solid"/>
            <a:miter lim="800000"/>
            <a:headEnd type="none" w="sm" len="sm"/>
            <a:tailEnd type="none" w="sm" len="sm"/>
          </a:ln>
        </p:spPr>
      </p:cxnSp>
      <p:cxnSp>
        <p:nvCxnSpPr>
          <p:cNvPr id="50" name="Google Shape;577;p50">
            <a:extLst>
              <a:ext uri="{FF2B5EF4-FFF2-40B4-BE49-F238E27FC236}">
                <a16:creationId xmlns:a16="http://schemas.microsoft.com/office/drawing/2014/main" id="{F408559E-33E2-42B7-B108-D572F67A4A5A}"/>
              </a:ext>
            </a:extLst>
          </p:cNvPr>
          <p:cNvCxnSpPr/>
          <p:nvPr/>
        </p:nvCxnSpPr>
        <p:spPr>
          <a:xfrm rot="10800000">
            <a:off x="8838032" y="1435262"/>
            <a:ext cx="7864386" cy="0"/>
          </a:xfrm>
          <a:prstGeom prst="straightConnector1">
            <a:avLst/>
          </a:prstGeom>
          <a:noFill/>
          <a:ln w="9525" cap="flat" cmpd="sng">
            <a:solidFill>
              <a:srgbClr val="D8D8D8"/>
            </a:solidFill>
            <a:prstDash val="solid"/>
            <a:miter lim="800000"/>
            <a:headEnd type="none" w="sm" len="sm"/>
            <a:tailEnd type="none" w="sm" len="sm"/>
          </a:ln>
        </p:spPr>
      </p:cxnSp>
      <p:sp>
        <p:nvSpPr>
          <p:cNvPr id="51" name="Google Shape;578;p50">
            <a:extLst>
              <a:ext uri="{FF2B5EF4-FFF2-40B4-BE49-F238E27FC236}">
                <a16:creationId xmlns:a16="http://schemas.microsoft.com/office/drawing/2014/main" id="{7217F8BF-3D6B-4625-8F5C-695D0BF92D4D}"/>
              </a:ext>
            </a:extLst>
          </p:cNvPr>
          <p:cNvSpPr/>
          <p:nvPr/>
        </p:nvSpPr>
        <p:spPr>
          <a:xfrm>
            <a:off x="8838032" y="1634086"/>
            <a:ext cx="1956939" cy="2174966"/>
          </a:xfrm>
          <a:prstGeom prst="round2SameRect">
            <a:avLst>
              <a:gd name="adj1" fmla="val 4505"/>
              <a:gd name="adj2" fmla="val 0"/>
            </a:avLst>
          </a:prstGeom>
          <a:solidFill>
            <a:srgbClr val="1A73EF"/>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sp>
        <p:nvSpPr>
          <p:cNvPr id="61" name="Google Shape;579;p50">
            <a:extLst>
              <a:ext uri="{FF2B5EF4-FFF2-40B4-BE49-F238E27FC236}">
                <a16:creationId xmlns:a16="http://schemas.microsoft.com/office/drawing/2014/main" id="{641140B8-5252-4B46-83AB-8B2DD7E6375B}"/>
              </a:ext>
            </a:extLst>
          </p:cNvPr>
          <p:cNvSpPr/>
          <p:nvPr/>
        </p:nvSpPr>
        <p:spPr>
          <a:xfrm>
            <a:off x="10816689" y="2197217"/>
            <a:ext cx="1956939" cy="1611832"/>
          </a:xfrm>
          <a:prstGeom prst="round2SameRect">
            <a:avLst>
              <a:gd name="adj1" fmla="val 7341"/>
              <a:gd name="adj2" fmla="val 0"/>
            </a:avLst>
          </a:prstGeom>
          <a:solidFill>
            <a:srgbClr val="00C5E9"/>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sp>
        <p:nvSpPr>
          <p:cNvPr id="62" name="Google Shape;580;p50">
            <a:extLst>
              <a:ext uri="{FF2B5EF4-FFF2-40B4-BE49-F238E27FC236}">
                <a16:creationId xmlns:a16="http://schemas.microsoft.com/office/drawing/2014/main" id="{E35C33F2-F1D7-4E62-92C4-0A165DDA88FC}"/>
              </a:ext>
            </a:extLst>
          </p:cNvPr>
          <p:cNvSpPr/>
          <p:nvPr/>
        </p:nvSpPr>
        <p:spPr>
          <a:xfrm>
            <a:off x="12788539" y="3146935"/>
            <a:ext cx="1956939" cy="661292"/>
          </a:xfrm>
          <a:prstGeom prst="round2SameRect">
            <a:avLst/>
          </a:prstGeom>
          <a:solidFill>
            <a:srgbClr val="F59700"/>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cxnSp>
        <p:nvCxnSpPr>
          <p:cNvPr id="63" name="Google Shape;581;p50">
            <a:extLst>
              <a:ext uri="{FF2B5EF4-FFF2-40B4-BE49-F238E27FC236}">
                <a16:creationId xmlns:a16="http://schemas.microsoft.com/office/drawing/2014/main" id="{523079BF-1357-44DD-8050-14E5B7E636D8}"/>
              </a:ext>
            </a:extLst>
          </p:cNvPr>
          <p:cNvCxnSpPr/>
          <p:nvPr/>
        </p:nvCxnSpPr>
        <p:spPr>
          <a:xfrm rot="10800000" flipH="1">
            <a:off x="9813774" y="1906506"/>
            <a:ext cx="1976020" cy="815064"/>
          </a:xfrm>
          <a:prstGeom prst="straightConnector1">
            <a:avLst/>
          </a:prstGeom>
          <a:noFill/>
          <a:ln w="38100" cap="flat" cmpd="sng">
            <a:solidFill>
              <a:srgbClr val="F0A20A"/>
            </a:solidFill>
            <a:prstDash val="solid"/>
            <a:miter lim="800000"/>
            <a:headEnd type="none" w="sm" len="sm"/>
            <a:tailEnd type="none" w="sm" len="sm"/>
          </a:ln>
        </p:spPr>
      </p:cxnSp>
      <p:cxnSp>
        <p:nvCxnSpPr>
          <p:cNvPr id="64" name="Google Shape;582;p50">
            <a:extLst>
              <a:ext uri="{FF2B5EF4-FFF2-40B4-BE49-F238E27FC236}">
                <a16:creationId xmlns:a16="http://schemas.microsoft.com/office/drawing/2014/main" id="{47E74BB9-2E48-4417-8772-5EC044CAE150}"/>
              </a:ext>
            </a:extLst>
          </p:cNvPr>
          <p:cNvCxnSpPr>
            <a:cxnSpLocks/>
          </p:cNvCxnSpPr>
          <p:nvPr/>
        </p:nvCxnSpPr>
        <p:spPr>
          <a:xfrm>
            <a:off x="11748528" y="1914564"/>
            <a:ext cx="2459597" cy="667878"/>
          </a:xfrm>
          <a:prstGeom prst="straightConnector1">
            <a:avLst/>
          </a:prstGeom>
          <a:noFill/>
          <a:ln w="38100" cap="flat" cmpd="sng">
            <a:solidFill>
              <a:srgbClr val="F0A20A"/>
            </a:solidFill>
            <a:prstDash val="solid"/>
            <a:miter lim="800000"/>
            <a:headEnd type="none" w="sm" len="sm"/>
            <a:tailEnd type="none" w="sm" len="sm"/>
          </a:ln>
        </p:spPr>
      </p:cxnSp>
      <p:cxnSp>
        <p:nvCxnSpPr>
          <p:cNvPr id="65" name="Google Shape;583;p50">
            <a:extLst>
              <a:ext uri="{FF2B5EF4-FFF2-40B4-BE49-F238E27FC236}">
                <a16:creationId xmlns:a16="http://schemas.microsoft.com/office/drawing/2014/main" id="{5CC88206-DE1A-4975-AED3-DA9C55750C23}"/>
              </a:ext>
            </a:extLst>
          </p:cNvPr>
          <p:cNvCxnSpPr>
            <a:cxnSpLocks/>
          </p:cNvCxnSpPr>
          <p:nvPr/>
        </p:nvCxnSpPr>
        <p:spPr>
          <a:xfrm>
            <a:off x="14180457" y="2582444"/>
            <a:ext cx="1770743" cy="134302"/>
          </a:xfrm>
          <a:prstGeom prst="straightConnector1">
            <a:avLst/>
          </a:prstGeom>
          <a:noFill/>
          <a:ln w="38100" cap="flat" cmpd="sng">
            <a:solidFill>
              <a:srgbClr val="F0A20A"/>
            </a:solidFill>
            <a:prstDash val="solid"/>
            <a:miter lim="800000"/>
            <a:headEnd type="none" w="sm" len="sm"/>
            <a:tailEnd type="none" w="sm" len="sm"/>
          </a:ln>
        </p:spPr>
      </p:cxnSp>
      <p:sp>
        <p:nvSpPr>
          <p:cNvPr id="66" name="Google Shape;584;p50">
            <a:extLst>
              <a:ext uri="{FF2B5EF4-FFF2-40B4-BE49-F238E27FC236}">
                <a16:creationId xmlns:a16="http://schemas.microsoft.com/office/drawing/2014/main" id="{316CA477-6AB7-45D7-93D6-D2AF2855C1EE}"/>
              </a:ext>
            </a:extLst>
          </p:cNvPr>
          <p:cNvSpPr txBox="1"/>
          <p:nvPr/>
        </p:nvSpPr>
        <p:spPr>
          <a:xfrm>
            <a:off x="9132433" y="3962403"/>
            <a:ext cx="1407211"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1</a:t>
            </a:r>
            <a:endParaRPr sz="3200">
              <a:solidFill>
                <a:srgbClr val="0D1639"/>
              </a:solidFill>
              <a:latin typeface="Open Sans ExtraBold" pitchFamily="2" charset="0"/>
              <a:ea typeface="Open Sans ExtraBold" pitchFamily="2" charset="0"/>
              <a:cs typeface="Open Sans ExtraBold" pitchFamily="2" charset="0"/>
            </a:endParaRPr>
          </a:p>
        </p:txBody>
      </p:sp>
      <p:sp>
        <p:nvSpPr>
          <p:cNvPr id="67" name="Google Shape;585;p50">
            <a:extLst>
              <a:ext uri="{FF2B5EF4-FFF2-40B4-BE49-F238E27FC236}">
                <a16:creationId xmlns:a16="http://schemas.microsoft.com/office/drawing/2014/main" id="{343BB14E-DD7A-4BC2-A4D9-A00B6440C58D}"/>
              </a:ext>
            </a:extLst>
          </p:cNvPr>
          <p:cNvSpPr txBox="1"/>
          <p:nvPr/>
        </p:nvSpPr>
        <p:spPr>
          <a:xfrm>
            <a:off x="11075930" y="3962403"/>
            <a:ext cx="1440745"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2</a:t>
            </a:r>
            <a:endParaRPr sz="3200">
              <a:solidFill>
                <a:srgbClr val="0D1639"/>
              </a:solidFill>
              <a:latin typeface="Open Sans ExtraBold" pitchFamily="2" charset="0"/>
              <a:ea typeface="Open Sans ExtraBold" pitchFamily="2" charset="0"/>
              <a:cs typeface="Open Sans ExtraBold" pitchFamily="2" charset="0"/>
            </a:endParaRPr>
          </a:p>
        </p:txBody>
      </p:sp>
      <p:sp>
        <p:nvSpPr>
          <p:cNvPr id="68" name="Google Shape;586;p50">
            <a:extLst>
              <a:ext uri="{FF2B5EF4-FFF2-40B4-BE49-F238E27FC236}">
                <a16:creationId xmlns:a16="http://schemas.microsoft.com/office/drawing/2014/main" id="{04AADE08-FA43-4335-AC43-292C9D157FEA}"/>
              </a:ext>
            </a:extLst>
          </p:cNvPr>
          <p:cNvSpPr txBox="1"/>
          <p:nvPr/>
        </p:nvSpPr>
        <p:spPr>
          <a:xfrm>
            <a:off x="13101376" y="3962403"/>
            <a:ext cx="1440745"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3</a:t>
            </a:r>
            <a:endParaRPr sz="3200">
              <a:solidFill>
                <a:srgbClr val="0D1639"/>
              </a:solidFill>
              <a:latin typeface="Open Sans ExtraBold" pitchFamily="2" charset="0"/>
              <a:ea typeface="Open Sans ExtraBold" pitchFamily="2" charset="0"/>
              <a:cs typeface="Open Sans ExtraBold" pitchFamily="2" charset="0"/>
            </a:endParaRPr>
          </a:p>
        </p:txBody>
      </p:sp>
      <p:sp>
        <p:nvSpPr>
          <p:cNvPr id="69" name="Google Shape;587;p50">
            <a:extLst>
              <a:ext uri="{FF2B5EF4-FFF2-40B4-BE49-F238E27FC236}">
                <a16:creationId xmlns:a16="http://schemas.microsoft.com/office/drawing/2014/main" id="{48CED38E-D63B-4B93-A725-DE9A10CFF791}"/>
              </a:ext>
            </a:extLst>
          </p:cNvPr>
          <p:cNvSpPr txBox="1"/>
          <p:nvPr/>
        </p:nvSpPr>
        <p:spPr>
          <a:xfrm>
            <a:off x="15111829" y="3962403"/>
            <a:ext cx="1440745"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4</a:t>
            </a:r>
            <a:endParaRPr sz="3200">
              <a:solidFill>
                <a:srgbClr val="0D1639"/>
              </a:solidFill>
              <a:latin typeface="Open Sans ExtraBold" pitchFamily="2" charset="0"/>
              <a:ea typeface="Open Sans ExtraBold" pitchFamily="2" charset="0"/>
              <a:cs typeface="Open Sans ExtraBold" pitchFamily="2" charset="0"/>
            </a:endParaRPr>
          </a:p>
        </p:txBody>
      </p:sp>
      <p:sp>
        <p:nvSpPr>
          <p:cNvPr id="99" name="Oval 16">
            <a:extLst>
              <a:ext uri="{FF2B5EF4-FFF2-40B4-BE49-F238E27FC236}">
                <a16:creationId xmlns:a16="http://schemas.microsoft.com/office/drawing/2014/main" id="{47EF1992-B1E9-441B-83E2-489FC209C70F}"/>
              </a:ext>
            </a:extLst>
          </p:cNvPr>
          <p:cNvSpPr/>
          <p:nvPr/>
        </p:nvSpPr>
        <p:spPr>
          <a:xfrm>
            <a:off x="1125540" y="4371190"/>
            <a:ext cx="420298" cy="420298"/>
          </a:xfrm>
          <a:prstGeom prst="roundRect">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a:solidFill>
                <a:schemeClr val="bg1"/>
              </a:solidFill>
              <a:latin typeface="Poppins SemiBold" panose="00000700000000000000" pitchFamily="2" charset="0"/>
              <a:cs typeface="Poppins SemiBold" panose="00000700000000000000" pitchFamily="2" charset="0"/>
            </a:endParaRPr>
          </a:p>
        </p:txBody>
      </p:sp>
      <p:sp>
        <p:nvSpPr>
          <p:cNvPr id="100" name="TextBox 99">
            <a:extLst>
              <a:ext uri="{FF2B5EF4-FFF2-40B4-BE49-F238E27FC236}">
                <a16:creationId xmlns:a16="http://schemas.microsoft.com/office/drawing/2014/main" id="{22CDD7CE-A24B-4829-A62C-0691D719DF8B}"/>
              </a:ext>
            </a:extLst>
          </p:cNvPr>
          <p:cNvSpPr txBox="1"/>
          <p:nvPr/>
        </p:nvSpPr>
        <p:spPr>
          <a:xfrm>
            <a:off x="1701323" y="4270231"/>
            <a:ext cx="4786769"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Our Project Analysis One</a:t>
            </a:r>
            <a:endParaRPr lang="en-ID" sz="240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101" name="TextBox 100">
            <a:extLst>
              <a:ext uri="{FF2B5EF4-FFF2-40B4-BE49-F238E27FC236}">
                <a16:creationId xmlns:a16="http://schemas.microsoft.com/office/drawing/2014/main" id="{87A5C5FC-810D-4876-AA2B-C49FCA91CBA1}"/>
              </a:ext>
            </a:extLst>
          </p:cNvPr>
          <p:cNvSpPr txBox="1"/>
          <p:nvPr/>
        </p:nvSpPr>
        <p:spPr>
          <a:xfrm>
            <a:off x="1701325" y="4791488"/>
            <a:ext cx="5246751" cy="790601"/>
          </a:xfrm>
          <a:prstGeom prst="rect">
            <a:avLst/>
          </a:prstGeom>
          <a:noFill/>
        </p:spPr>
        <p:txBody>
          <a:bodyPr wrap="square" rtlCol="0">
            <a:spAutoFit/>
          </a:bodyPr>
          <a:lstStyle/>
          <a:p>
            <a:pPr>
              <a:lnSpc>
                <a:spcPct val="150000"/>
              </a:lnSpc>
            </a:pPr>
            <a:r>
              <a:rPr lang="en-US" sz="1600">
                <a:solidFill>
                  <a:schemeClr val="tx1">
                    <a:lumMod val="65000"/>
                    <a:lumOff val="35000"/>
                  </a:schemeClr>
                </a:solidFill>
                <a:latin typeface="Rubik" pitchFamily="2" charset="-79"/>
                <a:ea typeface="Open Sans SemiBold" pitchFamily="2" charset="0"/>
                <a:cs typeface="Rubik" pitchFamily="2" charset="-79"/>
              </a:rPr>
              <a:t>Lorem ipsum dolor sit amet, consectetuer adipiscing elit. Maecenas port</a:t>
            </a:r>
            <a:endParaRPr lang="en-ID" sz="1600">
              <a:solidFill>
                <a:schemeClr val="tx1">
                  <a:lumMod val="65000"/>
                  <a:lumOff val="35000"/>
                </a:schemeClr>
              </a:solidFill>
              <a:latin typeface="Rubik" pitchFamily="2" charset="-79"/>
              <a:ea typeface="Open Sans SemiBold" pitchFamily="2" charset="0"/>
              <a:cs typeface="Rubik" pitchFamily="2" charset="-79"/>
            </a:endParaRPr>
          </a:p>
        </p:txBody>
      </p:sp>
      <p:sp>
        <p:nvSpPr>
          <p:cNvPr id="105" name="Oval 16">
            <a:extLst>
              <a:ext uri="{FF2B5EF4-FFF2-40B4-BE49-F238E27FC236}">
                <a16:creationId xmlns:a16="http://schemas.microsoft.com/office/drawing/2014/main" id="{E075C82F-C414-4B57-BB52-4C5682D48B4B}"/>
              </a:ext>
            </a:extLst>
          </p:cNvPr>
          <p:cNvSpPr/>
          <p:nvPr/>
        </p:nvSpPr>
        <p:spPr>
          <a:xfrm>
            <a:off x="1125540" y="6176942"/>
            <a:ext cx="420298" cy="420298"/>
          </a:xfrm>
          <a:prstGeom prst="roundRect">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a:solidFill>
                <a:schemeClr val="bg1"/>
              </a:solidFill>
              <a:latin typeface="Poppins SemiBold" panose="00000700000000000000" pitchFamily="2" charset="0"/>
              <a:cs typeface="Poppins SemiBold" panose="00000700000000000000" pitchFamily="2" charset="0"/>
            </a:endParaRPr>
          </a:p>
        </p:txBody>
      </p:sp>
      <p:sp>
        <p:nvSpPr>
          <p:cNvPr id="106" name="TextBox 105">
            <a:extLst>
              <a:ext uri="{FF2B5EF4-FFF2-40B4-BE49-F238E27FC236}">
                <a16:creationId xmlns:a16="http://schemas.microsoft.com/office/drawing/2014/main" id="{1F72676D-6455-4173-B75E-93EF6CC96797}"/>
              </a:ext>
            </a:extLst>
          </p:cNvPr>
          <p:cNvSpPr txBox="1"/>
          <p:nvPr/>
        </p:nvSpPr>
        <p:spPr>
          <a:xfrm>
            <a:off x="1701323" y="6075983"/>
            <a:ext cx="5057557"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Our Project Analysis Two</a:t>
            </a:r>
            <a:endParaRPr lang="en-ID" sz="240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107" name="TextBox 106">
            <a:extLst>
              <a:ext uri="{FF2B5EF4-FFF2-40B4-BE49-F238E27FC236}">
                <a16:creationId xmlns:a16="http://schemas.microsoft.com/office/drawing/2014/main" id="{5869AF89-529B-44C1-B0A1-FCE7CA6A5DCB}"/>
              </a:ext>
            </a:extLst>
          </p:cNvPr>
          <p:cNvSpPr txBox="1"/>
          <p:nvPr/>
        </p:nvSpPr>
        <p:spPr>
          <a:xfrm>
            <a:off x="1701325" y="6597240"/>
            <a:ext cx="5246751" cy="790601"/>
          </a:xfrm>
          <a:prstGeom prst="rect">
            <a:avLst/>
          </a:prstGeom>
          <a:noFill/>
        </p:spPr>
        <p:txBody>
          <a:bodyPr wrap="square" rtlCol="0">
            <a:spAutoFit/>
          </a:bodyPr>
          <a:lstStyle/>
          <a:p>
            <a:pPr>
              <a:lnSpc>
                <a:spcPct val="150000"/>
              </a:lnSpc>
            </a:pPr>
            <a:r>
              <a:rPr lang="en-US" sz="1600">
                <a:solidFill>
                  <a:schemeClr val="tx1">
                    <a:lumMod val="65000"/>
                    <a:lumOff val="35000"/>
                  </a:schemeClr>
                </a:solidFill>
                <a:latin typeface="Rubik" pitchFamily="2" charset="-79"/>
                <a:ea typeface="Open Sans SemiBold" pitchFamily="2" charset="0"/>
                <a:cs typeface="Rubik" pitchFamily="2" charset="-79"/>
              </a:rPr>
              <a:t>Lorem ipsum dolor sit amet, consectetuer adipiscing elit. Maecenas port</a:t>
            </a:r>
            <a:endParaRPr lang="en-ID" sz="1600">
              <a:solidFill>
                <a:schemeClr val="tx1">
                  <a:lumMod val="65000"/>
                  <a:lumOff val="35000"/>
                </a:schemeClr>
              </a:solidFill>
              <a:latin typeface="Rubik" pitchFamily="2" charset="-79"/>
              <a:ea typeface="Open Sans SemiBold" pitchFamily="2" charset="0"/>
              <a:cs typeface="Rubik" pitchFamily="2" charset="-79"/>
            </a:endParaRPr>
          </a:p>
        </p:txBody>
      </p:sp>
      <p:sp>
        <p:nvSpPr>
          <p:cNvPr id="108" name="Oval 16">
            <a:extLst>
              <a:ext uri="{FF2B5EF4-FFF2-40B4-BE49-F238E27FC236}">
                <a16:creationId xmlns:a16="http://schemas.microsoft.com/office/drawing/2014/main" id="{912BA103-46D3-4991-80C3-B7C6CBB6E8B1}"/>
              </a:ext>
            </a:extLst>
          </p:cNvPr>
          <p:cNvSpPr/>
          <p:nvPr/>
        </p:nvSpPr>
        <p:spPr>
          <a:xfrm>
            <a:off x="1125540" y="7982694"/>
            <a:ext cx="420298" cy="420298"/>
          </a:xfrm>
          <a:prstGeom prst="roundRect">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a:solidFill>
                <a:schemeClr val="bg1"/>
              </a:solidFill>
              <a:latin typeface="Poppins SemiBold" panose="00000700000000000000" pitchFamily="2" charset="0"/>
              <a:cs typeface="Poppins SemiBold" panose="00000700000000000000" pitchFamily="2" charset="0"/>
            </a:endParaRPr>
          </a:p>
        </p:txBody>
      </p:sp>
      <p:sp>
        <p:nvSpPr>
          <p:cNvPr id="109" name="TextBox 108">
            <a:extLst>
              <a:ext uri="{FF2B5EF4-FFF2-40B4-BE49-F238E27FC236}">
                <a16:creationId xmlns:a16="http://schemas.microsoft.com/office/drawing/2014/main" id="{A50B87E1-D99E-475F-97D4-7559B059BC23}"/>
              </a:ext>
            </a:extLst>
          </p:cNvPr>
          <p:cNvSpPr txBox="1"/>
          <p:nvPr/>
        </p:nvSpPr>
        <p:spPr>
          <a:xfrm>
            <a:off x="1701323" y="7881735"/>
            <a:ext cx="5246753"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Our Project Analysis Three</a:t>
            </a:r>
            <a:endParaRPr lang="en-ID" sz="240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110" name="TextBox 109">
            <a:extLst>
              <a:ext uri="{FF2B5EF4-FFF2-40B4-BE49-F238E27FC236}">
                <a16:creationId xmlns:a16="http://schemas.microsoft.com/office/drawing/2014/main" id="{F17A0C23-BD4A-4864-AD37-1CC79FBE6111}"/>
              </a:ext>
            </a:extLst>
          </p:cNvPr>
          <p:cNvSpPr txBox="1"/>
          <p:nvPr/>
        </p:nvSpPr>
        <p:spPr>
          <a:xfrm>
            <a:off x="1701325" y="8402992"/>
            <a:ext cx="5246751" cy="790601"/>
          </a:xfrm>
          <a:prstGeom prst="rect">
            <a:avLst/>
          </a:prstGeom>
          <a:noFill/>
        </p:spPr>
        <p:txBody>
          <a:bodyPr wrap="square" rtlCol="0">
            <a:spAutoFit/>
          </a:bodyPr>
          <a:lstStyle/>
          <a:p>
            <a:pPr>
              <a:lnSpc>
                <a:spcPct val="150000"/>
              </a:lnSpc>
            </a:pPr>
            <a:r>
              <a:rPr lang="en-US" sz="1600">
                <a:solidFill>
                  <a:schemeClr val="tx1">
                    <a:lumMod val="65000"/>
                    <a:lumOff val="35000"/>
                  </a:schemeClr>
                </a:solidFill>
                <a:latin typeface="Rubik" pitchFamily="2" charset="-79"/>
                <a:ea typeface="Open Sans SemiBold" pitchFamily="2" charset="0"/>
                <a:cs typeface="Rubik" pitchFamily="2" charset="-79"/>
              </a:rPr>
              <a:t>Lorem ipsum dolor sit amet, consectetuer adipiscing elit. Maecenas port</a:t>
            </a:r>
            <a:endParaRPr lang="en-ID" sz="1600">
              <a:solidFill>
                <a:schemeClr val="tx1">
                  <a:lumMod val="65000"/>
                  <a:lumOff val="35000"/>
                </a:schemeClr>
              </a:solidFill>
              <a:latin typeface="Rubik" pitchFamily="2" charset="-79"/>
              <a:ea typeface="Open Sans SemiBold" pitchFamily="2" charset="0"/>
              <a:cs typeface="Rubik" pitchFamily="2" charset="-79"/>
            </a:endParaRPr>
          </a:p>
        </p:txBody>
      </p:sp>
      <p:pic>
        <p:nvPicPr>
          <p:cNvPr id="40" name="Graphic 39" descr="Receiver with solid fill">
            <a:extLst>
              <a:ext uri="{FF2B5EF4-FFF2-40B4-BE49-F238E27FC236}">
                <a16:creationId xmlns:a16="http://schemas.microsoft.com/office/drawing/2014/main" id="{837FF6FE-B0F6-4EA9-B46C-5BEE5D48E4C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3002726" y="774100"/>
            <a:ext cx="285686" cy="285686"/>
          </a:xfrm>
          <a:prstGeom prst="rect">
            <a:avLst/>
          </a:prstGeom>
        </p:spPr>
      </p:pic>
      <p:sp>
        <p:nvSpPr>
          <p:cNvPr id="41" name="TextBox 40">
            <a:extLst>
              <a:ext uri="{FF2B5EF4-FFF2-40B4-BE49-F238E27FC236}">
                <a16:creationId xmlns:a16="http://schemas.microsoft.com/office/drawing/2014/main" id="{BF77636F-44A2-4B98-BF24-D6F37435248C}"/>
              </a:ext>
            </a:extLst>
          </p:cNvPr>
          <p:cNvSpPr txBox="1"/>
          <p:nvPr/>
        </p:nvSpPr>
        <p:spPr>
          <a:xfrm>
            <a:off x="5360736"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2" name="TextBox 41">
            <a:extLst>
              <a:ext uri="{FF2B5EF4-FFF2-40B4-BE49-F238E27FC236}">
                <a16:creationId xmlns:a16="http://schemas.microsoft.com/office/drawing/2014/main" id="{2C2888F6-4457-4B3B-B887-F155CCAE97B1}"/>
              </a:ext>
            </a:extLst>
          </p:cNvPr>
          <p:cNvSpPr txBox="1"/>
          <p:nvPr/>
        </p:nvSpPr>
        <p:spPr>
          <a:xfrm>
            <a:off x="3278340"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3" name="Rectangle: Rounded Corners 42">
            <a:extLst>
              <a:ext uri="{FF2B5EF4-FFF2-40B4-BE49-F238E27FC236}">
                <a16:creationId xmlns:a16="http://schemas.microsoft.com/office/drawing/2014/main" id="{3FD15F87-0A4C-4CAA-8DEA-028CE0578DB2}"/>
              </a:ext>
            </a:extLst>
          </p:cNvPr>
          <p:cNvSpPr/>
          <p:nvPr/>
        </p:nvSpPr>
        <p:spPr>
          <a:xfrm>
            <a:off x="1075709"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44" name="TextBox 43">
            <a:extLst>
              <a:ext uri="{FF2B5EF4-FFF2-40B4-BE49-F238E27FC236}">
                <a16:creationId xmlns:a16="http://schemas.microsoft.com/office/drawing/2014/main" id="{9F4429B8-6A2C-4522-BC18-5BFEAEFDBC50}"/>
              </a:ext>
            </a:extLst>
          </p:cNvPr>
          <p:cNvSpPr txBox="1"/>
          <p:nvPr/>
        </p:nvSpPr>
        <p:spPr>
          <a:xfrm>
            <a:off x="1077296" y="2691723"/>
            <a:ext cx="6327360" cy="923330"/>
          </a:xfrm>
          <a:prstGeom prst="rect">
            <a:avLst/>
          </a:prstGeom>
          <a:noFill/>
          <a:effectLst/>
        </p:spPr>
        <p:txBody>
          <a:bodyPr wrap="square" rtlCol="0">
            <a:spAutoFit/>
          </a:bodyPr>
          <a:lstStyle/>
          <a:p>
            <a:r>
              <a:rPr lang="en-US" sz="5400">
                <a:solidFill>
                  <a:schemeClr val="tx1">
                    <a:lumMod val="85000"/>
                    <a:lumOff val="15000"/>
                  </a:schemeClr>
                </a:solidFill>
                <a:latin typeface="Rubik ExtraBold" pitchFamily="2" charset="-79"/>
                <a:ea typeface="Roboto Black" panose="02000000000000000000" pitchFamily="2" charset="0"/>
                <a:cs typeface="Rubik ExtraBold" pitchFamily="2" charset="-79"/>
              </a:rPr>
              <a:t>Analysis Project</a:t>
            </a:r>
          </a:p>
        </p:txBody>
      </p:sp>
      <p:sp>
        <p:nvSpPr>
          <p:cNvPr id="49" name="TextBox 48">
            <a:extLst>
              <a:ext uri="{FF2B5EF4-FFF2-40B4-BE49-F238E27FC236}">
                <a16:creationId xmlns:a16="http://schemas.microsoft.com/office/drawing/2014/main" id="{95F76215-CA43-4D32-BC15-28D6D4ACFD2B}"/>
              </a:ext>
            </a:extLst>
          </p:cNvPr>
          <p:cNvSpPr txBox="1"/>
          <p:nvPr/>
        </p:nvSpPr>
        <p:spPr>
          <a:xfrm>
            <a:off x="1077296" y="203787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cxnSp>
        <p:nvCxnSpPr>
          <p:cNvPr id="55" name="Google Shape;574;p50">
            <a:extLst>
              <a:ext uri="{FF2B5EF4-FFF2-40B4-BE49-F238E27FC236}">
                <a16:creationId xmlns:a16="http://schemas.microsoft.com/office/drawing/2014/main" id="{690EFDCB-06D8-44E0-BB88-8CF7B88238B9}"/>
              </a:ext>
            </a:extLst>
          </p:cNvPr>
          <p:cNvCxnSpPr/>
          <p:nvPr/>
        </p:nvCxnSpPr>
        <p:spPr>
          <a:xfrm rot="10800000">
            <a:off x="8838032" y="7454871"/>
            <a:ext cx="7864386" cy="0"/>
          </a:xfrm>
          <a:prstGeom prst="straightConnector1">
            <a:avLst/>
          </a:prstGeom>
          <a:noFill/>
          <a:ln w="9525" cap="flat" cmpd="sng">
            <a:solidFill>
              <a:srgbClr val="D8D8D8"/>
            </a:solidFill>
            <a:prstDash val="solid"/>
            <a:miter lim="800000"/>
            <a:headEnd type="none" w="sm" len="sm"/>
            <a:tailEnd type="none" w="sm" len="sm"/>
          </a:ln>
        </p:spPr>
      </p:cxnSp>
      <p:cxnSp>
        <p:nvCxnSpPr>
          <p:cNvPr id="56" name="Google Shape;575;p50">
            <a:extLst>
              <a:ext uri="{FF2B5EF4-FFF2-40B4-BE49-F238E27FC236}">
                <a16:creationId xmlns:a16="http://schemas.microsoft.com/office/drawing/2014/main" id="{6A0267ED-D799-4B95-8B87-38F77960AB2D}"/>
              </a:ext>
            </a:extLst>
          </p:cNvPr>
          <p:cNvCxnSpPr/>
          <p:nvPr/>
        </p:nvCxnSpPr>
        <p:spPr>
          <a:xfrm rot="10800000">
            <a:off x="8838032" y="6991683"/>
            <a:ext cx="7864386" cy="0"/>
          </a:xfrm>
          <a:prstGeom prst="straightConnector1">
            <a:avLst/>
          </a:prstGeom>
          <a:noFill/>
          <a:ln w="9525" cap="flat" cmpd="sng">
            <a:solidFill>
              <a:srgbClr val="D8D8D8"/>
            </a:solidFill>
            <a:prstDash val="solid"/>
            <a:miter lim="800000"/>
            <a:headEnd type="none" w="sm" len="sm"/>
            <a:tailEnd type="none" w="sm" len="sm"/>
          </a:ln>
        </p:spPr>
      </p:cxnSp>
      <p:cxnSp>
        <p:nvCxnSpPr>
          <p:cNvPr id="58" name="Google Shape;577;p50">
            <a:extLst>
              <a:ext uri="{FF2B5EF4-FFF2-40B4-BE49-F238E27FC236}">
                <a16:creationId xmlns:a16="http://schemas.microsoft.com/office/drawing/2014/main" id="{2F530B29-1DEA-4FDC-B545-8DD4D9395F3D}"/>
              </a:ext>
            </a:extLst>
          </p:cNvPr>
          <p:cNvCxnSpPr/>
          <p:nvPr/>
        </p:nvCxnSpPr>
        <p:spPr>
          <a:xfrm rot="10800000">
            <a:off x="8838032" y="6037114"/>
            <a:ext cx="7864386" cy="0"/>
          </a:xfrm>
          <a:prstGeom prst="straightConnector1">
            <a:avLst/>
          </a:prstGeom>
          <a:noFill/>
          <a:ln w="9525" cap="flat" cmpd="sng">
            <a:solidFill>
              <a:srgbClr val="D8D8D8"/>
            </a:solidFill>
            <a:prstDash val="solid"/>
            <a:miter lim="800000"/>
            <a:headEnd type="none" w="sm" len="sm"/>
            <a:tailEnd type="none" w="sm" len="sm"/>
          </a:ln>
        </p:spPr>
      </p:cxnSp>
      <p:sp>
        <p:nvSpPr>
          <p:cNvPr id="59" name="Google Shape;578;p50">
            <a:extLst>
              <a:ext uri="{FF2B5EF4-FFF2-40B4-BE49-F238E27FC236}">
                <a16:creationId xmlns:a16="http://schemas.microsoft.com/office/drawing/2014/main" id="{FA28734D-65E4-4BA3-A7DE-7288E0E0682C}"/>
              </a:ext>
            </a:extLst>
          </p:cNvPr>
          <p:cNvSpPr/>
          <p:nvPr/>
        </p:nvSpPr>
        <p:spPr>
          <a:xfrm>
            <a:off x="8838032" y="6839174"/>
            <a:ext cx="1956939" cy="1571729"/>
          </a:xfrm>
          <a:prstGeom prst="round2SameRect">
            <a:avLst>
              <a:gd name="adj1" fmla="val 4505"/>
              <a:gd name="adj2" fmla="val 0"/>
            </a:avLst>
          </a:prstGeom>
          <a:solidFill>
            <a:srgbClr val="00C5E9"/>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sp>
        <p:nvSpPr>
          <p:cNvPr id="60" name="Google Shape;579;p50">
            <a:extLst>
              <a:ext uri="{FF2B5EF4-FFF2-40B4-BE49-F238E27FC236}">
                <a16:creationId xmlns:a16="http://schemas.microsoft.com/office/drawing/2014/main" id="{FF3B70E2-2624-4410-8EC3-58FFA72F2D30}"/>
              </a:ext>
            </a:extLst>
          </p:cNvPr>
          <p:cNvSpPr/>
          <p:nvPr/>
        </p:nvSpPr>
        <p:spPr>
          <a:xfrm>
            <a:off x="10816689" y="6173385"/>
            <a:ext cx="1956939" cy="2237516"/>
          </a:xfrm>
          <a:prstGeom prst="round2SameRect">
            <a:avLst>
              <a:gd name="adj1" fmla="val 7341"/>
              <a:gd name="adj2" fmla="val 0"/>
            </a:avLst>
          </a:prstGeom>
          <a:solidFill>
            <a:srgbClr val="1953E9"/>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sp>
        <p:nvSpPr>
          <p:cNvPr id="72" name="Google Shape;580;p50">
            <a:extLst>
              <a:ext uri="{FF2B5EF4-FFF2-40B4-BE49-F238E27FC236}">
                <a16:creationId xmlns:a16="http://schemas.microsoft.com/office/drawing/2014/main" id="{C23DEE26-762A-4804-BFC6-6045847265E8}"/>
              </a:ext>
            </a:extLst>
          </p:cNvPr>
          <p:cNvSpPr/>
          <p:nvPr/>
        </p:nvSpPr>
        <p:spPr>
          <a:xfrm>
            <a:off x="12788539" y="7748787"/>
            <a:ext cx="1956939" cy="661292"/>
          </a:xfrm>
          <a:prstGeom prst="round2SameRect">
            <a:avLst/>
          </a:prstGeom>
          <a:solidFill>
            <a:srgbClr val="F59700"/>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cxnSp>
        <p:nvCxnSpPr>
          <p:cNvPr id="73" name="Google Shape;581;p50">
            <a:extLst>
              <a:ext uri="{FF2B5EF4-FFF2-40B4-BE49-F238E27FC236}">
                <a16:creationId xmlns:a16="http://schemas.microsoft.com/office/drawing/2014/main" id="{2EDB5B67-ED87-44EE-853D-277A7FFF6AF4}"/>
              </a:ext>
            </a:extLst>
          </p:cNvPr>
          <p:cNvCxnSpPr/>
          <p:nvPr/>
        </p:nvCxnSpPr>
        <p:spPr>
          <a:xfrm rot="10800000" flipH="1">
            <a:off x="9813774" y="6508358"/>
            <a:ext cx="1976020" cy="815064"/>
          </a:xfrm>
          <a:prstGeom prst="straightConnector1">
            <a:avLst/>
          </a:prstGeom>
          <a:noFill/>
          <a:ln w="38100" cap="flat" cmpd="sng">
            <a:solidFill>
              <a:srgbClr val="F0A20A"/>
            </a:solidFill>
            <a:prstDash val="solid"/>
            <a:miter lim="800000"/>
            <a:headEnd type="none" w="sm" len="sm"/>
            <a:tailEnd type="none" w="sm" len="sm"/>
          </a:ln>
        </p:spPr>
      </p:cxnSp>
      <p:cxnSp>
        <p:nvCxnSpPr>
          <p:cNvPr id="74" name="Google Shape;582;p50">
            <a:extLst>
              <a:ext uri="{FF2B5EF4-FFF2-40B4-BE49-F238E27FC236}">
                <a16:creationId xmlns:a16="http://schemas.microsoft.com/office/drawing/2014/main" id="{6C4A730C-BF9F-4B8A-A8EE-97417369C2DC}"/>
              </a:ext>
            </a:extLst>
          </p:cNvPr>
          <p:cNvCxnSpPr/>
          <p:nvPr/>
        </p:nvCxnSpPr>
        <p:spPr>
          <a:xfrm rot="10800000" flipH="1">
            <a:off x="11748528" y="6173386"/>
            <a:ext cx="2018479" cy="343029"/>
          </a:xfrm>
          <a:prstGeom prst="straightConnector1">
            <a:avLst/>
          </a:prstGeom>
          <a:noFill/>
          <a:ln w="38100" cap="flat" cmpd="sng">
            <a:solidFill>
              <a:srgbClr val="F0A20A"/>
            </a:solidFill>
            <a:prstDash val="solid"/>
            <a:miter lim="800000"/>
            <a:headEnd type="none" w="sm" len="sm"/>
            <a:tailEnd type="none" w="sm" len="sm"/>
          </a:ln>
        </p:spPr>
      </p:cxnSp>
      <p:cxnSp>
        <p:nvCxnSpPr>
          <p:cNvPr id="75" name="Google Shape;583;p50">
            <a:extLst>
              <a:ext uri="{FF2B5EF4-FFF2-40B4-BE49-F238E27FC236}">
                <a16:creationId xmlns:a16="http://schemas.microsoft.com/office/drawing/2014/main" id="{0C1EC0F1-8506-46BF-979C-8A39DEDDACAF}"/>
              </a:ext>
            </a:extLst>
          </p:cNvPr>
          <p:cNvCxnSpPr/>
          <p:nvPr/>
        </p:nvCxnSpPr>
        <p:spPr>
          <a:xfrm rot="10800000" flipH="1">
            <a:off x="13727464" y="6037116"/>
            <a:ext cx="2023897" cy="140425"/>
          </a:xfrm>
          <a:prstGeom prst="straightConnector1">
            <a:avLst/>
          </a:prstGeom>
          <a:noFill/>
          <a:ln w="38100" cap="flat" cmpd="sng">
            <a:solidFill>
              <a:srgbClr val="F0A20A"/>
            </a:solidFill>
            <a:prstDash val="solid"/>
            <a:miter lim="800000"/>
            <a:headEnd type="none" w="sm" len="sm"/>
            <a:tailEnd type="none" w="sm" len="sm"/>
          </a:ln>
        </p:spPr>
      </p:cxnSp>
      <p:sp>
        <p:nvSpPr>
          <p:cNvPr id="84" name="Google Shape;584;p50">
            <a:extLst>
              <a:ext uri="{FF2B5EF4-FFF2-40B4-BE49-F238E27FC236}">
                <a16:creationId xmlns:a16="http://schemas.microsoft.com/office/drawing/2014/main" id="{C2E0A69E-0E04-4AC1-B57E-64D61F86DBDB}"/>
              </a:ext>
            </a:extLst>
          </p:cNvPr>
          <p:cNvSpPr txBox="1"/>
          <p:nvPr/>
        </p:nvSpPr>
        <p:spPr>
          <a:xfrm>
            <a:off x="9132433" y="8564255"/>
            <a:ext cx="1407211"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1</a:t>
            </a:r>
            <a:endParaRPr sz="3200">
              <a:solidFill>
                <a:srgbClr val="0D1639"/>
              </a:solidFill>
              <a:latin typeface="Open Sans ExtraBold" pitchFamily="2" charset="0"/>
              <a:ea typeface="Open Sans ExtraBold" pitchFamily="2" charset="0"/>
              <a:cs typeface="Open Sans ExtraBold" pitchFamily="2" charset="0"/>
            </a:endParaRPr>
          </a:p>
        </p:txBody>
      </p:sp>
      <p:sp>
        <p:nvSpPr>
          <p:cNvPr id="85" name="Google Shape;585;p50">
            <a:extLst>
              <a:ext uri="{FF2B5EF4-FFF2-40B4-BE49-F238E27FC236}">
                <a16:creationId xmlns:a16="http://schemas.microsoft.com/office/drawing/2014/main" id="{7763BA0A-318F-4A4C-9CDE-883B3662262C}"/>
              </a:ext>
            </a:extLst>
          </p:cNvPr>
          <p:cNvSpPr txBox="1"/>
          <p:nvPr/>
        </p:nvSpPr>
        <p:spPr>
          <a:xfrm>
            <a:off x="11075930" y="8564255"/>
            <a:ext cx="1440745"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2</a:t>
            </a:r>
            <a:endParaRPr sz="3200">
              <a:solidFill>
                <a:srgbClr val="0D1639"/>
              </a:solidFill>
              <a:latin typeface="Open Sans ExtraBold" pitchFamily="2" charset="0"/>
              <a:ea typeface="Open Sans ExtraBold" pitchFamily="2" charset="0"/>
              <a:cs typeface="Open Sans ExtraBold" pitchFamily="2" charset="0"/>
            </a:endParaRPr>
          </a:p>
        </p:txBody>
      </p:sp>
      <p:sp>
        <p:nvSpPr>
          <p:cNvPr id="86" name="Google Shape;586;p50">
            <a:extLst>
              <a:ext uri="{FF2B5EF4-FFF2-40B4-BE49-F238E27FC236}">
                <a16:creationId xmlns:a16="http://schemas.microsoft.com/office/drawing/2014/main" id="{CA30EEB6-6EDB-4EF7-9D6F-0978233C22AC}"/>
              </a:ext>
            </a:extLst>
          </p:cNvPr>
          <p:cNvSpPr txBox="1"/>
          <p:nvPr/>
        </p:nvSpPr>
        <p:spPr>
          <a:xfrm>
            <a:off x="13101376" y="8564255"/>
            <a:ext cx="1440745"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3</a:t>
            </a:r>
            <a:endParaRPr sz="3200">
              <a:solidFill>
                <a:srgbClr val="0D1639"/>
              </a:solidFill>
              <a:latin typeface="Open Sans ExtraBold" pitchFamily="2" charset="0"/>
              <a:ea typeface="Open Sans ExtraBold" pitchFamily="2" charset="0"/>
              <a:cs typeface="Open Sans ExtraBold" pitchFamily="2" charset="0"/>
            </a:endParaRPr>
          </a:p>
        </p:txBody>
      </p:sp>
      <p:sp>
        <p:nvSpPr>
          <p:cNvPr id="87" name="Google Shape;587;p50">
            <a:extLst>
              <a:ext uri="{FF2B5EF4-FFF2-40B4-BE49-F238E27FC236}">
                <a16:creationId xmlns:a16="http://schemas.microsoft.com/office/drawing/2014/main" id="{244A96D8-1E94-4A5C-ADDE-1EF69637D585}"/>
              </a:ext>
            </a:extLst>
          </p:cNvPr>
          <p:cNvSpPr txBox="1"/>
          <p:nvPr/>
        </p:nvSpPr>
        <p:spPr>
          <a:xfrm>
            <a:off x="15111829" y="8564255"/>
            <a:ext cx="1440745" cy="278418"/>
          </a:xfrm>
          <a:prstGeom prst="rect">
            <a:avLst/>
          </a:prstGeom>
          <a:noFill/>
          <a:ln>
            <a:noFill/>
          </a:ln>
        </p:spPr>
        <p:txBody>
          <a:bodyPr spcFirstLastPara="1" wrap="square" lIns="68575" tIns="34275" rIns="68575" bIns="34275" anchor="t" anchorCtr="0">
            <a:spAutoFit/>
          </a:bodyPr>
          <a:lstStyle/>
          <a:p>
            <a:pPr marL="0" marR="0" lvl="0" indent="0" algn="ctr" rtl="0">
              <a:spcBef>
                <a:spcPts val="0"/>
              </a:spcBef>
              <a:spcAft>
                <a:spcPts val="0"/>
              </a:spcAft>
              <a:buNone/>
            </a:pPr>
            <a:r>
              <a:rPr lang="id" b="1">
                <a:solidFill>
                  <a:srgbClr val="0D1639"/>
                </a:solidFill>
                <a:latin typeface="Open Sans ExtraBold" pitchFamily="2" charset="0"/>
                <a:ea typeface="Open Sans ExtraBold" pitchFamily="2" charset="0"/>
                <a:cs typeface="Open Sans ExtraBold" pitchFamily="2" charset="0"/>
                <a:sym typeface="Work Sans"/>
              </a:rPr>
              <a:t>Category 4</a:t>
            </a:r>
            <a:endParaRPr sz="3200">
              <a:solidFill>
                <a:srgbClr val="0D1639"/>
              </a:solidFill>
              <a:latin typeface="Open Sans ExtraBold" pitchFamily="2" charset="0"/>
              <a:ea typeface="Open Sans ExtraBold" pitchFamily="2" charset="0"/>
              <a:cs typeface="Open Sans ExtraBold" pitchFamily="2" charset="0"/>
            </a:endParaRPr>
          </a:p>
        </p:txBody>
      </p:sp>
      <p:sp>
        <p:nvSpPr>
          <p:cNvPr id="54" name="Google Shape;573;p50">
            <a:extLst>
              <a:ext uri="{FF2B5EF4-FFF2-40B4-BE49-F238E27FC236}">
                <a16:creationId xmlns:a16="http://schemas.microsoft.com/office/drawing/2014/main" id="{04D74ECD-C198-4133-B622-1D4CC5136733}"/>
              </a:ext>
            </a:extLst>
          </p:cNvPr>
          <p:cNvSpPr/>
          <p:nvPr/>
        </p:nvSpPr>
        <p:spPr>
          <a:xfrm>
            <a:off x="14760384" y="6295640"/>
            <a:ext cx="1942032" cy="2114439"/>
          </a:xfrm>
          <a:prstGeom prst="round2SameRect">
            <a:avLst>
              <a:gd name="adj1" fmla="val 9193"/>
              <a:gd name="adj2" fmla="val 0"/>
            </a:avLst>
          </a:prstGeom>
          <a:solidFill>
            <a:srgbClr val="1953E9"/>
          </a:solidFill>
          <a:ln>
            <a:noFill/>
          </a:ln>
        </p:spPr>
        <p:txBody>
          <a:bodyPr spcFirstLastPara="1" wrap="square" lIns="68575" tIns="34275" rIns="68575" bIns="34275" anchor="ctr" anchorCtr="0">
            <a:noAutofit/>
          </a:bodyPr>
          <a:lstStyle/>
          <a:p>
            <a:pPr marL="0" marR="0" lvl="0" indent="0" algn="ctr" rtl="0">
              <a:spcBef>
                <a:spcPts val="0"/>
              </a:spcBef>
              <a:spcAft>
                <a:spcPts val="0"/>
              </a:spcAft>
              <a:buNone/>
            </a:pPr>
            <a:endParaRPr sz="4000">
              <a:solidFill>
                <a:srgbClr val="0D1639"/>
              </a:solidFill>
              <a:latin typeface="Open Sans ExtraBold" pitchFamily="2" charset="0"/>
              <a:ea typeface="Open Sans ExtraBold" pitchFamily="2" charset="0"/>
              <a:cs typeface="Open Sans ExtraBold" pitchFamily="2" charset="0"/>
              <a:sym typeface="Calibri"/>
            </a:endParaRPr>
          </a:p>
        </p:txBody>
      </p:sp>
    </p:spTree>
    <p:extLst>
      <p:ext uri="{BB962C8B-B14F-4D97-AF65-F5344CB8AC3E}">
        <p14:creationId xmlns:p14="http://schemas.microsoft.com/office/powerpoint/2010/main" val="1505067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812">
            <a:extLst>
              <a:ext uri="{FF2B5EF4-FFF2-40B4-BE49-F238E27FC236}">
                <a16:creationId xmlns:a16="http://schemas.microsoft.com/office/drawing/2014/main" id="{94E61718-D2E7-4703-BC65-135194B84423}"/>
              </a:ext>
            </a:extLst>
          </p:cNvPr>
          <p:cNvSpPr/>
          <p:nvPr/>
        </p:nvSpPr>
        <p:spPr>
          <a:xfrm>
            <a:off x="9112013" y="2249940"/>
            <a:ext cx="1724137" cy="3673553"/>
          </a:xfrm>
          <a:custGeom>
            <a:avLst/>
            <a:gdLst/>
            <a:ahLst/>
            <a:cxnLst>
              <a:cxn ang="0">
                <a:pos x="wd2" y="hd2"/>
              </a:cxn>
              <a:cxn ang="5400000">
                <a:pos x="wd2" y="hd2"/>
              </a:cxn>
              <a:cxn ang="10800000">
                <a:pos x="wd2" y="hd2"/>
              </a:cxn>
              <a:cxn ang="16200000">
                <a:pos x="wd2" y="hd2"/>
              </a:cxn>
            </a:cxnLst>
            <a:rect l="0" t="0" r="r" b="b"/>
            <a:pathLst>
              <a:path w="21600" h="21600" extrusionOk="0">
                <a:moveTo>
                  <a:pt x="10721" y="0"/>
                </a:moveTo>
                <a:lnTo>
                  <a:pt x="21600" y="21600"/>
                </a:lnTo>
                <a:lnTo>
                  <a:pt x="0" y="21600"/>
                </a:lnTo>
                <a:lnTo>
                  <a:pt x="10721" y="0"/>
                </a:lnTo>
                <a:close/>
              </a:path>
            </a:pathLst>
          </a:custGeom>
          <a:solidFill>
            <a:srgbClr val="1953E9"/>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2000" b="1">
              <a:solidFill>
                <a:schemeClr val="bg1"/>
              </a:solidFill>
              <a:latin typeface="Poppins SemiBold" panose="00000700000000000000" pitchFamily="2" charset="0"/>
              <a:ea typeface="Open Sans" pitchFamily="2" charset="0"/>
              <a:cs typeface="Poppins SemiBold" panose="00000700000000000000" pitchFamily="2" charset="0"/>
            </a:endParaRPr>
          </a:p>
        </p:txBody>
      </p:sp>
      <p:sp>
        <p:nvSpPr>
          <p:cNvPr id="4" name="Shape 5813">
            <a:extLst>
              <a:ext uri="{FF2B5EF4-FFF2-40B4-BE49-F238E27FC236}">
                <a16:creationId xmlns:a16="http://schemas.microsoft.com/office/drawing/2014/main" id="{1E192C53-9F7C-454A-B022-B1B095224381}"/>
              </a:ext>
            </a:extLst>
          </p:cNvPr>
          <p:cNvSpPr/>
          <p:nvPr/>
        </p:nvSpPr>
        <p:spPr>
          <a:xfrm>
            <a:off x="9980404" y="2278025"/>
            <a:ext cx="855748" cy="364546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tx1">
              <a:alpha val="20000"/>
            </a:schemeClr>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3600"/>
          </a:p>
        </p:txBody>
      </p:sp>
      <p:sp>
        <p:nvSpPr>
          <p:cNvPr id="6" name="Shape 5812">
            <a:extLst>
              <a:ext uri="{FF2B5EF4-FFF2-40B4-BE49-F238E27FC236}">
                <a16:creationId xmlns:a16="http://schemas.microsoft.com/office/drawing/2014/main" id="{E5112610-D6B5-4A36-8AB9-51A6FDC00456}"/>
              </a:ext>
            </a:extLst>
          </p:cNvPr>
          <p:cNvSpPr/>
          <p:nvPr/>
        </p:nvSpPr>
        <p:spPr>
          <a:xfrm>
            <a:off x="10385381" y="4009505"/>
            <a:ext cx="1724137" cy="1913988"/>
          </a:xfrm>
          <a:custGeom>
            <a:avLst/>
            <a:gdLst/>
            <a:ahLst/>
            <a:cxnLst>
              <a:cxn ang="0">
                <a:pos x="wd2" y="hd2"/>
              </a:cxn>
              <a:cxn ang="5400000">
                <a:pos x="wd2" y="hd2"/>
              </a:cxn>
              <a:cxn ang="10800000">
                <a:pos x="wd2" y="hd2"/>
              </a:cxn>
              <a:cxn ang="16200000">
                <a:pos x="wd2" y="hd2"/>
              </a:cxn>
            </a:cxnLst>
            <a:rect l="0" t="0" r="r" b="b"/>
            <a:pathLst>
              <a:path w="21600" h="21600" extrusionOk="0">
                <a:moveTo>
                  <a:pt x="10721" y="0"/>
                </a:moveTo>
                <a:lnTo>
                  <a:pt x="21600" y="21600"/>
                </a:lnTo>
                <a:lnTo>
                  <a:pt x="0" y="21600"/>
                </a:lnTo>
                <a:lnTo>
                  <a:pt x="10721" y="0"/>
                </a:lnTo>
                <a:close/>
              </a:path>
            </a:pathLst>
          </a:custGeom>
          <a:solidFill>
            <a:srgbClr val="F59700"/>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2000" b="1">
              <a:latin typeface="Poppins SemiBold" panose="00000700000000000000" pitchFamily="2" charset="0"/>
              <a:ea typeface="Open Sans" pitchFamily="2" charset="0"/>
              <a:cs typeface="Poppins SemiBold" panose="00000700000000000000" pitchFamily="2" charset="0"/>
            </a:endParaRPr>
          </a:p>
        </p:txBody>
      </p:sp>
      <p:sp>
        <p:nvSpPr>
          <p:cNvPr id="7" name="Shape 5813">
            <a:extLst>
              <a:ext uri="{FF2B5EF4-FFF2-40B4-BE49-F238E27FC236}">
                <a16:creationId xmlns:a16="http://schemas.microsoft.com/office/drawing/2014/main" id="{E545D849-288F-4385-94C9-F2BCB01169B9}"/>
              </a:ext>
            </a:extLst>
          </p:cNvPr>
          <p:cNvSpPr/>
          <p:nvPr/>
        </p:nvSpPr>
        <p:spPr>
          <a:xfrm>
            <a:off x="11253771" y="4024137"/>
            <a:ext cx="855748" cy="18993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tx1">
              <a:alpha val="20000"/>
            </a:schemeClr>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3600"/>
          </a:p>
        </p:txBody>
      </p:sp>
      <p:sp>
        <p:nvSpPr>
          <p:cNvPr id="9" name="Shape 5812">
            <a:extLst>
              <a:ext uri="{FF2B5EF4-FFF2-40B4-BE49-F238E27FC236}">
                <a16:creationId xmlns:a16="http://schemas.microsoft.com/office/drawing/2014/main" id="{FD92283A-31DA-4E1C-9895-EF3EE9BC9E82}"/>
              </a:ext>
            </a:extLst>
          </p:cNvPr>
          <p:cNvSpPr/>
          <p:nvPr/>
        </p:nvSpPr>
        <p:spPr>
          <a:xfrm>
            <a:off x="11658747" y="3298192"/>
            <a:ext cx="1724137" cy="2625301"/>
          </a:xfrm>
          <a:custGeom>
            <a:avLst/>
            <a:gdLst/>
            <a:ahLst/>
            <a:cxnLst>
              <a:cxn ang="0">
                <a:pos x="wd2" y="hd2"/>
              </a:cxn>
              <a:cxn ang="5400000">
                <a:pos x="wd2" y="hd2"/>
              </a:cxn>
              <a:cxn ang="10800000">
                <a:pos x="wd2" y="hd2"/>
              </a:cxn>
              <a:cxn ang="16200000">
                <a:pos x="wd2" y="hd2"/>
              </a:cxn>
            </a:cxnLst>
            <a:rect l="0" t="0" r="r" b="b"/>
            <a:pathLst>
              <a:path w="21600" h="21600" extrusionOk="0">
                <a:moveTo>
                  <a:pt x="10721" y="0"/>
                </a:moveTo>
                <a:lnTo>
                  <a:pt x="21600" y="21600"/>
                </a:lnTo>
                <a:lnTo>
                  <a:pt x="0" y="21600"/>
                </a:lnTo>
                <a:lnTo>
                  <a:pt x="10721" y="0"/>
                </a:lnTo>
                <a:close/>
              </a:path>
            </a:pathLst>
          </a:custGeom>
          <a:solidFill>
            <a:srgbClr val="00C5E9"/>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2000" b="1">
              <a:solidFill>
                <a:schemeClr val="bg1"/>
              </a:solidFill>
              <a:latin typeface="Poppins SemiBold" panose="00000700000000000000" pitchFamily="2" charset="0"/>
              <a:ea typeface="Open Sans" pitchFamily="2" charset="0"/>
              <a:cs typeface="Poppins SemiBold" panose="00000700000000000000" pitchFamily="2" charset="0"/>
            </a:endParaRPr>
          </a:p>
        </p:txBody>
      </p:sp>
      <p:sp>
        <p:nvSpPr>
          <p:cNvPr id="10" name="Shape 5813">
            <a:extLst>
              <a:ext uri="{FF2B5EF4-FFF2-40B4-BE49-F238E27FC236}">
                <a16:creationId xmlns:a16="http://schemas.microsoft.com/office/drawing/2014/main" id="{2A52DC1F-6639-416C-8274-ABF89304F706}"/>
              </a:ext>
            </a:extLst>
          </p:cNvPr>
          <p:cNvSpPr/>
          <p:nvPr/>
        </p:nvSpPr>
        <p:spPr>
          <a:xfrm>
            <a:off x="12527137" y="3318262"/>
            <a:ext cx="855748" cy="26052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tx1">
              <a:alpha val="20000"/>
            </a:schemeClr>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3600"/>
          </a:p>
        </p:txBody>
      </p:sp>
      <p:sp>
        <p:nvSpPr>
          <p:cNvPr id="12" name="Shape 5812">
            <a:extLst>
              <a:ext uri="{FF2B5EF4-FFF2-40B4-BE49-F238E27FC236}">
                <a16:creationId xmlns:a16="http://schemas.microsoft.com/office/drawing/2014/main" id="{F5517C3C-33F4-483E-B578-B4AFF7EF861F}"/>
              </a:ext>
            </a:extLst>
          </p:cNvPr>
          <p:cNvSpPr/>
          <p:nvPr/>
        </p:nvSpPr>
        <p:spPr>
          <a:xfrm>
            <a:off x="12932114" y="4670904"/>
            <a:ext cx="1724137" cy="1252590"/>
          </a:xfrm>
          <a:custGeom>
            <a:avLst/>
            <a:gdLst/>
            <a:ahLst/>
            <a:cxnLst>
              <a:cxn ang="0">
                <a:pos x="wd2" y="hd2"/>
              </a:cxn>
              <a:cxn ang="5400000">
                <a:pos x="wd2" y="hd2"/>
              </a:cxn>
              <a:cxn ang="10800000">
                <a:pos x="wd2" y="hd2"/>
              </a:cxn>
              <a:cxn ang="16200000">
                <a:pos x="wd2" y="hd2"/>
              </a:cxn>
            </a:cxnLst>
            <a:rect l="0" t="0" r="r" b="b"/>
            <a:pathLst>
              <a:path w="21600" h="21600" extrusionOk="0">
                <a:moveTo>
                  <a:pt x="10721" y="0"/>
                </a:moveTo>
                <a:lnTo>
                  <a:pt x="21600" y="21600"/>
                </a:lnTo>
                <a:lnTo>
                  <a:pt x="0" y="21600"/>
                </a:lnTo>
                <a:lnTo>
                  <a:pt x="10721" y="0"/>
                </a:lnTo>
                <a:close/>
              </a:path>
            </a:pathLst>
          </a:custGeom>
          <a:solidFill>
            <a:srgbClr val="F59700"/>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2000" b="1">
              <a:latin typeface="Poppins SemiBold" panose="00000700000000000000" pitchFamily="2" charset="0"/>
              <a:ea typeface="Open Sans" pitchFamily="2" charset="0"/>
              <a:cs typeface="Poppins SemiBold" panose="00000700000000000000" pitchFamily="2" charset="0"/>
            </a:endParaRPr>
          </a:p>
        </p:txBody>
      </p:sp>
      <p:sp>
        <p:nvSpPr>
          <p:cNvPr id="13" name="Shape 5813">
            <a:extLst>
              <a:ext uri="{FF2B5EF4-FFF2-40B4-BE49-F238E27FC236}">
                <a16:creationId xmlns:a16="http://schemas.microsoft.com/office/drawing/2014/main" id="{5AC8E722-ABF6-45D5-96D7-202038C6DEF2}"/>
              </a:ext>
            </a:extLst>
          </p:cNvPr>
          <p:cNvSpPr/>
          <p:nvPr/>
        </p:nvSpPr>
        <p:spPr>
          <a:xfrm>
            <a:off x="13800505" y="4680480"/>
            <a:ext cx="855748" cy="124301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tx1">
              <a:alpha val="20000"/>
            </a:schemeClr>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3600"/>
          </a:p>
        </p:txBody>
      </p:sp>
      <p:sp>
        <p:nvSpPr>
          <p:cNvPr id="15" name="Shape 5812">
            <a:extLst>
              <a:ext uri="{FF2B5EF4-FFF2-40B4-BE49-F238E27FC236}">
                <a16:creationId xmlns:a16="http://schemas.microsoft.com/office/drawing/2014/main" id="{3E9411F4-E7EC-4C70-BA9F-720529327C1E}"/>
              </a:ext>
            </a:extLst>
          </p:cNvPr>
          <p:cNvSpPr/>
          <p:nvPr/>
        </p:nvSpPr>
        <p:spPr>
          <a:xfrm>
            <a:off x="14205481" y="2599357"/>
            <a:ext cx="1724137" cy="3324135"/>
          </a:xfrm>
          <a:custGeom>
            <a:avLst/>
            <a:gdLst/>
            <a:ahLst/>
            <a:cxnLst>
              <a:cxn ang="0">
                <a:pos x="wd2" y="hd2"/>
              </a:cxn>
              <a:cxn ang="5400000">
                <a:pos x="wd2" y="hd2"/>
              </a:cxn>
              <a:cxn ang="10800000">
                <a:pos x="wd2" y="hd2"/>
              </a:cxn>
              <a:cxn ang="16200000">
                <a:pos x="wd2" y="hd2"/>
              </a:cxn>
            </a:cxnLst>
            <a:rect l="0" t="0" r="r" b="b"/>
            <a:pathLst>
              <a:path w="21600" h="21600" extrusionOk="0">
                <a:moveTo>
                  <a:pt x="10721" y="0"/>
                </a:moveTo>
                <a:lnTo>
                  <a:pt x="21600" y="21600"/>
                </a:lnTo>
                <a:lnTo>
                  <a:pt x="0" y="21600"/>
                </a:lnTo>
                <a:lnTo>
                  <a:pt x="10721" y="0"/>
                </a:lnTo>
                <a:close/>
              </a:path>
            </a:pathLst>
          </a:custGeom>
          <a:solidFill>
            <a:srgbClr val="1953E9"/>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2000" b="1">
              <a:solidFill>
                <a:schemeClr val="bg1"/>
              </a:solidFill>
              <a:latin typeface="Poppins SemiBold" panose="00000700000000000000" pitchFamily="2" charset="0"/>
              <a:ea typeface="Open Sans" pitchFamily="2" charset="0"/>
              <a:cs typeface="Poppins SemiBold" panose="00000700000000000000" pitchFamily="2" charset="0"/>
            </a:endParaRPr>
          </a:p>
        </p:txBody>
      </p:sp>
      <p:sp>
        <p:nvSpPr>
          <p:cNvPr id="16" name="Shape 5813">
            <a:extLst>
              <a:ext uri="{FF2B5EF4-FFF2-40B4-BE49-F238E27FC236}">
                <a16:creationId xmlns:a16="http://schemas.microsoft.com/office/drawing/2014/main" id="{9FFE7066-5511-4E9A-9251-5A5FB93EF527}"/>
              </a:ext>
            </a:extLst>
          </p:cNvPr>
          <p:cNvSpPr/>
          <p:nvPr/>
        </p:nvSpPr>
        <p:spPr>
          <a:xfrm>
            <a:off x="15073872" y="2624770"/>
            <a:ext cx="855748" cy="329872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tx1">
              <a:alpha val="20000"/>
            </a:schemeClr>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3600"/>
          </a:p>
        </p:txBody>
      </p:sp>
      <p:sp>
        <p:nvSpPr>
          <p:cNvPr id="18" name="Shape 5812">
            <a:extLst>
              <a:ext uri="{FF2B5EF4-FFF2-40B4-BE49-F238E27FC236}">
                <a16:creationId xmlns:a16="http://schemas.microsoft.com/office/drawing/2014/main" id="{D7EA9356-7982-45A8-B0E5-E0D636C80CEE}"/>
              </a:ext>
            </a:extLst>
          </p:cNvPr>
          <p:cNvSpPr/>
          <p:nvPr/>
        </p:nvSpPr>
        <p:spPr>
          <a:xfrm>
            <a:off x="15478848" y="2998690"/>
            <a:ext cx="1724137" cy="2924800"/>
          </a:xfrm>
          <a:custGeom>
            <a:avLst/>
            <a:gdLst/>
            <a:ahLst/>
            <a:cxnLst>
              <a:cxn ang="0">
                <a:pos x="wd2" y="hd2"/>
              </a:cxn>
              <a:cxn ang="5400000">
                <a:pos x="wd2" y="hd2"/>
              </a:cxn>
              <a:cxn ang="10800000">
                <a:pos x="wd2" y="hd2"/>
              </a:cxn>
              <a:cxn ang="16200000">
                <a:pos x="wd2" y="hd2"/>
              </a:cxn>
            </a:cxnLst>
            <a:rect l="0" t="0" r="r" b="b"/>
            <a:pathLst>
              <a:path w="21600" h="21600" extrusionOk="0">
                <a:moveTo>
                  <a:pt x="10721" y="0"/>
                </a:moveTo>
                <a:lnTo>
                  <a:pt x="21600" y="21600"/>
                </a:lnTo>
                <a:lnTo>
                  <a:pt x="0" y="21600"/>
                </a:lnTo>
                <a:lnTo>
                  <a:pt x="10721" y="0"/>
                </a:lnTo>
                <a:close/>
              </a:path>
            </a:pathLst>
          </a:custGeom>
          <a:solidFill>
            <a:srgbClr val="00C5E9"/>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2000" b="1">
              <a:latin typeface="Poppins SemiBold" panose="00000700000000000000" pitchFamily="2" charset="0"/>
              <a:ea typeface="Open Sans" pitchFamily="2" charset="0"/>
              <a:cs typeface="Poppins SemiBold" panose="00000700000000000000" pitchFamily="2" charset="0"/>
            </a:endParaRPr>
          </a:p>
        </p:txBody>
      </p:sp>
      <p:sp>
        <p:nvSpPr>
          <p:cNvPr id="19" name="Shape 5813">
            <a:extLst>
              <a:ext uri="{FF2B5EF4-FFF2-40B4-BE49-F238E27FC236}">
                <a16:creationId xmlns:a16="http://schemas.microsoft.com/office/drawing/2014/main" id="{35ABBF67-3590-44F2-B441-4210E26133B9}"/>
              </a:ext>
            </a:extLst>
          </p:cNvPr>
          <p:cNvSpPr/>
          <p:nvPr/>
        </p:nvSpPr>
        <p:spPr>
          <a:xfrm>
            <a:off x="16347238" y="3021050"/>
            <a:ext cx="855748" cy="290244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21600"/>
                </a:lnTo>
                <a:lnTo>
                  <a:pt x="0" y="0"/>
                </a:lnTo>
                <a:close/>
              </a:path>
            </a:pathLst>
          </a:custGeom>
          <a:solidFill>
            <a:schemeClr val="tx1">
              <a:alpha val="20000"/>
            </a:schemeClr>
          </a:solidFill>
          <a:ln w="12700" cap="flat">
            <a:noFill/>
            <a:miter lim="400000"/>
          </a:ln>
          <a:effectLst>
            <a:outerShdw blurRad="50800" dist="50800" dir="5400000" rotWithShape="0">
              <a:srgbClr val="000000">
                <a:alpha val="0"/>
              </a:srgbClr>
            </a:outerShdw>
          </a:effectLst>
        </p:spPr>
        <p:txBody>
          <a:bodyPr wrap="square" lIns="68579" tIns="68579" rIns="68579" bIns="68579" numCol="1" anchor="t">
            <a:noAutofit/>
          </a:bodyPr>
          <a:lstStyle/>
          <a:p>
            <a:pPr>
              <a:defRPr sz="2400">
                <a:solidFill>
                  <a:srgbClr val="A6A6A6"/>
                </a:solidFill>
              </a:defRPr>
            </a:pPr>
            <a:endParaRPr sz="3600"/>
          </a:p>
        </p:txBody>
      </p:sp>
      <p:grpSp>
        <p:nvGrpSpPr>
          <p:cNvPr id="20" name="Group 19">
            <a:extLst>
              <a:ext uri="{FF2B5EF4-FFF2-40B4-BE49-F238E27FC236}">
                <a16:creationId xmlns:a16="http://schemas.microsoft.com/office/drawing/2014/main" id="{43C92902-0362-4935-A722-99BBB8480CB0}"/>
              </a:ext>
            </a:extLst>
          </p:cNvPr>
          <p:cNvGrpSpPr/>
          <p:nvPr/>
        </p:nvGrpSpPr>
        <p:grpSpPr>
          <a:xfrm>
            <a:off x="9579686" y="1340897"/>
            <a:ext cx="788789" cy="711203"/>
            <a:chOff x="2497017" y="1347623"/>
            <a:chExt cx="675845" cy="548554"/>
          </a:xfrm>
          <a:solidFill>
            <a:srgbClr val="1953E9"/>
          </a:solidFill>
        </p:grpSpPr>
        <p:sp>
          <p:nvSpPr>
            <p:cNvPr id="21" name="Rectangle: Rounded Corners 20">
              <a:extLst>
                <a:ext uri="{FF2B5EF4-FFF2-40B4-BE49-F238E27FC236}">
                  <a16:creationId xmlns:a16="http://schemas.microsoft.com/office/drawing/2014/main" id="{95D261F6-E9FC-481D-913D-C2BCFF7E2728}"/>
                </a:ext>
              </a:extLst>
            </p:cNvPr>
            <p:cNvSpPr/>
            <p:nvPr/>
          </p:nvSpPr>
          <p:spPr>
            <a:xfrm>
              <a:off x="2497017" y="1347623"/>
              <a:ext cx="675845" cy="41388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Rubik ExtraBold" pitchFamily="2" charset="-79"/>
                  <a:ea typeface="Roboto Black" panose="02000000000000000000" pitchFamily="2" charset="0"/>
                  <a:cs typeface="Rubik ExtraBold" pitchFamily="2" charset="-79"/>
                </a:rPr>
                <a:t>82%</a:t>
              </a:r>
            </a:p>
          </p:txBody>
        </p:sp>
        <p:sp>
          <p:nvSpPr>
            <p:cNvPr id="22" name="Isosceles Triangle 21">
              <a:extLst>
                <a:ext uri="{FF2B5EF4-FFF2-40B4-BE49-F238E27FC236}">
                  <a16:creationId xmlns:a16="http://schemas.microsoft.com/office/drawing/2014/main" id="{437DE87E-454E-4B0A-99AB-138DBFB41A94}"/>
                </a:ext>
              </a:extLst>
            </p:cNvPr>
            <p:cNvSpPr/>
            <p:nvPr/>
          </p:nvSpPr>
          <p:spPr>
            <a:xfrm rot="10800000">
              <a:off x="2703797" y="1758027"/>
              <a:ext cx="262286" cy="138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Rubik ExtraBold" pitchFamily="2" charset="-79"/>
                <a:ea typeface="Roboto Black" panose="02000000000000000000" pitchFamily="2" charset="0"/>
                <a:cs typeface="Rubik ExtraBold" pitchFamily="2" charset="-79"/>
              </a:endParaRPr>
            </a:p>
          </p:txBody>
        </p:sp>
      </p:grpSp>
      <p:grpSp>
        <p:nvGrpSpPr>
          <p:cNvPr id="23" name="Group 22">
            <a:extLst>
              <a:ext uri="{FF2B5EF4-FFF2-40B4-BE49-F238E27FC236}">
                <a16:creationId xmlns:a16="http://schemas.microsoft.com/office/drawing/2014/main" id="{8C06E1C8-E077-4E3B-BEB5-005717C39D79}"/>
              </a:ext>
            </a:extLst>
          </p:cNvPr>
          <p:cNvGrpSpPr/>
          <p:nvPr/>
        </p:nvGrpSpPr>
        <p:grpSpPr>
          <a:xfrm>
            <a:off x="10830158" y="3021050"/>
            <a:ext cx="788789" cy="711203"/>
            <a:chOff x="2497017" y="1347623"/>
            <a:chExt cx="675845" cy="548554"/>
          </a:xfrm>
          <a:solidFill>
            <a:srgbClr val="F59700"/>
          </a:solidFill>
        </p:grpSpPr>
        <p:sp>
          <p:nvSpPr>
            <p:cNvPr id="24" name="Rectangle: Rounded Corners 23">
              <a:extLst>
                <a:ext uri="{FF2B5EF4-FFF2-40B4-BE49-F238E27FC236}">
                  <a16:creationId xmlns:a16="http://schemas.microsoft.com/office/drawing/2014/main" id="{B64AB0B2-7048-4BB7-A6AF-7DAAAA503A1F}"/>
                </a:ext>
              </a:extLst>
            </p:cNvPr>
            <p:cNvSpPr/>
            <p:nvPr/>
          </p:nvSpPr>
          <p:spPr>
            <a:xfrm>
              <a:off x="2497017" y="1347623"/>
              <a:ext cx="675845" cy="41388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Rubik ExtraBold" pitchFamily="2" charset="-79"/>
                  <a:ea typeface="Roboto Black" panose="02000000000000000000" pitchFamily="2" charset="0"/>
                  <a:cs typeface="Rubik ExtraBold" pitchFamily="2" charset="-79"/>
                </a:rPr>
                <a:t>46%</a:t>
              </a:r>
            </a:p>
          </p:txBody>
        </p:sp>
        <p:sp>
          <p:nvSpPr>
            <p:cNvPr id="25" name="Isosceles Triangle 24">
              <a:extLst>
                <a:ext uri="{FF2B5EF4-FFF2-40B4-BE49-F238E27FC236}">
                  <a16:creationId xmlns:a16="http://schemas.microsoft.com/office/drawing/2014/main" id="{0B3E5604-6ABF-4AB7-954B-9D0CD8982ED8}"/>
                </a:ext>
              </a:extLst>
            </p:cNvPr>
            <p:cNvSpPr/>
            <p:nvPr/>
          </p:nvSpPr>
          <p:spPr>
            <a:xfrm rot="10800000">
              <a:off x="2703797" y="1758027"/>
              <a:ext cx="262286" cy="138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Rubik ExtraBold" pitchFamily="2" charset="-79"/>
                <a:ea typeface="Roboto Black" panose="02000000000000000000" pitchFamily="2" charset="0"/>
                <a:cs typeface="Rubik ExtraBold" pitchFamily="2" charset="-79"/>
              </a:endParaRPr>
            </a:p>
          </p:txBody>
        </p:sp>
      </p:grpSp>
      <p:grpSp>
        <p:nvGrpSpPr>
          <p:cNvPr id="26" name="Group 25">
            <a:extLst>
              <a:ext uri="{FF2B5EF4-FFF2-40B4-BE49-F238E27FC236}">
                <a16:creationId xmlns:a16="http://schemas.microsoft.com/office/drawing/2014/main" id="{6A2B6E6A-CAC5-4B56-AA3C-CB49378B8B5B}"/>
              </a:ext>
            </a:extLst>
          </p:cNvPr>
          <p:cNvGrpSpPr/>
          <p:nvPr/>
        </p:nvGrpSpPr>
        <p:grpSpPr>
          <a:xfrm>
            <a:off x="12126421" y="2309846"/>
            <a:ext cx="788789" cy="711203"/>
            <a:chOff x="2497017" y="1347623"/>
            <a:chExt cx="675845" cy="548554"/>
          </a:xfrm>
          <a:solidFill>
            <a:srgbClr val="00C5E9"/>
          </a:solidFill>
        </p:grpSpPr>
        <p:sp>
          <p:nvSpPr>
            <p:cNvPr id="27" name="Rectangle: Rounded Corners 26">
              <a:extLst>
                <a:ext uri="{FF2B5EF4-FFF2-40B4-BE49-F238E27FC236}">
                  <a16:creationId xmlns:a16="http://schemas.microsoft.com/office/drawing/2014/main" id="{5C006A89-C050-48D6-9386-0C0D37CFA8BE}"/>
                </a:ext>
              </a:extLst>
            </p:cNvPr>
            <p:cNvSpPr/>
            <p:nvPr/>
          </p:nvSpPr>
          <p:spPr>
            <a:xfrm>
              <a:off x="2497017" y="1347623"/>
              <a:ext cx="675845" cy="41388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Rubik ExtraBold" pitchFamily="2" charset="-79"/>
                  <a:ea typeface="Roboto Black" panose="02000000000000000000" pitchFamily="2" charset="0"/>
                  <a:cs typeface="Rubik ExtraBold" pitchFamily="2" charset="-79"/>
                </a:rPr>
                <a:t>70%</a:t>
              </a:r>
            </a:p>
          </p:txBody>
        </p:sp>
        <p:sp>
          <p:nvSpPr>
            <p:cNvPr id="28" name="Isosceles Triangle 27">
              <a:extLst>
                <a:ext uri="{FF2B5EF4-FFF2-40B4-BE49-F238E27FC236}">
                  <a16:creationId xmlns:a16="http://schemas.microsoft.com/office/drawing/2014/main" id="{483C36AF-CB51-4FD8-83A6-3CB921A3035F}"/>
                </a:ext>
              </a:extLst>
            </p:cNvPr>
            <p:cNvSpPr/>
            <p:nvPr/>
          </p:nvSpPr>
          <p:spPr>
            <a:xfrm rot="10800000">
              <a:off x="2703797" y="1758027"/>
              <a:ext cx="262286" cy="138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Rubik ExtraBold" pitchFamily="2" charset="-79"/>
                <a:ea typeface="Roboto Black" panose="02000000000000000000" pitchFamily="2" charset="0"/>
                <a:cs typeface="Rubik ExtraBold" pitchFamily="2" charset="-79"/>
              </a:endParaRPr>
            </a:p>
          </p:txBody>
        </p:sp>
      </p:grpSp>
      <p:grpSp>
        <p:nvGrpSpPr>
          <p:cNvPr id="29" name="Group 28">
            <a:extLst>
              <a:ext uri="{FF2B5EF4-FFF2-40B4-BE49-F238E27FC236}">
                <a16:creationId xmlns:a16="http://schemas.microsoft.com/office/drawing/2014/main" id="{135AE65A-F643-441A-88C9-5A8ED88E3F9F}"/>
              </a:ext>
            </a:extLst>
          </p:cNvPr>
          <p:cNvGrpSpPr/>
          <p:nvPr/>
        </p:nvGrpSpPr>
        <p:grpSpPr>
          <a:xfrm>
            <a:off x="13393464" y="3732254"/>
            <a:ext cx="788789" cy="711203"/>
            <a:chOff x="2497017" y="1347623"/>
            <a:chExt cx="675845" cy="548554"/>
          </a:xfrm>
          <a:solidFill>
            <a:srgbClr val="F59700"/>
          </a:solidFill>
        </p:grpSpPr>
        <p:sp>
          <p:nvSpPr>
            <p:cNvPr id="30" name="Rectangle: Rounded Corners 29">
              <a:extLst>
                <a:ext uri="{FF2B5EF4-FFF2-40B4-BE49-F238E27FC236}">
                  <a16:creationId xmlns:a16="http://schemas.microsoft.com/office/drawing/2014/main" id="{93536CC3-FCB4-4593-AB65-AED6DD802EC2}"/>
                </a:ext>
              </a:extLst>
            </p:cNvPr>
            <p:cNvSpPr/>
            <p:nvPr/>
          </p:nvSpPr>
          <p:spPr>
            <a:xfrm>
              <a:off x="2497017" y="1347623"/>
              <a:ext cx="675845" cy="41388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Rubik ExtraBold" pitchFamily="2" charset="-79"/>
                  <a:ea typeface="Roboto Black" panose="02000000000000000000" pitchFamily="2" charset="0"/>
                  <a:cs typeface="Rubik ExtraBold" pitchFamily="2" charset="-79"/>
                </a:rPr>
                <a:t>31%</a:t>
              </a:r>
            </a:p>
          </p:txBody>
        </p:sp>
        <p:sp>
          <p:nvSpPr>
            <p:cNvPr id="31" name="Isosceles Triangle 30">
              <a:extLst>
                <a:ext uri="{FF2B5EF4-FFF2-40B4-BE49-F238E27FC236}">
                  <a16:creationId xmlns:a16="http://schemas.microsoft.com/office/drawing/2014/main" id="{B6C3C4E8-D856-4DD7-AB4B-C72B59E9FCC1}"/>
                </a:ext>
              </a:extLst>
            </p:cNvPr>
            <p:cNvSpPr/>
            <p:nvPr/>
          </p:nvSpPr>
          <p:spPr>
            <a:xfrm rot="10800000">
              <a:off x="2703797" y="1758027"/>
              <a:ext cx="262286" cy="138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Rubik ExtraBold" pitchFamily="2" charset="-79"/>
                <a:ea typeface="Roboto Black" panose="02000000000000000000" pitchFamily="2" charset="0"/>
                <a:cs typeface="Rubik ExtraBold" pitchFamily="2" charset="-79"/>
              </a:endParaRPr>
            </a:p>
          </p:txBody>
        </p:sp>
      </p:grpSp>
      <p:grpSp>
        <p:nvGrpSpPr>
          <p:cNvPr id="32" name="Group 31">
            <a:extLst>
              <a:ext uri="{FF2B5EF4-FFF2-40B4-BE49-F238E27FC236}">
                <a16:creationId xmlns:a16="http://schemas.microsoft.com/office/drawing/2014/main" id="{DB9B55FB-E6F8-4DE5-BA87-4BD50AEE5488}"/>
              </a:ext>
            </a:extLst>
          </p:cNvPr>
          <p:cNvGrpSpPr/>
          <p:nvPr/>
        </p:nvGrpSpPr>
        <p:grpSpPr>
          <a:xfrm>
            <a:off x="14673156" y="1635087"/>
            <a:ext cx="788789" cy="711203"/>
            <a:chOff x="2497017" y="1347623"/>
            <a:chExt cx="675845" cy="548554"/>
          </a:xfrm>
          <a:solidFill>
            <a:srgbClr val="1953E9"/>
          </a:solidFill>
        </p:grpSpPr>
        <p:sp>
          <p:nvSpPr>
            <p:cNvPr id="33" name="Rectangle: Rounded Corners 32">
              <a:extLst>
                <a:ext uri="{FF2B5EF4-FFF2-40B4-BE49-F238E27FC236}">
                  <a16:creationId xmlns:a16="http://schemas.microsoft.com/office/drawing/2014/main" id="{189514A9-7156-4C52-8C20-05C7A0FCDF1D}"/>
                </a:ext>
              </a:extLst>
            </p:cNvPr>
            <p:cNvSpPr/>
            <p:nvPr/>
          </p:nvSpPr>
          <p:spPr>
            <a:xfrm>
              <a:off x="2497017" y="1347623"/>
              <a:ext cx="675845" cy="41388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Rubik ExtraBold" pitchFamily="2" charset="-79"/>
                  <a:ea typeface="Roboto Black" panose="02000000000000000000" pitchFamily="2" charset="0"/>
                  <a:cs typeface="Rubik ExtraBold" pitchFamily="2" charset="-79"/>
                </a:rPr>
                <a:t>75%</a:t>
              </a:r>
            </a:p>
          </p:txBody>
        </p:sp>
        <p:sp>
          <p:nvSpPr>
            <p:cNvPr id="34" name="Isosceles Triangle 33">
              <a:extLst>
                <a:ext uri="{FF2B5EF4-FFF2-40B4-BE49-F238E27FC236}">
                  <a16:creationId xmlns:a16="http://schemas.microsoft.com/office/drawing/2014/main" id="{6EA8BC34-E1C3-4723-AEED-E64FDB6FEC6D}"/>
                </a:ext>
              </a:extLst>
            </p:cNvPr>
            <p:cNvSpPr/>
            <p:nvPr/>
          </p:nvSpPr>
          <p:spPr>
            <a:xfrm rot="10800000">
              <a:off x="2703797" y="1758027"/>
              <a:ext cx="262286" cy="138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Rubik ExtraBold" pitchFamily="2" charset="-79"/>
                <a:ea typeface="Roboto Black" panose="02000000000000000000" pitchFamily="2" charset="0"/>
                <a:cs typeface="Rubik ExtraBold" pitchFamily="2" charset="-79"/>
              </a:endParaRPr>
            </a:p>
          </p:txBody>
        </p:sp>
      </p:grpSp>
      <p:grpSp>
        <p:nvGrpSpPr>
          <p:cNvPr id="35" name="Group 34">
            <a:extLst>
              <a:ext uri="{FF2B5EF4-FFF2-40B4-BE49-F238E27FC236}">
                <a16:creationId xmlns:a16="http://schemas.microsoft.com/office/drawing/2014/main" id="{5C63F5DB-9011-4BDD-AF26-BCD7D5377D39}"/>
              </a:ext>
            </a:extLst>
          </p:cNvPr>
          <p:cNvGrpSpPr/>
          <p:nvPr/>
        </p:nvGrpSpPr>
        <p:grpSpPr>
          <a:xfrm>
            <a:off x="15929619" y="2100526"/>
            <a:ext cx="788789" cy="711203"/>
            <a:chOff x="2497017" y="1347623"/>
            <a:chExt cx="675845" cy="548554"/>
          </a:xfrm>
          <a:solidFill>
            <a:srgbClr val="00C5E9"/>
          </a:solidFill>
        </p:grpSpPr>
        <p:sp>
          <p:nvSpPr>
            <p:cNvPr id="36" name="Rectangle: Rounded Corners 35">
              <a:extLst>
                <a:ext uri="{FF2B5EF4-FFF2-40B4-BE49-F238E27FC236}">
                  <a16:creationId xmlns:a16="http://schemas.microsoft.com/office/drawing/2014/main" id="{1FF633DB-48D3-4D45-8FA9-984E6AA4648D}"/>
                </a:ext>
              </a:extLst>
            </p:cNvPr>
            <p:cNvSpPr/>
            <p:nvPr/>
          </p:nvSpPr>
          <p:spPr>
            <a:xfrm>
              <a:off x="2497017" y="1347623"/>
              <a:ext cx="675845" cy="413887"/>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bg1"/>
                  </a:solidFill>
                  <a:latin typeface="Rubik ExtraBold" pitchFamily="2" charset="-79"/>
                  <a:ea typeface="Roboto Black" panose="02000000000000000000" pitchFamily="2" charset="0"/>
                  <a:cs typeface="Rubik ExtraBold" pitchFamily="2" charset="-79"/>
                </a:rPr>
                <a:t>72%</a:t>
              </a:r>
            </a:p>
          </p:txBody>
        </p:sp>
        <p:sp>
          <p:nvSpPr>
            <p:cNvPr id="37" name="Isosceles Triangle 36">
              <a:extLst>
                <a:ext uri="{FF2B5EF4-FFF2-40B4-BE49-F238E27FC236}">
                  <a16:creationId xmlns:a16="http://schemas.microsoft.com/office/drawing/2014/main" id="{6744D4F9-C942-4C12-BC45-94ADBD8298C2}"/>
                </a:ext>
              </a:extLst>
            </p:cNvPr>
            <p:cNvSpPr/>
            <p:nvPr/>
          </p:nvSpPr>
          <p:spPr>
            <a:xfrm rot="10800000">
              <a:off x="2703797" y="1758027"/>
              <a:ext cx="262286" cy="13815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Rubik ExtraBold" pitchFamily="2" charset="-79"/>
                <a:ea typeface="Roboto Black" panose="02000000000000000000" pitchFamily="2" charset="0"/>
                <a:cs typeface="Rubik ExtraBold" pitchFamily="2" charset="-79"/>
              </a:endParaRPr>
            </a:p>
          </p:txBody>
        </p:sp>
      </p:grpSp>
      <p:sp>
        <p:nvSpPr>
          <p:cNvPr id="38" name="TextBox 37">
            <a:extLst>
              <a:ext uri="{FF2B5EF4-FFF2-40B4-BE49-F238E27FC236}">
                <a16:creationId xmlns:a16="http://schemas.microsoft.com/office/drawing/2014/main" id="{5B4F1DAB-7CE5-4F80-8472-8B355BF198FD}"/>
              </a:ext>
            </a:extLst>
          </p:cNvPr>
          <p:cNvSpPr txBox="1"/>
          <p:nvPr/>
        </p:nvSpPr>
        <p:spPr>
          <a:xfrm>
            <a:off x="9458557" y="6357277"/>
            <a:ext cx="1031052" cy="461665"/>
          </a:xfrm>
          <a:prstGeom prst="rect">
            <a:avLst/>
          </a:prstGeom>
          <a:noFill/>
        </p:spPr>
        <p:txBody>
          <a:bodyPr wrap="none" rtlCol="0">
            <a:spAutoFit/>
          </a:bodyPr>
          <a:lstStyle/>
          <a:p>
            <a:pPr algn="ctr"/>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2020</a:t>
            </a:r>
          </a:p>
        </p:txBody>
      </p:sp>
      <p:sp>
        <p:nvSpPr>
          <p:cNvPr id="39" name="TextBox 38">
            <a:extLst>
              <a:ext uri="{FF2B5EF4-FFF2-40B4-BE49-F238E27FC236}">
                <a16:creationId xmlns:a16="http://schemas.microsoft.com/office/drawing/2014/main" id="{345EF570-F73B-4B4D-89D7-7B95B96EB19B}"/>
              </a:ext>
            </a:extLst>
          </p:cNvPr>
          <p:cNvSpPr txBox="1"/>
          <p:nvPr/>
        </p:nvSpPr>
        <p:spPr>
          <a:xfrm>
            <a:off x="10764697" y="6363437"/>
            <a:ext cx="978153" cy="461665"/>
          </a:xfrm>
          <a:prstGeom prst="rect">
            <a:avLst/>
          </a:prstGeom>
          <a:noFill/>
        </p:spPr>
        <p:txBody>
          <a:bodyPr wrap="none" rtlCol="0">
            <a:spAutoFit/>
          </a:bodyPr>
          <a:lstStyle/>
          <a:p>
            <a:pPr algn="ctr"/>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2021</a:t>
            </a:r>
          </a:p>
        </p:txBody>
      </p:sp>
      <p:sp>
        <p:nvSpPr>
          <p:cNvPr id="45" name="TextBox 44">
            <a:extLst>
              <a:ext uri="{FF2B5EF4-FFF2-40B4-BE49-F238E27FC236}">
                <a16:creationId xmlns:a16="http://schemas.microsoft.com/office/drawing/2014/main" id="{70947D6A-7BAE-40CA-90C4-09D355D8EABC}"/>
              </a:ext>
            </a:extLst>
          </p:cNvPr>
          <p:cNvSpPr txBox="1"/>
          <p:nvPr/>
        </p:nvSpPr>
        <p:spPr>
          <a:xfrm>
            <a:off x="12008498" y="6357277"/>
            <a:ext cx="1024640" cy="461665"/>
          </a:xfrm>
          <a:prstGeom prst="rect">
            <a:avLst/>
          </a:prstGeom>
          <a:noFill/>
        </p:spPr>
        <p:txBody>
          <a:bodyPr wrap="none" rtlCol="0">
            <a:spAutoFit/>
          </a:bodyPr>
          <a:lstStyle/>
          <a:p>
            <a:pPr algn="ctr"/>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2022</a:t>
            </a:r>
          </a:p>
        </p:txBody>
      </p:sp>
      <p:sp>
        <p:nvSpPr>
          <p:cNvPr id="46" name="TextBox 45">
            <a:extLst>
              <a:ext uri="{FF2B5EF4-FFF2-40B4-BE49-F238E27FC236}">
                <a16:creationId xmlns:a16="http://schemas.microsoft.com/office/drawing/2014/main" id="{87F5D644-4812-4B77-AB93-2FEF5219070A}"/>
              </a:ext>
            </a:extLst>
          </p:cNvPr>
          <p:cNvSpPr txBox="1"/>
          <p:nvPr/>
        </p:nvSpPr>
        <p:spPr>
          <a:xfrm>
            <a:off x="13287386" y="6363437"/>
            <a:ext cx="1026243" cy="461665"/>
          </a:xfrm>
          <a:prstGeom prst="rect">
            <a:avLst/>
          </a:prstGeom>
          <a:noFill/>
        </p:spPr>
        <p:txBody>
          <a:bodyPr wrap="none" rtlCol="0">
            <a:spAutoFit/>
          </a:bodyPr>
          <a:lstStyle/>
          <a:p>
            <a:pPr algn="ctr"/>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2023</a:t>
            </a:r>
          </a:p>
        </p:txBody>
      </p:sp>
      <p:sp>
        <p:nvSpPr>
          <p:cNvPr id="47" name="TextBox 46">
            <a:extLst>
              <a:ext uri="{FF2B5EF4-FFF2-40B4-BE49-F238E27FC236}">
                <a16:creationId xmlns:a16="http://schemas.microsoft.com/office/drawing/2014/main" id="{BEB4A5B8-F88D-4F47-9AC8-D33E08A3E00A}"/>
              </a:ext>
            </a:extLst>
          </p:cNvPr>
          <p:cNvSpPr txBox="1"/>
          <p:nvPr/>
        </p:nvSpPr>
        <p:spPr>
          <a:xfrm>
            <a:off x="14566943" y="6357277"/>
            <a:ext cx="1034257" cy="461665"/>
          </a:xfrm>
          <a:prstGeom prst="rect">
            <a:avLst/>
          </a:prstGeom>
          <a:noFill/>
        </p:spPr>
        <p:txBody>
          <a:bodyPr wrap="none" rtlCol="0">
            <a:spAutoFit/>
          </a:bodyPr>
          <a:lstStyle/>
          <a:p>
            <a:pPr algn="ctr"/>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2024</a:t>
            </a:r>
          </a:p>
        </p:txBody>
      </p:sp>
      <p:sp>
        <p:nvSpPr>
          <p:cNvPr id="48" name="TextBox 47">
            <a:extLst>
              <a:ext uri="{FF2B5EF4-FFF2-40B4-BE49-F238E27FC236}">
                <a16:creationId xmlns:a16="http://schemas.microsoft.com/office/drawing/2014/main" id="{97A99C78-9B79-4CCA-8DD0-631490FCD553}"/>
              </a:ext>
            </a:extLst>
          </p:cNvPr>
          <p:cNvSpPr txBox="1"/>
          <p:nvPr/>
        </p:nvSpPr>
        <p:spPr>
          <a:xfrm>
            <a:off x="15853045" y="6363437"/>
            <a:ext cx="1021433" cy="461665"/>
          </a:xfrm>
          <a:prstGeom prst="rect">
            <a:avLst/>
          </a:prstGeom>
          <a:noFill/>
        </p:spPr>
        <p:txBody>
          <a:bodyPr wrap="none" rtlCol="0">
            <a:spAutoFit/>
          </a:bodyPr>
          <a:lstStyle/>
          <a:p>
            <a:pPr algn="ctr"/>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2025</a:t>
            </a:r>
          </a:p>
        </p:txBody>
      </p:sp>
      <p:sp>
        <p:nvSpPr>
          <p:cNvPr id="55" name="Oval 16">
            <a:extLst>
              <a:ext uri="{FF2B5EF4-FFF2-40B4-BE49-F238E27FC236}">
                <a16:creationId xmlns:a16="http://schemas.microsoft.com/office/drawing/2014/main" id="{20CB1041-7F13-469A-8B20-F71B5483D45B}"/>
              </a:ext>
            </a:extLst>
          </p:cNvPr>
          <p:cNvSpPr/>
          <p:nvPr/>
        </p:nvSpPr>
        <p:spPr>
          <a:xfrm>
            <a:off x="1151460" y="4771863"/>
            <a:ext cx="420298" cy="420298"/>
          </a:xfrm>
          <a:prstGeom prst="roundRect">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a:solidFill>
                <a:schemeClr val="bg1"/>
              </a:solidFill>
              <a:latin typeface="Poppins SemiBold" panose="00000700000000000000" pitchFamily="2" charset="0"/>
              <a:cs typeface="Poppins SemiBold" panose="00000700000000000000" pitchFamily="2" charset="0"/>
            </a:endParaRPr>
          </a:p>
        </p:txBody>
      </p:sp>
      <p:sp>
        <p:nvSpPr>
          <p:cNvPr id="56" name="TextBox 55">
            <a:extLst>
              <a:ext uri="{FF2B5EF4-FFF2-40B4-BE49-F238E27FC236}">
                <a16:creationId xmlns:a16="http://schemas.microsoft.com/office/drawing/2014/main" id="{80731DD5-1E2A-41F8-85D8-7F1729CD2365}"/>
              </a:ext>
            </a:extLst>
          </p:cNvPr>
          <p:cNvSpPr txBox="1"/>
          <p:nvPr/>
        </p:nvSpPr>
        <p:spPr>
          <a:xfrm>
            <a:off x="1727244" y="4670904"/>
            <a:ext cx="4228262" cy="523220"/>
          </a:xfrm>
          <a:prstGeom prst="rect">
            <a:avLst/>
          </a:prstGeom>
          <a:noFill/>
        </p:spPr>
        <p:txBody>
          <a:bodyPr wrap="square" rtlCol="0">
            <a:spAutoFit/>
          </a:bodyPr>
          <a:lstStyle/>
          <a:p>
            <a:r>
              <a:rPr lang="en-US" sz="2800">
                <a:solidFill>
                  <a:schemeClr val="tx1">
                    <a:lumMod val="85000"/>
                    <a:lumOff val="15000"/>
                  </a:schemeClr>
                </a:solidFill>
                <a:latin typeface="Roboto Black" panose="02000000000000000000" pitchFamily="2" charset="0"/>
                <a:ea typeface="Roboto Black" panose="02000000000000000000" pitchFamily="2" charset="0"/>
                <a:cs typeface="Poppins SemiBold" panose="00000700000000000000" pitchFamily="2" charset="0"/>
              </a:rPr>
              <a:t>Our Project Analysis One</a:t>
            </a:r>
            <a:endParaRPr lang="en-ID" sz="2800">
              <a:solidFill>
                <a:schemeClr val="tx1">
                  <a:lumMod val="85000"/>
                  <a:lumOff val="15000"/>
                </a:schemeClr>
              </a:solidFill>
              <a:latin typeface="Roboto Black" panose="02000000000000000000" pitchFamily="2" charset="0"/>
              <a:ea typeface="Roboto Black" panose="02000000000000000000" pitchFamily="2" charset="0"/>
              <a:cs typeface="Poppins SemiBold" panose="00000700000000000000" pitchFamily="2" charset="0"/>
            </a:endParaRPr>
          </a:p>
        </p:txBody>
      </p:sp>
      <p:sp>
        <p:nvSpPr>
          <p:cNvPr id="57" name="TextBox 56">
            <a:extLst>
              <a:ext uri="{FF2B5EF4-FFF2-40B4-BE49-F238E27FC236}">
                <a16:creationId xmlns:a16="http://schemas.microsoft.com/office/drawing/2014/main" id="{71034371-565C-4231-9801-C4EF5421399E}"/>
              </a:ext>
            </a:extLst>
          </p:cNvPr>
          <p:cNvSpPr txBox="1"/>
          <p:nvPr/>
        </p:nvSpPr>
        <p:spPr>
          <a:xfrm>
            <a:off x="1727244" y="5224834"/>
            <a:ext cx="6186777" cy="463588"/>
          </a:xfrm>
          <a:prstGeom prst="rect">
            <a:avLst/>
          </a:prstGeom>
          <a:noFill/>
        </p:spPr>
        <p:txBody>
          <a:bodyPr wrap="square" rtlCol="0">
            <a:spAutoFit/>
          </a:bodyPr>
          <a:lstStyle/>
          <a:p>
            <a:pPr>
              <a:lnSpc>
                <a:spcPct val="150000"/>
              </a:lnSpc>
            </a:pPr>
            <a:r>
              <a:rPr lang="en-US">
                <a:solidFill>
                  <a:schemeClr val="tx1">
                    <a:lumMod val="65000"/>
                    <a:lumOff val="35000"/>
                  </a:schemeClr>
                </a:solidFill>
                <a:latin typeface="Rubik" pitchFamily="2" charset="-79"/>
                <a:ea typeface="Open Sans SemiBold" pitchFamily="2" charset="0"/>
                <a:cs typeface="Rubik" pitchFamily="2" charset="-79"/>
              </a:rPr>
              <a:t>Lorem ipsum dolor sit amet, consectetuer adipiasdsas</a:t>
            </a:r>
            <a:endParaRPr lang="en-ID">
              <a:solidFill>
                <a:schemeClr val="tx1">
                  <a:lumMod val="65000"/>
                  <a:lumOff val="35000"/>
                </a:schemeClr>
              </a:solidFill>
              <a:latin typeface="Rubik" pitchFamily="2" charset="-79"/>
              <a:ea typeface="Open Sans SemiBold" pitchFamily="2" charset="0"/>
              <a:cs typeface="Rubik" pitchFamily="2" charset="-79"/>
            </a:endParaRPr>
          </a:p>
        </p:txBody>
      </p:sp>
      <p:sp>
        <p:nvSpPr>
          <p:cNvPr id="58" name="Oval 16">
            <a:extLst>
              <a:ext uri="{FF2B5EF4-FFF2-40B4-BE49-F238E27FC236}">
                <a16:creationId xmlns:a16="http://schemas.microsoft.com/office/drawing/2014/main" id="{B46662A4-EB0F-48E8-A21C-AC1259C90A59}"/>
              </a:ext>
            </a:extLst>
          </p:cNvPr>
          <p:cNvSpPr/>
          <p:nvPr/>
        </p:nvSpPr>
        <p:spPr>
          <a:xfrm>
            <a:off x="1151460" y="6078842"/>
            <a:ext cx="420298" cy="420298"/>
          </a:xfrm>
          <a:prstGeom prst="roundRect">
            <a:avLst/>
          </a:prstGeom>
          <a:solidFill>
            <a:srgbClr val="FA92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a:solidFill>
                <a:schemeClr val="bg1"/>
              </a:solidFill>
              <a:latin typeface="Poppins SemiBold" panose="00000700000000000000" pitchFamily="2" charset="0"/>
              <a:cs typeface="Poppins SemiBold" panose="00000700000000000000" pitchFamily="2" charset="0"/>
            </a:endParaRPr>
          </a:p>
        </p:txBody>
      </p:sp>
      <p:sp>
        <p:nvSpPr>
          <p:cNvPr id="59" name="TextBox 58">
            <a:extLst>
              <a:ext uri="{FF2B5EF4-FFF2-40B4-BE49-F238E27FC236}">
                <a16:creationId xmlns:a16="http://schemas.microsoft.com/office/drawing/2014/main" id="{DDF622A5-DCA7-40E5-8D8C-D057C68A9306}"/>
              </a:ext>
            </a:extLst>
          </p:cNvPr>
          <p:cNvSpPr txBox="1"/>
          <p:nvPr/>
        </p:nvSpPr>
        <p:spPr>
          <a:xfrm>
            <a:off x="1727244" y="5977883"/>
            <a:ext cx="4759808" cy="523220"/>
          </a:xfrm>
          <a:prstGeom prst="rect">
            <a:avLst/>
          </a:prstGeom>
          <a:noFill/>
        </p:spPr>
        <p:txBody>
          <a:bodyPr wrap="square" rtlCol="0">
            <a:spAutoFit/>
          </a:bodyPr>
          <a:lstStyle/>
          <a:p>
            <a:r>
              <a:rPr lang="en-US" sz="2800">
                <a:solidFill>
                  <a:schemeClr val="tx1">
                    <a:lumMod val="85000"/>
                    <a:lumOff val="15000"/>
                  </a:schemeClr>
                </a:solidFill>
                <a:latin typeface="Roboto Black" panose="02000000000000000000" pitchFamily="2" charset="0"/>
                <a:ea typeface="Roboto Black" panose="02000000000000000000" pitchFamily="2" charset="0"/>
                <a:cs typeface="Poppins SemiBold" panose="00000700000000000000" pitchFamily="2" charset="0"/>
              </a:rPr>
              <a:t>Our Project Analysis Two</a:t>
            </a:r>
            <a:endParaRPr lang="en-ID" sz="2800">
              <a:solidFill>
                <a:schemeClr val="tx1">
                  <a:lumMod val="85000"/>
                  <a:lumOff val="15000"/>
                </a:schemeClr>
              </a:solidFill>
              <a:latin typeface="Roboto Black" panose="02000000000000000000" pitchFamily="2" charset="0"/>
              <a:ea typeface="Roboto Black" panose="02000000000000000000" pitchFamily="2" charset="0"/>
              <a:cs typeface="Poppins SemiBold" panose="00000700000000000000" pitchFamily="2" charset="0"/>
            </a:endParaRPr>
          </a:p>
        </p:txBody>
      </p:sp>
      <p:sp>
        <p:nvSpPr>
          <p:cNvPr id="60" name="TextBox 59">
            <a:extLst>
              <a:ext uri="{FF2B5EF4-FFF2-40B4-BE49-F238E27FC236}">
                <a16:creationId xmlns:a16="http://schemas.microsoft.com/office/drawing/2014/main" id="{16E4CF6A-34D5-44FF-BF31-167D1B9F6F32}"/>
              </a:ext>
            </a:extLst>
          </p:cNvPr>
          <p:cNvSpPr txBox="1"/>
          <p:nvPr/>
        </p:nvSpPr>
        <p:spPr>
          <a:xfrm>
            <a:off x="1727244" y="6531813"/>
            <a:ext cx="6186777" cy="463588"/>
          </a:xfrm>
          <a:prstGeom prst="rect">
            <a:avLst/>
          </a:prstGeom>
          <a:noFill/>
        </p:spPr>
        <p:txBody>
          <a:bodyPr wrap="square" rtlCol="0">
            <a:spAutoFit/>
          </a:bodyPr>
          <a:lstStyle/>
          <a:p>
            <a:pPr>
              <a:lnSpc>
                <a:spcPct val="150000"/>
              </a:lnSpc>
            </a:pPr>
            <a:r>
              <a:rPr lang="en-US">
                <a:solidFill>
                  <a:schemeClr val="tx1">
                    <a:lumMod val="65000"/>
                    <a:lumOff val="35000"/>
                  </a:schemeClr>
                </a:solidFill>
                <a:latin typeface="Rubik" pitchFamily="2" charset="-79"/>
                <a:ea typeface="Open Sans SemiBold" pitchFamily="2" charset="0"/>
                <a:cs typeface="Rubik" pitchFamily="2" charset="-79"/>
              </a:rPr>
              <a:t>Lorem ipsum dolor sit amet, consectetuer adipiasdsas</a:t>
            </a:r>
            <a:endParaRPr lang="en-ID">
              <a:solidFill>
                <a:schemeClr val="tx1">
                  <a:lumMod val="65000"/>
                  <a:lumOff val="35000"/>
                </a:schemeClr>
              </a:solidFill>
              <a:latin typeface="Rubik" pitchFamily="2" charset="-79"/>
              <a:ea typeface="Open Sans SemiBold" pitchFamily="2" charset="0"/>
              <a:cs typeface="Rubik" pitchFamily="2" charset="-79"/>
            </a:endParaRPr>
          </a:p>
        </p:txBody>
      </p:sp>
      <p:sp>
        <p:nvSpPr>
          <p:cNvPr id="61" name="Oval 16">
            <a:extLst>
              <a:ext uri="{FF2B5EF4-FFF2-40B4-BE49-F238E27FC236}">
                <a16:creationId xmlns:a16="http://schemas.microsoft.com/office/drawing/2014/main" id="{C2E0A83A-A212-4FB1-B178-CBDCD4F3D6AE}"/>
              </a:ext>
            </a:extLst>
          </p:cNvPr>
          <p:cNvSpPr/>
          <p:nvPr/>
        </p:nvSpPr>
        <p:spPr>
          <a:xfrm>
            <a:off x="1151460" y="7385821"/>
            <a:ext cx="420298" cy="420298"/>
          </a:xfrm>
          <a:prstGeom prst="roundRect">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a:solidFill>
                <a:schemeClr val="bg1"/>
              </a:solidFill>
              <a:latin typeface="Poppins SemiBold" panose="00000700000000000000" pitchFamily="2" charset="0"/>
              <a:cs typeface="Poppins SemiBold" panose="00000700000000000000" pitchFamily="2" charset="0"/>
            </a:endParaRPr>
          </a:p>
        </p:txBody>
      </p:sp>
      <p:sp>
        <p:nvSpPr>
          <p:cNvPr id="62" name="TextBox 61">
            <a:extLst>
              <a:ext uri="{FF2B5EF4-FFF2-40B4-BE49-F238E27FC236}">
                <a16:creationId xmlns:a16="http://schemas.microsoft.com/office/drawing/2014/main" id="{9B8917DD-5B4A-47A1-A3E4-22A378B45E63}"/>
              </a:ext>
            </a:extLst>
          </p:cNvPr>
          <p:cNvSpPr txBox="1"/>
          <p:nvPr/>
        </p:nvSpPr>
        <p:spPr>
          <a:xfrm>
            <a:off x="1727244" y="7284862"/>
            <a:ext cx="4931258" cy="523220"/>
          </a:xfrm>
          <a:prstGeom prst="rect">
            <a:avLst/>
          </a:prstGeom>
          <a:noFill/>
        </p:spPr>
        <p:txBody>
          <a:bodyPr wrap="square" rtlCol="0">
            <a:spAutoFit/>
          </a:bodyPr>
          <a:lstStyle/>
          <a:p>
            <a:r>
              <a:rPr lang="en-US" sz="2800">
                <a:solidFill>
                  <a:schemeClr val="tx1">
                    <a:lumMod val="85000"/>
                    <a:lumOff val="15000"/>
                  </a:schemeClr>
                </a:solidFill>
                <a:latin typeface="Roboto Black" panose="02000000000000000000" pitchFamily="2" charset="0"/>
                <a:ea typeface="Roboto Black" panose="02000000000000000000" pitchFamily="2" charset="0"/>
                <a:cs typeface="Poppins SemiBold" panose="00000700000000000000" pitchFamily="2" charset="0"/>
              </a:rPr>
              <a:t>Our Project Analysis Three</a:t>
            </a:r>
            <a:endParaRPr lang="en-ID" sz="2800">
              <a:solidFill>
                <a:schemeClr val="tx1">
                  <a:lumMod val="85000"/>
                  <a:lumOff val="15000"/>
                </a:schemeClr>
              </a:solidFill>
              <a:latin typeface="Roboto Black" panose="02000000000000000000" pitchFamily="2" charset="0"/>
              <a:ea typeface="Roboto Black" panose="02000000000000000000" pitchFamily="2" charset="0"/>
              <a:cs typeface="Poppins SemiBold" panose="00000700000000000000" pitchFamily="2" charset="0"/>
            </a:endParaRPr>
          </a:p>
        </p:txBody>
      </p:sp>
      <p:sp>
        <p:nvSpPr>
          <p:cNvPr id="63" name="TextBox 62">
            <a:extLst>
              <a:ext uri="{FF2B5EF4-FFF2-40B4-BE49-F238E27FC236}">
                <a16:creationId xmlns:a16="http://schemas.microsoft.com/office/drawing/2014/main" id="{6B9890E0-E925-4127-BC5A-BF631B206051}"/>
              </a:ext>
            </a:extLst>
          </p:cNvPr>
          <p:cNvSpPr txBox="1"/>
          <p:nvPr/>
        </p:nvSpPr>
        <p:spPr>
          <a:xfrm>
            <a:off x="1727244" y="7838792"/>
            <a:ext cx="6186777" cy="463588"/>
          </a:xfrm>
          <a:prstGeom prst="rect">
            <a:avLst/>
          </a:prstGeom>
          <a:noFill/>
        </p:spPr>
        <p:txBody>
          <a:bodyPr wrap="square" rtlCol="0">
            <a:spAutoFit/>
          </a:bodyPr>
          <a:lstStyle/>
          <a:p>
            <a:pPr>
              <a:lnSpc>
                <a:spcPct val="150000"/>
              </a:lnSpc>
            </a:pPr>
            <a:r>
              <a:rPr lang="en-US">
                <a:solidFill>
                  <a:schemeClr val="tx1">
                    <a:lumMod val="65000"/>
                    <a:lumOff val="35000"/>
                  </a:schemeClr>
                </a:solidFill>
                <a:latin typeface="Rubik" pitchFamily="2" charset="-79"/>
                <a:ea typeface="Open Sans SemiBold" pitchFamily="2" charset="0"/>
                <a:cs typeface="Rubik" pitchFamily="2" charset="-79"/>
              </a:rPr>
              <a:t>Lorem ipsum dolor sit amet, consectetuer adipiasdsas</a:t>
            </a:r>
            <a:endParaRPr lang="en-ID">
              <a:solidFill>
                <a:schemeClr val="tx1">
                  <a:lumMod val="65000"/>
                  <a:lumOff val="35000"/>
                </a:schemeClr>
              </a:solidFill>
              <a:latin typeface="Rubik" pitchFamily="2" charset="-79"/>
              <a:ea typeface="Open Sans SemiBold" pitchFamily="2" charset="0"/>
              <a:cs typeface="Rubik" pitchFamily="2" charset="-79"/>
            </a:endParaRPr>
          </a:p>
        </p:txBody>
      </p:sp>
      <p:pic>
        <p:nvPicPr>
          <p:cNvPr id="68" name="Graphic 67" descr="Receiver with solid fill">
            <a:extLst>
              <a:ext uri="{FF2B5EF4-FFF2-40B4-BE49-F238E27FC236}">
                <a16:creationId xmlns:a16="http://schemas.microsoft.com/office/drawing/2014/main" id="{F91CF380-C3D0-47F9-A031-9482607E0C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3002726" y="774100"/>
            <a:ext cx="285686" cy="285686"/>
          </a:xfrm>
          <a:prstGeom prst="rect">
            <a:avLst/>
          </a:prstGeom>
        </p:spPr>
      </p:pic>
      <p:sp>
        <p:nvSpPr>
          <p:cNvPr id="69" name="TextBox 68">
            <a:extLst>
              <a:ext uri="{FF2B5EF4-FFF2-40B4-BE49-F238E27FC236}">
                <a16:creationId xmlns:a16="http://schemas.microsoft.com/office/drawing/2014/main" id="{F6682205-9F5E-4747-858C-3A9783CE821D}"/>
              </a:ext>
            </a:extLst>
          </p:cNvPr>
          <p:cNvSpPr txBox="1"/>
          <p:nvPr/>
        </p:nvSpPr>
        <p:spPr>
          <a:xfrm>
            <a:off x="5360736"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70" name="TextBox 69">
            <a:extLst>
              <a:ext uri="{FF2B5EF4-FFF2-40B4-BE49-F238E27FC236}">
                <a16:creationId xmlns:a16="http://schemas.microsoft.com/office/drawing/2014/main" id="{CC285E42-7A80-4EF3-95F4-C9E07B80E143}"/>
              </a:ext>
            </a:extLst>
          </p:cNvPr>
          <p:cNvSpPr txBox="1"/>
          <p:nvPr/>
        </p:nvSpPr>
        <p:spPr>
          <a:xfrm>
            <a:off x="3278340"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71" name="Rectangle: Rounded Corners 70">
            <a:extLst>
              <a:ext uri="{FF2B5EF4-FFF2-40B4-BE49-F238E27FC236}">
                <a16:creationId xmlns:a16="http://schemas.microsoft.com/office/drawing/2014/main" id="{70E089EF-3AAD-4EBF-9941-B000673CBD3F}"/>
              </a:ext>
            </a:extLst>
          </p:cNvPr>
          <p:cNvSpPr/>
          <p:nvPr/>
        </p:nvSpPr>
        <p:spPr>
          <a:xfrm>
            <a:off x="1075709"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72" name="TextBox 71">
            <a:extLst>
              <a:ext uri="{FF2B5EF4-FFF2-40B4-BE49-F238E27FC236}">
                <a16:creationId xmlns:a16="http://schemas.microsoft.com/office/drawing/2014/main" id="{5A8B53AC-59D0-44B1-9BCB-14E1ECEABB85}"/>
              </a:ext>
            </a:extLst>
          </p:cNvPr>
          <p:cNvSpPr txBox="1"/>
          <p:nvPr/>
        </p:nvSpPr>
        <p:spPr>
          <a:xfrm>
            <a:off x="1077296" y="3203478"/>
            <a:ext cx="6761352" cy="907941"/>
          </a:xfrm>
          <a:prstGeom prst="rect">
            <a:avLst/>
          </a:prstGeom>
          <a:noFill/>
          <a:effectLst/>
        </p:spPr>
        <p:txBody>
          <a:bodyPr wrap="square" rtlCol="0">
            <a:spAutoFit/>
          </a:bodyPr>
          <a:lstStyle/>
          <a:p>
            <a:r>
              <a:rPr lang="en-US" sz="5300">
                <a:solidFill>
                  <a:schemeClr val="tx1">
                    <a:lumMod val="85000"/>
                    <a:lumOff val="15000"/>
                  </a:schemeClr>
                </a:solidFill>
                <a:latin typeface="Rubik ExtraBold" pitchFamily="2" charset="-79"/>
                <a:ea typeface="Roboto Black" panose="02000000000000000000" pitchFamily="2" charset="0"/>
                <a:cs typeface="Rubik ExtraBold" pitchFamily="2" charset="-79"/>
              </a:rPr>
              <a:t>Stastitics diagram</a:t>
            </a:r>
          </a:p>
        </p:txBody>
      </p:sp>
      <p:sp>
        <p:nvSpPr>
          <p:cNvPr id="74" name="TextBox 73">
            <a:extLst>
              <a:ext uri="{FF2B5EF4-FFF2-40B4-BE49-F238E27FC236}">
                <a16:creationId xmlns:a16="http://schemas.microsoft.com/office/drawing/2014/main" id="{38537A13-6548-42BD-9331-33EB46B6D2EB}"/>
              </a:ext>
            </a:extLst>
          </p:cNvPr>
          <p:cNvSpPr txBox="1"/>
          <p:nvPr/>
        </p:nvSpPr>
        <p:spPr>
          <a:xfrm>
            <a:off x="1077296" y="2510296"/>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75" name="TextBox 74">
            <a:extLst>
              <a:ext uri="{FF2B5EF4-FFF2-40B4-BE49-F238E27FC236}">
                <a16:creationId xmlns:a16="http://schemas.microsoft.com/office/drawing/2014/main" id="{2C97AB9D-EB04-4DEC-ADD5-A6E2E9A2230A}"/>
              </a:ext>
            </a:extLst>
          </p:cNvPr>
          <p:cNvSpPr txBox="1"/>
          <p:nvPr/>
        </p:nvSpPr>
        <p:spPr>
          <a:xfrm>
            <a:off x="9128457" y="8018711"/>
            <a:ext cx="8074528" cy="790601"/>
          </a:xfrm>
          <a:prstGeom prst="rect">
            <a:avLst/>
          </a:prstGeom>
          <a:noFill/>
        </p:spPr>
        <p:txBody>
          <a:bodyPr wrap="square">
            <a:spAutoFit/>
          </a:bodyPr>
          <a:lstStyle/>
          <a:p>
            <a:pP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dolor sit amet, consectetuer adipiscing elit. Maecenas </a:t>
            </a:r>
            <a:r>
              <a:rPr lang="en-ID" sz="1600" b="0" i="0">
                <a:solidFill>
                  <a:schemeClr val="tx1">
                    <a:lumMod val="65000"/>
                    <a:lumOff val="35000"/>
                  </a:schemeClr>
                </a:solidFill>
                <a:effectLst/>
                <a:latin typeface="Rubik" pitchFamily="2" charset="-79"/>
                <a:ea typeface="Open Sans Medium" pitchFamily="2" charset="0"/>
                <a:cs typeface="Rubik" pitchFamily="2" charset="-79"/>
              </a:rPr>
              <a:t>porttitor congu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massa. Fusce posuere, magna sed pulvinar ultricies, </a:t>
            </a:r>
            <a:r>
              <a:rPr lang="en-ID" sz="1600" b="0" i="0">
                <a:solidFill>
                  <a:schemeClr val="tx1">
                    <a:lumMod val="65000"/>
                    <a:lumOff val="35000"/>
                  </a:schemeClr>
                </a:solidFill>
                <a:effectLst/>
                <a:latin typeface="Rubik" pitchFamily="2" charset="-79"/>
                <a:ea typeface="Open Sans Medium" pitchFamily="2" charset="0"/>
                <a:cs typeface="Rubik" pitchFamily="2" charset="-79"/>
              </a:rPr>
              <a:t>purus lectus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76" name="TextBox 75">
            <a:extLst>
              <a:ext uri="{FF2B5EF4-FFF2-40B4-BE49-F238E27FC236}">
                <a16:creationId xmlns:a16="http://schemas.microsoft.com/office/drawing/2014/main" id="{6C9B8EA5-E020-46A1-B3FE-D19117F7DD98}"/>
              </a:ext>
            </a:extLst>
          </p:cNvPr>
          <p:cNvSpPr txBox="1"/>
          <p:nvPr/>
        </p:nvSpPr>
        <p:spPr>
          <a:xfrm>
            <a:off x="9128456" y="7491160"/>
            <a:ext cx="7746021"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Business Strategy Presentation Template</a:t>
            </a:r>
          </a:p>
        </p:txBody>
      </p:sp>
      <p:sp>
        <p:nvSpPr>
          <p:cNvPr id="77" name="TextBox 76">
            <a:extLst>
              <a:ext uri="{FF2B5EF4-FFF2-40B4-BE49-F238E27FC236}">
                <a16:creationId xmlns:a16="http://schemas.microsoft.com/office/drawing/2014/main" id="{87532FFB-8D13-45D1-9C76-2995D6EF1007}"/>
              </a:ext>
            </a:extLst>
          </p:cNvPr>
          <p:cNvSpPr txBox="1"/>
          <p:nvPr/>
        </p:nvSpPr>
        <p:spPr>
          <a:xfrm>
            <a:off x="1075709"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Tree>
    <p:extLst>
      <p:ext uri="{BB962C8B-B14F-4D97-AF65-F5344CB8AC3E}">
        <p14:creationId xmlns:p14="http://schemas.microsoft.com/office/powerpoint/2010/main" val="1650868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C20AC81-BEC1-41B9-B093-F938D6BD0121}"/>
              </a:ext>
            </a:extLst>
          </p:cNvPr>
          <p:cNvGrpSpPr/>
          <p:nvPr/>
        </p:nvGrpSpPr>
        <p:grpSpPr>
          <a:xfrm>
            <a:off x="6880391" y="858277"/>
            <a:ext cx="10574802" cy="5924526"/>
            <a:chOff x="3242727" y="1444140"/>
            <a:chExt cx="6037799" cy="3382672"/>
          </a:xfrm>
          <a:solidFill>
            <a:srgbClr val="516290"/>
          </a:solidFill>
        </p:grpSpPr>
        <p:sp>
          <p:nvSpPr>
            <p:cNvPr id="3" name="Freeform 185">
              <a:extLst>
                <a:ext uri="{FF2B5EF4-FFF2-40B4-BE49-F238E27FC236}">
                  <a16:creationId xmlns:a16="http://schemas.microsoft.com/office/drawing/2014/main" id="{F43E8040-2D29-4115-BB8B-7F2D315EE4AD}"/>
                </a:ext>
              </a:extLst>
            </p:cNvPr>
            <p:cNvSpPr>
              <a:spLocks/>
            </p:cNvSpPr>
            <p:nvPr/>
          </p:nvSpPr>
          <p:spPr bwMode="auto">
            <a:xfrm>
              <a:off x="4352926" y="3440924"/>
              <a:ext cx="949325" cy="1385888"/>
            </a:xfrm>
            <a:custGeom>
              <a:avLst/>
              <a:gdLst>
                <a:gd name="T0" fmla="*/ 0 w 1850"/>
                <a:gd name="T1" fmla="*/ 104 h 2702"/>
                <a:gd name="T2" fmla="*/ 24 w 1850"/>
                <a:gd name="T3" fmla="*/ 0 h 2702"/>
                <a:gd name="T4" fmla="*/ 53 w 1850"/>
                <a:gd name="T5" fmla="*/ 11 h 2702"/>
                <a:gd name="T6" fmla="*/ 116 w 1850"/>
                <a:gd name="T7" fmla="*/ 132 h 2702"/>
                <a:gd name="T8" fmla="*/ 255 w 1850"/>
                <a:gd name="T9" fmla="*/ 213 h 2702"/>
                <a:gd name="T10" fmla="*/ 427 w 1850"/>
                <a:gd name="T11" fmla="*/ 201 h 2702"/>
                <a:gd name="T12" fmla="*/ 543 w 1850"/>
                <a:gd name="T13" fmla="*/ 173 h 2702"/>
                <a:gd name="T14" fmla="*/ 715 w 1850"/>
                <a:gd name="T15" fmla="*/ 207 h 2702"/>
                <a:gd name="T16" fmla="*/ 952 w 1850"/>
                <a:gd name="T17" fmla="*/ 248 h 2702"/>
                <a:gd name="T18" fmla="*/ 1205 w 1850"/>
                <a:gd name="T19" fmla="*/ 386 h 2702"/>
                <a:gd name="T20" fmla="*/ 1269 w 1850"/>
                <a:gd name="T21" fmla="*/ 536 h 2702"/>
                <a:gd name="T22" fmla="*/ 1470 w 1850"/>
                <a:gd name="T23" fmla="*/ 645 h 2702"/>
                <a:gd name="T24" fmla="*/ 1724 w 1850"/>
                <a:gd name="T25" fmla="*/ 737 h 2702"/>
                <a:gd name="T26" fmla="*/ 1799 w 1850"/>
                <a:gd name="T27" fmla="*/ 910 h 2702"/>
                <a:gd name="T28" fmla="*/ 1632 w 1850"/>
                <a:gd name="T29" fmla="*/ 1210 h 2702"/>
                <a:gd name="T30" fmla="*/ 1482 w 1850"/>
                <a:gd name="T31" fmla="*/ 1434 h 2702"/>
                <a:gd name="T32" fmla="*/ 1338 w 1850"/>
                <a:gd name="T33" fmla="*/ 1555 h 2702"/>
                <a:gd name="T34" fmla="*/ 1263 w 1850"/>
                <a:gd name="T35" fmla="*/ 1682 h 2702"/>
                <a:gd name="T36" fmla="*/ 1130 w 1850"/>
                <a:gd name="T37" fmla="*/ 1872 h 2702"/>
                <a:gd name="T38" fmla="*/ 1004 w 1850"/>
                <a:gd name="T39" fmla="*/ 1855 h 2702"/>
                <a:gd name="T40" fmla="*/ 1009 w 1850"/>
                <a:gd name="T41" fmla="*/ 2005 h 2702"/>
                <a:gd name="T42" fmla="*/ 825 w 1850"/>
                <a:gd name="T43" fmla="*/ 2114 h 2702"/>
                <a:gd name="T44" fmla="*/ 790 w 1850"/>
                <a:gd name="T45" fmla="*/ 2160 h 2702"/>
                <a:gd name="T46" fmla="*/ 727 w 1850"/>
                <a:gd name="T47" fmla="*/ 2281 h 2702"/>
                <a:gd name="T48" fmla="*/ 744 w 1850"/>
                <a:gd name="T49" fmla="*/ 2443 h 2702"/>
                <a:gd name="T50" fmla="*/ 629 w 1850"/>
                <a:gd name="T51" fmla="*/ 2621 h 2702"/>
                <a:gd name="T52" fmla="*/ 571 w 1850"/>
                <a:gd name="T53" fmla="*/ 2650 h 2702"/>
                <a:gd name="T54" fmla="*/ 439 w 1850"/>
                <a:gd name="T55" fmla="*/ 2391 h 2702"/>
                <a:gd name="T56" fmla="*/ 479 w 1850"/>
                <a:gd name="T57" fmla="*/ 2281 h 2702"/>
                <a:gd name="T58" fmla="*/ 473 w 1850"/>
                <a:gd name="T59" fmla="*/ 2074 h 2702"/>
                <a:gd name="T60" fmla="*/ 502 w 1850"/>
                <a:gd name="T61" fmla="*/ 1849 h 2702"/>
                <a:gd name="T62" fmla="*/ 525 w 1850"/>
                <a:gd name="T63" fmla="*/ 1602 h 2702"/>
                <a:gd name="T64" fmla="*/ 600 w 1850"/>
                <a:gd name="T65" fmla="*/ 1446 h 2702"/>
                <a:gd name="T66" fmla="*/ 566 w 1850"/>
                <a:gd name="T67" fmla="*/ 1273 h 2702"/>
                <a:gd name="T68" fmla="*/ 410 w 1850"/>
                <a:gd name="T69" fmla="*/ 1141 h 2702"/>
                <a:gd name="T70" fmla="*/ 358 w 1850"/>
                <a:gd name="T71" fmla="*/ 1025 h 2702"/>
                <a:gd name="T72" fmla="*/ 197 w 1850"/>
                <a:gd name="T73" fmla="*/ 812 h 2702"/>
                <a:gd name="T74" fmla="*/ 220 w 1850"/>
                <a:gd name="T75" fmla="*/ 593 h 2702"/>
                <a:gd name="T76" fmla="*/ 318 w 1850"/>
                <a:gd name="T77" fmla="*/ 461 h 2702"/>
                <a:gd name="T78" fmla="*/ 318 w 1850"/>
                <a:gd name="T79" fmla="*/ 328 h 2702"/>
                <a:gd name="T80" fmla="*/ 122 w 1850"/>
                <a:gd name="T81" fmla="*/ 282 h 2702"/>
                <a:gd name="T82" fmla="*/ 0 w 1850"/>
                <a:gd name="T83" fmla="*/ 104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50" h="2702">
                  <a:moveTo>
                    <a:pt x="0" y="104"/>
                  </a:moveTo>
                  <a:cubicBezTo>
                    <a:pt x="9" y="65"/>
                    <a:pt x="15" y="30"/>
                    <a:pt x="24" y="0"/>
                  </a:cubicBezTo>
                  <a:cubicBezTo>
                    <a:pt x="31" y="7"/>
                    <a:pt x="40" y="11"/>
                    <a:pt x="53" y="11"/>
                  </a:cubicBezTo>
                  <a:cubicBezTo>
                    <a:pt x="139" y="11"/>
                    <a:pt x="82" y="75"/>
                    <a:pt x="116" y="132"/>
                  </a:cubicBezTo>
                  <a:cubicBezTo>
                    <a:pt x="151" y="190"/>
                    <a:pt x="208" y="230"/>
                    <a:pt x="255" y="213"/>
                  </a:cubicBezTo>
                  <a:cubicBezTo>
                    <a:pt x="301" y="196"/>
                    <a:pt x="381" y="230"/>
                    <a:pt x="427" y="201"/>
                  </a:cubicBezTo>
                  <a:cubicBezTo>
                    <a:pt x="473" y="173"/>
                    <a:pt x="520" y="115"/>
                    <a:pt x="543" y="173"/>
                  </a:cubicBezTo>
                  <a:cubicBezTo>
                    <a:pt x="566" y="230"/>
                    <a:pt x="658" y="207"/>
                    <a:pt x="715" y="207"/>
                  </a:cubicBezTo>
                  <a:cubicBezTo>
                    <a:pt x="773" y="207"/>
                    <a:pt x="854" y="190"/>
                    <a:pt x="952" y="248"/>
                  </a:cubicBezTo>
                  <a:cubicBezTo>
                    <a:pt x="1050" y="305"/>
                    <a:pt x="1130" y="386"/>
                    <a:pt x="1205" y="386"/>
                  </a:cubicBezTo>
                  <a:cubicBezTo>
                    <a:pt x="1280" y="386"/>
                    <a:pt x="1269" y="461"/>
                    <a:pt x="1269" y="536"/>
                  </a:cubicBezTo>
                  <a:cubicBezTo>
                    <a:pt x="1269" y="611"/>
                    <a:pt x="1366" y="611"/>
                    <a:pt x="1470" y="645"/>
                  </a:cubicBezTo>
                  <a:cubicBezTo>
                    <a:pt x="1574" y="680"/>
                    <a:pt x="1620" y="674"/>
                    <a:pt x="1724" y="737"/>
                  </a:cubicBezTo>
                  <a:cubicBezTo>
                    <a:pt x="1827" y="801"/>
                    <a:pt x="1850" y="835"/>
                    <a:pt x="1799" y="910"/>
                  </a:cubicBezTo>
                  <a:cubicBezTo>
                    <a:pt x="1747" y="985"/>
                    <a:pt x="1637" y="1100"/>
                    <a:pt x="1632" y="1210"/>
                  </a:cubicBezTo>
                  <a:cubicBezTo>
                    <a:pt x="1626" y="1319"/>
                    <a:pt x="1557" y="1423"/>
                    <a:pt x="1482" y="1434"/>
                  </a:cubicBezTo>
                  <a:cubicBezTo>
                    <a:pt x="1407" y="1446"/>
                    <a:pt x="1338" y="1504"/>
                    <a:pt x="1338" y="1555"/>
                  </a:cubicBezTo>
                  <a:cubicBezTo>
                    <a:pt x="1338" y="1607"/>
                    <a:pt x="1269" y="1584"/>
                    <a:pt x="1263" y="1682"/>
                  </a:cubicBezTo>
                  <a:cubicBezTo>
                    <a:pt x="1257" y="1780"/>
                    <a:pt x="1171" y="1890"/>
                    <a:pt x="1130" y="1872"/>
                  </a:cubicBezTo>
                  <a:cubicBezTo>
                    <a:pt x="1090" y="1855"/>
                    <a:pt x="946" y="1774"/>
                    <a:pt x="1004" y="1855"/>
                  </a:cubicBezTo>
                  <a:cubicBezTo>
                    <a:pt x="1061" y="1936"/>
                    <a:pt x="1073" y="1976"/>
                    <a:pt x="1009" y="2005"/>
                  </a:cubicBezTo>
                  <a:cubicBezTo>
                    <a:pt x="946" y="2034"/>
                    <a:pt x="865" y="2155"/>
                    <a:pt x="825" y="2114"/>
                  </a:cubicBezTo>
                  <a:cubicBezTo>
                    <a:pt x="785" y="2074"/>
                    <a:pt x="790" y="2120"/>
                    <a:pt x="790" y="2160"/>
                  </a:cubicBezTo>
                  <a:cubicBezTo>
                    <a:pt x="790" y="2201"/>
                    <a:pt x="779" y="2281"/>
                    <a:pt x="727" y="2281"/>
                  </a:cubicBezTo>
                  <a:cubicBezTo>
                    <a:pt x="675" y="2281"/>
                    <a:pt x="773" y="2425"/>
                    <a:pt x="744" y="2443"/>
                  </a:cubicBezTo>
                  <a:cubicBezTo>
                    <a:pt x="715" y="2460"/>
                    <a:pt x="629" y="2621"/>
                    <a:pt x="629" y="2621"/>
                  </a:cubicBezTo>
                  <a:cubicBezTo>
                    <a:pt x="629" y="2621"/>
                    <a:pt x="635" y="2702"/>
                    <a:pt x="571" y="2650"/>
                  </a:cubicBezTo>
                  <a:cubicBezTo>
                    <a:pt x="508" y="2598"/>
                    <a:pt x="462" y="2437"/>
                    <a:pt x="439" y="2391"/>
                  </a:cubicBezTo>
                  <a:cubicBezTo>
                    <a:pt x="416" y="2345"/>
                    <a:pt x="445" y="2339"/>
                    <a:pt x="479" y="2281"/>
                  </a:cubicBezTo>
                  <a:cubicBezTo>
                    <a:pt x="514" y="2224"/>
                    <a:pt x="508" y="2178"/>
                    <a:pt x="473" y="2074"/>
                  </a:cubicBezTo>
                  <a:cubicBezTo>
                    <a:pt x="439" y="1970"/>
                    <a:pt x="450" y="1890"/>
                    <a:pt x="502" y="1849"/>
                  </a:cubicBezTo>
                  <a:cubicBezTo>
                    <a:pt x="554" y="1809"/>
                    <a:pt x="525" y="1676"/>
                    <a:pt x="525" y="1602"/>
                  </a:cubicBezTo>
                  <a:cubicBezTo>
                    <a:pt x="525" y="1527"/>
                    <a:pt x="635" y="1509"/>
                    <a:pt x="600" y="1446"/>
                  </a:cubicBezTo>
                  <a:cubicBezTo>
                    <a:pt x="566" y="1383"/>
                    <a:pt x="606" y="1308"/>
                    <a:pt x="566" y="1273"/>
                  </a:cubicBezTo>
                  <a:cubicBezTo>
                    <a:pt x="525" y="1239"/>
                    <a:pt x="473" y="1141"/>
                    <a:pt x="410" y="1141"/>
                  </a:cubicBezTo>
                  <a:cubicBezTo>
                    <a:pt x="347" y="1141"/>
                    <a:pt x="358" y="1077"/>
                    <a:pt x="358" y="1025"/>
                  </a:cubicBezTo>
                  <a:cubicBezTo>
                    <a:pt x="358" y="974"/>
                    <a:pt x="231" y="881"/>
                    <a:pt x="197" y="812"/>
                  </a:cubicBezTo>
                  <a:cubicBezTo>
                    <a:pt x="162" y="743"/>
                    <a:pt x="157" y="622"/>
                    <a:pt x="220" y="593"/>
                  </a:cubicBezTo>
                  <a:cubicBezTo>
                    <a:pt x="283" y="564"/>
                    <a:pt x="255" y="478"/>
                    <a:pt x="318" y="461"/>
                  </a:cubicBezTo>
                  <a:cubicBezTo>
                    <a:pt x="381" y="443"/>
                    <a:pt x="341" y="374"/>
                    <a:pt x="318" y="328"/>
                  </a:cubicBezTo>
                  <a:cubicBezTo>
                    <a:pt x="295" y="282"/>
                    <a:pt x="151" y="328"/>
                    <a:pt x="122" y="282"/>
                  </a:cubicBezTo>
                  <a:cubicBezTo>
                    <a:pt x="94" y="238"/>
                    <a:pt x="88" y="113"/>
                    <a:pt x="0" y="104"/>
                  </a:cubicBezTo>
                  <a:close/>
                </a:path>
              </a:pathLst>
            </a:custGeom>
            <a:solidFill>
              <a:srgbClr val="F5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 name="Freeform 186">
              <a:extLst>
                <a:ext uri="{FF2B5EF4-FFF2-40B4-BE49-F238E27FC236}">
                  <a16:creationId xmlns:a16="http://schemas.microsoft.com/office/drawing/2014/main" id="{73A43A52-8423-444E-A78A-C3E34569B360}"/>
                </a:ext>
              </a:extLst>
            </p:cNvPr>
            <p:cNvSpPr>
              <a:spLocks noEditPoints="1"/>
            </p:cNvSpPr>
            <p:nvPr/>
          </p:nvSpPr>
          <p:spPr bwMode="auto">
            <a:xfrm>
              <a:off x="3242727" y="1444140"/>
              <a:ext cx="2922588" cy="1973263"/>
            </a:xfrm>
            <a:custGeom>
              <a:avLst/>
              <a:gdLst>
                <a:gd name="T0" fmla="*/ 1841 w 5696"/>
                <a:gd name="T1" fmla="*/ 757 h 3847"/>
                <a:gd name="T2" fmla="*/ 1607 w 5696"/>
                <a:gd name="T3" fmla="*/ 2697 h 3847"/>
                <a:gd name="T4" fmla="*/ 466 w 5696"/>
                <a:gd name="T5" fmla="*/ 1821 h 3847"/>
                <a:gd name="T6" fmla="*/ 1215 w 5696"/>
                <a:gd name="T7" fmla="*/ 1164 h 3847"/>
                <a:gd name="T8" fmla="*/ 1953 w 5696"/>
                <a:gd name="T9" fmla="*/ 1147 h 3847"/>
                <a:gd name="T10" fmla="*/ 1910 w 5696"/>
                <a:gd name="T11" fmla="*/ 658 h 3847"/>
                <a:gd name="T12" fmla="*/ 1962 w 5696"/>
                <a:gd name="T13" fmla="*/ 519 h 3847"/>
                <a:gd name="T14" fmla="*/ 2249 w 5696"/>
                <a:gd name="T15" fmla="*/ 727 h 3847"/>
                <a:gd name="T16" fmla="*/ 2249 w 5696"/>
                <a:gd name="T17" fmla="*/ 628 h 3847"/>
                <a:gd name="T18" fmla="*/ 2229 w 5696"/>
                <a:gd name="T19" fmla="*/ 1158 h 3847"/>
                <a:gd name="T20" fmla="*/ 2249 w 5696"/>
                <a:gd name="T21" fmla="*/ 945 h 3847"/>
                <a:gd name="T22" fmla="*/ 2249 w 5696"/>
                <a:gd name="T23" fmla="*/ 519 h 3847"/>
                <a:gd name="T24" fmla="*/ 2360 w 5696"/>
                <a:gd name="T25" fmla="*/ 1100 h 3847"/>
                <a:gd name="T26" fmla="*/ 2423 w 5696"/>
                <a:gd name="T27" fmla="*/ 744 h 3847"/>
                <a:gd name="T28" fmla="*/ 2360 w 5696"/>
                <a:gd name="T29" fmla="*/ 1192 h 3847"/>
                <a:gd name="T30" fmla="*/ 2445 w 5696"/>
                <a:gd name="T31" fmla="*/ 1020 h 3847"/>
                <a:gd name="T32" fmla="*/ 2435 w 5696"/>
                <a:gd name="T33" fmla="*/ 649 h 3847"/>
                <a:gd name="T34" fmla="*/ 2435 w 5696"/>
                <a:gd name="T35" fmla="*/ 461 h 3847"/>
                <a:gd name="T36" fmla="*/ 2523 w 5696"/>
                <a:gd name="T37" fmla="*/ 3296 h 3847"/>
                <a:gd name="T38" fmla="*/ 2644 w 5696"/>
                <a:gd name="T39" fmla="*/ 623 h 3847"/>
                <a:gd name="T40" fmla="*/ 2776 w 5696"/>
                <a:gd name="T41" fmla="*/ 779 h 3847"/>
                <a:gd name="T42" fmla="*/ 2644 w 5696"/>
                <a:gd name="T43" fmla="*/ 438 h 3847"/>
                <a:gd name="T44" fmla="*/ 2667 w 5696"/>
                <a:gd name="T45" fmla="*/ 991 h 3847"/>
                <a:gd name="T46" fmla="*/ 2776 w 5696"/>
                <a:gd name="T47" fmla="*/ 3597 h 3847"/>
                <a:gd name="T48" fmla="*/ 2776 w 5696"/>
                <a:gd name="T49" fmla="*/ 550 h 3847"/>
                <a:gd name="T50" fmla="*/ 2811 w 5696"/>
                <a:gd name="T51" fmla="*/ 945 h 3847"/>
                <a:gd name="T52" fmla="*/ 2944 w 5696"/>
                <a:gd name="T53" fmla="*/ 496 h 3847"/>
                <a:gd name="T54" fmla="*/ 2986 w 5696"/>
                <a:gd name="T55" fmla="*/ 3020 h 3847"/>
                <a:gd name="T56" fmla="*/ 2776 w 5696"/>
                <a:gd name="T57" fmla="*/ 1459 h 3847"/>
                <a:gd name="T58" fmla="*/ 2868 w 5696"/>
                <a:gd name="T59" fmla="*/ 3619 h 3847"/>
                <a:gd name="T60" fmla="*/ 3065 w 5696"/>
                <a:gd name="T61" fmla="*/ 1464 h 3847"/>
                <a:gd name="T62" fmla="*/ 3082 w 5696"/>
                <a:gd name="T63" fmla="*/ 786 h 3847"/>
                <a:gd name="T64" fmla="*/ 3082 w 5696"/>
                <a:gd name="T65" fmla="*/ 291 h 3847"/>
                <a:gd name="T66" fmla="*/ 3048 w 5696"/>
                <a:gd name="T67" fmla="*/ 1953 h 3847"/>
                <a:gd name="T68" fmla="*/ 3082 w 5696"/>
                <a:gd name="T69" fmla="*/ 718 h 3847"/>
                <a:gd name="T70" fmla="*/ 3205 w 5696"/>
                <a:gd name="T71" fmla="*/ 3315 h 3847"/>
                <a:gd name="T72" fmla="*/ 3217 w 5696"/>
                <a:gd name="T73" fmla="*/ 1251 h 3847"/>
                <a:gd name="T74" fmla="*/ 3082 w 5696"/>
                <a:gd name="T75" fmla="*/ 658 h 3847"/>
                <a:gd name="T76" fmla="*/ 3082 w 5696"/>
                <a:gd name="T77" fmla="*/ 3730 h 3847"/>
                <a:gd name="T78" fmla="*/ 3217 w 5696"/>
                <a:gd name="T79" fmla="*/ 861 h 3847"/>
                <a:gd name="T80" fmla="*/ 3217 w 5696"/>
                <a:gd name="T81" fmla="*/ 3315 h 3847"/>
                <a:gd name="T82" fmla="*/ 3295 w 5696"/>
                <a:gd name="T83" fmla="*/ 1141 h 3847"/>
                <a:gd name="T84" fmla="*/ 3217 w 5696"/>
                <a:gd name="T85" fmla="*/ 544 h 3847"/>
                <a:gd name="T86" fmla="*/ 3353 w 5696"/>
                <a:gd name="T87" fmla="*/ 2570 h 3847"/>
                <a:gd name="T88" fmla="*/ 3572 w 5696"/>
                <a:gd name="T89" fmla="*/ 3437 h 3847"/>
                <a:gd name="T90" fmla="*/ 3425 w 5696"/>
                <a:gd name="T91" fmla="*/ 1489 h 3847"/>
                <a:gd name="T92" fmla="*/ 3628 w 5696"/>
                <a:gd name="T93" fmla="*/ 264 h 3847"/>
                <a:gd name="T94" fmla="*/ 3491 w 5696"/>
                <a:gd name="T95" fmla="*/ 1654 h 3847"/>
                <a:gd name="T96" fmla="*/ 3628 w 5696"/>
                <a:gd name="T97" fmla="*/ 1536 h 3847"/>
                <a:gd name="T98" fmla="*/ 3671 w 5696"/>
                <a:gd name="T99" fmla="*/ 1336 h 3847"/>
                <a:gd name="T100" fmla="*/ 3671 w 5696"/>
                <a:gd name="T101" fmla="*/ 117 h 3847"/>
                <a:gd name="T102" fmla="*/ 3671 w 5696"/>
                <a:gd name="T103" fmla="*/ 2127 h 3847"/>
                <a:gd name="T104" fmla="*/ 3671 w 5696"/>
                <a:gd name="T105" fmla="*/ 2395 h 3847"/>
                <a:gd name="T106" fmla="*/ 3671 w 5696"/>
                <a:gd name="T107" fmla="*/ 698 h 3847"/>
                <a:gd name="T108" fmla="*/ 3900 w 5696"/>
                <a:gd name="T109" fmla="*/ 2275 h 3847"/>
                <a:gd name="T110" fmla="*/ 5234 w 5696"/>
                <a:gd name="T111" fmla="*/ 332 h 3847"/>
                <a:gd name="T112" fmla="*/ 4989 w 5696"/>
                <a:gd name="T113" fmla="*/ 1135 h 3847"/>
                <a:gd name="T114" fmla="*/ 3900 w 5696"/>
                <a:gd name="T115" fmla="*/ 173 h 3847"/>
                <a:gd name="T116" fmla="*/ 3900 w 5696"/>
                <a:gd name="T117" fmla="*/ 1989 h 3847"/>
                <a:gd name="T118" fmla="*/ 5234 w 5696"/>
                <a:gd name="T119" fmla="*/ 408 h 3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696" h="3847">
                  <a:moveTo>
                    <a:pt x="1861" y="1080"/>
                  </a:moveTo>
                  <a:cubicBezTo>
                    <a:pt x="1838" y="1090"/>
                    <a:pt x="1842" y="1097"/>
                    <a:pt x="1861" y="1106"/>
                  </a:cubicBezTo>
                  <a:lnTo>
                    <a:pt x="1861" y="1080"/>
                  </a:lnTo>
                  <a:close/>
                  <a:moveTo>
                    <a:pt x="1861" y="827"/>
                  </a:moveTo>
                  <a:cubicBezTo>
                    <a:pt x="1854" y="825"/>
                    <a:pt x="1846" y="824"/>
                    <a:pt x="1838" y="824"/>
                  </a:cubicBezTo>
                  <a:cubicBezTo>
                    <a:pt x="1769" y="824"/>
                    <a:pt x="1728" y="778"/>
                    <a:pt x="1648" y="784"/>
                  </a:cubicBezTo>
                  <a:cubicBezTo>
                    <a:pt x="1550" y="784"/>
                    <a:pt x="1509" y="905"/>
                    <a:pt x="1555" y="962"/>
                  </a:cubicBezTo>
                  <a:cubicBezTo>
                    <a:pt x="1601" y="1020"/>
                    <a:pt x="1769" y="962"/>
                    <a:pt x="1780" y="1020"/>
                  </a:cubicBezTo>
                  <a:cubicBezTo>
                    <a:pt x="1787" y="1053"/>
                    <a:pt x="1834" y="1060"/>
                    <a:pt x="1861" y="1064"/>
                  </a:cubicBezTo>
                  <a:lnTo>
                    <a:pt x="1861" y="827"/>
                  </a:lnTo>
                  <a:close/>
                  <a:moveTo>
                    <a:pt x="1861" y="677"/>
                  </a:moveTo>
                  <a:cubicBezTo>
                    <a:pt x="1841" y="697"/>
                    <a:pt x="1835" y="729"/>
                    <a:pt x="1841" y="757"/>
                  </a:cubicBezTo>
                  <a:cubicBezTo>
                    <a:pt x="1843" y="769"/>
                    <a:pt x="1851" y="775"/>
                    <a:pt x="1861" y="778"/>
                  </a:cubicBezTo>
                  <a:lnTo>
                    <a:pt x="1861" y="677"/>
                  </a:lnTo>
                  <a:close/>
                  <a:moveTo>
                    <a:pt x="1861" y="560"/>
                  </a:moveTo>
                  <a:lnTo>
                    <a:pt x="1861" y="611"/>
                  </a:lnTo>
                  <a:cubicBezTo>
                    <a:pt x="1837" y="631"/>
                    <a:pt x="1796" y="649"/>
                    <a:pt x="1763" y="649"/>
                  </a:cubicBezTo>
                  <a:cubicBezTo>
                    <a:pt x="1690" y="649"/>
                    <a:pt x="1707" y="701"/>
                    <a:pt x="1651" y="701"/>
                  </a:cubicBezTo>
                  <a:cubicBezTo>
                    <a:pt x="1595" y="701"/>
                    <a:pt x="1560" y="632"/>
                    <a:pt x="1647" y="627"/>
                  </a:cubicBezTo>
                  <a:cubicBezTo>
                    <a:pt x="1733" y="623"/>
                    <a:pt x="1737" y="563"/>
                    <a:pt x="1837" y="558"/>
                  </a:cubicBezTo>
                  <a:cubicBezTo>
                    <a:pt x="1847" y="558"/>
                    <a:pt x="1855" y="559"/>
                    <a:pt x="1861" y="560"/>
                  </a:cubicBezTo>
                  <a:close/>
                  <a:moveTo>
                    <a:pt x="1861" y="2988"/>
                  </a:moveTo>
                  <a:cubicBezTo>
                    <a:pt x="1852" y="2971"/>
                    <a:pt x="1844" y="2953"/>
                    <a:pt x="1838" y="2933"/>
                  </a:cubicBezTo>
                  <a:cubicBezTo>
                    <a:pt x="1815" y="2858"/>
                    <a:pt x="1653" y="2777"/>
                    <a:pt x="1607" y="2697"/>
                  </a:cubicBezTo>
                  <a:cubicBezTo>
                    <a:pt x="1561" y="2616"/>
                    <a:pt x="1561" y="2449"/>
                    <a:pt x="1596" y="2432"/>
                  </a:cubicBezTo>
                  <a:cubicBezTo>
                    <a:pt x="1630" y="2414"/>
                    <a:pt x="1619" y="2374"/>
                    <a:pt x="1596" y="2311"/>
                  </a:cubicBezTo>
                  <a:cubicBezTo>
                    <a:pt x="1573" y="2247"/>
                    <a:pt x="1578" y="2236"/>
                    <a:pt x="1648" y="2270"/>
                  </a:cubicBezTo>
                  <a:cubicBezTo>
                    <a:pt x="1717" y="2305"/>
                    <a:pt x="1682" y="2201"/>
                    <a:pt x="1596" y="2167"/>
                  </a:cubicBezTo>
                  <a:cubicBezTo>
                    <a:pt x="1509" y="2132"/>
                    <a:pt x="1417" y="2051"/>
                    <a:pt x="1429" y="1994"/>
                  </a:cubicBezTo>
                  <a:cubicBezTo>
                    <a:pt x="1440" y="1936"/>
                    <a:pt x="1388" y="1942"/>
                    <a:pt x="1342" y="1902"/>
                  </a:cubicBezTo>
                  <a:cubicBezTo>
                    <a:pt x="1296" y="1861"/>
                    <a:pt x="1290" y="1746"/>
                    <a:pt x="1221" y="1752"/>
                  </a:cubicBezTo>
                  <a:cubicBezTo>
                    <a:pt x="1152" y="1758"/>
                    <a:pt x="1100" y="1711"/>
                    <a:pt x="1054" y="1700"/>
                  </a:cubicBezTo>
                  <a:cubicBezTo>
                    <a:pt x="1008" y="1688"/>
                    <a:pt x="899" y="1665"/>
                    <a:pt x="847" y="1677"/>
                  </a:cubicBezTo>
                  <a:cubicBezTo>
                    <a:pt x="795" y="1688"/>
                    <a:pt x="737" y="1648"/>
                    <a:pt x="708" y="1694"/>
                  </a:cubicBezTo>
                  <a:cubicBezTo>
                    <a:pt x="680" y="1740"/>
                    <a:pt x="645" y="1654"/>
                    <a:pt x="599" y="1683"/>
                  </a:cubicBezTo>
                  <a:cubicBezTo>
                    <a:pt x="553" y="1711"/>
                    <a:pt x="518" y="1804"/>
                    <a:pt x="466" y="1821"/>
                  </a:cubicBezTo>
                  <a:cubicBezTo>
                    <a:pt x="415" y="1838"/>
                    <a:pt x="311" y="1925"/>
                    <a:pt x="271" y="1959"/>
                  </a:cubicBezTo>
                  <a:cubicBezTo>
                    <a:pt x="230" y="1994"/>
                    <a:pt x="224" y="1919"/>
                    <a:pt x="299" y="1861"/>
                  </a:cubicBezTo>
                  <a:cubicBezTo>
                    <a:pt x="374" y="1804"/>
                    <a:pt x="478" y="1717"/>
                    <a:pt x="363" y="1717"/>
                  </a:cubicBezTo>
                  <a:cubicBezTo>
                    <a:pt x="248" y="1717"/>
                    <a:pt x="294" y="1665"/>
                    <a:pt x="201" y="1660"/>
                  </a:cubicBezTo>
                  <a:cubicBezTo>
                    <a:pt x="109" y="1654"/>
                    <a:pt x="132" y="1533"/>
                    <a:pt x="190" y="1498"/>
                  </a:cubicBezTo>
                  <a:cubicBezTo>
                    <a:pt x="248" y="1464"/>
                    <a:pt x="334" y="1406"/>
                    <a:pt x="253" y="1406"/>
                  </a:cubicBezTo>
                  <a:cubicBezTo>
                    <a:pt x="173" y="1406"/>
                    <a:pt x="0" y="1331"/>
                    <a:pt x="115" y="1320"/>
                  </a:cubicBezTo>
                  <a:cubicBezTo>
                    <a:pt x="230" y="1308"/>
                    <a:pt x="242" y="1314"/>
                    <a:pt x="207" y="1251"/>
                  </a:cubicBezTo>
                  <a:cubicBezTo>
                    <a:pt x="173" y="1187"/>
                    <a:pt x="40" y="1153"/>
                    <a:pt x="161" y="1135"/>
                  </a:cubicBezTo>
                  <a:cubicBezTo>
                    <a:pt x="282" y="1118"/>
                    <a:pt x="334" y="1009"/>
                    <a:pt x="438" y="1009"/>
                  </a:cubicBezTo>
                  <a:cubicBezTo>
                    <a:pt x="541" y="1009"/>
                    <a:pt x="720" y="1060"/>
                    <a:pt x="887" y="1072"/>
                  </a:cubicBezTo>
                  <a:cubicBezTo>
                    <a:pt x="1054" y="1083"/>
                    <a:pt x="1215" y="1216"/>
                    <a:pt x="1215" y="1164"/>
                  </a:cubicBezTo>
                  <a:cubicBezTo>
                    <a:pt x="1215" y="1112"/>
                    <a:pt x="1238" y="1089"/>
                    <a:pt x="1354" y="1089"/>
                  </a:cubicBezTo>
                  <a:cubicBezTo>
                    <a:pt x="1469" y="1089"/>
                    <a:pt x="1440" y="1009"/>
                    <a:pt x="1527" y="1066"/>
                  </a:cubicBezTo>
                  <a:cubicBezTo>
                    <a:pt x="1613" y="1124"/>
                    <a:pt x="1567" y="1101"/>
                    <a:pt x="1665" y="1101"/>
                  </a:cubicBezTo>
                  <a:cubicBezTo>
                    <a:pt x="1763" y="1101"/>
                    <a:pt x="1728" y="1164"/>
                    <a:pt x="1803" y="1164"/>
                  </a:cubicBezTo>
                  <a:cubicBezTo>
                    <a:pt x="1825" y="1164"/>
                    <a:pt x="1844" y="1162"/>
                    <a:pt x="1861" y="1161"/>
                  </a:cubicBezTo>
                  <a:lnTo>
                    <a:pt x="1861" y="2988"/>
                  </a:lnTo>
                  <a:close/>
                  <a:moveTo>
                    <a:pt x="1861" y="611"/>
                  </a:moveTo>
                  <a:lnTo>
                    <a:pt x="1861" y="560"/>
                  </a:lnTo>
                  <a:cubicBezTo>
                    <a:pt x="1896" y="567"/>
                    <a:pt x="1887" y="590"/>
                    <a:pt x="1861" y="611"/>
                  </a:cubicBezTo>
                  <a:close/>
                  <a:moveTo>
                    <a:pt x="1962" y="866"/>
                  </a:moveTo>
                  <a:lnTo>
                    <a:pt x="1962" y="1151"/>
                  </a:lnTo>
                  <a:cubicBezTo>
                    <a:pt x="1959" y="1150"/>
                    <a:pt x="1956" y="1148"/>
                    <a:pt x="1953" y="1147"/>
                  </a:cubicBezTo>
                  <a:cubicBezTo>
                    <a:pt x="1916" y="1127"/>
                    <a:pt x="1881" y="1116"/>
                    <a:pt x="1861" y="1106"/>
                  </a:cubicBezTo>
                  <a:lnTo>
                    <a:pt x="1861" y="1080"/>
                  </a:lnTo>
                  <a:cubicBezTo>
                    <a:pt x="1863" y="1079"/>
                    <a:pt x="1865" y="1078"/>
                    <a:pt x="1867" y="1078"/>
                  </a:cubicBezTo>
                  <a:cubicBezTo>
                    <a:pt x="1891" y="1068"/>
                    <a:pt x="1881" y="1066"/>
                    <a:pt x="1861" y="1064"/>
                  </a:cubicBezTo>
                  <a:lnTo>
                    <a:pt x="1861" y="827"/>
                  </a:lnTo>
                  <a:cubicBezTo>
                    <a:pt x="1895" y="833"/>
                    <a:pt x="1928" y="851"/>
                    <a:pt x="1962" y="866"/>
                  </a:cubicBezTo>
                  <a:close/>
                  <a:moveTo>
                    <a:pt x="1962" y="671"/>
                  </a:moveTo>
                  <a:lnTo>
                    <a:pt x="1962" y="800"/>
                  </a:lnTo>
                  <a:cubicBezTo>
                    <a:pt x="1939" y="810"/>
                    <a:pt x="1921" y="812"/>
                    <a:pt x="1923" y="796"/>
                  </a:cubicBezTo>
                  <a:cubicBezTo>
                    <a:pt x="1926" y="774"/>
                    <a:pt x="1887" y="786"/>
                    <a:pt x="1861" y="778"/>
                  </a:cubicBezTo>
                  <a:lnTo>
                    <a:pt x="1861" y="677"/>
                  </a:lnTo>
                  <a:cubicBezTo>
                    <a:pt x="1873" y="667"/>
                    <a:pt x="1889" y="659"/>
                    <a:pt x="1910" y="658"/>
                  </a:cubicBezTo>
                  <a:cubicBezTo>
                    <a:pt x="1927" y="656"/>
                    <a:pt x="1945" y="663"/>
                    <a:pt x="1962" y="671"/>
                  </a:cubicBezTo>
                  <a:moveTo>
                    <a:pt x="1962" y="481"/>
                  </a:moveTo>
                  <a:lnTo>
                    <a:pt x="1962" y="519"/>
                  </a:lnTo>
                  <a:cubicBezTo>
                    <a:pt x="1956" y="505"/>
                    <a:pt x="1956" y="491"/>
                    <a:pt x="1962" y="481"/>
                  </a:cubicBezTo>
                  <a:close/>
                  <a:moveTo>
                    <a:pt x="1962" y="3134"/>
                  </a:moveTo>
                  <a:lnTo>
                    <a:pt x="1959" y="3129"/>
                  </a:lnTo>
                  <a:cubicBezTo>
                    <a:pt x="1925" y="3078"/>
                    <a:pt x="1888" y="3037"/>
                    <a:pt x="1861" y="2988"/>
                  </a:cubicBezTo>
                  <a:lnTo>
                    <a:pt x="1861" y="1161"/>
                  </a:lnTo>
                  <a:cubicBezTo>
                    <a:pt x="1903" y="1157"/>
                    <a:pt x="1929" y="1156"/>
                    <a:pt x="1941" y="1193"/>
                  </a:cubicBezTo>
                  <a:cubicBezTo>
                    <a:pt x="1946" y="1207"/>
                    <a:pt x="1953" y="1215"/>
                    <a:pt x="1962" y="1220"/>
                  </a:cubicBezTo>
                  <a:lnTo>
                    <a:pt x="1962" y="3134"/>
                  </a:lnTo>
                  <a:close/>
                  <a:moveTo>
                    <a:pt x="1962" y="519"/>
                  </a:moveTo>
                  <a:lnTo>
                    <a:pt x="1962" y="481"/>
                  </a:lnTo>
                  <a:cubicBezTo>
                    <a:pt x="1970" y="468"/>
                    <a:pt x="1988" y="461"/>
                    <a:pt x="2019" y="463"/>
                  </a:cubicBezTo>
                  <a:cubicBezTo>
                    <a:pt x="2083" y="463"/>
                    <a:pt x="2129" y="573"/>
                    <a:pt x="2046" y="573"/>
                  </a:cubicBezTo>
                  <a:cubicBezTo>
                    <a:pt x="2007" y="573"/>
                    <a:pt x="1974" y="546"/>
                    <a:pt x="1962" y="519"/>
                  </a:cubicBezTo>
                  <a:close/>
                  <a:moveTo>
                    <a:pt x="2249" y="945"/>
                  </a:moveTo>
                  <a:cubicBezTo>
                    <a:pt x="2248" y="943"/>
                    <a:pt x="2247" y="941"/>
                    <a:pt x="2247" y="939"/>
                  </a:cubicBezTo>
                  <a:cubicBezTo>
                    <a:pt x="2218" y="853"/>
                    <a:pt x="2132" y="888"/>
                    <a:pt x="2051" y="888"/>
                  </a:cubicBezTo>
                  <a:cubicBezTo>
                    <a:pt x="2019" y="888"/>
                    <a:pt x="1990" y="878"/>
                    <a:pt x="1962" y="866"/>
                  </a:cubicBezTo>
                  <a:lnTo>
                    <a:pt x="1962" y="1151"/>
                  </a:lnTo>
                  <a:cubicBezTo>
                    <a:pt x="2036" y="1180"/>
                    <a:pt x="2161" y="1112"/>
                    <a:pt x="2249" y="1112"/>
                  </a:cubicBezTo>
                  <a:lnTo>
                    <a:pt x="2249" y="945"/>
                  </a:lnTo>
                  <a:close/>
                  <a:moveTo>
                    <a:pt x="2249" y="727"/>
                  </a:moveTo>
                  <a:cubicBezTo>
                    <a:pt x="2247" y="727"/>
                    <a:pt x="2244" y="727"/>
                    <a:pt x="2242" y="727"/>
                  </a:cubicBezTo>
                  <a:cubicBezTo>
                    <a:pt x="2169" y="727"/>
                    <a:pt x="2169" y="632"/>
                    <a:pt x="2113" y="632"/>
                  </a:cubicBezTo>
                  <a:cubicBezTo>
                    <a:pt x="2065" y="627"/>
                    <a:pt x="2074" y="645"/>
                    <a:pt x="2057" y="692"/>
                  </a:cubicBezTo>
                  <a:cubicBezTo>
                    <a:pt x="2044" y="726"/>
                    <a:pt x="2005" y="692"/>
                    <a:pt x="1962" y="671"/>
                  </a:cubicBezTo>
                  <a:lnTo>
                    <a:pt x="1962" y="800"/>
                  </a:lnTo>
                  <a:cubicBezTo>
                    <a:pt x="1983" y="791"/>
                    <a:pt x="2008" y="775"/>
                    <a:pt x="2026" y="761"/>
                  </a:cubicBezTo>
                  <a:cubicBezTo>
                    <a:pt x="2065" y="731"/>
                    <a:pt x="2113" y="753"/>
                    <a:pt x="2203" y="757"/>
                  </a:cubicBezTo>
                  <a:cubicBezTo>
                    <a:pt x="2221" y="758"/>
                    <a:pt x="2236" y="757"/>
                    <a:pt x="2249" y="755"/>
                  </a:cubicBezTo>
                  <a:lnTo>
                    <a:pt x="2249" y="727"/>
                  </a:lnTo>
                  <a:close/>
                  <a:moveTo>
                    <a:pt x="2249" y="628"/>
                  </a:moveTo>
                  <a:lnTo>
                    <a:pt x="2249" y="672"/>
                  </a:lnTo>
                  <a:cubicBezTo>
                    <a:pt x="2207" y="663"/>
                    <a:pt x="2191" y="631"/>
                    <a:pt x="2249" y="628"/>
                  </a:cubicBezTo>
                  <a:close/>
                  <a:moveTo>
                    <a:pt x="2249" y="427"/>
                  </a:moveTo>
                  <a:lnTo>
                    <a:pt x="2249" y="519"/>
                  </a:lnTo>
                  <a:cubicBezTo>
                    <a:pt x="2209" y="476"/>
                    <a:pt x="2191" y="411"/>
                    <a:pt x="2235" y="427"/>
                  </a:cubicBezTo>
                  <a:cubicBezTo>
                    <a:pt x="2240" y="427"/>
                    <a:pt x="2244" y="427"/>
                    <a:pt x="2249" y="427"/>
                  </a:cubicBezTo>
                  <a:close/>
                  <a:moveTo>
                    <a:pt x="2249" y="3318"/>
                  </a:moveTo>
                  <a:cubicBezTo>
                    <a:pt x="2239" y="3288"/>
                    <a:pt x="2228" y="3262"/>
                    <a:pt x="2212" y="3250"/>
                  </a:cubicBezTo>
                  <a:cubicBezTo>
                    <a:pt x="2166" y="3215"/>
                    <a:pt x="2011" y="3071"/>
                    <a:pt x="2045" y="3123"/>
                  </a:cubicBezTo>
                  <a:cubicBezTo>
                    <a:pt x="2080" y="3175"/>
                    <a:pt x="2120" y="3238"/>
                    <a:pt x="2080" y="3250"/>
                  </a:cubicBezTo>
                  <a:cubicBezTo>
                    <a:pt x="2040" y="3261"/>
                    <a:pt x="2007" y="3201"/>
                    <a:pt x="1962" y="3134"/>
                  </a:cubicBezTo>
                  <a:lnTo>
                    <a:pt x="1962" y="1220"/>
                  </a:lnTo>
                  <a:cubicBezTo>
                    <a:pt x="1988" y="1233"/>
                    <a:pt x="2029" y="1222"/>
                    <a:pt x="2080" y="1239"/>
                  </a:cubicBezTo>
                  <a:cubicBezTo>
                    <a:pt x="2149" y="1262"/>
                    <a:pt x="2137" y="1158"/>
                    <a:pt x="2229" y="1158"/>
                  </a:cubicBezTo>
                  <a:cubicBezTo>
                    <a:pt x="2236" y="1158"/>
                    <a:pt x="2243" y="1159"/>
                    <a:pt x="2249" y="1159"/>
                  </a:cubicBezTo>
                  <a:lnTo>
                    <a:pt x="2249" y="3318"/>
                  </a:lnTo>
                  <a:close/>
                  <a:moveTo>
                    <a:pt x="2249" y="672"/>
                  </a:moveTo>
                  <a:lnTo>
                    <a:pt x="2249" y="628"/>
                  </a:lnTo>
                  <a:cubicBezTo>
                    <a:pt x="2252" y="628"/>
                    <a:pt x="2256" y="627"/>
                    <a:pt x="2259" y="627"/>
                  </a:cubicBezTo>
                  <a:cubicBezTo>
                    <a:pt x="2320" y="627"/>
                    <a:pt x="2333" y="675"/>
                    <a:pt x="2272" y="675"/>
                  </a:cubicBezTo>
                  <a:cubicBezTo>
                    <a:pt x="2264" y="675"/>
                    <a:pt x="2256" y="674"/>
                    <a:pt x="2249" y="672"/>
                  </a:cubicBezTo>
                  <a:close/>
                  <a:moveTo>
                    <a:pt x="2249" y="755"/>
                  </a:moveTo>
                  <a:lnTo>
                    <a:pt x="2249" y="727"/>
                  </a:lnTo>
                  <a:cubicBezTo>
                    <a:pt x="2301" y="728"/>
                    <a:pt x="2297" y="749"/>
                    <a:pt x="2249" y="755"/>
                  </a:cubicBezTo>
                  <a:close/>
                  <a:moveTo>
                    <a:pt x="2360" y="1076"/>
                  </a:moveTo>
                  <a:cubicBezTo>
                    <a:pt x="2319" y="1067"/>
                    <a:pt x="2275" y="1020"/>
                    <a:pt x="2249" y="945"/>
                  </a:cubicBezTo>
                  <a:lnTo>
                    <a:pt x="2249" y="1112"/>
                  </a:lnTo>
                  <a:cubicBezTo>
                    <a:pt x="2252" y="1112"/>
                    <a:pt x="2255" y="1112"/>
                    <a:pt x="2258" y="1112"/>
                  </a:cubicBezTo>
                  <a:cubicBezTo>
                    <a:pt x="2299" y="1115"/>
                    <a:pt x="2336" y="1108"/>
                    <a:pt x="2360" y="1100"/>
                  </a:cubicBezTo>
                  <a:lnTo>
                    <a:pt x="2360" y="1076"/>
                  </a:lnTo>
                  <a:close/>
                  <a:moveTo>
                    <a:pt x="2360" y="916"/>
                  </a:moveTo>
                  <a:lnTo>
                    <a:pt x="2360" y="978"/>
                  </a:lnTo>
                  <a:cubicBezTo>
                    <a:pt x="2331" y="950"/>
                    <a:pt x="2318" y="917"/>
                    <a:pt x="2350" y="917"/>
                  </a:cubicBezTo>
                  <a:cubicBezTo>
                    <a:pt x="2353" y="917"/>
                    <a:pt x="2357" y="917"/>
                    <a:pt x="2360" y="916"/>
                  </a:cubicBezTo>
                  <a:close/>
                  <a:moveTo>
                    <a:pt x="2360" y="444"/>
                  </a:moveTo>
                  <a:lnTo>
                    <a:pt x="2360" y="554"/>
                  </a:lnTo>
                  <a:cubicBezTo>
                    <a:pt x="2344" y="555"/>
                    <a:pt x="2328" y="555"/>
                    <a:pt x="2310" y="553"/>
                  </a:cubicBezTo>
                  <a:cubicBezTo>
                    <a:pt x="2288" y="552"/>
                    <a:pt x="2266" y="537"/>
                    <a:pt x="2249" y="519"/>
                  </a:cubicBezTo>
                  <a:lnTo>
                    <a:pt x="2249" y="427"/>
                  </a:lnTo>
                  <a:cubicBezTo>
                    <a:pt x="2290" y="428"/>
                    <a:pt x="2326" y="436"/>
                    <a:pt x="2360" y="444"/>
                  </a:cubicBezTo>
                  <a:close/>
                  <a:moveTo>
                    <a:pt x="2360" y="3446"/>
                  </a:moveTo>
                  <a:cubicBezTo>
                    <a:pt x="2349" y="3443"/>
                    <a:pt x="2338" y="3441"/>
                    <a:pt x="2327" y="3440"/>
                  </a:cubicBezTo>
                  <a:cubicBezTo>
                    <a:pt x="2283" y="3436"/>
                    <a:pt x="2267" y="3372"/>
                    <a:pt x="2249" y="3318"/>
                  </a:cubicBezTo>
                  <a:lnTo>
                    <a:pt x="2249" y="1159"/>
                  </a:lnTo>
                  <a:cubicBezTo>
                    <a:pt x="2293" y="1163"/>
                    <a:pt x="2321" y="1179"/>
                    <a:pt x="2360" y="1192"/>
                  </a:cubicBezTo>
                  <a:lnTo>
                    <a:pt x="2360" y="3446"/>
                  </a:lnTo>
                  <a:close/>
                  <a:moveTo>
                    <a:pt x="2360" y="1100"/>
                  </a:moveTo>
                  <a:lnTo>
                    <a:pt x="2360" y="1076"/>
                  </a:lnTo>
                  <a:cubicBezTo>
                    <a:pt x="2364" y="1077"/>
                    <a:pt x="2369" y="1078"/>
                    <a:pt x="2374" y="1078"/>
                  </a:cubicBezTo>
                  <a:cubicBezTo>
                    <a:pt x="2399" y="1078"/>
                    <a:pt x="2389" y="1090"/>
                    <a:pt x="2360" y="1100"/>
                  </a:cubicBezTo>
                  <a:close/>
                  <a:moveTo>
                    <a:pt x="2435" y="1104"/>
                  </a:moveTo>
                  <a:lnTo>
                    <a:pt x="2435" y="1148"/>
                  </a:lnTo>
                  <a:cubicBezTo>
                    <a:pt x="2417" y="1132"/>
                    <a:pt x="2415" y="1114"/>
                    <a:pt x="2435" y="1104"/>
                  </a:cubicBezTo>
                  <a:close/>
                  <a:moveTo>
                    <a:pt x="2435" y="823"/>
                  </a:moveTo>
                  <a:lnTo>
                    <a:pt x="2435" y="1019"/>
                  </a:lnTo>
                  <a:cubicBezTo>
                    <a:pt x="2408" y="1016"/>
                    <a:pt x="2380" y="998"/>
                    <a:pt x="2360" y="978"/>
                  </a:cubicBezTo>
                  <a:lnTo>
                    <a:pt x="2360" y="916"/>
                  </a:lnTo>
                  <a:cubicBezTo>
                    <a:pt x="2411" y="915"/>
                    <a:pt x="2443" y="898"/>
                    <a:pt x="2415" y="878"/>
                  </a:cubicBezTo>
                  <a:cubicBezTo>
                    <a:pt x="2390" y="860"/>
                    <a:pt x="2401" y="836"/>
                    <a:pt x="2435" y="823"/>
                  </a:cubicBezTo>
                  <a:close/>
                  <a:moveTo>
                    <a:pt x="2435" y="649"/>
                  </a:moveTo>
                  <a:lnTo>
                    <a:pt x="2435" y="745"/>
                  </a:lnTo>
                  <a:cubicBezTo>
                    <a:pt x="2431" y="745"/>
                    <a:pt x="2427" y="744"/>
                    <a:pt x="2423" y="744"/>
                  </a:cubicBezTo>
                  <a:cubicBezTo>
                    <a:pt x="2359" y="740"/>
                    <a:pt x="2363" y="642"/>
                    <a:pt x="2435" y="649"/>
                  </a:cubicBezTo>
                  <a:close/>
                  <a:moveTo>
                    <a:pt x="2435" y="461"/>
                  </a:moveTo>
                  <a:lnTo>
                    <a:pt x="2435" y="553"/>
                  </a:lnTo>
                  <a:cubicBezTo>
                    <a:pt x="2409" y="552"/>
                    <a:pt x="2385" y="554"/>
                    <a:pt x="2360" y="554"/>
                  </a:cubicBezTo>
                  <a:lnTo>
                    <a:pt x="2360" y="444"/>
                  </a:lnTo>
                  <a:cubicBezTo>
                    <a:pt x="2385" y="450"/>
                    <a:pt x="2410" y="456"/>
                    <a:pt x="2435" y="461"/>
                  </a:cubicBezTo>
                  <a:close/>
                  <a:moveTo>
                    <a:pt x="2435" y="335"/>
                  </a:moveTo>
                  <a:lnTo>
                    <a:pt x="2435" y="370"/>
                  </a:lnTo>
                  <a:cubicBezTo>
                    <a:pt x="2424" y="357"/>
                    <a:pt x="2422" y="343"/>
                    <a:pt x="2435" y="335"/>
                  </a:cubicBezTo>
                  <a:close/>
                  <a:moveTo>
                    <a:pt x="2435" y="3475"/>
                  </a:moveTo>
                  <a:cubicBezTo>
                    <a:pt x="2408" y="3464"/>
                    <a:pt x="2383" y="3453"/>
                    <a:pt x="2360" y="3446"/>
                  </a:cubicBezTo>
                  <a:lnTo>
                    <a:pt x="2360" y="1192"/>
                  </a:lnTo>
                  <a:cubicBezTo>
                    <a:pt x="2381" y="1199"/>
                    <a:pt x="2404" y="1205"/>
                    <a:pt x="2435" y="1208"/>
                  </a:cubicBezTo>
                  <a:lnTo>
                    <a:pt x="2435" y="3475"/>
                  </a:lnTo>
                  <a:close/>
                  <a:moveTo>
                    <a:pt x="2435" y="370"/>
                  </a:moveTo>
                  <a:lnTo>
                    <a:pt x="2435" y="335"/>
                  </a:lnTo>
                  <a:cubicBezTo>
                    <a:pt x="2441" y="331"/>
                    <a:pt x="2451" y="329"/>
                    <a:pt x="2466" y="329"/>
                  </a:cubicBezTo>
                  <a:cubicBezTo>
                    <a:pt x="2529" y="323"/>
                    <a:pt x="2569" y="404"/>
                    <a:pt x="2506" y="404"/>
                  </a:cubicBezTo>
                  <a:cubicBezTo>
                    <a:pt x="2477" y="404"/>
                    <a:pt x="2449" y="388"/>
                    <a:pt x="2435" y="370"/>
                  </a:cubicBezTo>
                  <a:close/>
                  <a:moveTo>
                    <a:pt x="2435" y="1019"/>
                  </a:moveTo>
                  <a:lnTo>
                    <a:pt x="2435" y="823"/>
                  </a:lnTo>
                  <a:cubicBezTo>
                    <a:pt x="2442" y="821"/>
                    <a:pt x="2449" y="819"/>
                    <a:pt x="2458" y="817"/>
                  </a:cubicBezTo>
                  <a:cubicBezTo>
                    <a:pt x="2523" y="817"/>
                    <a:pt x="2492" y="938"/>
                    <a:pt x="2527" y="934"/>
                  </a:cubicBezTo>
                  <a:cubicBezTo>
                    <a:pt x="2562" y="930"/>
                    <a:pt x="2514" y="1020"/>
                    <a:pt x="2445" y="1020"/>
                  </a:cubicBezTo>
                  <a:cubicBezTo>
                    <a:pt x="2442" y="1020"/>
                    <a:pt x="2438" y="1020"/>
                    <a:pt x="2435" y="1019"/>
                  </a:cubicBezTo>
                  <a:close/>
                  <a:moveTo>
                    <a:pt x="2563" y="1132"/>
                  </a:moveTo>
                  <a:lnTo>
                    <a:pt x="2563" y="1172"/>
                  </a:lnTo>
                  <a:cubicBezTo>
                    <a:pt x="2556" y="1174"/>
                    <a:pt x="2545" y="1175"/>
                    <a:pt x="2531" y="1175"/>
                  </a:cubicBezTo>
                  <a:cubicBezTo>
                    <a:pt x="2486" y="1175"/>
                    <a:pt x="2453" y="1163"/>
                    <a:pt x="2435" y="1148"/>
                  </a:cubicBezTo>
                  <a:lnTo>
                    <a:pt x="2435" y="1104"/>
                  </a:lnTo>
                  <a:cubicBezTo>
                    <a:pt x="2443" y="1100"/>
                    <a:pt x="2455" y="1098"/>
                    <a:pt x="2471" y="1098"/>
                  </a:cubicBezTo>
                  <a:cubicBezTo>
                    <a:pt x="2503" y="1098"/>
                    <a:pt x="2541" y="1114"/>
                    <a:pt x="2563" y="1132"/>
                  </a:cubicBezTo>
                  <a:close/>
                  <a:moveTo>
                    <a:pt x="2563" y="717"/>
                  </a:moveTo>
                  <a:cubicBezTo>
                    <a:pt x="2556" y="715"/>
                    <a:pt x="2549" y="714"/>
                    <a:pt x="2544" y="714"/>
                  </a:cubicBezTo>
                  <a:cubicBezTo>
                    <a:pt x="2505" y="714"/>
                    <a:pt x="2497" y="649"/>
                    <a:pt x="2436" y="649"/>
                  </a:cubicBezTo>
                  <a:lnTo>
                    <a:pt x="2435" y="649"/>
                  </a:lnTo>
                  <a:lnTo>
                    <a:pt x="2435" y="745"/>
                  </a:lnTo>
                  <a:cubicBezTo>
                    <a:pt x="2476" y="749"/>
                    <a:pt x="2519" y="761"/>
                    <a:pt x="2563" y="768"/>
                  </a:cubicBezTo>
                  <a:lnTo>
                    <a:pt x="2563" y="717"/>
                  </a:lnTo>
                  <a:close/>
                  <a:moveTo>
                    <a:pt x="2563" y="575"/>
                  </a:moveTo>
                  <a:lnTo>
                    <a:pt x="2563" y="658"/>
                  </a:lnTo>
                  <a:cubicBezTo>
                    <a:pt x="2556" y="655"/>
                    <a:pt x="2550" y="650"/>
                    <a:pt x="2549" y="640"/>
                  </a:cubicBezTo>
                  <a:cubicBezTo>
                    <a:pt x="2544" y="615"/>
                    <a:pt x="2552" y="592"/>
                    <a:pt x="2563" y="575"/>
                  </a:cubicBezTo>
                  <a:close/>
                  <a:moveTo>
                    <a:pt x="2563" y="494"/>
                  </a:moveTo>
                  <a:lnTo>
                    <a:pt x="2563" y="563"/>
                  </a:lnTo>
                  <a:cubicBezTo>
                    <a:pt x="2554" y="568"/>
                    <a:pt x="2541" y="570"/>
                    <a:pt x="2523" y="565"/>
                  </a:cubicBezTo>
                  <a:cubicBezTo>
                    <a:pt x="2490" y="556"/>
                    <a:pt x="2461" y="553"/>
                    <a:pt x="2435" y="553"/>
                  </a:cubicBezTo>
                  <a:lnTo>
                    <a:pt x="2435" y="461"/>
                  </a:lnTo>
                  <a:cubicBezTo>
                    <a:pt x="2456" y="465"/>
                    <a:pt x="2477" y="467"/>
                    <a:pt x="2500" y="467"/>
                  </a:cubicBezTo>
                  <a:cubicBezTo>
                    <a:pt x="2529" y="467"/>
                    <a:pt x="2550" y="479"/>
                    <a:pt x="2563" y="494"/>
                  </a:cubicBezTo>
                  <a:moveTo>
                    <a:pt x="2563" y="1084"/>
                  </a:moveTo>
                  <a:cubicBezTo>
                    <a:pt x="2548" y="1071"/>
                    <a:pt x="2543" y="1042"/>
                    <a:pt x="2563" y="1021"/>
                  </a:cubicBezTo>
                  <a:lnTo>
                    <a:pt x="2563" y="1084"/>
                  </a:lnTo>
                  <a:close/>
                  <a:moveTo>
                    <a:pt x="2563" y="3517"/>
                  </a:moveTo>
                  <a:cubicBezTo>
                    <a:pt x="2517" y="3509"/>
                    <a:pt x="2474" y="3491"/>
                    <a:pt x="2435" y="3475"/>
                  </a:cubicBezTo>
                  <a:lnTo>
                    <a:pt x="2435" y="1208"/>
                  </a:lnTo>
                  <a:cubicBezTo>
                    <a:pt x="2448" y="1210"/>
                    <a:pt x="2462" y="1210"/>
                    <a:pt x="2477" y="1210"/>
                  </a:cubicBezTo>
                  <a:cubicBezTo>
                    <a:pt x="2510" y="1210"/>
                    <a:pt x="2539" y="1210"/>
                    <a:pt x="2563" y="1209"/>
                  </a:cubicBezTo>
                  <a:lnTo>
                    <a:pt x="2563" y="3072"/>
                  </a:lnTo>
                  <a:cubicBezTo>
                    <a:pt x="2520" y="3137"/>
                    <a:pt x="2481" y="3253"/>
                    <a:pt x="2523" y="3296"/>
                  </a:cubicBezTo>
                  <a:cubicBezTo>
                    <a:pt x="2536" y="3308"/>
                    <a:pt x="2549" y="3323"/>
                    <a:pt x="2563" y="3338"/>
                  </a:cubicBezTo>
                  <a:lnTo>
                    <a:pt x="2563" y="3517"/>
                  </a:lnTo>
                  <a:close/>
                  <a:moveTo>
                    <a:pt x="2644" y="822"/>
                  </a:moveTo>
                  <a:cubicBezTo>
                    <a:pt x="2570" y="826"/>
                    <a:pt x="2574" y="873"/>
                    <a:pt x="2592" y="917"/>
                  </a:cubicBezTo>
                  <a:cubicBezTo>
                    <a:pt x="2609" y="960"/>
                    <a:pt x="2631" y="960"/>
                    <a:pt x="2644" y="934"/>
                  </a:cubicBezTo>
                  <a:cubicBezTo>
                    <a:pt x="2656" y="908"/>
                    <a:pt x="2726" y="899"/>
                    <a:pt x="2743" y="856"/>
                  </a:cubicBezTo>
                  <a:cubicBezTo>
                    <a:pt x="2760" y="813"/>
                    <a:pt x="2695" y="822"/>
                    <a:pt x="2644" y="822"/>
                  </a:cubicBezTo>
                  <a:close/>
                  <a:moveTo>
                    <a:pt x="2563" y="563"/>
                  </a:moveTo>
                  <a:lnTo>
                    <a:pt x="2563" y="494"/>
                  </a:lnTo>
                  <a:cubicBezTo>
                    <a:pt x="2584" y="518"/>
                    <a:pt x="2586" y="551"/>
                    <a:pt x="2563" y="563"/>
                  </a:cubicBezTo>
                  <a:close/>
                  <a:moveTo>
                    <a:pt x="2563" y="658"/>
                  </a:moveTo>
                  <a:cubicBezTo>
                    <a:pt x="2599" y="670"/>
                    <a:pt x="2683" y="623"/>
                    <a:pt x="2644" y="623"/>
                  </a:cubicBezTo>
                  <a:cubicBezTo>
                    <a:pt x="2596" y="623"/>
                    <a:pt x="2656" y="545"/>
                    <a:pt x="2609" y="545"/>
                  </a:cubicBezTo>
                  <a:cubicBezTo>
                    <a:pt x="2594" y="545"/>
                    <a:pt x="2576" y="557"/>
                    <a:pt x="2563" y="575"/>
                  </a:cubicBezTo>
                  <a:lnTo>
                    <a:pt x="2563" y="658"/>
                  </a:lnTo>
                  <a:close/>
                  <a:moveTo>
                    <a:pt x="2563" y="768"/>
                  </a:moveTo>
                  <a:cubicBezTo>
                    <a:pt x="2585" y="772"/>
                    <a:pt x="2608" y="774"/>
                    <a:pt x="2631" y="774"/>
                  </a:cubicBezTo>
                  <a:cubicBezTo>
                    <a:pt x="2694" y="774"/>
                    <a:pt x="2612" y="729"/>
                    <a:pt x="2563" y="717"/>
                  </a:cubicBezTo>
                  <a:lnTo>
                    <a:pt x="2563" y="768"/>
                  </a:lnTo>
                  <a:close/>
                  <a:moveTo>
                    <a:pt x="2563" y="1172"/>
                  </a:moveTo>
                  <a:cubicBezTo>
                    <a:pt x="2590" y="1165"/>
                    <a:pt x="2584" y="1148"/>
                    <a:pt x="2563" y="1132"/>
                  </a:cubicBezTo>
                  <a:lnTo>
                    <a:pt x="2563" y="1172"/>
                  </a:lnTo>
                  <a:close/>
                  <a:moveTo>
                    <a:pt x="2776" y="681"/>
                  </a:moveTo>
                  <a:lnTo>
                    <a:pt x="2776" y="779"/>
                  </a:lnTo>
                  <a:cubicBezTo>
                    <a:pt x="2748" y="788"/>
                    <a:pt x="2734" y="796"/>
                    <a:pt x="2708" y="767"/>
                  </a:cubicBezTo>
                  <a:cubicBezTo>
                    <a:pt x="2667" y="720"/>
                    <a:pt x="2627" y="640"/>
                    <a:pt x="2702" y="651"/>
                  </a:cubicBezTo>
                  <a:cubicBezTo>
                    <a:pt x="2732" y="637"/>
                    <a:pt x="2745" y="662"/>
                    <a:pt x="2776" y="681"/>
                  </a:cubicBezTo>
                  <a:close/>
                  <a:moveTo>
                    <a:pt x="2776" y="550"/>
                  </a:moveTo>
                  <a:lnTo>
                    <a:pt x="2776" y="600"/>
                  </a:lnTo>
                  <a:cubicBezTo>
                    <a:pt x="2771" y="602"/>
                    <a:pt x="2764" y="602"/>
                    <a:pt x="2756" y="602"/>
                  </a:cubicBezTo>
                  <a:cubicBezTo>
                    <a:pt x="2691" y="597"/>
                    <a:pt x="2691" y="545"/>
                    <a:pt x="2751" y="545"/>
                  </a:cubicBezTo>
                  <a:cubicBezTo>
                    <a:pt x="2761" y="545"/>
                    <a:pt x="2769" y="546"/>
                    <a:pt x="2776" y="550"/>
                  </a:cubicBezTo>
                  <a:close/>
                  <a:moveTo>
                    <a:pt x="2776" y="335"/>
                  </a:moveTo>
                  <a:cubicBezTo>
                    <a:pt x="2774" y="335"/>
                    <a:pt x="2773" y="335"/>
                    <a:pt x="2771" y="334"/>
                  </a:cubicBezTo>
                  <a:cubicBezTo>
                    <a:pt x="2719" y="329"/>
                    <a:pt x="2731" y="242"/>
                    <a:pt x="2621" y="254"/>
                  </a:cubicBezTo>
                  <a:cubicBezTo>
                    <a:pt x="2529" y="248"/>
                    <a:pt x="2656" y="369"/>
                    <a:pt x="2644" y="438"/>
                  </a:cubicBezTo>
                  <a:cubicBezTo>
                    <a:pt x="2634" y="501"/>
                    <a:pt x="2699" y="535"/>
                    <a:pt x="2776" y="502"/>
                  </a:cubicBezTo>
                  <a:lnTo>
                    <a:pt x="2776" y="335"/>
                  </a:lnTo>
                  <a:close/>
                  <a:moveTo>
                    <a:pt x="2776" y="191"/>
                  </a:moveTo>
                  <a:lnTo>
                    <a:pt x="2776" y="266"/>
                  </a:lnTo>
                  <a:cubicBezTo>
                    <a:pt x="2708" y="236"/>
                    <a:pt x="2669" y="194"/>
                    <a:pt x="2776" y="191"/>
                  </a:cubicBezTo>
                  <a:close/>
                  <a:moveTo>
                    <a:pt x="2563" y="1209"/>
                  </a:moveTo>
                  <a:cubicBezTo>
                    <a:pt x="2638" y="1206"/>
                    <a:pt x="2670" y="1196"/>
                    <a:pt x="2644" y="1170"/>
                  </a:cubicBezTo>
                  <a:cubicBezTo>
                    <a:pt x="2610" y="1135"/>
                    <a:pt x="2604" y="1095"/>
                    <a:pt x="2575" y="1089"/>
                  </a:cubicBezTo>
                  <a:cubicBezTo>
                    <a:pt x="2571" y="1088"/>
                    <a:pt x="2567" y="1086"/>
                    <a:pt x="2563" y="1084"/>
                  </a:cubicBezTo>
                  <a:lnTo>
                    <a:pt x="2563" y="1021"/>
                  </a:lnTo>
                  <a:cubicBezTo>
                    <a:pt x="2568" y="1016"/>
                    <a:pt x="2574" y="1012"/>
                    <a:pt x="2581" y="1009"/>
                  </a:cubicBezTo>
                  <a:cubicBezTo>
                    <a:pt x="2627" y="986"/>
                    <a:pt x="2639" y="945"/>
                    <a:pt x="2667" y="991"/>
                  </a:cubicBezTo>
                  <a:cubicBezTo>
                    <a:pt x="2696" y="1037"/>
                    <a:pt x="2650" y="1101"/>
                    <a:pt x="2713" y="1095"/>
                  </a:cubicBezTo>
                  <a:cubicBezTo>
                    <a:pt x="2776" y="1089"/>
                    <a:pt x="2737" y="1197"/>
                    <a:pt x="2776" y="1170"/>
                  </a:cubicBezTo>
                  <a:lnTo>
                    <a:pt x="2776" y="1459"/>
                  </a:lnTo>
                  <a:cubicBezTo>
                    <a:pt x="2753" y="1473"/>
                    <a:pt x="2764" y="1505"/>
                    <a:pt x="2719" y="1510"/>
                  </a:cubicBezTo>
                  <a:cubicBezTo>
                    <a:pt x="2662" y="1516"/>
                    <a:pt x="2673" y="1619"/>
                    <a:pt x="2644" y="1637"/>
                  </a:cubicBezTo>
                  <a:cubicBezTo>
                    <a:pt x="2615" y="1654"/>
                    <a:pt x="2662" y="1688"/>
                    <a:pt x="2667" y="1735"/>
                  </a:cubicBezTo>
                  <a:cubicBezTo>
                    <a:pt x="2672" y="1774"/>
                    <a:pt x="2698" y="1792"/>
                    <a:pt x="2776" y="1821"/>
                  </a:cubicBezTo>
                  <a:lnTo>
                    <a:pt x="2776" y="3008"/>
                  </a:lnTo>
                  <a:cubicBezTo>
                    <a:pt x="2719" y="3031"/>
                    <a:pt x="2644" y="2991"/>
                    <a:pt x="2592" y="3037"/>
                  </a:cubicBezTo>
                  <a:cubicBezTo>
                    <a:pt x="2583" y="3045"/>
                    <a:pt x="2573" y="3057"/>
                    <a:pt x="2563" y="3072"/>
                  </a:cubicBezTo>
                  <a:lnTo>
                    <a:pt x="2563" y="1209"/>
                  </a:lnTo>
                  <a:close/>
                  <a:moveTo>
                    <a:pt x="2776" y="3597"/>
                  </a:moveTo>
                  <a:cubicBezTo>
                    <a:pt x="2722" y="3569"/>
                    <a:pt x="2674" y="3525"/>
                    <a:pt x="2598" y="3521"/>
                  </a:cubicBezTo>
                  <a:cubicBezTo>
                    <a:pt x="2586" y="3520"/>
                    <a:pt x="2575" y="3519"/>
                    <a:pt x="2563" y="3517"/>
                  </a:cubicBezTo>
                  <a:lnTo>
                    <a:pt x="2563" y="3338"/>
                  </a:lnTo>
                  <a:cubicBezTo>
                    <a:pt x="2610" y="3385"/>
                    <a:pt x="2664" y="3432"/>
                    <a:pt x="2708" y="3388"/>
                  </a:cubicBezTo>
                  <a:cubicBezTo>
                    <a:pt x="2726" y="3370"/>
                    <a:pt x="2750" y="3347"/>
                    <a:pt x="2776" y="3326"/>
                  </a:cubicBezTo>
                  <a:lnTo>
                    <a:pt x="2776" y="3597"/>
                  </a:lnTo>
                  <a:close/>
                  <a:moveTo>
                    <a:pt x="2776" y="502"/>
                  </a:moveTo>
                  <a:cubicBezTo>
                    <a:pt x="2784" y="499"/>
                    <a:pt x="2792" y="495"/>
                    <a:pt x="2800" y="490"/>
                  </a:cubicBezTo>
                  <a:cubicBezTo>
                    <a:pt x="2883" y="440"/>
                    <a:pt x="2827" y="347"/>
                    <a:pt x="2776" y="335"/>
                  </a:cubicBezTo>
                  <a:lnTo>
                    <a:pt x="2776" y="502"/>
                  </a:lnTo>
                  <a:close/>
                  <a:moveTo>
                    <a:pt x="2776" y="600"/>
                  </a:moveTo>
                  <a:lnTo>
                    <a:pt x="2776" y="550"/>
                  </a:lnTo>
                  <a:cubicBezTo>
                    <a:pt x="2800" y="562"/>
                    <a:pt x="2806" y="593"/>
                    <a:pt x="2776" y="600"/>
                  </a:cubicBezTo>
                  <a:close/>
                  <a:moveTo>
                    <a:pt x="2986" y="1517"/>
                  </a:moveTo>
                  <a:lnTo>
                    <a:pt x="2986" y="1528"/>
                  </a:lnTo>
                  <a:cubicBezTo>
                    <a:pt x="2985" y="1524"/>
                    <a:pt x="2985" y="1521"/>
                    <a:pt x="2986" y="1517"/>
                  </a:cubicBezTo>
                  <a:close/>
                  <a:moveTo>
                    <a:pt x="2986" y="1359"/>
                  </a:moveTo>
                  <a:cubicBezTo>
                    <a:pt x="2978" y="1356"/>
                    <a:pt x="2969" y="1354"/>
                    <a:pt x="2961" y="1354"/>
                  </a:cubicBezTo>
                  <a:cubicBezTo>
                    <a:pt x="2898" y="1366"/>
                    <a:pt x="2857" y="1400"/>
                    <a:pt x="2892" y="1470"/>
                  </a:cubicBezTo>
                  <a:cubicBezTo>
                    <a:pt x="2914" y="1514"/>
                    <a:pt x="2946" y="1490"/>
                    <a:pt x="2986" y="1473"/>
                  </a:cubicBezTo>
                  <a:lnTo>
                    <a:pt x="2986" y="1359"/>
                  </a:lnTo>
                  <a:close/>
                  <a:moveTo>
                    <a:pt x="2986" y="820"/>
                  </a:moveTo>
                  <a:lnTo>
                    <a:pt x="2986" y="1077"/>
                  </a:lnTo>
                  <a:cubicBezTo>
                    <a:pt x="2912" y="1068"/>
                    <a:pt x="2811" y="999"/>
                    <a:pt x="2811" y="945"/>
                  </a:cubicBezTo>
                  <a:cubicBezTo>
                    <a:pt x="2811" y="890"/>
                    <a:pt x="2848" y="830"/>
                    <a:pt x="2986" y="820"/>
                  </a:cubicBezTo>
                  <a:close/>
                  <a:moveTo>
                    <a:pt x="2986" y="703"/>
                  </a:moveTo>
                  <a:cubicBezTo>
                    <a:pt x="2936" y="698"/>
                    <a:pt x="2885" y="696"/>
                    <a:pt x="2852" y="697"/>
                  </a:cubicBezTo>
                  <a:cubicBezTo>
                    <a:pt x="2817" y="700"/>
                    <a:pt x="2794" y="691"/>
                    <a:pt x="2776" y="681"/>
                  </a:cubicBezTo>
                  <a:lnTo>
                    <a:pt x="2776" y="779"/>
                  </a:lnTo>
                  <a:cubicBezTo>
                    <a:pt x="2792" y="775"/>
                    <a:pt x="2812" y="770"/>
                    <a:pt x="2840" y="772"/>
                  </a:cubicBezTo>
                  <a:cubicBezTo>
                    <a:pt x="2879" y="775"/>
                    <a:pt x="2933" y="785"/>
                    <a:pt x="2986" y="789"/>
                  </a:cubicBezTo>
                  <a:lnTo>
                    <a:pt x="2986" y="703"/>
                  </a:lnTo>
                  <a:close/>
                  <a:moveTo>
                    <a:pt x="2986" y="358"/>
                  </a:moveTo>
                  <a:lnTo>
                    <a:pt x="2986" y="668"/>
                  </a:lnTo>
                  <a:cubicBezTo>
                    <a:pt x="2906" y="678"/>
                    <a:pt x="2814" y="693"/>
                    <a:pt x="2823" y="640"/>
                  </a:cubicBezTo>
                  <a:cubicBezTo>
                    <a:pt x="2834" y="571"/>
                    <a:pt x="2875" y="519"/>
                    <a:pt x="2944" y="496"/>
                  </a:cubicBezTo>
                  <a:cubicBezTo>
                    <a:pt x="3011" y="473"/>
                    <a:pt x="2859" y="374"/>
                    <a:pt x="2986" y="358"/>
                  </a:cubicBezTo>
                  <a:close/>
                  <a:moveTo>
                    <a:pt x="2986" y="142"/>
                  </a:moveTo>
                  <a:lnTo>
                    <a:pt x="2986" y="289"/>
                  </a:lnTo>
                  <a:cubicBezTo>
                    <a:pt x="2891" y="292"/>
                    <a:pt x="2881" y="302"/>
                    <a:pt x="2806" y="277"/>
                  </a:cubicBezTo>
                  <a:cubicBezTo>
                    <a:pt x="2795" y="273"/>
                    <a:pt x="2786" y="270"/>
                    <a:pt x="2776" y="266"/>
                  </a:cubicBezTo>
                  <a:lnTo>
                    <a:pt x="2776" y="191"/>
                  </a:lnTo>
                  <a:cubicBezTo>
                    <a:pt x="2780" y="190"/>
                    <a:pt x="2784" y="190"/>
                    <a:pt x="2788" y="190"/>
                  </a:cubicBezTo>
                  <a:cubicBezTo>
                    <a:pt x="2849" y="190"/>
                    <a:pt x="2917" y="167"/>
                    <a:pt x="2986" y="142"/>
                  </a:cubicBezTo>
                  <a:close/>
                  <a:moveTo>
                    <a:pt x="2776" y="1821"/>
                  </a:moveTo>
                  <a:cubicBezTo>
                    <a:pt x="2790" y="1827"/>
                    <a:pt x="2806" y="1832"/>
                    <a:pt x="2823" y="1838"/>
                  </a:cubicBezTo>
                  <a:cubicBezTo>
                    <a:pt x="2884" y="1860"/>
                    <a:pt x="2944" y="1876"/>
                    <a:pt x="2986" y="1895"/>
                  </a:cubicBezTo>
                  <a:lnTo>
                    <a:pt x="2986" y="3020"/>
                  </a:lnTo>
                  <a:cubicBezTo>
                    <a:pt x="2918" y="2963"/>
                    <a:pt x="2827" y="2988"/>
                    <a:pt x="2777" y="3008"/>
                  </a:cubicBezTo>
                  <a:lnTo>
                    <a:pt x="2776" y="3008"/>
                  </a:lnTo>
                  <a:lnTo>
                    <a:pt x="2776" y="1821"/>
                  </a:lnTo>
                  <a:close/>
                  <a:moveTo>
                    <a:pt x="2776" y="1170"/>
                  </a:moveTo>
                  <a:lnTo>
                    <a:pt x="2777" y="1170"/>
                  </a:lnTo>
                  <a:cubicBezTo>
                    <a:pt x="2817" y="1141"/>
                    <a:pt x="2857" y="1164"/>
                    <a:pt x="2863" y="1210"/>
                  </a:cubicBezTo>
                  <a:cubicBezTo>
                    <a:pt x="2869" y="1256"/>
                    <a:pt x="2909" y="1245"/>
                    <a:pt x="2909" y="1193"/>
                  </a:cubicBezTo>
                  <a:cubicBezTo>
                    <a:pt x="2909" y="1145"/>
                    <a:pt x="2934" y="1117"/>
                    <a:pt x="2986" y="1117"/>
                  </a:cubicBezTo>
                  <a:lnTo>
                    <a:pt x="2986" y="1312"/>
                  </a:lnTo>
                  <a:cubicBezTo>
                    <a:pt x="2933" y="1321"/>
                    <a:pt x="2886" y="1343"/>
                    <a:pt x="2886" y="1343"/>
                  </a:cubicBezTo>
                  <a:cubicBezTo>
                    <a:pt x="2886" y="1343"/>
                    <a:pt x="2869" y="1452"/>
                    <a:pt x="2806" y="1452"/>
                  </a:cubicBezTo>
                  <a:cubicBezTo>
                    <a:pt x="2792" y="1452"/>
                    <a:pt x="2783" y="1455"/>
                    <a:pt x="2776" y="1459"/>
                  </a:cubicBezTo>
                  <a:lnTo>
                    <a:pt x="2776" y="1170"/>
                  </a:lnTo>
                  <a:close/>
                  <a:moveTo>
                    <a:pt x="2868" y="3619"/>
                  </a:moveTo>
                  <a:cubicBezTo>
                    <a:pt x="2865" y="3619"/>
                    <a:pt x="2861" y="3619"/>
                    <a:pt x="2857" y="3619"/>
                  </a:cubicBezTo>
                  <a:cubicBezTo>
                    <a:pt x="2827" y="3619"/>
                    <a:pt x="2801" y="3610"/>
                    <a:pt x="2776" y="3597"/>
                  </a:cubicBezTo>
                  <a:lnTo>
                    <a:pt x="2776" y="3326"/>
                  </a:lnTo>
                  <a:cubicBezTo>
                    <a:pt x="2833" y="3279"/>
                    <a:pt x="2895" y="3239"/>
                    <a:pt x="2895" y="3276"/>
                  </a:cubicBezTo>
                  <a:cubicBezTo>
                    <a:pt x="2895" y="3329"/>
                    <a:pt x="2852" y="3474"/>
                    <a:pt x="2893" y="3516"/>
                  </a:cubicBezTo>
                  <a:cubicBezTo>
                    <a:pt x="2900" y="3523"/>
                    <a:pt x="2909" y="3526"/>
                    <a:pt x="2921" y="3526"/>
                  </a:cubicBezTo>
                  <a:cubicBezTo>
                    <a:pt x="3007" y="3526"/>
                    <a:pt x="2950" y="3590"/>
                    <a:pt x="2984" y="3647"/>
                  </a:cubicBezTo>
                  <a:lnTo>
                    <a:pt x="2986" y="3651"/>
                  </a:lnTo>
                  <a:lnTo>
                    <a:pt x="2986" y="3791"/>
                  </a:lnTo>
                  <a:cubicBezTo>
                    <a:pt x="2961" y="3741"/>
                    <a:pt x="2952" y="3628"/>
                    <a:pt x="2868" y="3619"/>
                  </a:cubicBezTo>
                  <a:close/>
                  <a:moveTo>
                    <a:pt x="2986" y="1528"/>
                  </a:moveTo>
                  <a:lnTo>
                    <a:pt x="2986" y="1517"/>
                  </a:lnTo>
                  <a:cubicBezTo>
                    <a:pt x="2990" y="1510"/>
                    <a:pt x="3001" y="1504"/>
                    <a:pt x="3023" y="1499"/>
                  </a:cubicBezTo>
                  <a:cubicBezTo>
                    <a:pt x="3097" y="1482"/>
                    <a:pt x="3088" y="1538"/>
                    <a:pt x="3053" y="1551"/>
                  </a:cubicBezTo>
                  <a:cubicBezTo>
                    <a:pt x="3032" y="1559"/>
                    <a:pt x="2994" y="1544"/>
                    <a:pt x="2986" y="1528"/>
                  </a:cubicBezTo>
                  <a:close/>
                  <a:moveTo>
                    <a:pt x="3082" y="3245"/>
                  </a:moveTo>
                  <a:lnTo>
                    <a:pt x="3082" y="3304"/>
                  </a:lnTo>
                  <a:cubicBezTo>
                    <a:pt x="3029" y="3288"/>
                    <a:pt x="3001" y="3235"/>
                    <a:pt x="3065" y="3243"/>
                  </a:cubicBezTo>
                  <a:cubicBezTo>
                    <a:pt x="3071" y="3243"/>
                    <a:pt x="3077" y="3244"/>
                    <a:pt x="3082" y="3245"/>
                  </a:cubicBezTo>
                  <a:moveTo>
                    <a:pt x="3082" y="1432"/>
                  </a:moveTo>
                  <a:lnTo>
                    <a:pt x="3082" y="1466"/>
                  </a:lnTo>
                  <a:cubicBezTo>
                    <a:pt x="3078" y="1467"/>
                    <a:pt x="3072" y="1466"/>
                    <a:pt x="3065" y="1464"/>
                  </a:cubicBezTo>
                  <a:cubicBezTo>
                    <a:pt x="3036" y="1455"/>
                    <a:pt x="3009" y="1463"/>
                    <a:pt x="2986" y="1473"/>
                  </a:cubicBezTo>
                  <a:lnTo>
                    <a:pt x="2986" y="1359"/>
                  </a:lnTo>
                  <a:cubicBezTo>
                    <a:pt x="3024" y="1370"/>
                    <a:pt x="3064" y="1405"/>
                    <a:pt x="3082" y="1432"/>
                  </a:cubicBezTo>
                  <a:close/>
                  <a:moveTo>
                    <a:pt x="3082" y="824"/>
                  </a:moveTo>
                  <a:lnTo>
                    <a:pt x="3082" y="1080"/>
                  </a:lnTo>
                  <a:cubicBezTo>
                    <a:pt x="3052" y="1078"/>
                    <a:pt x="3024" y="1078"/>
                    <a:pt x="3002" y="1078"/>
                  </a:cubicBezTo>
                  <a:cubicBezTo>
                    <a:pt x="2997" y="1078"/>
                    <a:pt x="2992" y="1077"/>
                    <a:pt x="2986" y="1077"/>
                  </a:cubicBezTo>
                  <a:lnTo>
                    <a:pt x="2986" y="820"/>
                  </a:lnTo>
                  <a:cubicBezTo>
                    <a:pt x="2993" y="819"/>
                    <a:pt x="3000" y="819"/>
                    <a:pt x="3007" y="818"/>
                  </a:cubicBezTo>
                  <a:cubicBezTo>
                    <a:pt x="3027" y="817"/>
                    <a:pt x="3054" y="819"/>
                    <a:pt x="3082" y="824"/>
                  </a:cubicBezTo>
                  <a:moveTo>
                    <a:pt x="3082" y="718"/>
                  </a:moveTo>
                  <a:lnTo>
                    <a:pt x="3082" y="786"/>
                  </a:lnTo>
                  <a:cubicBezTo>
                    <a:pt x="3053" y="791"/>
                    <a:pt x="3020" y="791"/>
                    <a:pt x="2986" y="789"/>
                  </a:cubicBezTo>
                  <a:lnTo>
                    <a:pt x="2986" y="703"/>
                  </a:lnTo>
                  <a:cubicBezTo>
                    <a:pt x="3021" y="706"/>
                    <a:pt x="3055" y="712"/>
                    <a:pt x="3082" y="718"/>
                  </a:cubicBezTo>
                  <a:close/>
                  <a:moveTo>
                    <a:pt x="3082" y="342"/>
                  </a:moveTo>
                  <a:lnTo>
                    <a:pt x="3082" y="658"/>
                  </a:lnTo>
                  <a:cubicBezTo>
                    <a:pt x="3073" y="661"/>
                    <a:pt x="3064" y="663"/>
                    <a:pt x="3053" y="663"/>
                  </a:cubicBezTo>
                  <a:cubicBezTo>
                    <a:pt x="3034" y="663"/>
                    <a:pt x="3011" y="665"/>
                    <a:pt x="2986" y="668"/>
                  </a:cubicBezTo>
                  <a:lnTo>
                    <a:pt x="2986" y="358"/>
                  </a:lnTo>
                  <a:cubicBezTo>
                    <a:pt x="2989" y="358"/>
                    <a:pt x="2992" y="358"/>
                    <a:pt x="2996" y="358"/>
                  </a:cubicBezTo>
                  <a:cubicBezTo>
                    <a:pt x="3031" y="355"/>
                    <a:pt x="3061" y="349"/>
                    <a:pt x="3082" y="342"/>
                  </a:cubicBezTo>
                  <a:close/>
                  <a:moveTo>
                    <a:pt x="3082" y="108"/>
                  </a:moveTo>
                  <a:lnTo>
                    <a:pt x="3082" y="291"/>
                  </a:lnTo>
                  <a:cubicBezTo>
                    <a:pt x="3070" y="289"/>
                    <a:pt x="3054" y="288"/>
                    <a:pt x="3036" y="288"/>
                  </a:cubicBezTo>
                  <a:cubicBezTo>
                    <a:pt x="3017" y="288"/>
                    <a:pt x="3001" y="289"/>
                    <a:pt x="2986" y="289"/>
                  </a:cubicBezTo>
                  <a:lnTo>
                    <a:pt x="2986" y="142"/>
                  </a:lnTo>
                  <a:cubicBezTo>
                    <a:pt x="3018" y="130"/>
                    <a:pt x="3050" y="119"/>
                    <a:pt x="3082" y="108"/>
                  </a:cubicBezTo>
                  <a:close/>
                  <a:moveTo>
                    <a:pt x="2986" y="3651"/>
                  </a:moveTo>
                  <a:cubicBezTo>
                    <a:pt x="3011" y="3691"/>
                    <a:pt x="3047" y="3722"/>
                    <a:pt x="3082" y="3730"/>
                  </a:cubicBezTo>
                  <a:lnTo>
                    <a:pt x="3082" y="3820"/>
                  </a:lnTo>
                  <a:cubicBezTo>
                    <a:pt x="3042" y="3820"/>
                    <a:pt x="3003" y="3818"/>
                    <a:pt x="2990" y="3797"/>
                  </a:cubicBezTo>
                  <a:cubicBezTo>
                    <a:pt x="2989" y="3795"/>
                    <a:pt x="2987" y="3793"/>
                    <a:pt x="2986" y="3791"/>
                  </a:cubicBezTo>
                  <a:lnTo>
                    <a:pt x="2986" y="3651"/>
                  </a:lnTo>
                  <a:close/>
                  <a:moveTo>
                    <a:pt x="2986" y="1895"/>
                  </a:moveTo>
                  <a:cubicBezTo>
                    <a:pt x="3024" y="1911"/>
                    <a:pt x="3048" y="1929"/>
                    <a:pt x="3048" y="1953"/>
                  </a:cubicBezTo>
                  <a:cubicBezTo>
                    <a:pt x="3048" y="1979"/>
                    <a:pt x="3065" y="2026"/>
                    <a:pt x="3082" y="2053"/>
                  </a:cubicBezTo>
                  <a:lnTo>
                    <a:pt x="3082" y="3122"/>
                  </a:lnTo>
                  <a:cubicBezTo>
                    <a:pt x="3067" y="3114"/>
                    <a:pt x="3044" y="3089"/>
                    <a:pt x="3013" y="3048"/>
                  </a:cubicBezTo>
                  <a:cubicBezTo>
                    <a:pt x="3005" y="3037"/>
                    <a:pt x="2996" y="3028"/>
                    <a:pt x="2986" y="3020"/>
                  </a:cubicBezTo>
                  <a:lnTo>
                    <a:pt x="2986" y="1895"/>
                  </a:lnTo>
                  <a:close/>
                  <a:moveTo>
                    <a:pt x="2986" y="1117"/>
                  </a:moveTo>
                  <a:cubicBezTo>
                    <a:pt x="2991" y="1117"/>
                    <a:pt x="2996" y="1118"/>
                    <a:pt x="3002" y="1118"/>
                  </a:cubicBezTo>
                  <a:cubicBezTo>
                    <a:pt x="3065" y="1124"/>
                    <a:pt x="3099" y="1308"/>
                    <a:pt x="3030" y="1308"/>
                  </a:cubicBezTo>
                  <a:cubicBezTo>
                    <a:pt x="3016" y="1308"/>
                    <a:pt x="3001" y="1310"/>
                    <a:pt x="2986" y="1312"/>
                  </a:cubicBezTo>
                  <a:lnTo>
                    <a:pt x="2986" y="1117"/>
                  </a:lnTo>
                  <a:close/>
                  <a:moveTo>
                    <a:pt x="3082" y="786"/>
                  </a:moveTo>
                  <a:lnTo>
                    <a:pt x="3082" y="718"/>
                  </a:lnTo>
                  <a:cubicBezTo>
                    <a:pt x="3134" y="730"/>
                    <a:pt x="3164" y="747"/>
                    <a:pt x="3134" y="767"/>
                  </a:cubicBezTo>
                  <a:cubicBezTo>
                    <a:pt x="3120" y="776"/>
                    <a:pt x="3102" y="782"/>
                    <a:pt x="3082" y="786"/>
                  </a:cubicBezTo>
                  <a:close/>
                  <a:moveTo>
                    <a:pt x="3082" y="1466"/>
                  </a:moveTo>
                  <a:lnTo>
                    <a:pt x="3082" y="1432"/>
                  </a:lnTo>
                  <a:cubicBezTo>
                    <a:pt x="3095" y="1450"/>
                    <a:pt x="3098" y="1465"/>
                    <a:pt x="3082" y="1466"/>
                  </a:cubicBezTo>
                  <a:close/>
                  <a:moveTo>
                    <a:pt x="3082" y="3304"/>
                  </a:moveTo>
                  <a:lnTo>
                    <a:pt x="3082" y="3245"/>
                  </a:lnTo>
                  <a:cubicBezTo>
                    <a:pt x="3134" y="3256"/>
                    <a:pt x="3163" y="3314"/>
                    <a:pt x="3103" y="3309"/>
                  </a:cubicBezTo>
                  <a:cubicBezTo>
                    <a:pt x="3096" y="3308"/>
                    <a:pt x="3089" y="3306"/>
                    <a:pt x="3082" y="3304"/>
                  </a:cubicBezTo>
                  <a:close/>
                  <a:moveTo>
                    <a:pt x="3217" y="3315"/>
                  </a:moveTo>
                  <a:lnTo>
                    <a:pt x="3217" y="3359"/>
                  </a:lnTo>
                  <a:cubicBezTo>
                    <a:pt x="3177" y="3346"/>
                    <a:pt x="3158" y="3315"/>
                    <a:pt x="3205" y="3315"/>
                  </a:cubicBezTo>
                  <a:cubicBezTo>
                    <a:pt x="3209" y="3314"/>
                    <a:pt x="3213" y="3314"/>
                    <a:pt x="3217" y="3315"/>
                  </a:cubicBezTo>
                  <a:close/>
                  <a:moveTo>
                    <a:pt x="3217" y="3152"/>
                  </a:moveTo>
                  <a:lnTo>
                    <a:pt x="3217" y="3225"/>
                  </a:lnTo>
                  <a:cubicBezTo>
                    <a:pt x="3196" y="3231"/>
                    <a:pt x="3178" y="3241"/>
                    <a:pt x="3160" y="3231"/>
                  </a:cubicBezTo>
                  <a:cubicBezTo>
                    <a:pt x="3127" y="3213"/>
                    <a:pt x="3136" y="3156"/>
                    <a:pt x="3190" y="3148"/>
                  </a:cubicBezTo>
                  <a:cubicBezTo>
                    <a:pt x="3199" y="3148"/>
                    <a:pt x="3208" y="3149"/>
                    <a:pt x="3217" y="3152"/>
                  </a:cubicBezTo>
                  <a:moveTo>
                    <a:pt x="3217" y="1354"/>
                  </a:moveTo>
                  <a:lnTo>
                    <a:pt x="3217" y="1443"/>
                  </a:lnTo>
                  <a:cubicBezTo>
                    <a:pt x="3142" y="1425"/>
                    <a:pt x="3131" y="1359"/>
                    <a:pt x="3209" y="1354"/>
                  </a:cubicBezTo>
                  <a:cubicBezTo>
                    <a:pt x="3212" y="1354"/>
                    <a:pt x="3214" y="1354"/>
                    <a:pt x="3217" y="1354"/>
                  </a:cubicBezTo>
                  <a:close/>
                  <a:moveTo>
                    <a:pt x="3217" y="1176"/>
                  </a:moveTo>
                  <a:lnTo>
                    <a:pt x="3217" y="1251"/>
                  </a:lnTo>
                  <a:cubicBezTo>
                    <a:pt x="3169" y="1264"/>
                    <a:pt x="3143" y="1214"/>
                    <a:pt x="3196" y="1180"/>
                  </a:cubicBezTo>
                  <a:cubicBezTo>
                    <a:pt x="3203" y="1177"/>
                    <a:pt x="3210" y="1176"/>
                    <a:pt x="3217" y="1176"/>
                  </a:cubicBezTo>
                  <a:close/>
                  <a:moveTo>
                    <a:pt x="3217" y="861"/>
                  </a:moveTo>
                  <a:lnTo>
                    <a:pt x="3217" y="900"/>
                  </a:lnTo>
                  <a:cubicBezTo>
                    <a:pt x="3193" y="907"/>
                    <a:pt x="3197" y="917"/>
                    <a:pt x="3217" y="928"/>
                  </a:cubicBezTo>
                  <a:lnTo>
                    <a:pt x="3217" y="1104"/>
                  </a:lnTo>
                  <a:cubicBezTo>
                    <a:pt x="3173" y="1090"/>
                    <a:pt x="3125" y="1084"/>
                    <a:pt x="3082" y="1080"/>
                  </a:cubicBezTo>
                  <a:lnTo>
                    <a:pt x="3082" y="824"/>
                  </a:lnTo>
                  <a:cubicBezTo>
                    <a:pt x="3131" y="832"/>
                    <a:pt x="3185" y="846"/>
                    <a:pt x="3217" y="861"/>
                  </a:cubicBezTo>
                  <a:moveTo>
                    <a:pt x="3217" y="81"/>
                  </a:moveTo>
                  <a:lnTo>
                    <a:pt x="3217" y="544"/>
                  </a:lnTo>
                  <a:cubicBezTo>
                    <a:pt x="3179" y="556"/>
                    <a:pt x="3141" y="636"/>
                    <a:pt x="3082" y="658"/>
                  </a:cubicBezTo>
                  <a:lnTo>
                    <a:pt x="3082" y="342"/>
                  </a:lnTo>
                  <a:cubicBezTo>
                    <a:pt x="3137" y="325"/>
                    <a:pt x="3144" y="299"/>
                    <a:pt x="3082" y="291"/>
                  </a:cubicBezTo>
                  <a:lnTo>
                    <a:pt x="3082" y="108"/>
                  </a:lnTo>
                  <a:cubicBezTo>
                    <a:pt x="3127" y="94"/>
                    <a:pt x="3172" y="83"/>
                    <a:pt x="3217" y="81"/>
                  </a:cubicBezTo>
                  <a:close/>
                  <a:moveTo>
                    <a:pt x="3082" y="3730"/>
                  </a:moveTo>
                  <a:cubicBezTo>
                    <a:pt x="3096" y="3733"/>
                    <a:pt x="3110" y="3733"/>
                    <a:pt x="3123" y="3728"/>
                  </a:cubicBezTo>
                  <a:cubicBezTo>
                    <a:pt x="3147" y="3719"/>
                    <a:pt x="3182" y="3724"/>
                    <a:pt x="3217" y="3727"/>
                  </a:cubicBezTo>
                  <a:lnTo>
                    <a:pt x="3217" y="3803"/>
                  </a:lnTo>
                  <a:lnTo>
                    <a:pt x="3188" y="3847"/>
                  </a:lnTo>
                  <a:lnTo>
                    <a:pt x="3186" y="3843"/>
                  </a:lnTo>
                  <a:cubicBezTo>
                    <a:pt x="3174" y="3819"/>
                    <a:pt x="3127" y="3820"/>
                    <a:pt x="3082" y="3820"/>
                  </a:cubicBezTo>
                  <a:lnTo>
                    <a:pt x="3082" y="3730"/>
                  </a:lnTo>
                  <a:close/>
                  <a:moveTo>
                    <a:pt x="3082" y="2053"/>
                  </a:moveTo>
                  <a:cubicBezTo>
                    <a:pt x="3101" y="2082"/>
                    <a:pt x="3120" y="2089"/>
                    <a:pt x="3123" y="2034"/>
                  </a:cubicBezTo>
                  <a:cubicBezTo>
                    <a:pt x="3128" y="1925"/>
                    <a:pt x="3128" y="1856"/>
                    <a:pt x="3174" y="1856"/>
                  </a:cubicBezTo>
                  <a:cubicBezTo>
                    <a:pt x="3220" y="1856"/>
                    <a:pt x="3180" y="1798"/>
                    <a:pt x="3163" y="1717"/>
                  </a:cubicBezTo>
                  <a:cubicBezTo>
                    <a:pt x="3147" y="1644"/>
                    <a:pt x="3131" y="1541"/>
                    <a:pt x="3217" y="1515"/>
                  </a:cubicBezTo>
                  <a:lnTo>
                    <a:pt x="3217" y="2820"/>
                  </a:lnTo>
                  <a:cubicBezTo>
                    <a:pt x="3182" y="2846"/>
                    <a:pt x="3134" y="2870"/>
                    <a:pt x="3117" y="2898"/>
                  </a:cubicBezTo>
                  <a:cubicBezTo>
                    <a:pt x="3088" y="2944"/>
                    <a:pt x="3111" y="2991"/>
                    <a:pt x="3111" y="3071"/>
                  </a:cubicBezTo>
                  <a:cubicBezTo>
                    <a:pt x="3111" y="3116"/>
                    <a:pt x="3102" y="3132"/>
                    <a:pt x="3082" y="3122"/>
                  </a:cubicBezTo>
                  <a:lnTo>
                    <a:pt x="3082" y="2053"/>
                  </a:lnTo>
                  <a:close/>
                  <a:moveTo>
                    <a:pt x="3217" y="900"/>
                  </a:moveTo>
                  <a:lnTo>
                    <a:pt x="3217" y="861"/>
                  </a:lnTo>
                  <a:cubicBezTo>
                    <a:pt x="3248" y="875"/>
                    <a:pt x="3258" y="890"/>
                    <a:pt x="3220" y="899"/>
                  </a:cubicBezTo>
                  <a:cubicBezTo>
                    <a:pt x="3219" y="899"/>
                    <a:pt x="3218" y="900"/>
                    <a:pt x="3217" y="900"/>
                  </a:cubicBezTo>
                  <a:close/>
                  <a:moveTo>
                    <a:pt x="3217" y="1251"/>
                  </a:moveTo>
                  <a:cubicBezTo>
                    <a:pt x="3224" y="1249"/>
                    <a:pt x="3231" y="1245"/>
                    <a:pt x="3239" y="1240"/>
                  </a:cubicBezTo>
                  <a:cubicBezTo>
                    <a:pt x="3291" y="1207"/>
                    <a:pt x="3260" y="1173"/>
                    <a:pt x="3217" y="1176"/>
                  </a:cubicBezTo>
                  <a:lnTo>
                    <a:pt x="3217" y="1251"/>
                  </a:lnTo>
                  <a:close/>
                  <a:moveTo>
                    <a:pt x="3217" y="3225"/>
                  </a:moveTo>
                  <a:lnTo>
                    <a:pt x="3217" y="3152"/>
                  </a:lnTo>
                  <a:cubicBezTo>
                    <a:pt x="3276" y="3174"/>
                    <a:pt x="3318" y="3257"/>
                    <a:pt x="3273" y="3231"/>
                  </a:cubicBezTo>
                  <a:cubicBezTo>
                    <a:pt x="3251" y="3218"/>
                    <a:pt x="3233" y="3220"/>
                    <a:pt x="3217" y="3225"/>
                  </a:cubicBezTo>
                  <a:close/>
                  <a:moveTo>
                    <a:pt x="3217" y="3359"/>
                  </a:moveTo>
                  <a:lnTo>
                    <a:pt x="3217" y="3315"/>
                  </a:lnTo>
                  <a:cubicBezTo>
                    <a:pt x="3270" y="3318"/>
                    <a:pt x="3308" y="3365"/>
                    <a:pt x="3253" y="3365"/>
                  </a:cubicBezTo>
                  <a:cubicBezTo>
                    <a:pt x="3240" y="3365"/>
                    <a:pt x="3227" y="3363"/>
                    <a:pt x="3217" y="3359"/>
                  </a:cubicBezTo>
                  <a:close/>
                  <a:moveTo>
                    <a:pt x="3425" y="3387"/>
                  </a:moveTo>
                  <a:lnTo>
                    <a:pt x="3425" y="3466"/>
                  </a:lnTo>
                  <a:cubicBezTo>
                    <a:pt x="3377" y="3458"/>
                    <a:pt x="3334" y="3394"/>
                    <a:pt x="3425" y="3387"/>
                  </a:cubicBezTo>
                  <a:close/>
                  <a:moveTo>
                    <a:pt x="3425" y="996"/>
                  </a:moveTo>
                  <a:lnTo>
                    <a:pt x="3425" y="1489"/>
                  </a:lnTo>
                  <a:cubicBezTo>
                    <a:pt x="3361" y="1468"/>
                    <a:pt x="3292" y="1449"/>
                    <a:pt x="3244" y="1446"/>
                  </a:cubicBezTo>
                  <a:cubicBezTo>
                    <a:pt x="3234" y="1446"/>
                    <a:pt x="3225" y="1445"/>
                    <a:pt x="3217" y="1443"/>
                  </a:cubicBezTo>
                  <a:lnTo>
                    <a:pt x="3217" y="1354"/>
                  </a:lnTo>
                  <a:cubicBezTo>
                    <a:pt x="3294" y="1344"/>
                    <a:pt x="3274" y="1278"/>
                    <a:pt x="3324" y="1239"/>
                  </a:cubicBezTo>
                  <a:cubicBezTo>
                    <a:pt x="3376" y="1199"/>
                    <a:pt x="3376" y="1199"/>
                    <a:pt x="3295" y="1141"/>
                  </a:cubicBezTo>
                  <a:cubicBezTo>
                    <a:pt x="3273" y="1125"/>
                    <a:pt x="3246" y="1113"/>
                    <a:pt x="3217" y="1104"/>
                  </a:cubicBezTo>
                  <a:lnTo>
                    <a:pt x="3217" y="928"/>
                  </a:lnTo>
                  <a:cubicBezTo>
                    <a:pt x="3254" y="950"/>
                    <a:pt x="3350" y="977"/>
                    <a:pt x="3425" y="996"/>
                  </a:cubicBezTo>
                  <a:moveTo>
                    <a:pt x="3425" y="485"/>
                  </a:moveTo>
                  <a:cubicBezTo>
                    <a:pt x="3415" y="496"/>
                    <a:pt x="3408" y="513"/>
                    <a:pt x="3399" y="536"/>
                  </a:cubicBezTo>
                  <a:cubicBezTo>
                    <a:pt x="3389" y="562"/>
                    <a:pt x="3401" y="573"/>
                    <a:pt x="3425" y="576"/>
                  </a:cubicBezTo>
                  <a:lnTo>
                    <a:pt x="3425" y="485"/>
                  </a:lnTo>
                  <a:close/>
                  <a:moveTo>
                    <a:pt x="3425" y="106"/>
                  </a:moveTo>
                  <a:lnTo>
                    <a:pt x="3425" y="363"/>
                  </a:lnTo>
                  <a:cubicBezTo>
                    <a:pt x="3378" y="383"/>
                    <a:pt x="3328" y="395"/>
                    <a:pt x="3295" y="392"/>
                  </a:cubicBezTo>
                  <a:cubicBezTo>
                    <a:pt x="3232" y="386"/>
                    <a:pt x="3272" y="542"/>
                    <a:pt x="3226" y="542"/>
                  </a:cubicBezTo>
                  <a:cubicBezTo>
                    <a:pt x="3223" y="542"/>
                    <a:pt x="3220" y="543"/>
                    <a:pt x="3217" y="544"/>
                  </a:cubicBezTo>
                  <a:lnTo>
                    <a:pt x="3217" y="81"/>
                  </a:lnTo>
                  <a:cubicBezTo>
                    <a:pt x="3229" y="80"/>
                    <a:pt x="3242" y="80"/>
                    <a:pt x="3255" y="81"/>
                  </a:cubicBezTo>
                  <a:cubicBezTo>
                    <a:pt x="3339" y="81"/>
                    <a:pt x="3342" y="110"/>
                    <a:pt x="3425" y="106"/>
                  </a:cubicBezTo>
                  <a:moveTo>
                    <a:pt x="3217" y="3727"/>
                  </a:moveTo>
                  <a:cubicBezTo>
                    <a:pt x="3234" y="3729"/>
                    <a:pt x="3251" y="3729"/>
                    <a:pt x="3266" y="3727"/>
                  </a:cubicBezTo>
                  <a:lnTo>
                    <a:pt x="3217" y="3803"/>
                  </a:lnTo>
                  <a:lnTo>
                    <a:pt x="3217" y="3727"/>
                  </a:lnTo>
                  <a:close/>
                  <a:moveTo>
                    <a:pt x="3217" y="1515"/>
                  </a:moveTo>
                  <a:cubicBezTo>
                    <a:pt x="3225" y="1513"/>
                    <a:pt x="3234" y="1511"/>
                    <a:pt x="3244" y="1510"/>
                  </a:cubicBezTo>
                  <a:cubicBezTo>
                    <a:pt x="3297" y="1503"/>
                    <a:pt x="3372" y="1535"/>
                    <a:pt x="3425" y="1573"/>
                  </a:cubicBezTo>
                  <a:lnTo>
                    <a:pt x="3425" y="2516"/>
                  </a:lnTo>
                  <a:cubicBezTo>
                    <a:pt x="3408" y="2545"/>
                    <a:pt x="3391" y="2570"/>
                    <a:pt x="3353" y="2570"/>
                  </a:cubicBezTo>
                  <a:cubicBezTo>
                    <a:pt x="3290" y="2570"/>
                    <a:pt x="3255" y="2714"/>
                    <a:pt x="3255" y="2766"/>
                  </a:cubicBezTo>
                  <a:cubicBezTo>
                    <a:pt x="3255" y="2786"/>
                    <a:pt x="3238" y="2804"/>
                    <a:pt x="3217" y="2820"/>
                  </a:cubicBezTo>
                  <a:lnTo>
                    <a:pt x="3217" y="1515"/>
                  </a:lnTo>
                  <a:close/>
                  <a:moveTo>
                    <a:pt x="3425" y="3466"/>
                  </a:moveTo>
                  <a:cubicBezTo>
                    <a:pt x="3428" y="3466"/>
                    <a:pt x="3431" y="3467"/>
                    <a:pt x="3435" y="3467"/>
                  </a:cubicBezTo>
                  <a:cubicBezTo>
                    <a:pt x="3488" y="3467"/>
                    <a:pt x="3494" y="3383"/>
                    <a:pt x="3444" y="3386"/>
                  </a:cubicBezTo>
                  <a:cubicBezTo>
                    <a:pt x="3437" y="3386"/>
                    <a:pt x="3431" y="3386"/>
                    <a:pt x="3425" y="3387"/>
                  </a:cubicBezTo>
                  <a:lnTo>
                    <a:pt x="3425" y="3466"/>
                  </a:lnTo>
                  <a:close/>
                  <a:moveTo>
                    <a:pt x="3628" y="3457"/>
                  </a:moveTo>
                  <a:lnTo>
                    <a:pt x="3628" y="3472"/>
                  </a:lnTo>
                  <a:cubicBezTo>
                    <a:pt x="3623" y="3475"/>
                    <a:pt x="3614" y="3476"/>
                    <a:pt x="3599" y="3476"/>
                  </a:cubicBezTo>
                  <a:cubicBezTo>
                    <a:pt x="3530" y="3473"/>
                    <a:pt x="3485" y="3431"/>
                    <a:pt x="3572" y="3437"/>
                  </a:cubicBezTo>
                  <a:cubicBezTo>
                    <a:pt x="3595" y="3437"/>
                    <a:pt x="3619" y="3447"/>
                    <a:pt x="3628" y="3457"/>
                  </a:cubicBezTo>
                  <a:close/>
                  <a:moveTo>
                    <a:pt x="3628" y="2390"/>
                  </a:moveTo>
                  <a:cubicBezTo>
                    <a:pt x="3626" y="2390"/>
                    <a:pt x="3623" y="2391"/>
                    <a:pt x="3620" y="2392"/>
                  </a:cubicBezTo>
                  <a:cubicBezTo>
                    <a:pt x="3585" y="2398"/>
                    <a:pt x="3598" y="2439"/>
                    <a:pt x="3628" y="2445"/>
                  </a:cubicBezTo>
                  <a:lnTo>
                    <a:pt x="3628" y="2390"/>
                  </a:lnTo>
                  <a:close/>
                  <a:moveTo>
                    <a:pt x="3628" y="1207"/>
                  </a:moveTo>
                  <a:lnTo>
                    <a:pt x="3628" y="1329"/>
                  </a:lnTo>
                  <a:cubicBezTo>
                    <a:pt x="3576" y="1328"/>
                    <a:pt x="3553" y="1357"/>
                    <a:pt x="3612" y="1412"/>
                  </a:cubicBezTo>
                  <a:cubicBezTo>
                    <a:pt x="3618" y="1418"/>
                    <a:pt x="3624" y="1423"/>
                    <a:pt x="3628" y="1429"/>
                  </a:cubicBezTo>
                  <a:lnTo>
                    <a:pt x="3628" y="1536"/>
                  </a:lnTo>
                  <a:cubicBezTo>
                    <a:pt x="3615" y="1548"/>
                    <a:pt x="3597" y="1552"/>
                    <a:pt x="3578" y="1544"/>
                  </a:cubicBezTo>
                  <a:cubicBezTo>
                    <a:pt x="3549" y="1533"/>
                    <a:pt x="3489" y="1510"/>
                    <a:pt x="3425" y="1489"/>
                  </a:cubicBezTo>
                  <a:lnTo>
                    <a:pt x="3425" y="996"/>
                  </a:lnTo>
                  <a:cubicBezTo>
                    <a:pt x="3453" y="1004"/>
                    <a:pt x="3479" y="1010"/>
                    <a:pt x="3497" y="1014"/>
                  </a:cubicBezTo>
                  <a:cubicBezTo>
                    <a:pt x="3586" y="1037"/>
                    <a:pt x="3557" y="1173"/>
                    <a:pt x="3628" y="1207"/>
                  </a:cubicBezTo>
                  <a:moveTo>
                    <a:pt x="3628" y="447"/>
                  </a:moveTo>
                  <a:lnTo>
                    <a:pt x="3628" y="695"/>
                  </a:lnTo>
                  <a:cubicBezTo>
                    <a:pt x="3605" y="692"/>
                    <a:pt x="3584" y="686"/>
                    <a:pt x="3566" y="674"/>
                  </a:cubicBezTo>
                  <a:cubicBezTo>
                    <a:pt x="3491" y="628"/>
                    <a:pt x="3676" y="571"/>
                    <a:pt x="3601" y="565"/>
                  </a:cubicBezTo>
                  <a:cubicBezTo>
                    <a:pt x="3552" y="561"/>
                    <a:pt x="3469" y="582"/>
                    <a:pt x="3425" y="576"/>
                  </a:cubicBezTo>
                  <a:lnTo>
                    <a:pt x="3425" y="485"/>
                  </a:lnTo>
                  <a:cubicBezTo>
                    <a:pt x="3446" y="461"/>
                    <a:pt x="3477" y="461"/>
                    <a:pt x="3560" y="461"/>
                  </a:cubicBezTo>
                  <a:cubicBezTo>
                    <a:pt x="3592" y="461"/>
                    <a:pt x="3614" y="455"/>
                    <a:pt x="3628" y="447"/>
                  </a:cubicBezTo>
                  <a:close/>
                  <a:moveTo>
                    <a:pt x="3628" y="264"/>
                  </a:moveTo>
                  <a:cubicBezTo>
                    <a:pt x="3540" y="281"/>
                    <a:pt x="3568" y="343"/>
                    <a:pt x="3612" y="358"/>
                  </a:cubicBezTo>
                  <a:cubicBezTo>
                    <a:pt x="3618" y="359"/>
                    <a:pt x="3623" y="362"/>
                    <a:pt x="3628" y="366"/>
                  </a:cubicBezTo>
                  <a:lnTo>
                    <a:pt x="3628" y="264"/>
                  </a:lnTo>
                  <a:close/>
                  <a:moveTo>
                    <a:pt x="3628" y="110"/>
                  </a:moveTo>
                  <a:lnTo>
                    <a:pt x="3628" y="202"/>
                  </a:lnTo>
                  <a:cubicBezTo>
                    <a:pt x="3586" y="226"/>
                    <a:pt x="3557" y="253"/>
                    <a:pt x="3532" y="288"/>
                  </a:cubicBezTo>
                  <a:cubicBezTo>
                    <a:pt x="3512" y="317"/>
                    <a:pt x="3470" y="343"/>
                    <a:pt x="3425" y="363"/>
                  </a:cubicBezTo>
                  <a:lnTo>
                    <a:pt x="3425" y="106"/>
                  </a:lnTo>
                  <a:cubicBezTo>
                    <a:pt x="3433" y="106"/>
                    <a:pt x="3441" y="105"/>
                    <a:pt x="3451" y="104"/>
                  </a:cubicBezTo>
                  <a:cubicBezTo>
                    <a:pt x="3496" y="99"/>
                    <a:pt x="3568" y="102"/>
                    <a:pt x="3628" y="110"/>
                  </a:cubicBezTo>
                  <a:close/>
                  <a:moveTo>
                    <a:pt x="3425" y="1573"/>
                  </a:moveTo>
                  <a:cubicBezTo>
                    <a:pt x="3464" y="1601"/>
                    <a:pt x="3491" y="1632"/>
                    <a:pt x="3491" y="1654"/>
                  </a:cubicBezTo>
                  <a:cubicBezTo>
                    <a:pt x="3491" y="1706"/>
                    <a:pt x="3520" y="1735"/>
                    <a:pt x="3578" y="1717"/>
                  </a:cubicBezTo>
                  <a:cubicBezTo>
                    <a:pt x="3625" y="1703"/>
                    <a:pt x="3599" y="1662"/>
                    <a:pt x="3628" y="1651"/>
                  </a:cubicBezTo>
                  <a:lnTo>
                    <a:pt x="3628" y="2121"/>
                  </a:lnTo>
                  <a:cubicBezTo>
                    <a:pt x="3570" y="2128"/>
                    <a:pt x="3487" y="2172"/>
                    <a:pt x="3532" y="2172"/>
                  </a:cubicBezTo>
                  <a:cubicBezTo>
                    <a:pt x="3560" y="2172"/>
                    <a:pt x="3602" y="2194"/>
                    <a:pt x="3628" y="2225"/>
                  </a:cubicBezTo>
                  <a:lnTo>
                    <a:pt x="3628" y="2348"/>
                  </a:lnTo>
                  <a:cubicBezTo>
                    <a:pt x="3567" y="2420"/>
                    <a:pt x="3501" y="2422"/>
                    <a:pt x="3462" y="2460"/>
                  </a:cubicBezTo>
                  <a:cubicBezTo>
                    <a:pt x="3446" y="2476"/>
                    <a:pt x="3436" y="2497"/>
                    <a:pt x="3425" y="2516"/>
                  </a:cubicBezTo>
                  <a:lnTo>
                    <a:pt x="3425" y="1573"/>
                  </a:lnTo>
                  <a:close/>
                  <a:moveTo>
                    <a:pt x="3628" y="1536"/>
                  </a:moveTo>
                  <a:lnTo>
                    <a:pt x="3628" y="1429"/>
                  </a:lnTo>
                  <a:cubicBezTo>
                    <a:pt x="3661" y="1471"/>
                    <a:pt x="3652" y="1515"/>
                    <a:pt x="3628" y="1536"/>
                  </a:cubicBezTo>
                  <a:close/>
                  <a:moveTo>
                    <a:pt x="3628" y="2445"/>
                  </a:moveTo>
                  <a:cubicBezTo>
                    <a:pt x="3631" y="2446"/>
                    <a:pt x="3633" y="2446"/>
                    <a:pt x="3636" y="2446"/>
                  </a:cubicBezTo>
                  <a:cubicBezTo>
                    <a:pt x="3669" y="2446"/>
                    <a:pt x="3663" y="2388"/>
                    <a:pt x="3628" y="2390"/>
                  </a:cubicBezTo>
                  <a:lnTo>
                    <a:pt x="3628" y="2445"/>
                  </a:lnTo>
                  <a:close/>
                  <a:moveTo>
                    <a:pt x="3628" y="3472"/>
                  </a:moveTo>
                  <a:lnTo>
                    <a:pt x="3628" y="3457"/>
                  </a:lnTo>
                  <a:cubicBezTo>
                    <a:pt x="3634" y="3463"/>
                    <a:pt x="3635" y="3468"/>
                    <a:pt x="3628" y="3472"/>
                  </a:cubicBezTo>
                  <a:close/>
                  <a:moveTo>
                    <a:pt x="3671" y="2355"/>
                  </a:moveTo>
                  <a:lnTo>
                    <a:pt x="3671" y="2395"/>
                  </a:lnTo>
                  <a:cubicBezTo>
                    <a:pt x="3662" y="2382"/>
                    <a:pt x="3661" y="2365"/>
                    <a:pt x="3671" y="2355"/>
                  </a:cubicBezTo>
                  <a:close/>
                  <a:moveTo>
                    <a:pt x="3671" y="1230"/>
                  </a:moveTo>
                  <a:lnTo>
                    <a:pt x="3671" y="1336"/>
                  </a:lnTo>
                  <a:cubicBezTo>
                    <a:pt x="3656" y="1332"/>
                    <a:pt x="3641" y="1330"/>
                    <a:pt x="3628" y="1329"/>
                  </a:cubicBezTo>
                  <a:lnTo>
                    <a:pt x="3628" y="1207"/>
                  </a:lnTo>
                  <a:cubicBezTo>
                    <a:pt x="3631" y="1208"/>
                    <a:pt x="3633" y="1209"/>
                    <a:pt x="3635" y="1210"/>
                  </a:cubicBezTo>
                  <a:cubicBezTo>
                    <a:pt x="3648" y="1215"/>
                    <a:pt x="3660" y="1222"/>
                    <a:pt x="3671" y="1230"/>
                  </a:cubicBezTo>
                  <a:close/>
                  <a:moveTo>
                    <a:pt x="3671" y="260"/>
                  </a:moveTo>
                  <a:lnTo>
                    <a:pt x="3671" y="698"/>
                  </a:lnTo>
                  <a:cubicBezTo>
                    <a:pt x="3656" y="698"/>
                    <a:pt x="3642" y="697"/>
                    <a:pt x="3628" y="695"/>
                  </a:cubicBezTo>
                  <a:lnTo>
                    <a:pt x="3628" y="447"/>
                  </a:lnTo>
                  <a:cubicBezTo>
                    <a:pt x="3664" y="425"/>
                    <a:pt x="3655" y="385"/>
                    <a:pt x="3628" y="366"/>
                  </a:cubicBezTo>
                  <a:lnTo>
                    <a:pt x="3628" y="264"/>
                  </a:lnTo>
                  <a:cubicBezTo>
                    <a:pt x="3640" y="262"/>
                    <a:pt x="3654" y="260"/>
                    <a:pt x="3671" y="260"/>
                  </a:cubicBezTo>
                  <a:close/>
                  <a:moveTo>
                    <a:pt x="3671" y="117"/>
                  </a:moveTo>
                  <a:lnTo>
                    <a:pt x="3671" y="181"/>
                  </a:lnTo>
                  <a:cubicBezTo>
                    <a:pt x="3655" y="188"/>
                    <a:pt x="3641" y="195"/>
                    <a:pt x="3628" y="202"/>
                  </a:cubicBezTo>
                  <a:lnTo>
                    <a:pt x="3628" y="110"/>
                  </a:lnTo>
                  <a:cubicBezTo>
                    <a:pt x="3643" y="112"/>
                    <a:pt x="3658" y="114"/>
                    <a:pt x="3671" y="117"/>
                  </a:cubicBezTo>
                  <a:close/>
                  <a:moveTo>
                    <a:pt x="3628" y="2225"/>
                  </a:moveTo>
                  <a:cubicBezTo>
                    <a:pt x="3655" y="2257"/>
                    <a:pt x="3667" y="2299"/>
                    <a:pt x="3635" y="2339"/>
                  </a:cubicBezTo>
                  <a:cubicBezTo>
                    <a:pt x="3633" y="2342"/>
                    <a:pt x="3631" y="2345"/>
                    <a:pt x="3628" y="2348"/>
                  </a:cubicBezTo>
                  <a:lnTo>
                    <a:pt x="3628" y="2225"/>
                  </a:lnTo>
                  <a:close/>
                  <a:moveTo>
                    <a:pt x="3628" y="1651"/>
                  </a:moveTo>
                  <a:cubicBezTo>
                    <a:pt x="3635" y="1648"/>
                    <a:pt x="3644" y="1647"/>
                    <a:pt x="3658" y="1648"/>
                  </a:cubicBezTo>
                  <a:cubicBezTo>
                    <a:pt x="3663" y="1648"/>
                    <a:pt x="3667" y="1649"/>
                    <a:pt x="3671" y="1651"/>
                  </a:cubicBezTo>
                  <a:lnTo>
                    <a:pt x="3671" y="2127"/>
                  </a:lnTo>
                  <a:lnTo>
                    <a:pt x="3670" y="2126"/>
                  </a:lnTo>
                  <a:cubicBezTo>
                    <a:pt x="3661" y="2120"/>
                    <a:pt x="3646" y="2119"/>
                    <a:pt x="3628" y="2121"/>
                  </a:cubicBezTo>
                  <a:lnTo>
                    <a:pt x="3628" y="1651"/>
                  </a:lnTo>
                  <a:close/>
                  <a:moveTo>
                    <a:pt x="3671" y="181"/>
                  </a:moveTo>
                  <a:cubicBezTo>
                    <a:pt x="3686" y="175"/>
                    <a:pt x="3703" y="168"/>
                    <a:pt x="3722" y="162"/>
                  </a:cubicBezTo>
                  <a:cubicBezTo>
                    <a:pt x="3769" y="145"/>
                    <a:pt x="3733" y="128"/>
                    <a:pt x="3671" y="117"/>
                  </a:cubicBezTo>
                  <a:lnTo>
                    <a:pt x="3671" y="181"/>
                  </a:lnTo>
                  <a:close/>
                  <a:moveTo>
                    <a:pt x="3671" y="1336"/>
                  </a:moveTo>
                  <a:lnTo>
                    <a:pt x="3671" y="1230"/>
                  </a:lnTo>
                  <a:cubicBezTo>
                    <a:pt x="3726" y="1274"/>
                    <a:pt x="3743" y="1356"/>
                    <a:pt x="3676" y="1337"/>
                  </a:cubicBezTo>
                  <a:cubicBezTo>
                    <a:pt x="3674" y="1337"/>
                    <a:pt x="3672" y="1336"/>
                    <a:pt x="3671" y="1336"/>
                  </a:cubicBezTo>
                  <a:close/>
                  <a:moveTo>
                    <a:pt x="3671" y="2395"/>
                  </a:moveTo>
                  <a:lnTo>
                    <a:pt x="3671" y="2355"/>
                  </a:lnTo>
                  <a:cubicBezTo>
                    <a:pt x="3676" y="2350"/>
                    <a:pt x="3682" y="2347"/>
                    <a:pt x="3692" y="2345"/>
                  </a:cubicBezTo>
                  <a:cubicBezTo>
                    <a:pt x="3748" y="2328"/>
                    <a:pt x="3761" y="2418"/>
                    <a:pt x="3714" y="2418"/>
                  </a:cubicBezTo>
                  <a:cubicBezTo>
                    <a:pt x="3695" y="2418"/>
                    <a:pt x="3679" y="2408"/>
                    <a:pt x="3671" y="2395"/>
                  </a:cubicBezTo>
                  <a:close/>
                  <a:moveTo>
                    <a:pt x="3900" y="2107"/>
                  </a:moveTo>
                  <a:cubicBezTo>
                    <a:pt x="3863" y="2103"/>
                    <a:pt x="3896" y="2106"/>
                    <a:pt x="3865" y="2181"/>
                  </a:cubicBezTo>
                  <a:cubicBezTo>
                    <a:pt x="3840" y="2239"/>
                    <a:pt x="3857" y="2256"/>
                    <a:pt x="3900" y="2275"/>
                  </a:cubicBezTo>
                  <a:lnTo>
                    <a:pt x="3900" y="2107"/>
                  </a:lnTo>
                  <a:close/>
                  <a:moveTo>
                    <a:pt x="3900" y="173"/>
                  </a:moveTo>
                  <a:lnTo>
                    <a:pt x="3900" y="716"/>
                  </a:lnTo>
                  <a:cubicBezTo>
                    <a:pt x="3890" y="711"/>
                    <a:pt x="3879" y="706"/>
                    <a:pt x="3866" y="703"/>
                  </a:cubicBezTo>
                  <a:cubicBezTo>
                    <a:pt x="3802" y="689"/>
                    <a:pt x="3733" y="699"/>
                    <a:pt x="3671" y="698"/>
                  </a:cubicBezTo>
                  <a:lnTo>
                    <a:pt x="3671" y="260"/>
                  </a:lnTo>
                  <a:cubicBezTo>
                    <a:pt x="3674" y="260"/>
                    <a:pt x="3678" y="260"/>
                    <a:pt x="3681" y="260"/>
                  </a:cubicBezTo>
                  <a:cubicBezTo>
                    <a:pt x="3816" y="260"/>
                    <a:pt x="3806" y="180"/>
                    <a:pt x="3900" y="173"/>
                  </a:cubicBezTo>
                  <a:close/>
                  <a:moveTo>
                    <a:pt x="3671" y="1651"/>
                  </a:moveTo>
                  <a:cubicBezTo>
                    <a:pt x="3732" y="1670"/>
                    <a:pt x="3724" y="1795"/>
                    <a:pt x="3768" y="1838"/>
                  </a:cubicBezTo>
                  <a:cubicBezTo>
                    <a:pt x="3814" y="1884"/>
                    <a:pt x="3900" y="1902"/>
                    <a:pt x="3883" y="1942"/>
                  </a:cubicBezTo>
                  <a:cubicBezTo>
                    <a:pt x="3878" y="1954"/>
                    <a:pt x="3887" y="1971"/>
                    <a:pt x="3900" y="1989"/>
                  </a:cubicBezTo>
                  <a:lnTo>
                    <a:pt x="3900" y="2080"/>
                  </a:lnTo>
                  <a:cubicBezTo>
                    <a:pt x="3810" y="2083"/>
                    <a:pt x="3767" y="2111"/>
                    <a:pt x="3745" y="2149"/>
                  </a:cubicBezTo>
                  <a:cubicBezTo>
                    <a:pt x="3722" y="2189"/>
                    <a:pt x="3710" y="2156"/>
                    <a:pt x="3671" y="2127"/>
                  </a:cubicBezTo>
                  <a:lnTo>
                    <a:pt x="3671" y="1651"/>
                  </a:lnTo>
                  <a:close/>
                  <a:moveTo>
                    <a:pt x="3900" y="2275"/>
                  </a:moveTo>
                  <a:lnTo>
                    <a:pt x="3900" y="2107"/>
                  </a:lnTo>
                  <a:cubicBezTo>
                    <a:pt x="3903" y="2107"/>
                    <a:pt x="3907" y="2107"/>
                    <a:pt x="3912" y="2108"/>
                  </a:cubicBezTo>
                  <a:cubicBezTo>
                    <a:pt x="4003" y="2103"/>
                    <a:pt x="4016" y="2172"/>
                    <a:pt x="4042" y="2228"/>
                  </a:cubicBezTo>
                  <a:cubicBezTo>
                    <a:pt x="4068" y="2285"/>
                    <a:pt x="4050" y="2341"/>
                    <a:pt x="3964" y="2302"/>
                  </a:cubicBezTo>
                  <a:cubicBezTo>
                    <a:pt x="3939" y="2291"/>
                    <a:pt x="3917" y="2283"/>
                    <a:pt x="3900" y="2275"/>
                  </a:cubicBezTo>
                  <a:moveTo>
                    <a:pt x="5234" y="1315"/>
                  </a:moveTo>
                  <a:cubicBezTo>
                    <a:pt x="5212" y="1313"/>
                    <a:pt x="5190" y="1309"/>
                    <a:pt x="5154" y="1293"/>
                  </a:cubicBezTo>
                  <a:cubicBezTo>
                    <a:pt x="5092" y="1265"/>
                    <a:pt x="5030" y="1382"/>
                    <a:pt x="5126" y="1457"/>
                  </a:cubicBezTo>
                  <a:cubicBezTo>
                    <a:pt x="5162" y="1486"/>
                    <a:pt x="5200" y="1495"/>
                    <a:pt x="5234" y="1492"/>
                  </a:cubicBezTo>
                  <a:lnTo>
                    <a:pt x="5234" y="1315"/>
                  </a:lnTo>
                  <a:close/>
                  <a:moveTo>
                    <a:pt x="5234" y="248"/>
                  </a:moveTo>
                  <a:lnTo>
                    <a:pt x="5234" y="332"/>
                  </a:lnTo>
                  <a:cubicBezTo>
                    <a:pt x="5219" y="339"/>
                    <a:pt x="5215" y="349"/>
                    <a:pt x="5231" y="363"/>
                  </a:cubicBezTo>
                  <a:cubicBezTo>
                    <a:pt x="5232" y="364"/>
                    <a:pt x="5233" y="365"/>
                    <a:pt x="5234" y="366"/>
                  </a:cubicBezTo>
                  <a:lnTo>
                    <a:pt x="5234" y="408"/>
                  </a:lnTo>
                  <a:cubicBezTo>
                    <a:pt x="5214" y="436"/>
                    <a:pt x="5170" y="463"/>
                    <a:pt x="5220" y="490"/>
                  </a:cubicBezTo>
                  <a:cubicBezTo>
                    <a:pt x="5225" y="493"/>
                    <a:pt x="5230" y="496"/>
                    <a:pt x="5234" y="500"/>
                  </a:cubicBezTo>
                  <a:lnTo>
                    <a:pt x="5234" y="613"/>
                  </a:lnTo>
                  <a:cubicBezTo>
                    <a:pt x="5224" y="619"/>
                    <a:pt x="5211" y="623"/>
                    <a:pt x="5197" y="623"/>
                  </a:cubicBezTo>
                  <a:cubicBezTo>
                    <a:pt x="5122" y="623"/>
                    <a:pt x="5202" y="674"/>
                    <a:pt x="5145" y="732"/>
                  </a:cubicBezTo>
                  <a:cubicBezTo>
                    <a:pt x="5087" y="790"/>
                    <a:pt x="5104" y="830"/>
                    <a:pt x="5024" y="830"/>
                  </a:cubicBezTo>
                  <a:cubicBezTo>
                    <a:pt x="4943" y="830"/>
                    <a:pt x="5122" y="957"/>
                    <a:pt x="5030" y="957"/>
                  </a:cubicBezTo>
                  <a:cubicBezTo>
                    <a:pt x="4937" y="957"/>
                    <a:pt x="4909" y="1072"/>
                    <a:pt x="5001" y="1060"/>
                  </a:cubicBezTo>
                  <a:cubicBezTo>
                    <a:pt x="5093" y="1049"/>
                    <a:pt x="5087" y="1089"/>
                    <a:pt x="4989" y="1135"/>
                  </a:cubicBezTo>
                  <a:cubicBezTo>
                    <a:pt x="4891" y="1181"/>
                    <a:pt x="4736" y="1181"/>
                    <a:pt x="4690" y="1256"/>
                  </a:cubicBezTo>
                  <a:cubicBezTo>
                    <a:pt x="4644" y="1331"/>
                    <a:pt x="4471" y="1325"/>
                    <a:pt x="4471" y="1395"/>
                  </a:cubicBezTo>
                  <a:cubicBezTo>
                    <a:pt x="4471" y="1464"/>
                    <a:pt x="4442" y="1717"/>
                    <a:pt x="4309" y="1671"/>
                  </a:cubicBezTo>
                  <a:cubicBezTo>
                    <a:pt x="4177" y="1625"/>
                    <a:pt x="4148" y="1493"/>
                    <a:pt x="4096" y="1412"/>
                  </a:cubicBezTo>
                  <a:cubicBezTo>
                    <a:pt x="4044" y="1331"/>
                    <a:pt x="4125" y="1245"/>
                    <a:pt x="4073" y="1216"/>
                  </a:cubicBezTo>
                  <a:cubicBezTo>
                    <a:pt x="4021" y="1187"/>
                    <a:pt x="4188" y="1055"/>
                    <a:pt x="4131" y="1095"/>
                  </a:cubicBezTo>
                  <a:cubicBezTo>
                    <a:pt x="4073" y="1135"/>
                    <a:pt x="3981" y="1078"/>
                    <a:pt x="4062" y="1060"/>
                  </a:cubicBezTo>
                  <a:cubicBezTo>
                    <a:pt x="4142" y="1043"/>
                    <a:pt x="4114" y="962"/>
                    <a:pt x="4056" y="980"/>
                  </a:cubicBezTo>
                  <a:cubicBezTo>
                    <a:pt x="3998" y="997"/>
                    <a:pt x="3935" y="968"/>
                    <a:pt x="4010" y="911"/>
                  </a:cubicBezTo>
                  <a:cubicBezTo>
                    <a:pt x="4085" y="853"/>
                    <a:pt x="4050" y="870"/>
                    <a:pt x="3998" y="853"/>
                  </a:cubicBezTo>
                  <a:cubicBezTo>
                    <a:pt x="3953" y="838"/>
                    <a:pt x="3965" y="753"/>
                    <a:pt x="3900" y="716"/>
                  </a:cubicBezTo>
                  <a:lnTo>
                    <a:pt x="3900" y="173"/>
                  </a:lnTo>
                  <a:cubicBezTo>
                    <a:pt x="3910" y="172"/>
                    <a:pt x="3922" y="172"/>
                    <a:pt x="3935" y="173"/>
                  </a:cubicBezTo>
                  <a:cubicBezTo>
                    <a:pt x="4067" y="185"/>
                    <a:pt x="4073" y="271"/>
                    <a:pt x="4142" y="254"/>
                  </a:cubicBezTo>
                  <a:cubicBezTo>
                    <a:pt x="4211" y="237"/>
                    <a:pt x="4062" y="87"/>
                    <a:pt x="4234" y="190"/>
                  </a:cubicBezTo>
                  <a:cubicBezTo>
                    <a:pt x="4407" y="294"/>
                    <a:pt x="4281" y="179"/>
                    <a:pt x="4355" y="179"/>
                  </a:cubicBezTo>
                  <a:cubicBezTo>
                    <a:pt x="4430" y="179"/>
                    <a:pt x="4304" y="69"/>
                    <a:pt x="4436" y="75"/>
                  </a:cubicBezTo>
                  <a:cubicBezTo>
                    <a:pt x="4569" y="81"/>
                    <a:pt x="4569" y="0"/>
                    <a:pt x="4736" y="0"/>
                  </a:cubicBezTo>
                  <a:cubicBezTo>
                    <a:pt x="4937" y="0"/>
                    <a:pt x="5300" y="167"/>
                    <a:pt x="5116" y="144"/>
                  </a:cubicBezTo>
                  <a:cubicBezTo>
                    <a:pt x="4932" y="121"/>
                    <a:pt x="4684" y="116"/>
                    <a:pt x="4799" y="185"/>
                  </a:cubicBezTo>
                  <a:cubicBezTo>
                    <a:pt x="4914" y="254"/>
                    <a:pt x="4937" y="121"/>
                    <a:pt x="4978" y="185"/>
                  </a:cubicBezTo>
                  <a:cubicBezTo>
                    <a:pt x="5018" y="248"/>
                    <a:pt x="5087" y="185"/>
                    <a:pt x="5133" y="225"/>
                  </a:cubicBezTo>
                  <a:cubicBezTo>
                    <a:pt x="5162" y="250"/>
                    <a:pt x="5198" y="255"/>
                    <a:pt x="5234" y="248"/>
                  </a:cubicBezTo>
                  <a:close/>
                  <a:moveTo>
                    <a:pt x="3900" y="1989"/>
                  </a:moveTo>
                  <a:cubicBezTo>
                    <a:pt x="3930" y="2032"/>
                    <a:pt x="3981" y="2080"/>
                    <a:pt x="3912" y="2080"/>
                  </a:cubicBezTo>
                  <a:cubicBezTo>
                    <a:pt x="3908" y="2080"/>
                    <a:pt x="3904" y="2080"/>
                    <a:pt x="3900" y="2080"/>
                  </a:cubicBezTo>
                  <a:lnTo>
                    <a:pt x="3900" y="1989"/>
                  </a:lnTo>
                  <a:close/>
                  <a:moveTo>
                    <a:pt x="5614" y="970"/>
                  </a:moveTo>
                  <a:cubicBezTo>
                    <a:pt x="5662" y="970"/>
                    <a:pt x="5696" y="1052"/>
                    <a:pt x="5634" y="1052"/>
                  </a:cubicBezTo>
                  <a:cubicBezTo>
                    <a:pt x="5573" y="1052"/>
                    <a:pt x="5531" y="963"/>
                    <a:pt x="5614" y="970"/>
                  </a:cubicBezTo>
                  <a:close/>
                  <a:moveTo>
                    <a:pt x="5234" y="332"/>
                  </a:moveTo>
                  <a:lnTo>
                    <a:pt x="5234" y="248"/>
                  </a:lnTo>
                  <a:cubicBezTo>
                    <a:pt x="5256" y="244"/>
                    <a:pt x="5279" y="236"/>
                    <a:pt x="5300" y="225"/>
                  </a:cubicBezTo>
                  <a:cubicBezTo>
                    <a:pt x="5358" y="196"/>
                    <a:pt x="5531" y="294"/>
                    <a:pt x="5433" y="306"/>
                  </a:cubicBezTo>
                  <a:cubicBezTo>
                    <a:pt x="5365" y="314"/>
                    <a:pt x="5269" y="316"/>
                    <a:pt x="5234" y="332"/>
                  </a:cubicBezTo>
                  <a:close/>
                  <a:moveTo>
                    <a:pt x="5234" y="408"/>
                  </a:moveTo>
                  <a:lnTo>
                    <a:pt x="5234" y="366"/>
                  </a:lnTo>
                  <a:cubicBezTo>
                    <a:pt x="5248" y="381"/>
                    <a:pt x="5244" y="395"/>
                    <a:pt x="5234" y="408"/>
                  </a:cubicBezTo>
                  <a:close/>
                  <a:moveTo>
                    <a:pt x="5234" y="613"/>
                  </a:moveTo>
                  <a:lnTo>
                    <a:pt x="5234" y="500"/>
                  </a:lnTo>
                  <a:cubicBezTo>
                    <a:pt x="5279" y="534"/>
                    <a:pt x="5273" y="591"/>
                    <a:pt x="5234" y="613"/>
                  </a:cubicBezTo>
                  <a:close/>
                  <a:moveTo>
                    <a:pt x="5234" y="1492"/>
                  </a:moveTo>
                  <a:lnTo>
                    <a:pt x="5234" y="1315"/>
                  </a:lnTo>
                  <a:cubicBezTo>
                    <a:pt x="5250" y="1317"/>
                    <a:pt x="5265" y="1317"/>
                    <a:pt x="5284" y="1320"/>
                  </a:cubicBezTo>
                  <a:cubicBezTo>
                    <a:pt x="5373" y="1293"/>
                    <a:pt x="5421" y="1361"/>
                    <a:pt x="5373" y="1416"/>
                  </a:cubicBezTo>
                  <a:cubicBezTo>
                    <a:pt x="5343" y="1451"/>
                    <a:pt x="5292" y="1487"/>
                    <a:pt x="5234" y="1492"/>
                  </a:cubicBezTo>
                  <a:close/>
                </a:path>
              </a:pathLst>
            </a:custGeom>
            <a:solidFill>
              <a:srgbClr val="1A73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Freeform 187">
              <a:extLst>
                <a:ext uri="{FF2B5EF4-FFF2-40B4-BE49-F238E27FC236}">
                  <a16:creationId xmlns:a16="http://schemas.microsoft.com/office/drawing/2014/main" id="{66169287-C608-4B49-A0E3-CD8D2025555F}"/>
                </a:ext>
              </a:extLst>
            </p:cNvPr>
            <p:cNvSpPr>
              <a:spLocks noEditPoints="1"/>
            </p:cNvSpPr>
            <p:nvPr/>
          </p:nvSpPr>
          <p:spPr bwMode="auto">
            <a:xfrm>
              <a:off x="5576888" y="3006725"/>
              <a:ext cx="1327150" cy="1406525"/>
            </a:xfrm>
            <a:custGeom>
              <a:avLst/>
              <a:gdLst>
                <a:gd name="T0" fmla="*/ 38 w 2585"/>
                <a:gd name="T1" fmla="*/ 961 h 2740"/>
                <a:gd name="T2" fmla="*/ 38 w 2585"/>
                <a:gd name="T3" fmla="*/ 859 h 2740"/>
                <a:gd name="T4" fmla="*/ 38 w 2585"/>
                <a:gd name="T5" fmla="*/ 780 h 2740"/>
                <a:gd name="T6" fmla="*/ 38 w 2585"/>
                <a:gd name="T7" fmla="*/ 632 h 2740"/>
                <a:gd name="T8" fmla="*/ 22 w 2585"/>
                <a:gd name="T9" fmla="*/ 386 h 2740"/>
                <a:gd name="T10" fmla="*/ 38 w 2585"/>
                <a:gd name="T11" fmla="*/ 358 h 2740"/>
                <a:gd name="T12" fmla="*/ 2138 w 2585"/>
                <a:gd name="T13" fmla="*/ 2240 h 2740"/>
                <a:gd name="T14" fmla="*/ 2138 w 2585"/>
                <a:gd name="T15" fmla="*/ 1854 h 2740"/>
                <a:gd name="T16" fmla="*/ 2125 w 2585"/>
                <a:gd name="T17" fmla="*/ 1897 h 2740"/>
                <a:gd name="T18" fmla="*/ 2138 w 2585"/>
                <a:gd name="T19" fmla="*/ 1854 h 2740"/>
                <a:gd name="T20" fmla="*/ 2138 w 2585"/>
                <a:gd name="T21" fmla="*/ 1435 h 2740"/>
                <a:gd name="T22" fmla="*/ 1990 w 2585"/>
                <a:gd name="T23" fmla="*/ 1646 h 2740"/>
                <a:gd name="T24" fmla="*/ 2027 w 2585"/>
                <a:gd name="T25" fmla="*/ 2011 h 2740"/>
                <a:gd name="T26" fmla="*/ 1875 w 2585"/>
                <a:gd name="T27" fmla="*/ 2266 h 2740"/>
                <a:gd name="T28" fmla="*/ 1729 w 2585"/>
                <a:gd name="T29" fmla="*/ 2582 h 2740"/>
                <a:gd name="T30" fmla="*/ 1231 w 2585"/>
                <a:gd name="T31" fmla="*/ 2661 h 2740"/>
                <a:gd name="T32" fmla="*/ 1103 w 2585"/>
                <a:gd name="T33" fmla="*/ 2211 h 2740"/>
                <a:gd name="T34" fmla="*/ 1079 w 2585"/>
                <a:gd name="T35" fmla="*/ 1774 h 2740"/>
                <a:gd name="T36" fmla="*/ 951 w 2585"/>
                <a:gd name="T37" fmla="*/ 1415 h 2740"/>
                <a:gd name="T38" fmla="*/ 617 w 2585"/>
                <a:gd name="T39" fmla="*/ 1233 h 2740"/>
                <a:gd name="T40" fmla="*/ 192 w 2585"/>
                <a:gd name="T41" fmla="*/ 1124 h 2740"/>
                <a:gd name="T42" fmla="*/ 38 w 2585"/>
                <a:gd name="T43" fmla="*/ 859 h 2740"/>
                <a:gd name="T44" fmla="*/ 38 w 2585"/>
                <a:gd name="T45" fmla="*/ 632 h 2740"/>
                <a:gd name="T46" fmla="*/ 174 w 2585"/>
                <a:gd name="T47" fmla="*/ 395 h 2740"/>
                <a:gd name="T48" fmla="*/ 380 w 2585"/>
                <a:gd name="T49" fmla="*/ 152 h 2740"/>
                <a:gd name="T50" fmla="*/ 818 w 2585"/>
                <a:gd name="T51" fmla="*/ 42 h 2740"/>
                <a:gd name="T52" fmla="*/ 1170 w 2585"/>
                <a:gd name="T53" fmla="*/ 237 h 2740"/>
                <a:gd name="T54" fmla="*/ 1510 w 2585"/>
                <a:gd name="T55" fmla="*/ 243 h 2740"/>
                <a:gd name="T56" fmla="*/ 1798 w 2585"/>
                <a:gd name="T57" fmla="*/ 365 h 2740"/>
                <a:gd name="T58" fmla="*/ 2063 w 2585"/>
                <a:gd name="T59" fmla="*/ 948 h 2740"/>
                <a:gd name="T60" fmla="*/ 48 w 2585"/>
                <a:gd name="T61" fmla="*/ 339 h 2740"/>
                <a:gd name="T62" fmla="*/ 38 w 2585"/>
                <a:gd name="T63" fmla="*/ 385 h 2740"/>
                <a:gd name="T64" fmla="*/ 48 w 2585"/>
                <a:gd name="T65" fmla="*/ 339 h 2740"/>
                <a:gd name="T66" fmla="*/ 2138 w 2585"/>
                <a:gd name="T67" fmla="*/ 1854 h 2740"/>
                <a:gd name="T68" fmla="*/ 2138 w 2585"/>
                <a:gd name="T69" fmla="*/ 1905 h 2740"/>
                <a:gd name="T70" fmla="*/ 2256 w 2585"/>
                <a:gd name="T71" fmla="*/ 2382 h 2740"/>
                <a:gd name="T72" fmla="*/ 2138 w 2585"/>
                <a:gd name="T73" fmla="*/ 2241 h 2740"/>
                <a:gd name="T74" fmla="*/ 2138 w 2585"/>
                <a:gd name="T75" fmla="*/ 2109 h 2740"/>
                <a:gd name="T76" fmla="*/ 2256 w 2585"/>
                <a:gd name="T77" fmla="*/ 1950 h 2740"/>
                <a:gd name="T78" fmla="*/ 2256 w 2585"/>
                <a:gd name="T79" fmla="*/ 1304 h 2740"/>
                <a:gd name="T80" fmla="*/ 2138 w 2585"/>
                <a:gd name="T81" fmla="*/ 1006 h 2740"/>
                <a:gd name="T82" fmla="*/ 2550 w 2585"/>
                <a:gd name="T83" fmla="*/ 1587 h 2740"/>
                <a:gd name="T84" fmla="*/ 2544 w 2585"/>
                <a:gd name="T85" fmla="*/ 1627 h 2740"/>
                <a:gd name="T86" fmla="*/ 2511 w 2585"/>
                <a:gd name="T87" fmla="*/ 1187 h 2740"/>
                <a:gd name="T88" fmla="*/ 2505 w 2585"/>
                <a:gd name="T89" fmla="*/ 1227 h 2740"/>
                <a:gd name="T90" fmla="*/ 2441 w 2585"/>
                <a:gd name="T91" fmla="*/ 1003 h 2740"/>
                <a:gd name="T92" fmla="*/ 2472 w 2585"/>
                <a:gd name="T93" fmla="*/ 1021 h 2740"/>
                <a:gd name="T94" fmla="*/ 2256 w 2585"/>
                <a:gd name="T95" fmla="*/ 1304 h 2740"/>
                <a:gd name="T96" fmla="*/ 2282 w 2585"/>
                <a:gd name="T97" fmla="*/ 1027 h 2740"/>
                <a:gd name="T98" fmla="*/ 2256 w 2585"/>
                <a:gd name="T99" fmla="*/ 1304 h 2740"/>
                <a:gd name="T100" fmla="*/ 2256 w 2585"/>
                <a:gd name="T101" fmla="*/ 1950 h 2740"/>
                <a:gd name="T102" fmla="*/ 2362 w 2585"/>
                <a:gd name="T103" fmla="*/ 2002 h 2740"/>
                <a:gd name="T104" fmla="*/ 2256 w 2585"/>
                <a:gd name="T105" fmla="*/ 2382 h 2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85" h="2740">
                  <a:moveTo>
                    <a:pt x="38" y="859"/>
                  </a:moveTo>
                  <a:lnTo>
                    <a:pt x="38" y="961"/>
                  </a:lnTo>
                  <a:cubicBezTo>
                    <a:pt x="13" y="924"/>
                    <a:pt x="3" y="891"/>
                    <a:pt x="28" y="869"/>
                  </a:cubicBezTo>
                  <a:cubicBezTo>
                    <a:pt x="32" y="865"/>
                    <a:pt x="35" y="862"/>
                    <a:pt x="38" y="859"/>
                  </a:cubicBezTo>
                  <a:close/>
                  <a:moveTo>
                    <a:pt x="38" y="632"/>
                  </a:moveTo>
                  <a:lnTo>
                    <a:pt x="38" y="780"/>
                  </a:lnTo>
                  <a:cubicBezTo>
                    <a:pt x="33" y="774"/>
                    <a:pt x="27" y="767"/>
                    <a:pt x="22" y="759"/>
                  </a:cubicBezTo>
                  <a:cubicBezTo>
                    <a:pt x="0" y="729"/>
                    <a:pt x="16" y="676"/>
                    <a:pt x="38" y="632"/>
                  </a:cubicBezTo>
                  <a:close/>
                  <a:moveTo>
                    <a:pt x="38" y="358"/>
                  </a:moveTo>
                  <a:cubicBezTo>
                    <a:pt x="33" y="367"/>
                    <a:pt x="28" y="376"/>
                    <a:pt x="22" y="386"/>
                  </a:cubicBezTo>
                  <a:cubicBezTo>
                    <a:pt x="28" y="390"/>
                    <a:pt x="33" y="389"/>
                    <a:pt x="38" y="385"/>
                  </a:cubicBezTo>
                  <a:lnTo>
                    <a:pt x="38" y="358"/>
                  </a:lnTo>
                  <a:close/>
                  <a:moveTo>
                    <a:pt x="2138" y="2109"/>
                  </a:moveTo>
                  <a:cubicBezTo>
                    <a:pt x="2121" y="2154"/>
                    <a:pt x="2115" y="2214"/>
                    <a:pt x="2138" y="2240"/>
                  </a:cubicBezTo>
                  <a:lnTo>
                    <a:pt x="2138" y="2109"/>
                  </a:lnTo>
                  <a:close/>
                  <a:moveTo>
                    <a:pt x="2138" y="1854"/>
                  </a:moveTo>
                  <a:cubicBezTo>
                    <a:pt x="2136" y="1855"/>
                    <a:pt x="2133" y="1856"/>
                    <a:pt x="2131" y="1857"/>
                  </a:cubicBezTo>
                  <a:cubicBezTo>
                    <a:pt x="2109" y="1864"/>
                    <a:pt x="2108" y="1877"/>
                    <a:pt x="2125" y="1897"/>
                  </a:cubicBezTo>
                  <a:cubicBezTo>
                    <a:pt x="2129" y="1903"/>
                    <a:pt x="2134" y="1905"/>
                    <a:pt x="2138" y="1905"/>
                  </a:cubicBezTo>
                  <a:lnTo>
                    <a:pt x="2138" y="1854"/>
                  </a:lnTo>
                  <a:close/>
                  <a:moveTo>
                    <a:pt x="2138" y="1006"/>
                  </a:moveTo>
                  <a:lnTo>
                    <a:pt x="2138" y="1435"/>
                  </a:lnTo>
                  <a:cubicBezTo>
                    <a:pt x="2133" y="1439"/>
                    <a:pt x="2128" y="1442"/>
                    <a:pt x="2124" y="1446"/>
                  </a:cubicBezTo>
                  <a:cubicBezTo>
                    <a:pt x="2051" y="1500"/>
                    <a:pt x="2033" y="1628"/>
                    <a:pt x="1990" y="1646"/>
                  </a:cubicBezTo>
                  <a:cubicBezTo>
                    <a:pt x="1948" y="1664"/>
                    <a:pt x="2002" y="1695"/>
                    <a:pt x="2027" y="1743"/>
                  </a:cubicBezTo>
                  <a:cubicBezTo>
                    <a:pt x="2051" y="1792"/>
                    <a:pt x="2057" y="1950"/>
                    <a:pt x="2027" y="2011"/>
                  </a:cubicBezTo>
                  <a:cubicBezTo>
                    <a:pt x="1996" y="2072"/>
                    <a:pt x="1942" y="2144"/>
                    <a:pt x="1893" y="2151"/>
                  </a:cubicBezTo>
                  <a:cubicBezTo>
                    <a:pt x="1844" y="2157"/>
                    <a:pt x="1838" y="2242"/>
                    <a:pt x="1875" y="2266"/>
                  </a:cubicBezTo>
                  <a:cubicBezTo>
                    <a:pt x="1911" y="2290"/>
                    <a:pt x="1863" y="2345"/>
                    <a:pt x="1790" y="2351"/>
                  </a:cubicBezTo>
                  <a:cubicBezTo>
                    <a:pt x="1717" y="2357"/>
                    <a:pt x="1796" y="2576"/>
                    <a:pt x="1729" y="2582"/>
                  </a:cubicBezTo>
                  <a:cubicBezTo>
                    <a:pt x="1662" y="2588"/>
                    <a:pt x="1583" y="2673"/>
                    <a:pt x="1486" y="2685"/>
                  </a:cubicBezTo>
                  <a:cubicBezTo>
                    <a:pt x="1389" y="2697"/>
                    <a:pt x="1273" y="2740"/>
                    <a:pt x="1231" y="2661"/>
                  </a:cubicBezTo>
                  <a:cubicBezTo>
                    <a:pt x="1188" y="2582"/>
                    <a:pt x="1261" y="2533"/>
                    <a:pt x="1188" y="2448"/>
                  </a:cubicBezTo>
                  <a:cubicBezTo>
                    <a:pt x="1115" y="2363"/>
                    <a:pt x="1158" y="2290"/>
                    <a:pt x="1103" y="2211"/>
                  </a:cubicBezTo>
                  <a:cubicBezTo>
                    <a:pt x="1049" y="2132"/>
                    <a:pt x="994" y="1993"/>
                    <a:pt x="1049" y="1920"/>
                  </a:cubicBezTo>
                  <a:cubicBezTo>
                    <a:pt x="1103" y="1847"/>
                    <a:pt x="1127" y="1792"/>
                    <a:pt x="1079" y="1774"/>
                  </a:cubicBezTo>
                  <a:cubicBezTo>
                    <a:pt x="1030" y="1756"/>
                    <a:pt x="1103" y="1671"/>
                    <a:pt x="1036" y="1628"/>
                  </a:cubicBezTo>
                  <a:cubicBezTo>
                    <a:pt x="970" y="1586"/>
                    <a:pt x="927" y="1470"/>
                    <a:pt x="951" y="1415"/>
                  </a:cubicBezTo>
                  <a:cubicBezTo>
                    <a:pt x="976" y="1361"/>
                    <a:pt x="982" y="1270"/>
                    <a:pt x="903" y="1270"/>
                  </a:cubicBezTo>
                  <a:cubicBezTo>
                    <a:pt x="824" y="1270"/>
                    <a:pt x="696" y="1209"/>
                    <a:pt x="617" y="1233"/>
                  </a:cubicBezTo>
                  <a:cubicBezTo>
                    <a:pt x="538" y="1257"/>
                    <a:pt x="477" y="1276"/>
                    <a:pt x="423" y="1294"/>
                  </a:cubicBezTo>
                  <a:cubicBezTo>
                    <a:pt x="368" y="1312"/>
                    <a:pt x="271" y="1203"/>
                    <a:pt x="192" y="1124"/>
                  </a:cubicBezTo>
                  <a:cubicBezTo>
                    <a:pt x="145" y="1077"/>
                    <a:pt x="75" y="1015"/>
                    <a:pt x="38" y="961"/>
                  </a:cubicBezTo>
                  <a:lnTo>
                    <a:pt x="38" y="859"/>
                  </a:lnTo>
                  <a:cubicBezTo>
                    <a:pt x="75" y="821"/>
                    <a:pt x="60" y="805"/>
                    <a:pt x="38" y="780"/>
                  </a:cubicBezTo>
                  <a:lnTo>
                    <a:pt x="38" y="632"/>
                  </a:lnTo>
                  <a:cubicBezTo>
                    <a:pt x="47" y="616"/>
                    <a:pt x="56" y="601"/>
                    <a:pt x="64" y="589"/>
                  </a:cubicBezTo>
                  <a:cubicBezTo>
                    <a:pt x="95" y="547"/>
                    <a:pt x="113" y="401"/>
                    <a:pt x="174" y="395"/>
                  </a:cubicBezTo>
                  <a:cubicBezTo>
                    <a:pt x="234" y="389"/>
                    <a:pt x="277" y="322"/>
                    <a:pt x="277" y="267"/>
                  </a:cubicBezTo>
                  <a:cubicBezTo>
                    <a:pt x="277" y="212"/>
                    <a:pt x="319" y="164"/>
                    <a:pt x="380" y="152"/>
                  </a:cubicBezTo>
                  <a:cubicBezTo>
                    <a:pt x="441" y="140"/>
                    <a:pt x="453" y="97"/>
                    <a:pt x="562" y="97"/>
                  </a:cubicBezTo>
                  <a:cubicBezTo>
                    <a:pt x="672" y="97"/>
                    <a:pt x="702" y="42"/>
                    <a:pt x="818" y="42"/>
                  </a:cubicBezTo>
                  <a:cubicBezTo>
                    <a:pt x="933" y="42"/>
                    <a:pt x="1018" y="0"/>
                    <a:pt x="1006" y="91"/>
                  </a:cubicBezTo>
                  <a:cubicBezTo>
                    <a:pt x="994" y="182"/>
                    <a:pt x="1109" y="200"/>
                    <a:pt x="1170" y="237"/>
                  </a:cubicBezTo>
                  <a:cubicBezTo>
                    <a:pt x="1231" y="273"/>
                    <a:pt x="1316" y="322"/>
                    <a:pt x="1340" y="267"/>
                  </a:cubicBezTo>
                  <a:cubicBezTo>
                    <a:pt x="1364" y="212"/>
                    <a:pt x="1443" y="231"/>
                    <a:pt x="1510" y="243"/>
                  </a:cubicBezTo>
                  <a:cubicBezTo>
                    <a:pt x="1576" y="255"/>
                    <a:pt x="1690" y="279"/>
                    <a:pt x="1751" y="273"/>
                  </a:cubicBezTo>
                  <a:lnTo>
                    <a:pt x="1798" y="365"/>
                  </a:lnTo>
                  <a:cubicBezTo>
                    <a:pt x="1765" y="383"/>
                    <a:pt x="1858" y="591"/>
                    <a:pt x="1899" y="668"/>
                  </a:cubicBezTo>
                  <a:cubicBezTo>
                    <a:pt x="1942" y="747"/>
                    <a:pt x="1990" y="875"/>
                    <a:pt x="2063" y="948"/>
                  </a:cubicBezTo>
                  <a:cubicBezTo>
                    <a:pt x="2088" y="972"/>
                    <a:pt x="2113" y="992"/>
                    <a:pt x="2138" y="1006"/>
                  </a:cubicBezTo>
                  <a:close/>
                  <a:moveTo>
                    <a:pt x="48" y="339"/>
                  </a:moveTo>
                  <a:cubicBezTo>
                    <a:pt x="45" y="345"/>
                    <a:pt x="42" y="351"/>
                    <a:pt x="38" y="358"/>
                  </a:cubicBezTo>
                  <a:lnTo>
                    <a:pt x="38" y="385"/>
                  </a:lnTo>
                  <a:cubicBezTo>
                    <a:pt x="46" y="380"/>
                    <a:pt x="51" y="369"/>
                    <a:pt x="53" y="358"/>
                  </a:cubicBezTo>
                  <a:cubicBezTo>
                    <a:pt x="55" y="350"/>
                    <a:pt x="53" y="343"/>
                    <a:pt x="48" y="339"/>
                  </a:cubicBezTo>
                  <a:close/>
                  <a:moveTo>
                    <a:pt x="2138" y="1905"/>
                  </a:moveTo>
                  <a:lnTo>
                    <a:pt x="2138" y="1854"/>
                  </a:lnTo>
                  <a:cubicBezTo>
                    <a:pt x="2154" y="1849"/>
                    <a:pt x="2165" y="1858"/>
                    <a:pt x="2162" y="1875"/>
                  </a:cubicBezTo>
                  <a:cubicBezTo>
                    <a:pt x="2159" y="1889"/>
                    <a:pt x="2149" y="1906"/>
                    <a:pt x="2138" y="1905"/>
                  </a:cubicBezTo>
                  <a:close/>
                  <a:moveTo>
                    <a:pt x="2256" y="1950"/>
                  </a:moveTo>
                  <a:lnTo>
                    <a:pt x="2256" y="2382"/>
                  </a:lnTo>
                  <a:cubicBezTo>
                    <a:pt x="2242" y="2398"/>
                    <a:pt x="2226" y="2410"/>
                    <a:pt x="2209" y="2414"/>
                  </a:cubicBezTo>
                  <a:cubicBezTo>
                    <a:pt x="2146" y="2425"/>
                    <a:pt x="2174" y="2280"/>
                    <a:pt x="2138" y="2241"/>
                  </a:cubicBezTo>
                  <a:lnTo>
                    <a:pt x="2138" y="2240"/>
                  </a:lnTo>
                  <a:lnTo>
                    <a:pt x="2138" y="2109"/>
                  </a:lnTo>
                  <a:cubicBezTo>
                    <a:pt x="2146" y="2085"/>
                    <a:pt x="2158" y="2066"/>
                    <a:pt x="2170" y="2057"/>
                  </a:cubicBezTo>
                  <a:cubicBezTo>
                    <a:pt x="2189" y="2042"/>
                    <a:pt x="2222" y="1993"/>
                    <a:pt x="2256" y="1950"/>
                  </a:cubicBezTo>
                  <a:close/>
                  <a:moveTo>
                    <a:pt x="2256" y="1033"/>
                  </a:moveTo>
                  <a:lnTo>
                    <a:pt x="2256" y="1304"/>
                  </a:lnTo>
                  <a:cubicBezTo>
                    <a:pt x="2215" y="1357"/>
                    <a:pt x="2172" y="1405"/>
                    <a:pt x="2138" y="1435"/>
                  </a:cubicBezTo>
                  <a:lnTo>
                    <a:pt x="2138" y="1006"/>
                  </a:lnTo>
                  <a:cubicBezTo>
                    <a:pt x="2178" y="1029"/>
                    <a:pt x="2218" y="1039"/>
                    <a:pt x="2256" y="1033"/>
                  </a:cubicBezTo>
                  <a:close/>
                  <a:moveTo>
                    <a:pt x="2550" y="1587"/>
                  </a:moveTo>
                  <a:cubicBezTo>
                    <a:pt x="2570" y="1576"/>
                    <a:pt x="2585" y="1585"/>
                    <a:pt x="2581" y="1605"/>
                  </a:cubicBezTo>
                  <a:cubicBezTo>
                    <a:pt x="2578" y="1624"/>
                    <a:pt x="2561" y="1647"/>
                    <a:pt x="2544" y="1627"/>
                  </a:cubicBezTo>
                  <a:cubicBezTo>
                    <a:pt x="2527" y="1606"/>
                    <a:pt x="2529" y="1593"/>
                    <a:pt x="2550" y="1587"/>
                  </a:cubicBezTo>
                  <a:close/>
                  <a:moveTo>
                    <a:pt x="2511" y="1187"/>
                  </a:moveTo>
                  <a:cubicBezTo>
                    <a:pt x="2531" y="1177"/>
                    <a:pt x="2546" y="1186"/>
                    <a:pt x="2542" y="1205"/>
                  </a:cubicBezTo>
                  <a:cubicBezTo>
                    <a:pt x="2538" y="1224"/>
                    <a:pt x="2522" y="1247"/>
                    <a:pt x="2505" y="1227"/>
                  </a:cubicBezTo>
                  <a:cubicBezTo>
                    <a:pt x="2488" y="1206"/>
                    <a:pt x="2489" y="1193"/>
                    <a:pt x="2511" y="1187"/>
                  </a:cubicBezTo>
                  <a:close/>
                  <a:moveTo>
                    <a:pt x="2441" y="1003"/>
                  </a:moveTo>
                  <a:cubicBezTo>
                    <a:pt x="2419" y="1009"/>
                    <a:pt x="2418" y="1022"/>
                    <a:pt x="2434" y="1043"/>
                  </a:cubicBezTo>
                  <a:cubicBezTo>
                    <a:pt x="2451" y="1063"/>
                    <a:pt x="2468" y="1040"/>
                    <a:pt x="2472" y="1021"/>
                  </a:cubicBezTo>
                  <a:cubicBezTo>
                    <a:pt x="2476" y="1001"/>
                    <a:pt x="2460" y="992"/>
                    <a:pt x="2441" y="1003"/>
                  </a:cubicBezTo>
                  <a:close/>
                  <a:moveTo>
                    <a:pt x="2256" y="1304"/>
                  </a:moveTo>
                  <a:lnTo>
                    <a:pt x="2256" y="1033"/>
                  </a:lnTo>
                  <a:cubicBezTo>
                    <a:pt x="2265" y="1032"/>
                    <a:pt x="2273" y="1030"/>
                    <a:pt x="2282" y="1027"/>
                  </a:cubicBezTo>
                  <a:cubicBezTo>
                    <a:pt x="2349" y="1002"/>
                    <a:pt x="2422" y="996"/>
                    <a:pt x="2373" y="1112"/>
                  </a:cubicBezTo>
                  <a:cubicBezTo>
                    <a:pt x="2348" y="1170"/>
                    <a:pt x="2304" y="1241"/>
                    <a:pt x="2256" y="1304"/>
                  </a:cubicBezTo>
                  <a:close/>
                  <a:moveTo>
                    <a:pt x="2256" y="2382"/>
                  </a:moveTo>
                  <a:lnTo>
                    <a:pt x="2256" y="1950"/>
                  </a:lnTo>
                  <a:cubicBezTo>
                    <a:pt x="2285" y="1914"/>
                    <a:pt x="2315" y="1882"/>
                    <a:pt x="2338" y="1880"/>
                  </a:cubicBezTo>
                  <a:cubicBezTo>
                    <a:pt x="2409" y="1876"/>
                    <a:pt x="2409" y="1963"/>
                    <a:pt x="2362" y="2002"/>
                  </a:cubicBezTo>
                  <a:cubicBezTo>
                    <a:pt x="2315" y="2041"/>
                    <a:pt x="2409" y="2237"/>
                    <a:pt x="2358" y="2257"/>
                  </a:cubicBezTo>
                  <a:cubicBezTo>
                    <a:pt x="2321" y="2271"/>
                    <a:pt x="2293" y="2340"/>
                    <a:pt x="2256" y="2382"/>
                  </a:cubicBezTo>
                  <a:close/>
                </a:path>
              </a:pathLst>
            </a:custGeom>
            <a:solidFill>
              <a:srgbClr val="1A73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Freeform 188">
              <a:extLst>
                <a:ext uri="{FF2B5EF4-FFF2-40B4-BE49-F238E27FC236}">
                  <a16:creationId xmlns:a16="http://schemas.microsoft.com/office/drawing/2014/main" id="{9CCD291C-76C4-47FA-A7E2-3B9E3D318453}"/>
                </a:ext>
              </a:extLst>
            </p:cNvPr>
            <p:cNvSpPr>
              <a:spLocks noEditPoints="1"/>
            </p:cNvSpPr>
            <p:nvPr/>
          </p:nvSpPr>
          <p:spPr bwMode="auto">
            <a:xfrm>
              <a:off x="6373813" y="1784350"/>
              <a:ext cx="2906713" cy="2105025"/>
            </a:xfrm>
            <a:custGeom>
              <a:avLst/>
              <a:gdLst>
                <a:gd name="T0" fmla="*/ 1603 w 5662"/>
                <a:gd name="T1" fmla="*/ 3421 h 4102"/>
                <a:gd name="T2" fmla="*/ 1166 w 5662"/>
                <a:gd name="T3" fmla="*/ 881 h 4102"/>
                <a:gd name="T4" fmla="*/ 417 w 5662"/>
                <a:gd name="T5" fmla="*/ 2250 h 4102"/>
                <a:gd name="T6" fmla="*/ 595 w 5662"/>
                <a:gd name="T7" fmla="*/ 3311 h 4102"/>
                <a:gd name="T8" fmla="*/ 1616 w 5662"/>
                <a:gd name="T9" fmla="*/ 3287 h 4102"/>
                <a:gd name="T10" fmla="*/ 1653 w 5662"/>
                <a:gd name="T11" fmla="*/ 3719 h 4102"/>
                <a:gd name="T12" fmla="*/ 1632 w 5662"/>
                <a:gd name="T13" fmla="*/ 3597 h 4102"/>
                <a:gd name="T14" fmla="*/ 1632 w 5662"/>
                <a:gd name="T15" fmla="*/ 738 h 4102"/>
                <a:gd name="T16" fmla="*/ 1675 w 5662"/>
                <a:gd name="T17" fmla="*/ 3670 h 4102"/>
                <a:gd name="T18" fmla="*/ 1675 w 5662"/>
                <a:gd name="T19" fmla="*/ 3593 h 4102"/>
                <a:gd name="T20" fmla="*/ 1675 w 5662"/>
                <a:gd name="T21" fmla="*/ 644 h 4102"/>
                <a:gd name="T22" fmla="*/ 1676 w 5662"/>
                <a:gd name="T23" fmla="*/ 3745 h 4102"/>
                <a:gd name="T24" fmla="*/ 1675 w 5662"/>
                <a:gd name="T25" fmla="*/ 3377 h 4102"/>
                <a:gd name="T26" fmla="*/ 1884 w 5662"/>
                <a:gd name="T27" fmla="*/ 3483 h 4102"/>
                <a:gd name="T28" fmla="*/ 2108 w 5662"/>
                <a:gd name="T29" fmla="*/ 3093 h 4102"/>
                <a:gd name="T30" fmla="*/ 2316 w 5662"/>
                <a:gd name="T31" fmla="*/ 399 h 4102"/>
                <a:gd name="T32" fmla="*/ 2341 w 5662"/>
                <a:gd name="T33" fmla="*/ 3578 h 4102"/>
                <a:gd name="T34" fmla="*/ 2521 w 5662"/>
                <a:gd name="T35" fmla="*/ 3396 h 4102"/>
                <a:gd name="T36" fmla="*/ 2604 w 5662"/>
                <a:gd name="T37" fmla="*/ 380 h 4102"/>
                <a:gd name="T38" fmla="*/ 2906 w 5662"/>
                <a:gd name="T39" fmla="*/ 4102 h 4102"/>
                <a:gd name="T40" fmla="*/ 2906 w 5662"/>
                <a:gd name="T41" fmla="*/ 469 h 4102"/>
                <a:gd name="T42" fmla="*/ 2685 w 5662"/>
                <a:gd name="T43" fmla="*/ 243 h 4102"/>
                <a:gd name="T44" fmla="*/ 2906 w 5662"/>
                <a:gd name="T45" fmla="*/ 3148 h 4102"/>
                <a:gd name="T46" fmla="*/ 2914 w 5662"/>
                <a:gd name="T47" fmla="*/ 4102 h 4102"/>
                <a:gd name="T48" fmla="*/ 3311 w 5662"/>
                <a:gd name="T49" fmla="*/ 3210 h 4102"/>
                <a:gd name="T50" fmla="*/ 3208 w 5662"/>
                <a:gd name="T51" fmla="*/ 2376 h 4102"/>
                <a:gd name="T52" fmla="*/ 3311 w 5662"/>
                <a:gd name="T53" fmla="*/ 3015 h 4102"/>
                <a:gd name="T54" fmla="*/ 3311 w 5662"/>
                <a:gd name="T55" fmla="*/ 3944 h 4102"/>
                <a:gd name="T56" fmla="*/ 3317 w 5662"/>
                <a:gd name="T57" fmla="*/ 602 h 4102"/>
                <a:gd name="T58" fmla="*/ 3476 w 5662"/>
                <a:gd name="T59" fmla="*/ 634 h 4102"/>
                <a:gd name="T60" fmla="*/ 3525 w 5662"/>
                <a:gd name="T61" fmla="*/ 2845 h 4102"/>
                <a:gd name="T62" fmla="*/ 3525 w 5662"/>
                <a:gd name="T63" fmla="*/ 2312 h 4102"/>
                <a:gd name="T64" fmla="*/ 3525 w 5662"/>
                <a:gd name="T65" fmla="*/ 635 h 4102"/>
                <a:gd name="T66" fmla="*/ 3641 w 5662"/>
                <a:gd name="T67" fmla="*/ 2642 h 4102"/>
                <a:gd name="T68" fmla="*/ 3644 w 5662"/>
                <a:gd name="T69" fmla="*/ 2588 h 4102"/>
                <a:gd name="T70" fmla="*/ 3760 w 5662"/>
                <a:gd name="T71" fmla="*/ 2175 h 4102"/>
                <a:gd name="T72" fmla="*/ 3822 w 5662"/>
                <a:gd name="T73" fmla="*/ 2414 h 4102"/>
                <a:gd name="T74" fmla="*/ 3802 w 5662"/>
                <a:gd name="T75" fmla="*/ 699 h 4102"/>
                <a:gd name="T76" fmla="*/ 3842 w 5662"/>
                <a:gd name="T77" fmla="*/ 2442 h 4102"/>
                <a:gd name="T78" fmla="*/ 3874 w 5662"/>
                <a:gd name="T79" fmla="*/ 695 h 4102"/>
                <a:gd name="T80" fmla="*/ 3961 w 5662"/>
                <a:gd name="T81" fmla="*/ 1750 h 4102"/>
                <a:gd name="T82" fmla="*/ 3982 w 5662"/>
                <a:gd name="T83" fmla="*/ 2456 h 4102"/>
                <a:gd name="T84" fmla="*/ 4047 w 5662"/>
                <a:gd name="T85" fmla="*/ 2071 h 4102"/>
                <a:gd name="T86" fmla="*/ 4047 w 5662"/>
                <a:gd name="T87" fmla="*/ 1399 h 4102"/>
                <a:gd name="T88" fmla="*/ 4047 w 5662"/>
                <a:gd name="T89" fmla="*/ 339 h 4102"/>
                <a:gd name="T90" fmla="*/ 4013 w 5662"/>
                <a:gd name="T91" fmla="*/ 2243 h 4102"/>
                <a:gd name="T92" fmla="*/ 4047 w 5662"/>
                <a:gd name="T93" fmla="*/ 1723 h 4102"/>
                <a:gd name="T94" fmla="*/ 4075 w 5662"/>
                <a:gd name="T95" fmla="*/ 2077 h 4102"/>
                <a:gd name="T96" fmla="*/ 4174 w 5662"/>
                <a:gd name="T97" fmla="*/ 705 h 4102"/>
                <a:gd name="T98" fmla="*/ 4047 w 5662"/>
                <a:gd name="T99" fmla="*/ 2091 h 4102"/>
                <a:gd name="T100" fmla="*/ 4534 w 5662"/>
                <a:gd name="T101" fmla="*/ 1517 h 4102"/>
                <a:gd name="T102" fmla="*/ 4635 w 5662"/>
                <a:gd name="T103" fmla="*/ 1282 h 4102"/>
                <a:gd name="T104" fmla="*/ 4708 w 5662"/>
                <a:gd name="T105" fmla="*/ 1694 h 4102"/>
                <a:gd name="T106" fmla="*/ 4795 w 5662"/>
                <a:gd name="T107" fmla="*/ 1300 h 4102"/>
                <a:gd name="T108" fmla="*/ 4915 w 5662"/>
                <a:gd name="T109" fmla="*/ 1643 h 4102"/>
                <a:gd name="T110" fmla="*/ 4811 w 5662"/>
                <a:gd name="T111" fmla="*/ 839 h 4102"/>
                <a:gd name="T112" fmla="*/ 4915 w 5662"/>
                <a:gd name="T113" fmla="*/ 1344 h 4102"/>
                <a:gd name="T114" fmla="*/ 5333 w 5662"/>
                <a:gd name="T115" fmla="*/ 698 h 4102"/>
                <a:gd name="T116" fmla="*/ 5395 w 5662"/>
                <a:gd name="T117" fmla="*/ 1070 h 4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2" h="4102">
                  <a:moveTo>
                    <a:pt x="1632" y="3682"/>
                  </a:moveTo>
                  <a:lnTo>
                    <a:pt x="1632" y="3694"/>
                  </a:lnTo>
                  <a:cubicBezTo>
                    <a:pt x="1630" y="3689"/>
                    <a:pt x="1630" y="3685"/>
                    <a:pt x="1632" y="3682"/>
                  </a:cubicBezTo>
                  <a:close/>
                  <a:moveTo>
                    <a:pt x="1632" y="3546"/>
                  </a:moveTo>
                  <a:lnTo>
                    <a:pt x="1632" y="3597"/>
                  </a:lnTo>
                  <a:cubicBezTo>
                    <a:pt x="1627" y="3597"/>
                    <a:pt x="1623" y="3595"/>
                    <a:pt x="1618" y="3589"/>
                  </a:cubicBezTo>
                  <a:cubicBezTo>
                    <a:pt x="1602" y="3569"/>
                    <a:pt x="1603" y="3556"/>
                    <a:pt x="1625" y="3549"/>
                  </a:cubicBezTo>
                  <a:cubicBezTo>
                    <a:pt x="1627" y="3548"/>
                    <a:pt x="1629" y="3547"/>
                    <a:pt x="1632" y="3546"/>
                  </a:cubicBezTo>
                  <a:close/>
                  <a:moveTo>
                    <a:pt x="1632" y="3378"/>
                  </a:moveTo>
                  <a:lnTo>
                    <a:pt x="1632" y="3419"/>
                  </a:lnTo>
                  <a:cubicBezTo>
                    <a:pt x="1624" y="3429"/>
                    <a:pt x="1613" y="3434"/>
                    <a:pt x="1603" y="3421"/>
                  </a:cubicBezTo>
                  <a:cubicBezTo>
                    <a:pt x="1586" y="3400"/>
                    <a:pt x="1587" y="3387"/>
                    <a:pt x="1609" y="3381"/>
                  </a:cubicBezTo>
                  <a:cubicBezTo>
                    <a:pt x="1618" y="3376"/>
                    <a:pt x="1626" y="3375"/>
                    <a:pt x="1632" y="3378"/>
                  </a:cubicBezTo>
                  <a:close/>
                  <a:moveTo>
                    <a:pt x="1632" y="1011"/>
                  </a:moveTo>
                  <a:cubicBezTo>
                    <a:pt x="1624" y="1017"/>
                    <a:pt x="1615" y="1022"/>
                    <a:pt x="1604" y="1027"/>
                  </a:cubicBezTo>
                  <a:cubicBezTo>
                    <a:pt x="1519" y="1063"/>
                    <a:pt x="1488" y="1021"/>
                    <a:pt x="1531" y="966"/>
                  </a:cubicBezTo>
                  <a:cubicBezTo>
                    <a:pt x="1573" y="912"/>
                    <a:pt x="1598" y="875"/>
                    <a:pt x="1579" y="778"/>
                  </a:cubicBezTo>
                  <a:cubicBezTo>
                    <a:pt x="1561" y="681"/>
                    <a:pt x="1579" y="590"/>
                    <a:pt x="1519" y="602"/>
                  </a:cubicBezTo>
                  <a:cubicBezTo>
                    <a:pt x="1458" y="614"/>
                    <a:pt x="1415" y="766"/>
                    <a:pt x="1415" y="820"/>
                  </a:cubicBezTo>
                  <a:cubicBezTo>
                    <a:pt x="1415" y="875"/>
                    <a:pt x="1458" y="893"/>
                    <a:pt x="1385" y="893"/>
                  </a:cubicBezTo>
                  <a:cubicBezTo>
                    <a:pt x="1312" y="893"/>
                    <a:pt x="1288" y="820"/>
                    <a:pt x="1233" y="820"/>
                  </a:cubicBezTo>
                  <a:cubicBezTo>
                    <a:pt x="1178" y="820"/>
                    <a:pt x="1221" y="881"/>
                    <a:pt x="1166" y="881"/>
                  </a:cubicBezTo>
                  <a:cubicBezTo>
                    <a:pt x="1121" y="881"/>
                    <a:pt x="1051" y="898"/>
                    <a:pt x="984" y="921"/>
                  </a:cubicBezTo>
                  <a:cubicBezTo>
                    <a:pt x="988" y="922"/>
                    <a:pt x="992" y="923"/>
                    <a:pt x="996" y="924"/>
                  </a:cubicBezTo>
                  <a:cubicBezTo>
                    <a:pt x="1181" y="965"/>
                    <a:pt x="822" y="1242"/>
                    <a:pt x="852" y="1396"/>
                  </a:cubicBezTo>
                  <a:cubicBezTo>
                    <a:pt x="883" y="1550"/>
                    <a:pt x="852" y="1673"/>
                    <a:pt x="955" y="1673"/>
                  </a:cubicBezTo>
                  <a:cubicBezTo>
                    <a:pt x="1058" y="1673"/>
                    <a:pt x="1006" y="1847"/>
                    <a:pt x="893" y="1827"/>
                  </a:cubicBezTo>
                  <a:cubicBezTo>
                    <a:pt x="787" y="1807"/>
                    <a:pt x="744" y="1907"/>
                    <a:pt x="809" y="2056"/>
                  </a:cubicBezTo>
                  <a:cubicBezTo>
                    <a:pt x="837" y="2061"/>
                    <a:pt x="877" y="2041"/>
                    <a:pt x="907" y="2074"/>
                  </a:cubicBezTo>
                  <a:cubicBezTo>
                    <a:pt x="928" y="2097"/>
                    <a:pt x="890" y="2141"/>
                    <a:pt x="913" y="2173"/>
                  </a:cubicBezTo>
                  <a:cubicBezTo>
                    <a:pt x="941" y="2212"/>
                    <a:pt x="1034" y="2237"/>
                    <a:pt x="1060" y="2248"/>
                  </a:cubicBezTo>
                  <a:cubicBezTo>
                    <a:pt x="1222" y="2320"/>
                    <a:pt x="989" y="2441"/>
                    <a:pt x="863" y="2411"/>
                  </a:cubicBezTo>
                  <a:cubicBezTo>
                    <a:pt x="715" y="2377"/>
                    <a:pt x="563" y="2325"/>
                    <a:pt x="417" y="2250"/>
                  </a:cubicBezTo>
                  <a:cubicBezTo>
                    <a:pt x="368" y="2240"/>
                    <a:pt x="319" y="2218"/>
                    <a:pt x="279" y="2218"/>
                  </a:cubicBezTo>
                  <a:cubicBezTo>
                    <a:pt x="225" y="2218"/>
                    <a:pt x="176" y="2230"/>
                    <a:pt x="121" y="2254"/>
                  </a:cubicBezTo>
                  <a:cubicBezTo>
                    <a:pt x="67" y="2279"/>
                    <a:pt x="36" y="2333"/>
                    <a:pt x="18" y="2394"/>
                  </a:cubicBezTo>
                  <a:cubicBezTo>
                    <a:pt x="0" y="2455"/>
                    <a:pt x="42" y="2473"/>
                    <a:pt x="146" y="2473"/>
                  </a:cubicBezTo>
                  <a:cubicBezTo>
                    <a:pt x="249" y="2473"/>
                    <a:pt x="334" y="2485"/>
                    <a:pt x="328" y="2540"/>
                  </a:cubicBezTo>
                  <a:cubicBezTo>
                    <a:pt x="322" y="2594"/>
                    <a:pt x="261" y="2649"/>
                    <a:pt x="200" y="2655"/>
                  </a:cubicBezTo>
                  <a:lnTo>
                    <a:pt x="198" y="2655"/>
                  </a:lnTo>
                  <a:lnTo>
                    <a:pt x="245" y="2747"/>
                  </a:lnTo>
                  <a:cubicBezTo>
                    <a:pt x="247" y="2747"/>
                    <a:pt x="248" y="2747"/>
                    <a:pt x="249" y="2746"/>
                  </a:cubicBezTo>
                  <a:cubicBezTo>
                    <a:pt x="291" y="2740"/>
                    <a:pt x="334" y="2813"/>
                    <a:pt x="376" y="2929"/>
                  </a:cubicBezTo>
                  <a:cubicBezTo>
                    <a:pt x="419" y="3044"/>
                    <a:pt x="540" y="3184"/>
                    <a:pt x="595" y="3311"/>
                  </a:cubicBezTo>
                  <a:cubicBezTo>
                    <a:pt x="650" y="3439"/>
                    <a:pt x="717" y="3342"/>
                    <a:pt x="771" y="3305"/>
                  </a:cubicBezTo>
                  <a:cubicBezTo>
                    <a:pt x="826" y="3269"/>
                    <a:pt x="990" y="3238"/>
                    <a:pt x="1008" y="3190"/>
                  </a:cubicBezTo>
                  <a:cubicBezTo>
                    <a:pt x="1027" y="3141"/>
                    <a:pt x="1148" y="2995"/>
                    <a:pt x="1112" y="2953"/>
                  </a:cubicBezTo>
                  <a:cubicBezTo>
                    <a:pt x="1075" y="2910"/>
                    <a:pt x="1002" y="2892"/>
                    <a:pt x="941" y="2916"/>
                  </a:cubicBezTo>
                  <a:cubicBezTo>
                    <a:pt x="881" y="2941"/>
                    <a:pt x="826" y="2831"/>
                    <a:pt x="790" y="2771"/>
                  </a:cubicBezTo>
                  <a:cubicBezTo>
                    <a:pt x="753" y="2710"/>
                    <a:pt x="832" y="2692"/>
                    <a:pt x="875" y="2789"/>
                  </a:cubicBezTo>
                  <a:cubicBezTo>
                    <a:pt x="917" y="2886"/>
                    <a:pt x="984" y="2831"/>
                    <a:pt x="1051" y="2880"/>
                  </a:cubicBezTo>
                  <a:cubicBezTo>
                    <a:pt x="1118" y="2929"/>
                    <a:pt x="1099" y="2880"/>
                    <a:pt x="1209" y="2880"/>
                  </a:cubicBezTo>
                  <a:cubicBezTo>
                    <a:pt x="1318" y="2880"/>
                    <a:pt x="1312" y="2868"/>
                    <a:pt x="1397" y="2941"/>
                  </a:cubicBezTo>
                  <a:cubicBezTo>
                    <a:pt x="1482" y="3014"/>
                    <a:pt x="1531" y="3038"/>
                    <a:pt x="1585" y="3038"/>
                  </a:cubicBezTo>
                  <a:cubicBezTo>
                    <a:pt x="1640" y="3038"/>
                    <a:pt x="1561" y="3220"/>
                    <a:pt x="1616" y="3287"/>
                  </a:cubicBezTo>
                  <a:cubicBezTo>
                    <a:pt x="1621" y="3293"/>
                    <a:pt x="1626" y="3300"/>
                    <a:pt x="1632" y="3308"/>
                  </a:cubicBezTo>
                  <a:lnTo>
                    <a:pt x="1632" y="1011"/>
                  </a:lnTo>
                  <a:close/>
                  <a:moveTo>
                    <a:pt x="1632" y="678"/>
                  </a:moveTo>
                  <a:lnTo>
                    <a:pt x="1632" y="738"/>
                  </a:lnTo>
                  <a:cubicBezTo>
                    <a:pt x="1626" y="717"/>
                    <a:pt x="1624" y="696"/>
                    <a:pt x="1632" y="678"/>
                  </a:cubicBezTo>
                  <a:close/>
                  <a:moveTo>
                    <a:pt x="1632" y="3419"/>
                  </a:moveTo>
                  <a:lnTo>
                    <a:pt x="1632" y="3378"/>
                  </a:lnTo>
                  <a:cubicBezTo>
                    <a:pt x="1638" y="3381"/>
                    <a:pt x="1642" y="3388"/>
                    <a:pt x="1640" y="3399"/>
                  </a:cubicBezTo>
                  <a:cubicBezTo>
                    <a:pt x="1639" y="3406"/>
                    <a:pt x="1636" y="3413"/>
                    <a:pt x="1632" y="3419"/>
                  </a:cubicBezTo>
                  <a:close/>
                  <a:moveTo>
                    <a:pt x="1653" y="3669"/>
                  </a:moveTo>
                  <a:lnTo>
                    <a:pt x="1653" y="3719"/>
                  </a:lnTo>
                  <a:cubicBezTo>
                    <a:pt x="1649" y="3718"/>
                    <a:pt x="1646" y="3715"/>
                    <a:pt x="1642" y="3711"/>
                  </a:cubicBezTo>
                  <a:cubicBezTo>
                    <a:pt x="1637" y="3704"/>
                    <a:pt x="1633" y="3699"/>
                    <a:pt x="1632" y="3694"/>
                  </a:cubicBezTo>
                  <a:lnTo>
                    <a:pt x="1632" y="3682"/>
                  </a:lnTo>
                  <a:cubicBezTo>
                    <a:pt x="1634" y="3677"/>
                    <a:pt x="1639" y="3673"/>
                    <a:pt x="1648" y="3671"/>
                  </a:cubicBezTo>
                  <a:cubicBezTo>
                    <a:pt x="1650" y="3670"/>
                    <a:pt x="1652" y="3669"/>
                    <a:pt x="1653" y="3669"/>
                  </a:cubicBezTo>
                  <a:close/>
                  <a:moveTo>
                    <a:pt x="1653" y="3604"/>
                  </a:moveTo>
                  <a:lnTo>
                    <a:pt x="1653" y="3624"/>
                  </a:lnTo>
                  <a:cubicBezTo>
                    <a:pt x="1649" y="3616"/>
                    <a:pt x="1649" y="3609"/>
                    <a:pt x="1653" y="3604"/>
                  </a:cubicBezTo>
                  <a:close/>
                  <a:moveTo>
                    <a:pt x="1653" y="3551"/>
                  </a:moveTo>
                  <a:lnTo>
                    <a:pt x="1653" y="3576"/>
                  </a:lnTo>
                  <a:cubicBezTo>
                    <a:pt x="1649" y="3587"/>
                    <a:pt x="1641" y="3598"/>
                    <a:pt x="1632" y="3597"/>
                  </a:cubicBezTo>
                  <a:lnTo>
                    <a:pt x="1632" y="3546"/>
                  </a:lnTo>
                  <a:cubicBezTo>
                    <a:pt x="1641" y="3543"/>
                    <a:pt x="1649" y="3545"/>
                    <a:pt x="1653" y="3551"/>
                  </a:cubicBezTo>
                  <a:close/>
                  <a:moveTo>
                    <a:pt x="1653" y="987"/>
                  </a:moveTo>
                  <a:lnTo>
                    <a:pt x="1653" y="3341"/>
                  </a:lnTo>
                  <a:cubicBezTo>
                    <a:pt x="1646" y="3330"/>
                    <a:pt x="1639" y="3318"/>
                    <a:pt x="1632" y="3308"/>
                  </a:cubicBezTo>
                  <a:lnTo>
                    <a:pt x="1632" y="1011"/>
                  </a:lnTo>
                  <a:cubicBezTo>
                    <a:pt x="1642" y="1003"/>
                    <a:pt x="1648" y="995"/>
                    <a:pt x="1653" y="987"/>
                  </a:cubicBezTo>
                  <a:moveTo>
                    <a:pt x="1653" y="654"/>
                  </a:moveTo>
                  <a:lnTo>
                    <a:pt x="1653" y="857"/>
                  </a:lnTo>
                  <a:cubicBezTo>
                    <a:pt x="1638" y="852"/>
                    <a:pt x="1631" y="844"/>
                    <a:pt x="1640" y="827"/>
                  </a:cubicBezTo>
                  <a:cubicBezTo>
                    <a:pt x="1652" y="803"/>
                    <a:pt x="1639" y="770"/>
                    <a:pt x="1632" y="738"/>
                  </a:cubicBezTo>
                  <a:lnTo>
                    <a:pt x="1632" y="678"/>
                  </a:lnTo>
                  <a:cubicBezTo>
                    <a:pt x="1636" y="669"/>
                    <a:pt x="1642" y="661"/>
                    <a:pt x="1653" y="654"/>
                  </a:cubicBezTo>
                  <a:close/>
                  <a:moveTo>
                    <a:pt x="1653" y="3576"/>
                  </a:moveTo>
                  <a:lnTo>
                    <a:pt x="1653" y="3551"/>
                  </a:lnTo>
                  <a:cubicBezTo>
                    <a:pt x="1656" y="3555"/>
                    <a:pt x="1657" y="3560"/>
                    <a:pt x="1656" y="3567"/>
                  </a:cubicBezTo>
                  <a:cubicBezTo>
                    <a:pt x="1655" y="3570"/>
                    <a:pt x="1654" y="3573"/>
                    <a:pt x="1653" y="3576"/>
                  </a:cubicBezTo>
                  <a:close/>
                  <a:moveTo>
                    <a:pt x="1675" y="3746"/>
                  </a:moveTo>
                  <a:lnTo>
                    <a:pt x="1675" y="3790"/>
                  </a:lnTo>
                  <a:cubicBezTo>
                    <a:pt x="1673" y="3789"/>
                    <a:pt x="1671" y="3788"/>
                    <a:pt x="1669" y="3785"/>
                  </a:cubicBezTo>
                  <a:cubicBezTo>
                    <a:pt x="1653" y="3765"/>
                    <a:pt x="1654" y="3752"/>
                    <a:pt x="1675" y="3746"/>
                  </a:cubicBezTo>
                  <a:close/>
                  <a:moveTo>
                    <a:pt x="1675" y="3670"/>
                  </a:moveTo>
                  <a:lnTo>
                    <a:pt x="1675" y="3702"/>
                  </a:lnTo>
                  <a:cubicBezTo>
                    <a:pt x="1670" y="3712"/>
                    <a:pt x="1662" y="3720"/>
                    <a:pt x="1653" y="3719"/>
                  </a:cubicBezTo>
                  <a:lnTo>
                    <a:pt x="1653" y="3669"/>
                  </a:lnTo>
                  <a:cubicBezTo>
                    <a:pt x="1662" y="3665"/>
                    <a:pt x="1670" y="3666"/>
                    <a:pt x="1675" y="3670"/>
                  </a:cubicBezTo>
                  <a:close/>
                  <a:moveTo>
                    <a:pt x="1675" y="3593"/>
                  </a:moveTo>
                  <a:lnTo>
                    <a:pt x="1675" y="3644"/>
                  </a:lnTo>
                  <a:cubicBezTo>
                    <a:pt x="1670" y="3644"/>
                    <a:pt x="1666" y="3642"/>
                    <a:pt x="1661" y="3636"/>
                  </a:cubicBezTo>
                  <a:cubicBezTo>
                    <a:pt x="1658" y="3632"/>
                    <a:pt x="1655" y="3628"/>
                    <a:pt x="1653" y="3624"/>
                  </a:cubicBezTo>
                  <a:lnTo>
                    <a:pt x="1653" y="3604"/>
                  </a:lnTo>
                  <a:cubicBezTo>
                    <a:pt x="1656" y="3601"/>
                    <a:pt x="1661" y="3598"/>
                    <a:pt x="1668" y="3596"/>
                  </a:cubicBezTo>
                  <a:cubicBezTo>
                    <a:pt x="1670" y="3595"/>
                    <a:pt x="1673" y="3594"/>
                    <a:pt x="1675" y="3593"/>
                  </a:cubicBezTo>
                  <a:close/>
                  <a:moveTo>
                    <a:pt x="1675" y="934"/>
                  </a:moveTo>
                  <a:lnTo>
                    <a:pt x="1675" y="3377"/>
                  </a:lnTo>
                  <a:cubicBezTo>
                    <a:pt x="1668" y="3365"/>
                    <a:pt x="1660" y="3353"/>
                    <a:pt x="1653" y="3341"/>
                  </a:cubicBezTo>
                  <a:lnTo>
                    <a:pt x="1653" y="987"/>
                  </a:lnTo>
                  <a:cubicBezTo>
                    <a:pt x="1666" y="964"/>
                    <a:pt x="1663" y="942"/>
                    <a:pt x="1675" y="934"/>
                  </a:cubicBezTo>
                  <a:close/>
                  <a:moveTo>
                    <a:pt x="1675" y="644"/>
                  </a:moveTo>
                  <a:lnTo>
                    <a:pt x="1675" y="861"/>
                  </a:lnTo>
                  <a:cubicBezTo>
                    <a:pt x="1666" y="860"/>
                    <a:pt x="1659" y="859"/>
                    <a:pt x="1653" y="857"/>
                  </a:cubicBezTo>
                  <a:lnTo>
                    <a:pt x="1653" y="654"/>
                  </a:lnTo>
                  <a:cubicBezTo>
                    <a:pt x="1655" y="653"/>
                    <a:pt x="1657" y="651"/>
                    <a:pt x="1658" y="650"/>
                  </a:cubicBezTo>
                  <a:cubicBezTo>
                    <a:pt x="1665" y="646"/>
                    <a:pt x="1671" y="644"/>
                    <a:pt x="1675" y="644"/>
                  </a:cubicBezTo>
                  <a:close/>
                  <a:moveTo>
                    <a:pt x="1675" y="3644"/>
                  </a:moveTo>
                  <a:lnTo>
                    <a:pt x="1675" y="3593"/>
                  </a:lnTo>
                  <a:cubicBezTo>
                    <a:pt x="1691" y="3588"/>
                    <a:pt x="1702" y="3597"/>
                    <a:pt x="1699" y="3614"/>
                  </a:cubicBezTo>
                  <a:cubicBezTo>
                    <a:pt x="1696" y="3629"/>
                    <a:pt x="1686" y="3645"/>
                    <a:pt x="1675" y="3644"/>
                  </a:cubicBezTo>
                  <a:close/>
                  <a:moveTo>
                    <a:pt x="1675" y="3702"/>
                  </a:moveTo>
                  <a:lnTo>
                    <a:pt x="1675" y="3670"/>
                  </a:lnTo>
                  <a:cubicBezTo>
                    <a:pt x="1679" y="3674"/>
                    <a:pt x="1681" y="3681"/>
                    <a:pt x="1679" y="3689"/>
                  </a:cubicBezTo>
                  <a:cubicBezTo>
                    <a:pt x="1678" y="3693"/>
                    <a:pt x="1677" y="3698"/>
                    <a:pt x="1675" y="3702"/>
                  </a:cubicBezTo>
                  <a:close/>
                  <a:moveTo>
                    <a:pt x="1675" y="3790"/>
                  </a:moveTo>
                  <a:lnTo>
                    <a:pt x="1675" y="3746"/>
                  </a:lnTo>
                  <a:lnTo>
                    <a:pt x="1676" y="3745"/>
                  </a:lnTo>
                  <a:cubicBezTo>
                    <a:pt x="1695" y="3735"/>
                    <a:pt x="1711" y="3744"/>
                    <a:pt x="1707" y="3763"/>
                  </a:cubicBezTo>
                  <a:cubicBezTo>
                    <a:pt x="1703" y="3781"/>
                    <a:pt x="1690" y="3801"/>
                    <a:pt x="1675" y="3790"/>
                  </a:cubicBezTo>
                  <a:close/>
                  <a:moveTo>
                    <a:pt x="1884" y="3483"/>
                  </a:moveTo>
                  <a:cubicBezTo>
                    <a:pt x="1881" y="3482"/>
                    <a:pt x="1878" y="3482"/>
                    <a:pt x="1875" y="3483"/>
                  </a:cubicBezTo>
                  <a:cubicBezTo>
                    <a:pt x="1822" y="3475"/>
                    <a:pt x="1840" y="3581"/>
                    <a:pt x="1884" y="3586"/>
                  </a:cubicBezTo>
                  <a:lnTo>
                    <a:pt x="1884" y="3483"/>
                  </a:lnTo>
                  <a:close/>
                  <a:moveTo>
                    <a:pt x="1884" y="688"/>
                  </a:moveTo>
                  <a:lnTo>
                    <a:pt x="1884" y="3247"/>
                  </a:lnTo>
                  <a:cubicBezTo>
                    <a:pt x="1870" y="3273"/>
                    <a:pt x="1880" y="3351"/>
                    <a:pt x="1865" y="3402"/>
                  </a:cubicBezTo>
                  <a:cubicBezTo>
                    <a:pt x="1847" y="3463"/>
                    <a:pt x="1816" y="3512"/>
                    <a:pt x="1774" y="3506"/>
                  </a:cubicBezTo>
                  <a:cubicBezTo>
                    <a:pt x="1746" y="3502"/>
                    <a:pt x="1711" y="3439"/>
                    <a:pt x="1675" y="3377"/>
                  </a:cubicBezTo>
                  <a:lnTo>
                    <a:pt x="1675" y="934"/>
                  </a:lnTo>
                  <a:cubicBezTo>
                    <a:pt x="1678" y="931"/>
                    <a:pt x="1682" y="930"/>
                    <a:pt x="1689" y="930"/>
                  </a:cubicBezTo>
                  <a:cubicBezTo>
                    <a:pt x="1731" y="930"/>
                    <a:pt x="1774" y="1003"/>
                    <a:pt x="1835" y="1003"/>
                  </a:cubicBezTo>
                  <a:cubicBezTo>
                    <a:pt x="1895" y="1003"/>
                    <a:pt x="1841" y="912"/>
                    <a:pt x="1774" y="881"/>
                  </a:cubicBezTo>
                  <a:cubicBezTo>
                    <a:pt x="1741" y="866"/>
                    <a:pt x="1703" y="865"/>
                    <a:pt x="1675" y="861"/>
                  </a:cubicBezTo>
                  <a:lnTo>
                    <a:pt x="1675" y="644"/>
                  </a:lnTo>
                  <a:cubicBezTo>
                    <a:pt x="1711" y="640"/>
                    <a:pt x="1628" y="779"/>
                    <a:pt x="1737" y="729"/>
                  </a:cubicBezTo>
                  <a:cubicBezTo>
                    <a:pt x="1859" y="675"/>
                    <a:pt x="1762" y="681"/>
                    <a:pt x="1822" y="669"/>
                  </a:cubicBezTo>
                  <a:cubicBezTo>
                    <a:pt x="1851" y="663"/>
                    <a:pt x="1871" y="672"/>
                    <a:pt x="1884" y="688"/>
                  </a:cubicBezTo>
                  <a:close/>
                  <a:moveTo>
                    <a:pt x="1884" y="3586"/>
                  </a:moveTo>
                  <a:lnTo>
                    <a:pt x="1884" y="3483"/>
                  </a:lnTo>
                  <a:cubicBezTo>
                    <a:pt x="1923" y="3488"/>
                    <a:pt x="1950" y="3566"/>
                    <a:pt x="1899" y="3584"/>
                  </a:cubicBezTo>
                  <a:cubicBezTo>
                    <a:pt x="1894" y="3586"/>
                    <a:pt x="1889" y="3586"/>
                    <a:pt x="1884" y="3586"/>
                  </a:cubicBezTo>
                  <a:moveTo>
                    <a:pt x="2341" y="3527"/>
                  </a:moveTo>
                  <a:lnTo>
                    <a:pt x="2341" y="3578"/>
                  </a:lnTo>
                  <a:cubicBezTo>
                    <a:pt x="2337" y="3578"/>
                    <a:pt x="2332" y="3575"/>
                    <a:pt x="2328" y="3570"/>
                  </a:cubicBezTo>
                  <a:cubicBezTo>
                    <a:pt x="2311" y="3549"/>
                    <a:pt x="2312" y="3536"/>
                    <a:pt x="2334" y="3530"/>
                  </a:cubicBezTo>
                  <a:cubicBezTo>
                    <a:pt x="2337" y="3528"/>
                    <a:pt x="2339" y="3527"/>
                    <a:pt x="2341" y="3527"/>
                  </a:cubicBezTo>
                  <a:close/>
                  <a:moveTo>
                    <a:pt x="2341" y="394"/>
                  </a:moveTo>
                  <a:lnTo>
                    <a:pt x="2341" y="3144"/>
                  </a:lnTo>
                  <a:cubicBezTo>
                    <a:pt x="2336" y="3136"/>
                    <a:pt x="2330" y="3129"/>
                    <a:pt x="2321" y="3123"/>
                  </a:cubicBezTo>
                  <a:cubicBezTo>
                    <a:pt x="2260" y="3087"/>
                    <a:pt x="2193" y="3044"/>
                    <a:pt x="2108" y="3093"/>
                  </a:cubicBezTo>
                  <a:cubicBezTo>
                    <a:pt x="2023" y="3141"/>
                    <a:pt x="1926" y="3232"/>
                    <a:pt x="1895" y="3238"/>
                  </a:cubicBezTo>
                  <a:cubicBezTo>
                    <a:pt x="1891" y="3239"/>
                    <a:pt x="1887" y="3242"/>
                    <a:pt x="1884" y="3247"/>
                  </a:cubicBezTo>
                  <a:lnTo>
                    <a:pt x="1884" y="688"/>
                  </a:lnTo>
                  <a:cubicBezTo>
                    <a:pt x="1900" y="705"/>
                    <a:pt x="1908" y="729"/>
                    <a:pt x="1915" y="747"/>
                  </a:cubicBezTo>
                  <a:cubicBezTo>
                    <a:pt x="1928" y="783"/>
                    <a:pt x="2005" y="852"/>
                    <a:pt x="2035" y="899"/>
                  </a:cubicBezTo>
                  <a:cubicBezTo>
                    <a:pt x="2064" y="946"/>
                    <a:pt x="2086" y="960"/>
                    <a:pt x="2086" y="917"/>
                  </a:cubicBezTo>
                  <a:cubicBezTo>
                    <a:pt x="2086" y="874"/>
                    <a:pt x="2048" y="818"/>
                    <a:pt x="2022" y="800"/>
                  </a:cubicBezTo>
                  <a:cubicBezTo>
                    <a:pt x="1997" y="782"/>
                    <a:pt x="2030" y="681"/>
                    <a:pt x="1972" y="657"/>
                  </a:cubicBezTo>
                  <a:cubicBezTo>
                    <a:pt x="1915" y="633"/>
                    <a:pt x="1877" y="561"/>
                    <a:pt x="1949" y="552"/>
                  </a:cubicBezTo>
                  <a:cubicBezTo>
                    <a:pt x="2022" y="543"/>
                    <a:pt x="2037" y="536"/>
                    <a:pt x="2072" y="501"/>
                  </a:cubicBezTo>
                  <a:cubicBezTo>
                    <a:pt x="2107" y="466"/>
                    <a:pt x="2220" y="423"/>
                    <a:pt x="2316" y="399"/>
                  </a:cubicBezTo>
                  <a:cubicBezTo>
                    <a:pt x="2325" y="397"/>
                    <a:pt x="2334" y="395"/>
                    <a:pt x="2341" y="394"/>
                  </a:cubicBezTo>
                  <a:close/>
                  <a:moveTo>
                    <a:pt x="2341" y="29"/>
                  </a:moveTo>
                  <a:lnTo>
                    <a:pt x="2341" y="124"/>
                  </a:lnTo>
                  <a:cubicBezTo>
                    <a:pt x="2304" y="102"/>
                    <a:pt x="2303" y="32"/>
                    <a:pt x="2341" y="29"/>
                  </a:cubicBezTo>
                  <a:close/>
                  <a:moveTo>
                    <a:pt x="2341" y="124"/>
                  </a:moveTo>
                  <a:lnTo>
                    <a:pt x="2341" y="29"/>
                  </a:lnTo>
                  <a:cubicBezTo>
                    <a:pt x="2343" y="29"/>
                    <a:pt x="2346" y="29"/>
                    <a:pt x="2348" y="29"/>
                  </a:cubicBezTo>
                  <a:cubicBezTo>
                    <a:pt x="2390" y="0"/>
                    <a:pt x="2551" y="6"/>
                    <a:pt x="2494" y="17"/>
                  </a:cubicBezTo>
                  <a:cubicBezTo>
                    <a:pt x="2438" y="29"/>
                    <a:pt x="2429" y="131"/>
                    <a:pt x="2366" y="131"/>
                  </a:cubicBezTo>
                  <a:cubicBezTo>
                    <a:pt x="2356" y="131"/>
                    <a:pt x="2348" y="128"/>
                    <a:pt x="2341" y="124"/>
                  </a:cubicBezTo>
                  <a:moveTo>
                    <a:pt x="2341" y="3578"/>
                  </a:moveTo>
                  <a:cubicBezTo>
                    <a:pt x="2353" y="3578"/>
                    <a:pt x="2362" y="3562"/>
                    <a:pt x="2365" y="3548"/>
                  </a:cubicBezTo>
                  <a:cubicBezTo>
                    <a:pt x="2369" y="3531"/>
                    <a:pt x="2357" y="3522"/>
                    <a:pt x="2341" y="3527"/>
                  </a:cubicBezTo>
                  <a:lnTo>
                    <a:pt x="2341" y="3578"/>
                  </a:lnTo>
                  <a:close/>
                  <a:moveTo>
                    <a:pt x="2607" y="3779"/>
                  </a:moveTo>
                  <a:lnTo>
                    <a:pt x="2607" y="3996"/>
                  </a:lnTo>
                  <a:cubicBezTo>
                    <a:pt x="2591" y="3983"/>
                    <a:pt x="2575" y="3969"/>
                    <a:pt x="2564" y="3955"/>
                  </a:cubicBezTo>
                  <a:cubicBezTo>
                    <a:pt x="2504" y="3885"/>
                    <a:pt x="2399" y="3741"/>
                    <a:pt x="2490" y="3734"/>
                  </a:cubicBezTo>
                  <a:cubicBezTo>
                    <a:pt x="2526" y="3730"/>
                    <a:pt x="2568" y="3749"/>
                    <a:pt x="2607" y="3779"/>
                  </a:cubicBezTo>
                  <a:close/>
                  <a:moveTo>
                    <a:pt x="2607" y="372"/>
                  </a:moveTo>
                  <a:lnTo>
                    <a:pt x="2607" y="3421"/>
                  </a:lnTo>
                  <a:cubicBezTo>
                    <a:pt x="2565" y="3383"/>
                    <a:pt x="2521" y="3359"/>
                    <a:pt x="2521" y="3396"/>
                  </a:cubicBezTo>
                  <a:cubicBezTo>
                    <a:pt x="2521" y="3445"/>
                    <a:pt x="2521" y="3536"/>
                    <a:pt x="2564" y="3554"/>
                  </a:cubicBezTo>
                  <a:cubicBezTo>
                    <a:pt x="2576" y="3560"/>
                    <a:pt x="2591" y="3571"/>
                    <a:pt x="2607" y="3587"/>
                  </a:cubicBezTo>
                  <a:lnTo>
                    <a:pt x="2607" y="3725"/>
                  </a:lnTo>
                  <a:cubicBezTo>
                    <a:pt x="2601" y="3720"/>
                    <a:pt x="2594" y="3715"/>
                    <a:pt x="2588" y="3712"/>
                  </a:cubicBezTo>
                  <a:cubicBezTo>
                    <a:pt x="2539" y="3688"/>
                    <a:pt x="2558" y="3585"/>
                    <a:pt x="2509" y="3554"/>
                  </a:cubicBezTo>
                  <a:cubicBezTo>
                    <a:pt x="2460" y="3524"/>
                    <a:pt x="2436" y="3494"/>
                    <a:pt x="2479" y="3409"/>
                  </a:cubicBezTo>
                  <a:cubicBezTo>
                    <a:pt x="2521" y="3324"/>
                    <a:pt x="2472" y="3269"/>
                    <a:pt x="2400" y="3269"/>
                  </a:cubicBezTo>
                  <a:cubicBezTo>
                    <a:pt x="2338" y="3269"/>
                    <a:pt x="2368" y="3190"/>
                    <a:pt x="2341" y="3144"/>
                  </a:cubicBezTo>
                  <a:lnTo>
                    <a:pt x="2341" y="394"/>
                  </a:lnTo>
                  <a:cubicBezTo>
                    <a:pt x="2416" y="383"/>
                    <a:pt x="2430" y="421"/>
                    <a:pt x="2467" y="402"/>
                  </a:cubicBezTo>
                  <a:cubicBezTo>
                    <a:pt x="2507" y="380"/>
                    <a:pt x="2583" y="431"/>
                    <a:pt x="2604" y="380"/>
                  </a:cubicBezTo>
                  <a:cubicBezTo>
                    <a:pt x="2605" y="378"/>
                    <a:pt x="2606" y="375"/>
                    <a:pt x="2607" y="372"/>
                  </a:cubicBezTo>
                  <a:close/>
                  <a:moveTo>
                    <a:pt x="2607" y="3725"/>
                  </a:moveTo>
                  <a:cubicBezTo>
                    <a:pt x="2650" y="3760"/>
                    <a:pt x="2691" y="3829"/>
                    <a:pt x="2691" y="3755"/>
                  </a:cubicBezTo>
                  <a:cubicBezTo>
                    <a:pt x="2691" y="3694"/>
                    <a:pt x="2647" y="3627"/>
                    <a:pt x="2607" y="3587"/>
                  </a:cubicBezTo>
                  <a:lnTo>
                    <a:pt x="2607" y="3725"/>
                  </a:lnTo>
                  <a:close/>
                  <a:moveTo>
                    <a:pt x="2607" y="3996"/>
                  </a:moveTo>
                  <a:lnTo>
                    <a:pt x="2607" y="3779"/>
                  </a:lnTo>
                  <a:cubicBezTo>
                    <a:pt x="2686" y="3839"/>
                    <a:pt x="2757" y="3944"/>
                    <a:pt x="2760" y="4007"/>
                  </a:cubicBezTo>
                  <a:cubicBezTo>
                    <a:pt x="2763" y="4083"/>
                    <a:pt x="2673" y="4049"/>
                    <a:pt x="2607" y="3996"/>
                  </a:cubicBezTo>
                  <a:close/>
                  <a:moveTo>
                    <a:pt x="2906" y="4054"/>
                  </a:moveTo>
                  <a:lnTo>
                    <a:pt x="2906" y="4102"/>
                  </a:lnTo>
                  <a:cubicBezTo>
                    <a:pt x="2821" y="4099"/>
                    <a:pt x="2791" y="4049"/>
                    <a:pt x="2886" y="4053"/>
                  </a:cubicBezTo>
                  <a:cubicBezTo>
                    <a:pt x="2893" y="4053"/>
                    <a:pt x="2899" y="4053"/>
                    <a:pt x="2906" y="4054"/>
                  </a:cubicBezTo>
                  <a:close/>
                  <a:moveTo>
                    <a:pt x="2906" y="3775"/>
                  </a:moveTo>
                  <a:lnTo>
                    <a:pt x="2906" y="3876"/>
                  </a:lnTo>
                  <a:cubicBezTo>
                    <a:pt x="2890" y="3847"/>
                    <a:pt x="2869" y="3812"/>
                    <a:pt x="2906" y="3775"/>
                  </a:cubicBezTo>
                  <a:close/>
                  <a:moveTo>
                    <a:pt x="2906" y="3081"/>
                  </a:moveTo>
                  <a:cubicBezTo>
                    <a:pt x="2905" y="3081"/>
                    <a:pt x="2904" y="3081"/>
                    <a:pt x="2903" y="3081"/>
                  </a:cubicBezTo>
                  <a:cubicBezTo>
                    <a:pt x="2868" y="3086"/>
                    <a:pt x="2875" y="3134"/>
                    <a:pt x="2906" y="3148"/>
                  </a:cubicBezTo>
                  <a:lnTo>
                    <a:pt x="2906" y="3081"/>
                  </a:lnTo>
                  <a:close/>
                  <a:moveTo>
                    <a:pt x="2906" y="358"/>
                  </a:moveTo>
                  <a:lnTo>
                    <a:pt x="2906" y="469"/>
                  </a:lnTo>
                  <a:cubicBezTo>
                    <a:pt x="2828" y="488"/>
                    <a:pt x="2751" y="536"/>
                    <a:pt x="2715" y="596"/>
                  </a:cubicBezTo>
                  <a:cubicBezTo>
                    <a:pt x="2679" y="656"/>
                    <a:pt x="2752" y="675"/>
                    <a:pt x="2801" y="626"/>
                  </a:cubicBezTo>
                  <a:cubicBezTo>
                    <a:pt x="2834" y="593"/>
                    <a:pt x="2855" y="560"/>
                    <a:pt x="2906" y="550"/>
                  </a:cubicBezTo>
                  <a:lnTo>
                    <a:pt x="2906" y="3034"/>
                  </a:lnTo>
                  <a:cubicBezTo>
                    <a:pt x="2827" y="3045"/>
                    <a:pt x="2740" y="3092"/>
                    <a:pt x="2782" y="3166"/>
                  </a:cubicBezTo>
                  <a:cubicBezTo>
                    <a:pt x="2831" y="3251"/>
                    <a:pt x="2867" y="3311"/>
                    <a:pt x="2873" y="3348"/>
                  </a:cubicBezTo>
                  <a:cubicBezTo>
                    <a:pt x="2880" y="3384"/>
                    <a:pt x="2813" y="3415"/>
                    <a:pt x="2776" y="3481"/>
                  </a:cubicBezTo>
                  <a:cubicBezTo>
                    <a:pt x="2740" y="3548"/>
                    <a:pt x="2691" y="3512"/>
                    <a:pt x="2643" y="3457"/>
                  </a:cubicBezTo>
                  <a:cubicBezTo>
                    <a:pt x="2632" y="3445"/>
                    <a:pt x="2619" y="3432"/>
                    <a:pt x="2607" y="3421"/>
                  </a:cubicBezTo>
                  <a:lnTo>
                    <a:pt x="2607" y="372"/>
                  </a:lnTo>
                  <a:cubicBezTo>
                    <a:pt x="2624" y="321"/>
                    <a:pt x="2611" y="251"/>
                    <a:pt x="2685" y="243"/>
                  </a:cubicBezTo>
                  <a:cubicBezTo>
                    <a:pt x="2794" y="243"/>
                    <a:pt x="2679" y="347"/>
                    <a:pt x="2752" y="340"/>
                  </a:cubicBezTo>
                  <a:cubicBezTo>
                    <a:pt x="2803" y="336"/>
                    <a:pt x="2853" y="350"/>
                    <a:pt x="2906" y="358"/>
                  </a:cubicBezTo>
                  <a:close/>
                  <a:moveTo>
                    <a:pt x="2906" y="469"/>
                  </a:moveTo>
                  <a:lnTo>
                    <a:pt x="2906" y="358"/>
                  </a:lnTo>
                  <a:cubicBezTo>
                    <a:pt x="2929" y="362"/>
                    <a:pt x="2953" y="365"/>
                    <a:pt x="2977" y="365"/>
                  </a:cubicBezTo>
                  <a:cubicBezTo>
                    <a:pt x="3056" y="365"/>
                    <a:pt x="2989" y="450"/>
                    <a:pt x="2910" y="468"/>
                  </a:cubicBezTo>
                  <a:lnTo>
                    <a:pt x="2906" y="469"/>
                  </a:lnTo>
                  <a:close/>
                  <a:moveTo>
                    <a:pt x="2906" y="3148"/>
                  </a:moveTo>
                  <a:lnTo>
                    <a:pt x="2906" y="3081"/>
                  </a:lnTo>
                  <a:cubicBezTo>
                    <a:pt x="2935" y="3086"/>
                    <a:pt x="2944" y="3160"/>
                    <a:pt x="2911" y="3150"/>
                  </a:cubicBezTo>
                  <a:cubicBezTo>
                    <a:pt x="2909" y="3149"/>
                    <a:pt x="2907" y="3148"/>
                    <a:pt x="2906" y="3148"/>
                  </a:cubicBezTo>
                  <a:close/>
                  <a:moveTo>
                    <a:pt x="2906" y="3876"/>
                  </a:moveTo>
                  <a:lnTo>
                    <a:pt x="2906" y="3775"/>
                  </a:lnTo>
                  <a:cubicBezTo>
                    <a:pt x="2915" y="3766"/>
                    <a:pt x="2928" y="3757"/>
                    <a:pt x="2945" y="3748"/>
                  </a:cubicBezTo>
                  <a:cubicBezTo>
                    <a:pt x="3040" y="3698"/>
                    <a:pt x="3072" y="3600"/>
                    <a:pt x="3132" y="3600"/>
                  </a:cubicBezTo>
                  <a:cubicBezTo>
                    <a:pt x="3169" y="3598"/>
                    <a:pt x="3172" y="3653"/>
                    <a:pt x="3161" y="3719"/>
                  </a:cubicBezTo>
                  <a:cubicBezTo>
                    <a:pt x="3151" y="3785"/>
                    <a:pt x="3050" y="3956"/>
                    <a:pt x="3016" y="3954"/>
                  </a:cubicBezTo>
                  <a:cubicBezTo>
                    <a:pt x="2982" y="3951"/>
                    <a:pt x="2929" y="3922"/>
                    <a:pt x="2911" y="3885"/>
                  </a:cubicBezTo>
                  <a:cubicBezTo>
                    <a:pt x="2909" y="3882"/>
                    <a:pt x="2907" y="3879"/>
                    <a:pt x="2906" y="3876"/>
                  </a:cubicBezTo>
                  <a:moveTo>
                    <a:pt x="2906" y="4102"/>
                  </a:moveTo>
                  <a:lnTo>
                    <a:pt x="2906" y="4054"/>
                  </a:lnTo>
                  <a:cubicBezTo>
                    <a:pt x="2969" y="4061"/>
                    <a:pt x="2997" y="4102"/>
                    <a:pt x="2914" y="4102"/>
                  </a:cubicBezTo>
                  <a:cubicBezTo>
                    <a:pt x="2911" y="4102"/>
                    <a:pt x="2908" y="4102"/>
                    <a:pt x="2906" y="4102"/>
                  </a:cubicBezTo>
                  <a:close/>
                  <a:moveTo>
                    <a:pt x="3311" y="3888"/>
                  </a:moveTo>
                  <a:lnTo>
                    <a:pt x="3311" y="3944"/>
                  </a:lnTo>
                  <a:cubicBezTo>
                    <a:pt x="3266" y="3931"/>
                    <a:pt x="3228" y="3861"/>
                    <a:pt x="3267" y="3859"/>
                  </a:cubicBezTo>
                  <a:cubicBezTo>
                    <a:pt x="3277" y="3859"/>
                    <a:pt x="3295" y="3872"/>
                    <a:pt x="3311" y="3888"/>
                  </a:cubicBezTo>
                  <a:close/>
                  <a:moveTo>
                    <a:pt x="3311" y="3291"/>
                  </a:moveTo>
                  <a:lnTo>
                    <a:pt x="3311" y="3355"/>
                  </a:lnTo>
                  <a:cubicBezTo>
                    <a:pt x="3281" y="3352"/>
                    <a:pt x="3252" y="3289"/>
                    <a:pt x="3290" y="3287"/>
                  </a:cubicBezTo>
                  <a:cubicBezTo>
                    <a:pt x="3297" y="3287"/>
                    <a:pt x="3304" y="3288"/>
                    <a:pt x="3311" y="3291"/>
                  </a:cubicBezTo>
                  <a:close/>
                  <a:moveTo>
                    <a:pt x="3311" y="3131"/>
                  </a:moveTo>
                  <a:lnTo>
                    <a:pt x="3311" y="3210"/>
                  </a:lnTo>
                  <a:cubicBezTo>
                    <a:pt x="3307" y="3211"/>
                    <a:pt x="3301" y="3211"/>
                    <a:pt x="3296" y="3210"/>
                  </a:cubicBezTo>
                  <a:cubicBezTo>
                    <a:pt x="3230" y="3202"/>
                    <a:pt x="3219" y="3126"/>
                    <a:pt x="3288" y="3123"/>
                  </a:cubicBezTo>
                  <a:cubicBezTo>
                    <a:pt x="3296" y="3123"/>
                    <a:pt x="3304" y="3126"/>
                    <a:pt x="3311" y="3131"/>
                  </a:cubicBezTo>
                  <a:moveTo>
                    <a:pt x="3311" y="2931"/>
                  </a:moveTo>
                  <a:cubicBezTo>
                    <a:pt x="3310" y="2931"/>
                    <a:pt x="3310" y="2931"/>
                    <a:pt x="3309" y="2931"/>
                  </a:cubicBezTo>
                  <a:cubicBezTo>
                    <a:pt x="3262" y="2923"/>
                    <a:pt x="3274" y="3009"/>
                    <a:pt x="3311" y="3015"/>
                  </a:cubicBezTo>
                  <a:lnTo>
                    <a:pt x="3311" y="2931"/>
                  </a:lnTo>
                  <a:close/>
                  <a:moveTo>
                    <a:pt x="3311" y="599"/>
                  </a:moveTo>
                  <a:lnTo>
                    <a:pt x="3311" y="2284"/>
                  </a:lnTo>
                  <a:cubicBezTo>
                    <a:pt x="3298" y="2280"/>
                    <a:pt x="3282" y="2279"/>
                    <a:pt x="3262" y="2279"/>
                  </a:cubicBezTo>
                  <a:cubicBezTo>
                    <a:pt x="3165" y="2279"/>
                    <a:pt x="3147" y="2376"/>
                    <a:pt x="3208" y="2376"/>
                  </a:cubicBezTo>
                  <a:cubicBezTo>
                    <a:pt x="3268" y="2376"/>
                    <a:pt x="3183" y="2509"/>
                    <a:pt x="3232" y="2564"/>
                  </a:cubicBezTo>
                  <a:cubicBezTo>
                    <a:pt x="3281" y="2619"/>
                    <a:pt x="3335" y="2728"/>
                    <a:pt x="3287" y="2777"/>
                  </a:cubicBezTo>
                  <a:cubicBezTo>
                    <a:pt x="3238" y="2825"/>
                    <a:pt x="3226" y="2898"/>
                    <a:pt x="3177" y="2923"/>
                  </a:cubicBezTo>
                  <a:cubicBezTo>
                    <a:pt x="3129" y="2947"/>
                    <a:pt x="3025" y="3032"/>
                    <a:pt x="2940" y="3032"/>
                  </a:cubicBezTo>
                  <a:cubicBezTo>
                    <a:pt x="2929" y="3032"/>
                    <a:pt x="2918" y="3033"/>
                    <a:pt x="2906" y="3034"/>
                  </a:cubicBezTo>
                  <a:lnTo>
                    <a:pt x="2906" y="550"/>
                  </a:lnTo>
                  <a:cubicBezTo>
                    <a:pt x="2930" y="545"/>
                    <a:pt x="2960" y="545"/>
                    <a:pt x="3001" y="553"/>
                  </a:cubicBezTo>
                  <a:cubicBezTo>
                    <a:pt x="3126" y="577"/>
                    <a:pt x="3205" y="560"/>
                    <a:pt x="3311" y="599"/>
                  </a:cubicBezTo>
                  <a:moveTo>
                    <a:pt x="3311" y="3015"/>
                  </a:moveTo>
                  <a:lnTo>
                    <a:pt x="3311" y="2931"/>
                  </a:lnTo>
                  <a:cubicBezTo>
                    <a:pt x="3361" y="2933"/>
                    <a:pt x="3348" y="3020"/>
                    <a:pt x="3311" y="3015"/>
                  </a:cubicBezTo>
                  <a:close/>
                  <a:moveTo>
                    <a:pt x="3311" y="3210"/>
                  </a:moveTo>
                  <a:lnTo>
                    <a:pt x="3311" y="3131"/>
                  </a:lnTo>
                  <a:cubicBezTo>
                    <a:pt x="3338" y="3152"/>
                    <a:pt x="3348" y="3204"/>
                    <a:pt x="3311" y="3210"/>
                  </a:cubicBezTo>
                  <a:close/>
                  <a:moveTo>
                    <a:pt x="3311" y="3355"/>
                  </a:moveTo>
                  <a:lnTo>
                    <a:pt x="3311" y="3291"/>
                  </a:lnTo>
                  <a:cubicBezTo>
                    <a:pt x="3336" y="3302"/>
                    <a:pt x="3354" y="3329"/>
                    <a:pt x="3327" y="3350"/>
                  </a:cubicBezTo>
                  <a:cubicBezTo>
                    <a:pt x="3322" y="3354"/>
                    <a:pt x="3317" y="3355"/>
                    <a:pt x="3311" y="3355"/>
                  </a:cubicBezTo>
                  <a:close/>
                  <a:moveTo>
                    <a:pt x="3311" y="3944"/>
                  </a:moveTo>
                  <a:lnTo>
                    <a:pt x="3311" y="3888"/>
                  </a:lnTo>
                  <a:cubicBezTo>
                    <a:pt x="3336" y="3913"/>
                    <a:pt x="3355" y="3946"/>
                    <a:pt x="3325" y="3946"/>
                  </a:cubicBezTo>
                  <a:cubicBezTo>
                    <a:pt x="3320" y="3946"/>
                    <a:pt x="3316" y="3945"/>
                    <a:pt x="3311" y="3944"/>
                  </a:cubicBezTo>
                  <a:close/>
                  <a:moveTo>
                    <a:pt x="3410" y="3505"/>
                  </a:moveTo>
                  <a:lnTo>
                    <a:pt x="3410" y="3609"/>
                  </a:lnTo>
                  <a:cubicBezTo>
                    <a:pt x="3401" y="3609"/>
                    <a:pt x="3392" y="3604"/>
                    <a:pt x="3383" y="3593"/>
                  </a:cubicBezTo>
                  <a:cubicBezTo>
                    <a:pt x="3348" y="3550"/>
                    <a:pt x="3351" y="3524"/>
                    <a:pt x="3396" y="3511"/>
                  </a:cubicBezTo>
                  <a:cubicBezTo>
                    <a:pt x="3401" y="3508"/>
                    <a:pt x="3405" y="3506"/>
                    <a:pt x="3410" y="3505"/>
                  </a:cubicBezTo>
                  <a:close/>
                  <a:moveTo>
                    <a:pt x="3410" y="624"/>
                  </a:moveTo>
                  <a:lnTo>
                    <a:pt x="3410" y="2412"/>
                  </a:lnTo>
                  <a:cubicBezTo>
                    <a:pt x="3394" y="2399"/>
                    <a:pt x="3380" y="2387"/>
                    <a:pt x="3378" y="2370"/>
                  </a:cubicBezTo>
                  <a:cubicBezTo>
                    <a:pt x="3373" y="2336"/>
                    <a:pt x="3364" y="2298"/>
                    <a:pt x="3311" y="2284"/>
                  </a:cubicBezTo>
                  <a:lnTo>
                    <a:pt x="3311" y="599"/>
                  </a:lnTo>
                  <a:cubicBezTo>
                    <a:pt x="3313" y="600"/>
                    <a:pt x="3315" y="601"/>
                    <a:pt x="3317" y="602"/>
                  </a:cubicBezTo>
                  <a:cubicBezTo>
                    <a:pt x="3347" y="614"/>
                    <a:pt x="3379" y="620"/>
                    <a:pt x="3410" y="624"/>
                  </a:cubicBezTo>
                  <a:moveTo>
                    <a:pt x="3410" y="520"/>
                  </a:moveTo>
                  <a:lnTo>
                    <a:pt x="3410" y="599"/>
                  </a:lnTo>
                  <a:cubicBezTo>
                    <a:pt x="3407" y="597"/>
                    <a:pt x="3403" y="595"/>
                    <a:pt x="3400" y="593"/>
                  </a:cubicBezTo>
                  <a:cubicBezTo>
                    <a:pt x="3349" y="556"/>
                    <a:pt x="3330" y="517"/>
                    <a:pt x="3362" y="517"/>
                  </a:cubicBezTo>
                  <a:cubicBezTo>
                    <a:pt x="3376" y="510"/>
                    <a:pt x="3392" y="513"/>
                    <a:pt x="3410" y="520"/>
                  </a:cubicBezTo>
                  <a:close/>
                  <a:moveTo>
                    <a:pt x="3410" y="3609"/>
                  </a:moveTo>
                  <a:lnTo>
                    <a:pt x="3410" y="3505"/>
                  </a:lnTo>
                  <a:cubicBezTo>
                    <a:pt x="3442" y="3495"/>
                    <a:pt x="3466" y="3513"/>
                    <a:pt x="3459" y="3548"/>
                  </a:cubicBezTo>
                  <a:cubicBezTo>
                    <a:pt x="3453" y="3577"/>
                    <a:pt x="3433" y="3610"/>
                    <a:pt x="3410" y="3609"/>
                  </a:cubicBezTo>
                  <a:close/>
                  <a:moveTo>
                    <a:pt x="3476" y="634"/>
                  </a:moveTo>
                  <a:cubicBezTo>
                    <a:pt x="3455" y="631"/>
                    <a:pt x="3433" y="628"/>
                    <a:pt x="3410" y="624"/>
                  </a:cubicBezTo>
                  <a:lnTo>
                    <a:pt x="3410" y="2412"/>
                  </a:lnTo>
                  <a:cubicBezTo>
                    <a:pt x="3432" y="2429"/>
                    <a:pt x="3459" y="2447"/>
                    <a:pt x="3463" y="2479"/>
                  </a:cubicBezTo>
                  <a:cubicBezTo>
                    <a:pt x="3465" y="2496"/>
                    <a:pt x="3469" y="2512"/>
                    <a:pt x="3476" y="2527"/>
                  </a:cubicBezTo>
                  <a:lnTo>
                    <a:pt x="3476" y="634"/>
                  </a:lnTo>
                  <a:close/>
                  <a:moveTo>
                    <a:pt x="3476" y="556"/>
                  </a:moveTo>
                  <a:lnTo>
                    <a:pt x="3476" y="627"/>
                  </a:lnTo>
                  <a:cubicBezTo>
                    <a:pt x="3453" y="621"/>
                    <a:pt x="3431" y="613"/>
                    <a:pt x="3410" y="599"/>
                  </a:cubicBezTo>
                  <a:lnTo>
                    <a:pt x="3410" y="520"/>
                  </a:lnTo>
                  <a:cubicBezTo>
                    <a:pt x="3431" y="528"/>
                    <a:pt x="3454" y="543"/>
                    <a:pt x="3476" y="556"/>
                  </a:cubicBezTo>
                  <a:close/>
                  <a:moveTo>
                    <a:pt x="3525" y="2845"/>
                  </a:moveTo>
                  <a:lnTo>
                    <a:pt x="3525" y="2896"/>
                  </a:lnTo>
                  <a:cubicBezTo>
                    <a:pt x="3521" y="2895"/>
                    <a:pt x="3516" y="2893"/>
                    <a:pt x="3512" y="2888"/>
                  </a:cubicBezTo>
                  <a:cubicBezTo>
                    <a:pt x="3495" y="2867"/>
                    <a:pt x="3496" y="2854"/>
                    <a:pt x="3518" y="2848"/>
                  </a:cubicBezTo>
                  <a:cubicBezTo>
                    <a:pt x="3521" y="2846"/>
                    <a:pt x="3523" y="2845"/>
                    <a:pt x="3525" y="2845"/>
                  </a:cubicBezTo>
                  <a:close/>
                  <a:moveTo>
                    <a:pt x="3525" y="646"/>
                  </a:moveTo>
                  <a:cubicBezTo>
                    <a:pt x="3510" y="641"/>
                    <a:pt x="3493" y="637"/>
                    <a:pt x="3476" y="634"/>
                  </a:cubicBezTo>
                  <a:lnTo>
                    <a:pt x="3476" y="2527"/>
                  </a:lnTo>
                  <a:cubicBezTo>
                    <a:pt x="3486" y="2548"/>
                    <a:pt x="3502" y="2565"/>
                    <a:pt x="3525" y="2570"/>
                  </a:cubicBezTo>
                  <a:lnTo>
                    <a:pt x="3525" y="2388"/>
                  </a:lnTo>
                  <a:cubicBezTo>
                    <a:pt x="3494" y="2342"/>
                    <a:pt x="3452" y="2326"/>
                    <a:pt x="3511" y="2315"/>
                  </a:cubicBezTo>
                  <a:cubicBezTo>
                    <a:pt x="3516" y="2314"/>
                    <a:pt x="3521" y="2313"/>
                    <a:pt x="3525" y="2312"/>
                  </a:cubicBezTo>
                  <a:lnTo>
                    <a:pt x="3525" y="646"/>
                  </a:lnTo>
                  <a:close/>
                  <a:moveTo>
                    <a:pt x="3525" y="578"/>
                  </a:moveTo>
                  <a:lnTo>
                    <a:pt x="3525" y="635"/>
                  </a:lnTo>
                  <a:cubicBezTo>
                    <a:pt x="3508" y="633"/>
                    <a:pt x="3491" y="631"/>
                    <a:pt x="3476" y="627"/>
                  </a:cubicBezTo>
                  <a:lnTo>
                    <a:pt x="3476" y="556"/>
                  </a:lnTo>
                  <a:cubicBezTo>
                    <a:pt x="3493" y="566"/>
                    <a:pt x="3510" y="574"/>
                    <a:pt x="3525" y="578"/>
                  </a:cubicBezTo>
                  <a:moveTo>
                    <a:pt x="3525" y="635"/>
                  </a:moveTo>
                  <a:cubicBezTo>
                    <a:pt x="3539" y="637"/>
                    <a:pt x="3554" y="639"/>
                    <a:pt x="3570" y="641"/>
                  </a:cubicBezTo>
                  <a:cubicBezTo>
                    <a:pt x="3637" y="649"/>
                    <a:pt x="3597" y="575"/>
                    <a:pt x="3544" y="580"/>
                  </a:cubicBezTo>
                  <a:cubicBezTo>
                    <a:pt x="3538" y="580"/>
                    <a:pt x="3532" y="580"/>
                    <a:pt x="3525" y="578"/>
                  </a:cubicBezTo>
                  <a:lnTo>
                    <a:pt x="3525" y="635"/>
                  </a:lnTo>
                  <a:close/>
                  <a:moveTo>
                    <a:pt x="3525" y="2570"/>
                  </a:moveTo>
                  <a:lnTo>
                    <a:pt x="3525" y="2388"/>
                  </a:lnTo>
                  <a:cubicBezTo>
                    <a:pt x="3529" y="2394"/>
                    <a:pt x="3532" y="2400"/>
                    <a:pt x="3536" y="2406"/>
                  </a:cubicBezTo>
                  <a:cubicBezTo>
                    <a:pt x="3566" y="2467"/>
                    <a:pt x="3621" y="2558"/>
                    <a:pt x="3560" y="2570"/>
                  </a:cubicBezTo>
                  <a:cubicBezTo>
                    <a:pt x="3547" y="2573"/>
                    <a:pt x="3535" y="2573"/>
                    <a:pt x="3525" y="2570"/>
                  </a:cubicBezTo>
                  <a:close/>
                  <a:moveTo>
                    <a:pt x="3525" y="2896"/>
                  </a:moveTo>
                  <a:lnTo>
                    <a:pt x="3525" y="2845"/>
                  </a:lnTo>
                  <a:cubicBezTo>
                    <a:pt x="3541" y="2840"/>
                    <a:pt x="3553" y="2849"/>
                    <a:pt x="3549" y="2866"/>
                  </a:cubicBezTo>
                  <a:cubicBezTo>
                    <a:pt x="3546" y="2880"/>
                    <a:pt x="3537" y="2896"/>
                    <a:pt x="3525" y="2896"/>
                  </a:cubicBezTo>
                  <a:close/>
                  <a:moveTo>
                    <a:pt x="3641" y="2587"/>
                  </a:moveTo>
                  <a:lnTo>
                    <a:pt x="3641" y="2642"/>
                  </a:lnTo>
                  <a:cubicBezTo>
                    <a:pt x="3595" y="2616"/>
                    <a:pt x="3617" y="2576"/>
                    <a:pt x="3641" y="2587"/>
                  </a:cubicBezTo>
                  <a:close/>
                  <a:moveTo>
                    <a:pt x="3641" y="742"/>
                  </a:moveTo>
                  <a:lnTo>
                    <a:pt x="3641" y="2190"/>
                  </a:lnTo>
                  <a:cubicBezTo>
                    <a:pt x="3623" y="2191"/>
                    <a:pt x="3608" y="2197"/>
                    <a:pt x="3596" y="2218"/>
                  </a:cubicBezTo>
                  <a:cubicBezTo>
                    <a:pt x="3568" y="2268"/>
                    <a:pt x="3577" y="2298"/>
                    <a:pt x="3525" y="2312"/>
                  </a:cubicBezTo>
                  <a:lnTo>
                    <a:pt x="3525" y="646"/>
                  </a:lnTo>
                  <a:cubicBezTo>
                    <a:pt x="3555" y="657"/>
                    <a:pt x="3578" y="674"/>
                    <a:pt x="3590" y="705"/>
                  </a:cubicBezTo>
                  <a:cubicBezTo>
                    <a:pt x="3605" y="742"/>
                    <a:pt x="3621" y="748"/>
                    <a:pt x="3641" y="742"/>
                  </a:cubicBezTo>
                  <a:close/>
                  <a:moveTo>
                    <a:pt x="3641" y="2642"/>
                  </a:moveTo>
                  <a:lnTo>
                    <a:pt x="3641" y="2587"/>
                  </a:lnTo>
                  <a:cubicBezTo>
                    <a:pt x="3642" y="2587"/>
                    <a:pt x="3643" y="2588"/>
                    <a:pt x="3644" y="2588"/>
                  </a:cubicBezTo>
                  <a:cubicBezTo>
                    <a:pt x="3661" y="2594"/>
                    <a:pt x="3690" y="2670"/>
                    <a:pt x="3642" y="2643"/>
                  </a:cubicBezTo>
                  <a:lnTo>
                    <a:pt x="3641" y="2642"/>
                  </a:lnTo>
                  <a:close/>
                  <a:moveTo>
                    <a:pt x="3802" y="2478"/>
                  </a:moveTo>
                  <a:lnTo>
                    <a:pt x="3802" y="2555"/>
                  </a:lnTo>
                  <a:cubicBezTo>
                    <a:pt x="3768" y="2568"/>
                    <a:pt x="3761" y="2472"/>
                    <a:pt x="3794" y="2479"/>
                  </a:cubicBezTo>
                  <a:cubicBezTo>
                    <a:pt x="3797" y="2478"/>
                    <a:pt x="3799" y="2477"/>
                    <a:pt x="3802" y="2478"/>
                  </a:cubicBezTo>
                  <a:close/>
                  <a:moveTo>
                    <a:pt x="3802" y="699"/>
                  </a:moveTo>
                  <a:lnTo>
                    <a:pt x="3802" y="1604"/>
                  </a:lnTo>
                  <a:cubicBezTo>
                    <a:pt x="3775" y="1622"/>
                    <a:pt x="3778" y="1652"/>
                    <a:pt x="3802" y="1663"/>
                  </a:cubicBezTo>
                  <a:lnTo>
                    <a:pt x="3802" y="2146"/>
                  </a:lnTo>
                  <a:cubicBezTo>
                    <a:pt x="3790" y="2158"/>
                    <a:pt x="3776" y="2168"/>
                    <a:pt x="3760" y="2175"/>
                  </a:cubicBezTo>
                  <a:cubicBezTo>
                    <a:pt x="3711" y="2198"/>
                    <a:pt x="3672" y="2188"/>
                    <a:pt x="3641" y="2190"/>
                  </a:cubicBezTo>
                  <a:lnTo>
                    <a:pt x="3641" y="742"/>
                  </a:lnTo>
                  <a:cubicBezTo>
                    <a:pt x="3670" y="733"/>
                    <a:pt x="3707" y="699"/>
                    <a:pt x="3760" y="699"/>
                  </a:cubicBezTo>
                  <a:cubicBezTo>
                    <a:pt x="3776" y="699"/>
                    <a:pt x="3790" y="699"/>
                    <a:pt x="3802" y="699"/>
                  </a:cubicBezTo>
                  <a:close/>
                  <a:moveTo>
                    <a:pt x="3822" y="2487"/>
                  </a:moveTo>
                  <a:lnTo>
                    <a:pt x="3822" y="2538"/>
                  </a:lnTo>
                  <a:cubicBezTo>
                    <a:pt x="3819" y="2542"/>
                    <a:pt x="3816" y="2545"/>
                    <a:pt x="3812" y="2548"/>
                  </a:cubicBezTo>
                  <a:cubicBezTo>
                    <a:pt x="3809" y="2551"/>
                    <a:pt x="3805" y="2554"/>
                    <a:pt x="3802" y="2555"/>
                  </a:cubicBezTo>
                  <a:lnTo>
                    <a:pt x="3802" y="2478"/>
                  </a:lnTo>
                  <a:cubicBezTo>
                    <a:pt x="3809" y="2478"/>
                    <a:pt x="3816" y="2482"/>
                    <a:pt x="3822" y="2487"/>
                  </a:cubicBezTo>
                  <a:close/>
                  <a:moveTo>
                    <a:pt x="3822" y="2414"/>
                  </a:moveTo>
                  <a:lnTo>
                    <a:pt x="3822" y="2445"/>
                  </a:lnTo>
                  <a:cubicBezTo>
                    <a:pt x="3808" y="2443"/>
                    <a:pt x="3808" y="2428"/>
                    <a:pt x="3822" y="2414"/>
                  </a:cubicBezTo>
                  <a:close/>
                  <a:moveTo>
                    <a:pt x="3822" y="1666"/>
                  </a:moveTo>
                  <a:lnTo>
                    <a:pt x="3822" y="2124"/>
                  </a:lnTo>
                  <a:cubicBezTo>
                    <a:pt x="3816" y="2132"/>
                    <a:pt x="3809" y="2139"/>
                    <a:pt x="3802" y="2146"/>
                  </a:cubicBezTo>
                  <a:lnTo>
                    <a:pt x="3802" y="1663"/>
                  </a:lnTo>
                  <a:cubicBezTo>
                    <a:pt x="3808" y="1665"/>
                    <a:pt x="3814" y="1666"/>
                    <a:pt x="3822" y="1666"/>
                  </a:cubicBezTo>
                  <a:moveTo>
                    <a:pt x="3822" y="699"/>
                  </a:moveTo>
                  <a:lnTo>
                    <a:pt x="3822" y="1595"/>
                  </a:lnTo>
                  <a:cubicBezTo>
                    <a:pt x="3814" y="1597"/>
                    <a:pt x="3807" y="1600"/>
                    <a:pt x="3802" y="1604"/>
                  </a:cubicBezTo>
                  <a:lnTo>
                    <a:pt x="3802" y="699"/>
                  </a:lnTo>
                  <a:cubicBezTo>
                    <a:pt x="3809" y="699"/>
                    <a:pt x="3816" y="699"/>
                    <a:pt x="3822" y="699"/>
                  </a:cubicBezTo>
                  <a:close/>
                  <a:moveTo>
                    <a:pt x="3822" y="2538"/>
                  </a:moveTo>
                  <a:lnTo>
                    <a:pt x="3822" y="2487"/>
                  </a:lnTo>
                  <a:cubicBezTo>
                    <a:pt x="3833" y="2499"/>
                    <a:pt x="3837" y="2518"/>
                    <a:pt x="3822" y="2538"/>
                  </a:cubicBezTo>
                  <a:close/>
                  <a:moveTo>
                    <a:pt x="3874" y="2467"/>
                  </a:moveTo>
                  <a:lnTo>
                    <a:pt x="3874" y="2508"/>
                  </a:lnTo>
                  <a:lnTo>
                    <a:pt x="3873" y="2509"/>
                  </a:lnTo>
                  <a:cubicBezTo>
                    <a:pt x="3857" y="2527"/>
                    <a:pt x="3851" y="2471"/>
                    <a:pt x="3874" y="2467"/>
                  </a:cubicBezTo>
                  <a:close/>
                  <a:moveTo>
                    <a:pt x="3874" y="2396"/>
                  </a:moveTo>
                  <a:lnTo>
                    <a:pt x="3874" y="2440"/>
                  </a:lnTo>
                  <a:cubicBezTo>
                    <a:pt x="3866" y="2437"/>
                    <a:pt x="3856" y="2437"/>
                    <a:pt x="3842" y="2442"/>
                  </a:cubicBezTo>
                  <a:cubicBezTo>
                    <a:pt x="3833" y="2445"/>
                    <a:pt x="3827" y="2446"/>
                    <a:pt x="3822" y="2445"/>
                  </a:cubicBezTo>
                  <a:lnTo>
                    <a:pt x="3822" y="2414"/>
                  </a:lnTo>
                  <a:cubicBezTo>
                    <a:pt x="3826" y="2410"/>
                    <a:pt x="3831" y="2407"/>
                    <a:pt x="3837" y="2403"/>
                  </a:cubicBezTo>
                  <a:cubicBezTo>
                    <a:pt x="3850" y="2397"/>
                    <a:pt x="3863" y="2396"/>
                    <a:pt x="3874" y="2396"/>
                  </a:cubicBezTo>
                  <a:close/>
                  <a:moveTo>
                    <a:pt x="3874" y="1662"/>
                  </a:moveTo>
                  <a:lnTo>
                    <a:pt x="3874" y="2032"/>
                  </a:lnTo>
                  <a:cubicBezTo>
                    <a:pt x="3860" y="2063"/>
                    <a:pt x="3843" y="2096"/>
                    <a:pt x="3822" y="2124"/>
                  </a:cubicBezTo>
                  <a:lnTo>
                    <a:pt x="3822" y="1666"/>
                  </a:lnTo>
                  <a:cubicBezTo>
                    <a:pt x="3825" y="1666"/>
                    <a:pt x="3829" y="1666"/>
                    <a:pt x="3833" y="1665"/>
                  </a:cubicBezTo>
                  <a:cubicBezTo>
                    <a:pt x="3848" y="1662"/>
                    <a:pt x="3862" y="1661"/>
                    <a:pt x="3874" y="1662"/>
                  </a:cubicBezTo>
                  <a:close/>
                  <a:moveTo>
                    <a:pt x="3874" y="695"/>
                  </a:moveTo>
                  <a:lnTo>
                    <a:pt x="3874" y="1577"/>
                  </a:lnTo>
                  <a:cubicBezTo>
                    <a:pt x="3862" y="1584"/>
                    <a:pt x="3848" y="1590"/>
                    <a:pt x="3833" y="1592"/>
                  </a:cubicBezTo>
                  <a:cubicBezTo>
                    <a:pt x="3829" y="1593"/>
                    <a:pt x="3825" y="1594"/>
                    <a:pt x="3822" y="1595"/>
                  </a:cubicBezTo>
                  <a:lnTo>
                    <a:pt x="3822" y="699"/>
                  </a:lnTo>
                  <a:cubicBezTo>
                    <a:pt x="3842" y="699"/>
                    <a:pt x="3859" y="698"/>
                    <a:pt x="3874" y="695"/>
                  </a:cubicBezTo>
                  <a:close/>
                  <a:moveTo>
                    <a:pt x="3874" y="354"/>
                  </a:moveTo>
                  <a:lnTo>
                    <a:pt x="3874" y="396"/>
                  </a:lnTo>
                  <a:cubicBezTo>
                    <a:pt x="3865" y="381"/>
                    <a:pt x="3862" y="365"/>
                    <a:pt x="3874" y="354"/>
                  </a:cubicBezTo>
                  <a:close/>
                  <a:moveTo>
                    <a:pt x="3874" y="2032"/>
                  </a:moveTo>
                  <a:lnTo>
                    <a:pt x="3874" y="1662"/>
                  </a:lnTo>
                  <a:cubicBezTo>
                    <a:pt x="3916" y="1665"/>
                    <a:pt x="3947" y="1690"/>
                    <a:pt x="3961" y="1750"/>
                  </a:cubicBezTo>
                  <a:cubicBezTo>
                    <a:pt x="3979" y="1829"/>
                    <a:pt x="3943" y="1908"/>
                    <a:pt x="3906" y="1969"/>
                  </a:cubicBezTo>
                  <a:cubicBezTo>
                    <a:pt x="3896" y="1986"/>
                    <a:pt x="3885" y="2008"/>
                    <a:pt x="3874" y="2032"/>
                  </a:cubicBezTo>
                  <a:close/>
                  <a:moveTo>
                    <a:pt x="3874" y="2508"/>
                  </a:moveTo>
                  <a:cubicBezTo>
                    <a:pt x="3892" y="2489"/>
                    <a:pt x="3895" y="2485"/>
                    <a:pt x="3883" y="2468"/>
                  </a:cubicBezTo>
                  <a:cubicBezTo>
                    <a:pt x="3880" y="2467"/>
                    <a:pt x="3877" y="2467"/>
                    <a:pt x="3874" y="2467"/>
                  </a:cubicBezTo>
                  <a:lnTo>
                    <a:pt x="3874" y="2508"/>
                  </a:lnTo>
                  <a:close/>
                  <a:moveTo>
                    <a:pt x="4047" y="2306"/>
                  </a:moveTo>
                  <a:lnTo>
                    <a:pt x="4047" y="2317"/>
                  </a:lnTo>
                  <a:cubicBezTo>
                    <a:pt x="4047" y="2320"/>
                    <a:pt x="4045" y="2323"/>
                    <a:pt x="4044" y="2325"/>
                  </a:cubicBezTo>
                  <a:cubicBezTo>
                    <a:pt x="4030" y="2341"/>
                    <a:pt x="4026" y="2368"/>
                    <a:pt x="4023" y="2394"/>
                  </a:cubicBezTo>
                  <a:cubicBezTo>
                    <a:pt x="4020" y="2420"/>
                    <a:pt x="4003" y="2451"/>
                    <a:pt x="3982" y="2456"/>
                  </a:cubicBezTo>
                  <a:cubicBezTo>
                    <a:pt x="3960" y="2461"/>
                    <a:pt x="3941" y="2463"/>
                    <a:pt x="3935" y="2479"/>
                  </a:cubicBezTo>
                  <a:cubicBezTo>
                    <a:pt x="3929" y="2496"/>
                    <a:pt x="3913" y="2494"/>
                    <a:pt x="3903" y="2474"/>
                  </a:cubicBezTo>
                  <a:cubicBezTo>
                    <a:pt x="3896" y="2460"/>
                    <a:pt x="3889" y="2445"/>
                    <a:pt x="3874" y="2440"/>
                  </a:cubicBezTo>
                  <a:lnTo>
                    <a:pt x="3874" y="2396"/>
                  </a:lnTo>
                  <a:cubicBezTo>
                    <a:pt x="3895" y="2396"/>
                    <a:pt x="3914" y="2399"/>
                    <a:pt x="3927" y="2376"/>
                  </a:cubicBezTo>
                  <a:cubicBezTo>
                    <a:pt x="3947" y="2340"/>
                    <a:pt x="3972" y="2356"/>
                    <a:pt x="3981" y="2324"/>
                  </a:cubicBezTo>
                  <a:cubicBezTo>
                    <a:pt x="3990" y="2292"/>
                    <a:pt x="3989" y="2249"/>
                    <a:pt x="4015" y="2256"/>
                  </a:cubicBezTo>
                  <a:cubicBezTo>
                    <a:pt x="4028" y="2259"/>
                    <a:pt x="4044" y="2285"/>
                    <a:pt x="4047" y="2306"/>
                  </a:cubicBezTo>
                  <a:close/>
                  <a:moveTo>
                    <a:pt x="4047" y="2021"/>
                  </a:moveTo>
                  <a:cubicBezTo>
                    <a:pt x="4033" y="2008"/>
                    <a:pt x="4017" y="1999"/>
                    <a:pt x="4006" y="2000"/>
                  </a:cubicBezTo>
                  <a:cubicBezTo>
                    <a:pt x="3972" y="2003"/>
                    <a:pt x="4015" y="2051"/>
                    <a:pt x="4047" y="2071"/>
                  </a:cubicBezTo>
                  <a:lnTo>
                    <a:pt x="4047" y="2021"/>
                  </a:lnTo>
                  <a:close/>
                  <a:moveTo>
                    <a:pt x="4047" y="1845"/>
                  </a:moveTo>
                  <a:lnTo>
                    <a:pt x="4047" y="1951"/>
                  </a:lnTo>
                  <a:cubicBezTo>
                    <a:pt x="4010" y="1921"/>
                    <a:pt x="4011" y="1834"/>
                    <a:pt x="4042" y="1845"/>
                  </a:cubicBezTo>
                  <a:cubicBezTo>
                    <a:pt x="4044" y="1845"/>
                    <a:pt x="4045" y="1845"/>
                    <a:pt x="4047" y="1845"/>
                  </a:cubicBezTo>
                  <a:close/>
                  <a:moveTo>
                    <a:pt x="4047" y="1686"/>
                  </a:moveTo>
                  <a:lnTo>
                    <a:pt x="4047" y="1723"/>
                  </a:lnTo>
                  <a:cubicBezTo>
                    <a:pt x="4017" y="1714"/>
                    <a:pt x="3995" y="1676"/>
                    <a:pt x="4040" y="1686"/>
                  </a:cubicBezTo>
                  <a:cubicBezTo>
                    <a:pt x="4042" y="1686"/>
                    <a:pt x="4045" y="1686"/>
                    <a:pt x="4047" y="1686"/>
                  </a:cubicBezTo>
                  <a:close/>
                  <a:moveTo>
                    <a:pt x="4047" y="624"/>
                  </a:moveTo>
                  <a:lnTo>
                    <a:pt x="4047" y="1399"/>
                  </a:lnTo>
                  <a:cubicBezTo>
                    <a:pt x="4017" y="1398"/>
                    <a:pt x="3992" y="1405"/>
                    <a:pt x="3979" y="1434"/>
                  </a:cubicBezTo>
                  <a:cubicBezTo>
                    <a:pt x="3955" y="1487"/>
                    <a:pt x="3923" y="1548"/>
                    <a:pt x="3874" y="1577"/>
                  </a:cubicBezTo>
                  <a:lnTo>
                    <a:pt x="3874" y="695"/>
                  </a:lnTo>
                  <a:cubicBezTo>
                    <a:pt x="3894" y="691"/>
                    <a:pt x="3912" y="683"/>
                    <a:pt x="3937" y="669"/>
                  </a:cubicBezTo>
                  <a:cubicBezTo>
                    <a:pt x="3963" y="653"/>
                    <a:pt x="4007" y="635"/>
                    <a:pt x="4047" y="624"/>
                  </a:cubicBezTo>
                  <a:close/>
                  <a:moveTo>
                    <a:pt x="4047" y="531"/>
                  </a:moveTo>
                  <a:lnTo>
                    <a:pt x="4047" y="569"/>
                  </a:lnTo>
                  <a:cubicBezTo>
                    <a:pt x="4040" y="574"/>
                    <a:pt x="4030" y="577"/>
                    <a:pt x="4015" y="578"/>
                  </a:cubicBezTo>
                  <a:cubicBezTo>
                    <a:pt x="3946" y="581"/>
                    <a:pt x="3937" y="524"/>
                    <a:pt x="4000" y="518"/>
                  </a:cubicBezTo>
                  <a:cubicBezTo>
                    <a:pt x="4021" y="516"/>
                    <a:pt x="4037" y="522"/>
                    <a:pt x="4047" y="531"/>
                  </a:cubicBezTo>
                  <a:close/>
                  <a:moveTo>
                    <a:pt x="4047" y="339"/>
                  </a:moveTo>
                  <a:lnTo>
                    <a:pt x="4047" y="410"/>
                  </a:lnTo>
                  <a:cubicBezTo>
                    <a:pt x="4018" y="426"/>
                    <a:pt x="3969" y="428"/>
                    <a:pt x="3937" y="432"/>
                  </a:cubicBezTo>
                  <a:cubicBezTo>
                    <a:pt x="3915" y="434"/>
                    <a:pt x="3888" y="417"/>
                    <a:pt x="3874" y="396"/>
                  </a:cubicBezTo>
                  <a:lnTo>
                    <a:pt x="3874" y="354"/>
                  </a:lnTo>
                  <a:cubicBezTo>
                    <a:pt x="3883" y="345"/>
                    <a:pt x="3900" y="339"/>
                    <a:pt x="3928" y="339"/>
                  </a:cubicBezTo>
                  <a:cubicBezTo>
                    <a:pt x="3973" y="335"/>
                    <a:pt x="4020" y="329"/>
                    <a:pt x="4047" y="339"/>
                  </a:cubicBezTo>
                  <a:close/>
                  <a:moveTo>
                    <a:pt x="4026" y="2078"/>
                  </a:moveTo>
                  <a:cubicBezTo>
                    <a:pt x="4035" y="2081"/>
                    <a:pt x="4042" y="2086"/>
                    <a:pt x="4047" y="2091"/>
                  </a:cubicBezTo>
                  <a:lnTo>
                    <a:pt x="4047" y="2213"/>
                  </a:lnTo>
                  <a:cubicBezTo>
                    <a:pt x="4031" y="2199"/>
                    <a:pt x="4002" y="2169"/>
                    <a:pt x="4016" y="2200"/>
                  </a:cubicBezTo>
                  <a:cubicBezTo>
                    <a:pt x="4032" y="2235"/>
                    <a:pt x="4029" y="2245"/>
                    <a:pt x="4013" y="2243"/>
                  </a:cubicBezTo>
                  <a:cubicBezTo>
                    <a:pt x="3996" y="2242"/>
                    <a:pt x="3977" y="2205"/>
                    <a:pt x="3973" y="2180"/>
                  </a:cubicBezTo>
                  <a:cubicBezTo>
                    <a:pt x="3970" y="2156"/>
                    <a:pt x="4006" y="2185"/>
                    <a:pt x="4016" y="2161"/>
                  </a:cubicBezTo>
                  <a:cubicBezTo>
                    <a:pt x="4026" y="2137"/>
                    <a:pt x="3995" y="2063"/>
                    <a:pt x="4026" y="2078"/>
                  </a:cubicBezTo>
                  <a:close/>
                  <a:moveTo>
                    <a:pt x="4047" y="410"/>
                  </a:moveTo>
                  <a:lnTo>
                    <a:pt x="4047" y="339"/>
                  </a:lnTo>
                  <a:cubicBezTo>
                    <a:pt x="4063" y="344"/>
                    <a:pt x="4072" y="354"/>
                    <a:pt x="4072" y="373"/>
                  </a:cubicBezTo>
                  <a:cubicBezTo>
                    <a:pt x="4072" y="390"/>
                    <a:pt x="4062" y="402"/>
                    <a:pt x="4047" y="410"/>
                  </a:cubicBezTo>
                  <a:close/>
                  <a:moveTo>
                    <a:pt x="4047" y="569"/>
                  </a:moveTo>
                  <a:lnTo>
                    <a:pt x="4047" y="531"/>
                  </a:lnTo>
                  <a:cubicBezTo>
                    <a:pt x="4060" y="542"/>
                    <a:pt x="4061" y="559"/>
                    <a:pt x="4047" y="569"/>
                  </a:cubicBezTo>
                  <a:close/>
                  <a:moveTo>
                    <a:pt x="4047" y="1723"/>
                  </a:moveTo>
                  <a:lnTo>
                    <a:pt x="4047" y="1686"/>
                  </a:lnTo>
                  <a:cubicBezTo>
                    <a:pt x="4085" y="1690"/>
                    <a:pt x="4092" y="1727"/>
                    <a:pt x="4058" y="1725"/>
                  </a:cubicBezTo>
                  <a:cubicBezTo>
                    <a:pt x="4055" y="1725"/>
                    <a:pt x="4051" y="1724"/>
                    <a:pt x="4047" y="1723"/>
                  </a:cubicBezTo>
                  <a:close/>
                  <a:moveTo>
                    <a:pt x="4047" y="1951"/>
                  </a:moveTo>
                  <a:lnTo>
                    <a:pt x="4047" y="1845"/>
                  </a:lnTo>
                  <a:cubicBezTo>
                    <a:pt x="4087" y="1850"/>
                    <a:pt x="4099" y="1914"/>
                    <a:pt x="4077" y="1910"/>
                  </a:cubicBezTo>
                  <a:cubicBezTo>
                    <a:pt x="4054" y="1906"/>
                    <a:pt x="4086" y="1981"/>
                    <a:pt x="4048" y="1952"/>
                  </a:cubicBezTo>
                  <a:lnTo>
                    <a:pt x="4047" y="1951"/>
                  </a:lnTo>
                  <a:close/>
                  <a:moveTo>
                    <a:pt x="4047" y="2071"/>
                  </a:moveTo>
                  <a:lnTo>
                    <a:pt x="4047" y="2021"/>
                  </a:lnTo>
                  <a:cubicBezTo>
                    <a:pt x="4068" y="2040"/>
                    <a:pt x="4084" y="2066"/>
                    <a:pt x="4075" y="2077"/>
                  </a:cubicBezTo>
                  <a:cubicBezTo>
                    <a:pt x="4071" y="2083"/>
                    <a:pt x="4060" y="2079"/>
                    <a:pt x="4047" y="2071"/>
                  </a:cubicBezTo>
                  <a:close/>
                  <a:moveTo>
                    <a:pt x="4047" y="2317"/>
                  </a:moveTo>
                  <a:lnTo>
                    <a:pt x="4047" y="2306"/>
                  </a:lnTo>
                  <a:cubicBezTo>
                    <a:pt x="4048" y="2310"/>
                    <a:pt x="4048" y="2314"/>
                    <a:pt x="4047" y="2317"/>
                  </a:cubicBezTo>
                  <a:close/>
                  <a:moveTo>
                    <a:pt x="4193" y="678"/>
                  </a:moveTo>
                  <a:lnTo>
                    <a:pt x="4193" y="1415"/>
                  </a:lnTo>
                  <a:cubicBezTo>
                    <a:pt x="4187" y="1416"/>
                    <a:pt x="4180" y="1416"/>
                    <a:pt x="4174" y="1416"/>
                  </a:cubicBezTo>
                  <a:cubicBezTo>
                    <a:pt x="4132" y="1416"/>
                    <a:pt x="4086" y="1400"/>
                    <a:pt x="4047" y="1399"/>
                  </a:cubicBezTo>
                  <a:lnTo>
                    <a:pt x="4047" y="624"/>
                  </a:lnTo>
                  <a:cubicBezTo>
                    <a:pt x="4100" y="609"/>
                    <a:pt x="4145" y="607"/>
                    <a:pt x="4131" y="638"/>
                  </a:cubicBezTo>
                  <a:cubicBezTo>
                    <a:pt x="4107" y="693"/>
                    <a:pt x="4149" y="741"/>
                    <a:pt x="4174" y="705"/>
                  </a:cubicBezTo>
                  <a:cubicBezTo>
                    <a:pt x="4180" y="696"/>
                    <a:pt x="4186" y="686"/>
                    <a:pt x="4193" y="678"/>
                  </a:cubicBezTo>
                  <a:close/>
                  <a:moveTo>
                    <a:pt x="4193" y="402"/>
                  </a:moveTo>
                  <a:lnTo>
                    <a:pt x="4193" y="452"/>
                  </a:lnTo>
                  <a:cubicBezTo>
                    <a:pt x="4142" y="444"/>
                    <a:pt x="4122" y="397"/>
                    <a:pt x="4191" y="402"/>
                  </a:cubicBezTo>
                  <a:cubicBezTo>
                    <a:pt x="4191" y="402"/>
                    <a:pt x="4192" y="402"/>
                    <a:pt x="4193" y="402"/>
                  </a:cubicBezTo>
                  <a:close/>
                  <a:moveTo>
                    <a:pt x="4047" y="2091"/>
                  </a:moveTo>
                  <a:cubicBezTo>
                    <a:pt x="4063" y="2107"/>
                    <a:pt x="4063" y="2128"/>
                    <a:pt x="4079" y="2132"/>
                  </a:cubicBezTo>
                  <a:cubicBezTo>
                    <a:pt x="4100" y="2137"/>
                    <a:pt x="4141" y="2153"/>
                    <a:pt x="4110" y="2171"/>
                  </a:cubicBezTo>
                  <a:cubicBezTo>
                    <a:pt x="4079" y="2189"/>
                    <a:pt x="4065" y="2229"/>
                    <a:pt x="4052" y="2217"/>
                  </a:cubicBezTo>
                  <a:cubicBezTo>
                    <a:pt x="4050" y="2216"/>
                    <a:pt x="4049" y="2215"/>
                    <a:pt x="4047" y="2213"/>
                  </a:cubicBezTo>
                  <a:lnTo>
                    <a:pt x="4047" y="2091"/>
                  </a:lnTo>
                  <a:close/>
                  <a:moveTo>
                    <a:pt x="4193" y="452"/>
                  </a:moveTo>
                  <a:lnTo>
                    <a:pt x="4193" y="402"/>
                  </a:lnTo>
                  <a:cubicBezTo>
                    <a:pt x="4228" y="405"/>
                    <a:pt x="4270" y="453"/>
                    <a:pt x="4208" y="453"/>
                  </a:cubicBezTo>
                  <a:cubicBezTo>
                    <a:pt x="4203" y="453"/>
                    <a:pt x="4198" y="452"/>
                    <a:pt x="4193" y="452"/>
                  </a:cubicBezTo>
                  <a:close/>
                  <a:moveTo>
                    <a:pt x="4708" y="1418"/>
                  </a:moveTo>
                  <a:lnTo>
                    <a:pt x="4708" y="1694"/>
                  </a:lnTo>
                  <a:cubicBezTo>
                    <a:pt x="4704" y="1693"/>
                    <a:pt x="4699" y="1692"/>
                    <a:pt x="4694" y="1688"/>
                  </a:cubicBezTo>
                  <a:cubicBezTo>
                    <a:pt x="4637" y="1652"/>
                    <a:pt x="4657" y="1697"/>
                    <a:pt x="4628" y="1743"/>
                  </a:cubicBezTo>
                  <a:cubicBezTo>
                    <a:pt x="4598" y="1788"/>
                    <a:pt x="4493" y="1791"/>
                    <a:pt x="4488" y="1750"/>
                  </a:cubicBezTo>
                  <a:cubicBezTo>
                    <a:pt x="4484" y="1709"/>
                    <a:pt x="4504" y="1658"/>
                    <a:pt x="4491" y="1624"/>
                  </a:cubicBezTo>
                  <a:cubicBezTo>
                    <a:pt x="4477" y="1590"/>
                    <a:pt x="4466" y="1576"/>
                    <a:pt x="4534" y="1517"/>
                  </a:cubicBezTo>
                  <a:cubicBezTo>
                    <a:pt x="4602" y="1458"/>
                    <a:pt x="4621" y="1398"/>
                    <a:pt x="4680" y="1403"/>
                  </a:cubicBezTo>
                  <a:cubicBezTo>
                    <a:pt x="4689" y="1402"/>
                    <a:pt x="4699" y="1408"/>
                    <a:pt x="4708" y="1418"/>
                  </a:cubicBezTo>
                  <a:moveTo>
                    <a:pt x="4708" y="849"/>
                  </a:moveTo>
                  <a:cubicBezTo>
                    <a:pt x="4687" y="853"/>
                    <a:pt x="4667" y="857"/>
                    <a:pt x="4647" y="857"/>
                  </a:cubicBezTo>
                  <a:cubicBezTo>
                    <a:pt x="4599" y="857"/>
                    <a:pt x="4562" y="735"/>
                    <a:pt x="4508" y="735"/>
                  </a:cubicBezTo>
                  <a:cubicBezTo>
                    <a:pt x="4453" y="735"/>
                    <a:pt x="4344" y="741"/>
                    <a:pt x="4283" y="687"/>
                  </a:cubicBezTo>
                  <a:cubicBezTo>
                    <a:pt x="4238" y="646"/>
                    <a:pt x="4213" y="656"/>
                    <a:pt x="4193" y="678"/>
                  </a:cubicBezTo>
                  <a:lnTo>
                    <a:pt x="4193" y="1415"/>
                  </a:lnTo>
                  <a:cubicBezTo>
                    <a:pt x="4256" y="1412"/>
                    <a:pt x="4301" y="1394"/>
                    <a:pt x="4356" y="1422"/>
                  </a:cubicBezTo>
                  <a:cubicBezTo>
                    <a:pt x="4417" y="1452"/>
                    <a:pt x="4453" y="1373"/>
                    <a:pt x="4502" y="1300"/>
                  </a:cubicBezTo>
                  <a:cubicBezTo>
                    <a:pt x="4550" y="1227"/>
                    <a:pt x="4617" y="1246"/>
                    <a:pt x="4635" y="1282"/>
                  </a:cubicBezTo>
                  <a:cubicBezTo>
                    <a:pt x="4646" y="1303"/>
                    <a:pt x="4677" y="1302"/>
                    <a:pt x="4708" y="1291"/>
                  </a:cubicBezTo>
                  <a:lnTo>
                    <a:pt x="4708" y="849"/>
                  </a:lnTo>
                  <a:close/>
                  <a:moveTo>
                    <a:pt x="4708" y="747"/>
                  </a:moveTo>
                  <a:lnTo>
                    <a:pt x="4708" y="787"/>
                  </a:lnTo>
                  <a:cubicBezTo>
                    <a:pt x="4677" y="779"/>
                    <a:pt x="4653" y="746"/>
                    <a:pt x="4698" y="746"/>
                  </a:cubicBezTo>
                  <a:cubicBezTo>
                    <a:pt x="4702" y="746"/>
                    <a:pt x="4705" y="746"/>
                    <a:pt x="4708" y="747"/>
                  </a:cubicBezTo>
                  <a:close/>
                  <a:moveTo>
                    <a:pt x="4708" y="787"/>
                  </a:moveTo>
                  <a:lnTo>
                    <a:pt x="4708" y="747"/>
                  </a:lnTo>
                  <a:cubicBezTo>
                    <a:pt x="4744" y="751"/>
                    <a:pt x="4757" y="790"/>
                    <a:pt x="4723" y="790"/>
                  </a:cubicBezTo>
                  <a:cubicBezTo>
                    <a:pt x="4718" y="790"/>
                    <a:pt x="4713" y="789"/>
                    <a:pt x="4708" y="787"/>
                  </a:cubicBezTo>
                  <a:close/>
                  <a:moveTo>
                    <a:pt x="4708" y="1694"/>
                  </a:moveTo>
                  <a:cubicBezTo>
                    <a:pt x="4745" y="1696"/>
                    <a:pt x="4722" y="1574"/>
                    <a:pt x="4753" y="1569"/>
                  </a:cubicBezTo>
                  <a:cubicBezTo>
                    <a:pt x="4780" y="1566"/>
                    <a:pt x="4746" y="1458"/>
                    <a:pt x="4708" y="1418"/>
                  </a:cubicBezTo>
                  <a:lnTo>
                    <a:pt x="4708" y="1694"/>
                  </a:lnTo>
                  <a:close/>
                  <a:moveTo>
                    <a:pt x="4795" y="1431"/>
                  </a:moveTo>
                  <a:lnTo>
                    <a:pt x="4795" y="1476"/>
                  </a:lnTo>
                  <a:cubicBezTo>
                    <a:pt x="4765" y="1468"/>
                    <a:pt x="4745" y="1432"/>
                    <a:pt x="4787" y="1430"/>
                  </a:cubicBezTo>
                  <a:cubicBezTo>
                    <a:pt x="4790" y="1430"/>
                    <a:pt x="4792" y="1431"/>
                    <a:pt x="4795" y="1431"/>
                  </a:cubicBezTo>
                  <a:close/>
                  <a:moveTo>
                    <a:pt x="4795" y="1300"/>
                  </a:moveTo>
                  <a:lnTo>
                    <a:pt x="4795" y="1366"/>
                  </a:lnTo>
                  <a:cubicBezTo>
                    <a:pt x="4726" y="1354"/>
                    <a:pt x="4728" y="1330"/>
                    <a:pt x="4793" y="1300"/>
                  </a:cubicBezTo>
                  <a:lnTo>
                    <a:pt x="4795" y="1300"/>
                  </a:lnTo>
                  <a:close/>
                  <a:moveTo>
                    <a:pt x="4795" y="838"/>
                  </a:moveTo>
                  <a:lnTo>
                    <a:pt x="4795" y="1247"/>
                  </a:lnTo>
                  <a:cubicBezTo>
                    <a:pt x="4786" y="1248"/>
                    <a:pt x="4777" y="1251"/>
                    <a:pt x="4769" y="1258"/>
                  </a:cubicBezTo>
                  <a:cubicBezTo>
                    <a:pt x="4754" y="1271"/>
                    <a:pt x="4731" y="1283"/>
                    <a:pt x="4708" y="1291"/>
                  </a:cubicBezTo>
                  <a:lnTo>
                    <a:pt x="4708" y="849"/>
                  </a:lnTo>
                  <a:cubicBezTo>
                    <a:pt x="4734" y="843"/>
                    <a:pt x="4762" y="837"/>
                    <a:pt x="4795" y="838"/>
                  </a:cubicBezTo>
                  <a:moveTo>
                    <a:pt x="4795" y="1476"/>
                  </a:moveTo>
                  <a:lnTo>
                    <a:pt x="4795" y="1431"/>
                  </a:lnTo>
                  <a:cubicBezTo>
                    <a:pt x="4826" y="1437"/>
                    <a:pt x="4841" y="1478"/>
                    <a:pt x="4808" y="1478"/>
                  </a:cubicBezTo>
                  <a:cubicBezTo>
                    <a:pt x="4803" y="1478"/>
                    <a:pt x="4799" y="1478"/>
                    <a:pt x="4795" y="1476"/>
                  </a:cubicBezTo>
                  <a:close/>
                  <a:moveTo>
                    <a:pt x="4915" y="1643"/>
                  </a:moveTo>
                  <a:lnTo>
                    <a:pt x="4915" y="1681"/>
                  </a:lnTo>
                  <a:cubicBezTo>
                    <a:pt x="4886" y="1664"/>
                    <a:pt x="4864" y="1629"/>
                    <a:pt x="4885" y="1629"/>
                  </a:cubicBezTo>
                  <a:cubicBezTo>
                    <a:pt x="4893" y="1630"/>
                    <a:pt x="4904" y="1636"/>
                    <a:pt x="4915" y="1643"/>
                  </a:cubicBezTo>
                  <a:close/>
                  <a:moveTo>
                    <a:pt x="4915" y="834"/>
                  </a:moveTo>
                  <a:lnTo>
                    <a:pt x="4915" y="1344"/>
                  </a:lnTo>
                  <a:cubicBezTo>
                    <a:pt x="4876" y="1351"/>
                    <a:pt x="4864" y="1378"/>
                    <a:pt x="4799" y="1367"/>
                  </a:cubicBezTo>
                  <a:lnTo>
                    <a:pt x="4795" y="1366"/>
                  </a:lnTo>
                  <a:lnTo>
                    <a:pt x="4795" y="1300"/>
                  </a:lnTo>
                  <a:cubicBezTo>
                    <a:pt x="4845" y="1276"/>
                    <a:pt x="4824" y="1246"/>
                    <a:pt x="4795" y="1247"/>
                  </a:cubicBezTo>
                  <a:lnTo>
                    <a:pt x="4795" y="838"/>
                  </a:lnTo>
                  <a:cubicBezTo>
                    <a:pt x="4800" y="838"/>
                    <a:pt x="4806" y="838"/>
                    <a:pt x="4811" y="839"/>
                  </a:cubicBezTo>
                  <a:cubicBezTo>
                    <a:pt x="4870" y="844"/>
                    <a:pt x="4845" y="817"/>
                    <a:pt x="4915" y="834"/>
                  </a:cubicBezTo>
                  <a:close/>
                  <a:moveTo>
                    <a:pt x="4915" y="1681"/>
                  </a:moveTo>
                  <a:lnTo>
                    <a:pt x="4915" y="1643"/>
                  </a:lnTo>
                  <a:cubicBezTo>
                    <a:pt x="4943" y="1662"/>
                    <a:pt x="4970" y="1692"/>
                    <a:pt x="4942" y="1690"/>
                  </a:cubicBezTo>
                  <a:cubicBezTo>
                    <a:pt x="4933" y="1690"/>
                    <a:pt x="4924" y="1686"/>
                    <a:pt x="4915" y="1681"/>
                  </a:cubicBezTo>
                  <a:close/>
                  <a:moveTo>
                    <a:pt x="5333" y="868"/>
                  </a:moveTo>
                  <a:cubicBezTo>
                    <a:pt x="5272" y="832"/>
                    <a:pt x="5187" y="829"/>
                    <a:pt x="5121" y="796"/>
                  </a:cubicBezTo>
                  <a:cubicBezTo>
                    <a:pt x="5048" y="760"/>
                    <a:pt x="4963" y="735"/>
                    <a:pt x="5012" y="802"/>
                  </a:cubicBezTo>
                  <a:cubicBezTo>
                    <a:pt x="5061" y="869"/>
                    <a:pt x="5067" y="881"/>
                    <a:pt x="4951" y="845"/>
                  </a:cubicBezTo>
                  <a:cubicBezTo>
                    <a:pt x="4937" y="840"/>
                    <a:pt x="4925" y="837"/>
                    <a:pt x="4915" y="834"/>
                  </a:cubicBezTo>
                  <a:lnTo>
                    <a:pt x="4915" y="1344"/>
                  </a:lnTo>
                  <a:cubicBezTo>
                    <a:pt x="4921" y="1343"/>
                    <a:pt x="4926" y="1343"/>
                    <a:pt x="4933" y="1343"/>
                  </a:cubicBezTo>
                  <a:cubicBezTo>
                    <a:pt x="4988" y="1343"/>
                    <a:pt x="5024" y="1416"/>
                    <a:pt x="5061" y="1361"/>
                  </a:cubicBezTo>
                  <a:cubicBezTo>
                    <a:pt x="5097" y="1306"/>
                    <a:pt x="5127" y="1246"/>
                    <a:pt x="5225" y="1246"/>
                  </a:cubicBezTo>
                  <a:cubicBezTo>
                    <a:pt x="5322" y="1246"/>
                    <a:pt x="5322" y="1209"/>
                    <a:pt x="5237" y="1167"/>
                  </a:cubicBezTo>
                  <a:cubicBezTo>
                    <a:pt x="5152" y="1124"/>
                    <a:pt x="5127" y="1063"/>
                    <a:pt x="5182" y="1094"/>
                  </a:cubicBezTo>
                  <a:cubicBezTo>
                    <a:pt x="5237" y="1124"/>
                    <a:pt x="5310" y="1167"/>
                    <a:pt x="5291" y="1112"/>
                  </a:cubicBezTo>
                  <a:cubicBezTo>
                    <a:pt x="5280" y="1078"/>
                    <a:pt x="5302" y="1058"/>
                    <a:pt x="5333" y="1055"/>
                  </a:cubicBezTo>
                  <a:lnTo>
                    <a:pt x="5333" y="868"/>
                  </a:lnTo>
                  <a:close/>
                  <a:moveTo>
                    <a:pt x="5333" y="698"/>
                  </a:moveTo>
                  <a:lnTo>
                    <a:pt x="5333" y="757"/>
                  </a:lnTo>
                  <a:cubicBezTo>
                    <a:pt x="5275" y="750"/>
                    <a:pt x="5262" y="695"/>
                    <a:pt x="5333" y="698"/>
                  </a:cubicBezTo>
                  <a:close/>
                  <a:moveTo>
                    <a:pt x="5333" y="757"/>
                  </a:moveTo>
                  <a:lnTo>
                    <a:pt x="5333" y="698"/>
                  </a:lnTo>
                  <a:lnTo>
                    <a:pt x="5334" y="699"/>
                  </a:lnTo>
                  <a:cubicBezTo>
                    <a:pt x="5368" y="696"/>
                    <a:pt x="5414" y="758"/>
                    <a:pt x="5346" y="758"/>
                  </a:cubicBezTo>
                  <a:cubicBezTo>
                    <a:pt x="5341" y="758"/>
                    <a:pt x="5337" y="758"/>
                    <a:pt x="5333" y="757"/>
                  </a:cubicBezTo>
                  <a:close/>
                  <a:moveTo>
                    <a:pt x="5333" y="1055"/>
                  </a:moveTo>
                  <a:lnTo>
                    <a:pt x="5333" y="868"/>
                  </a:lnTo>
                  <a:cubicBezTo>
                    <a:pt x="5340" y="872"/>
                    <a:pt x="5346" y="876"/>
                    <a:pt x="5352" y="881"/>
                  </a:cubicBezTo>
                  <a:cubicBezTo>
                    <a:pt x="5413" y="930"/>
                    <a:pt x="5480" y="978"/>
                    <a:pt x="5571" y="978"/>
                  </a:cubicBezTo>
                  <a:cubicBezTo>
                    <a:pt x="5662" y="978"/>
                    <a:pt x="5571" y="1124"/>
                    <a:pt x="5510" y="1142"/>
                  </a:cubicBezTo>
                  <a:cubicBezTo>
                    <a:pt x="5449" y="1161"/>
                    <a:pt x="5449" y="1100"/>
                    <a:pt x="5395" y="1070"/>
                  </a:cubicBezTo>
                  <a:cubicBezTo>
                    <a:pt x="5374" y="1058"/>
                    <a:pt x="5352" y="1054"/>
                    <a:pt x="5333" y="1055"/>
                  </a:cubicBezTo>
                  <a:close/>
                </a:path>
              </a:pathLst>
            </a:custGeom>
            <a:solidFill>
              <a:srgbClr val="1A73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189">
              <a:extLst>
                <a:ext uri="{FF2B5EF4-FFF2-40B4-BE49-F238E27FC236}">
                  <a16:creationId xmlns:a16="http://schemas.microsoft.com/office/drawing/2014/main" id="{1C12AE1C-979C-409F-9CDD-F696ED0FF489}"/>
                </a:ext>
              </a:extLst>
            </p:cNvPr>
            <p:cNvSpPr>
              <a:spLocks noEditPoints="1"/>
            </p:cNvSpPr>
            <p:nvPr/>
          </p:nvSpPr>
          <p:spPr bwMode="auto">
            <a:xfrm>
              <a:off x="5541963" y="1811338"/>
              <a:ext cx="1587500" cy="1401763"/>
            </a:xfrm>
            <a:custGeom>
              <a:avLst/>
              <a:gdLst>
                <a:gd name="T0" fmla="*/ 17 w 3093"/>
                <a:gd name="T1" fmla="*/ 2589 h 2732"/>
                <a:gd name="T2" fmla="*/ 163 w 3093"/>
                <a:gd name="T3" fmla="*/ 2540 h 2732"/>
                <a:gd name="T4" fmla="*/ 91 w 3093"/>
                <a:gd name="T5" fmla="*/ 2671 h 2732"/>
                <a:gd name="T6" fmla="*/ 91 w 3093"/>
                <a:gd name="T7" fmla="*/ 2671 h 2732"/>
                <a:gd name="T8" fmla="*/ 360 w 3093"/>
                <a:gd name="T9" fmla="*/ 1702 h 2732"/>
                <a:gd name="T10" fmla="*/ 407 w 3093"/>
                <a:gd name="T11" fmla="*/ 2106 h 2732"/>
                <a:gd name="T12" fmla="*/ 413 w 3093"/>
                <a:gd name="T13" fmla="*/ 2388 h 2732"/>
                <a:gd name="T14" fmla="*/ 449 w 3093"/>
                <a:gd name="T15" fmla="*/ 1723 h 2732"/>
                <a:gd name="T16" fmla="*/ 413 w 3093"/>
                <a:gd name="T17" fmla="*/ 1758 h 2732"/>
                <a:gd name="T18" fmla="*/ 477 w 3093"/>
                <a:gd name="T19" fmla="*/ 1778 h 2732"/>
                <a:gd name="T20" fmla="*/ 578 w 3093"/>
                <a:gd name="T21" fmla="*/ 1413 h 2732"/>
                <a:gd name="T22" fmla="*/ 413 w 3093"/>
                <a:gd name="T23" fmla="*/ 2106 h 2732"/>
                <a:gd name="T24" fmla="*/ 578 w 3093"/>
                <a:gd name="T25" fmla="*/ 2405 h 2732"/>
                <a:gd name="T26" fmla="*/ 578 w 3093"/>
                <a:gd name="T27" fmla="*/ 1413 h 2732"/>
                <a:gd name="T28" fmla="*/ 578 w 3093"/>
                <a:gd name="T29" fmla="*/ 1788 h 2732"/>
                <a:gd name="T30" fmla="*/ 703 w 3093"/>
                <a:gd name="T31" fmla="*/ 1515 h 2732"/>
                <a:gd name="T32" fmla="*/ 716 w 3093"/>
                <a:gd name="T33" fmla="*/ 1787 h 2732"/>
                <a:gd name="T34" fmla="*/ 578 w 3093"/>
                <a:gd name="T35" fmla="*/ 2113 h 2732"/>
                <a:gd name="T36" fmla="*/ 674 w 3093"/>
                <a:gd name="T37" fmla="*/ 2313 h 2732"/>
                <a:gd name="T38" fmla="*/ 716 w 3093"/>
                <a:gd name="T39" fmla="*/ 1523 h 2732"/>
                <a:gd name="T40" fmla="*/ 716 w 3093"/>
                <a:gd name="T41" fmla="*/ 1523 h 2732"/>
                <a:gd name="T42" fmla="*/ 743 w 3093"/>
                <a:gd name="T43" fmla="*/ 1718 h 2732"/>
                <a:gd name="T44" fmla="*/ 756 w 3093"/>
                <a:gd name="T45" fmla="*/ 1775 h 2732"/>
                <a:gd name="T46" fmla="*/ 716 w 3093"/>
                <a:gd name="T47" fmla="*/ 2266 h 2732"/>
                <a:gd name="T48" fmla="*/ 756 w 3093"/>
                <a:gd name="T49" fmla="*/ 1775 h 2732"/>
                <a:gd name="T50" fmla="*/ 1404 w 3093"/>
                <a:gd name="T51" fmla="*/ 226 h 2732"/>
                <a:gd name="T52" fmla="*/ 1150 w 3093"/>
                <a:gd name="T53" fmla="*/ 116 h 2732"/>
                <a:gd name="T54" fmla="*/ 756 w 3093"/>
                <a:gd name="T55" fmla="*/ 1726 h 2732"/>
                <a:gd name="T56" fmla="*/ 756 w 3093"/>
                <a:gd name="T57" fmla="*/ 1726 h 2732"/>
                <a:gd name="T58" fmla="*/ 2578 w 3093"/>
                <a:gd name="T59" fmla="*/ 707 h 2732"/>
                <a:gd name="T60" fmla="*/ 2406 w 3093"/>
                <a:gd name="T61" fmla="*/ 2336 h 2732"/>
                <a:gd name="T62" fmla="*/ 2431 w 3093"/>
                <a:gd name="T63" fmla="*/ 2005 h 2732"/>
                <a:gd name="T64" fmla="*/ 2597 w 3093"/>
                <a:gd name="T65" fmla="*/ 1624 h 2732"/>
                <a:gd name="T66" fmla="*/ 2597 w 3093"/>
                <a:gd name="T67" fmla="*/ 1076 h 2732"/>
                <a:gd name="T68" fmla="*/ 2503 w 3093"/>
                <a:gd name="T69" fmla="*/ 848 h 2732"/>
                <a:gd name="T70" fmla="*/ 2205 w 3093"/>
                <a:gd name="T71" fmla="*/ 988 h 2732"/>
                <a:gd name="T72" fmla="*/ 2023 w 3093"/>
                <a:gd name="T73" fmla="*/ 1110 h 2732"/>
                <a:gd name="T74" fmla="*/ 2011 w 3093"/>
                <a:gd name="T75" fmla="*/ 976 h 2732"/>
                <a:gd name="T76" fmla="*/ 1658 w 3093"/>
                <a:gd name="T77" fmla="*/ 678 h 2732"/>
                <a:gd name="T78" fmla="*/ 911 w 3093"/>
                <a:gd name="T79" fmla="*/ 1195 h 2732"/>
                <a:gd name="T80" fmla="*/ 1142 w 3093"/>
                <a:gd name="T81" fmla="*/ 1517 h 2732"/>
                <a:gd name="T82" fmla="*/ 1330 w 3093"/>
                <a:gd name="T83" fmla="*/ 1207 h 2732"/>
                <a:gd name="T84" fmla="*/ 1433 w 3093"/>
                <a:gd name="T85" fmla="*/ 1268 h 2732"/>
                <a:gd name="T86" fmla="*/ 1537 w 3093"/>
                <a:gd name="T87" fmla="*/ 1407 h 2732"/>
                <a:gd name="T88" fmla="*/ 1257 w 3093"/>
                <a:gd name="T89" fmla="*/ 1559 h 2732"/>
                <a:gd name="T90" fmla="*/ 917 w 3093"/>
                <a:gd name="T91" fmla="*/ 1669 h 2732"/>
                <a:gd name="T92" fmla="*/ 777 w 3093"/>
                <a:gd name="T93" fmla="*/ 2136 h 2732"/>
                <a:gd name="T94" fmla="*/ 1221 w 3093"/>
                <a:gd name="T95" fmla="*/ 2355 h 2732"/>
                <a:gd name="T96" fmla="*/ 1184 w 3093"/>
                <a:gd name="T97" fmla="*/ 2106 h 2732"/>
                <a:gd name="T98" fmla="*/ 1397 w 3093"/>
                <a:gd name="T99" fmla="*/ 2300 h 2732"/>
                <a:gd name="T100" fmla="*/ 1670 w 3093"/>
                <a:gd name="T101" fmla="*/ 2209 h 2732"/>
                <a:gd name="T102" fmla="*/ 1980 w 3093"/>
                <a:gd name="T103" fmla="*/ 1948 h 2732"/>
                <a:gd name="T104" fmla="*/ 2096 w 3093"/>
                <a:gd name="T105" fmla="*/ 2203 h 2732"/>
                <a:gd name="T106" fmla="*/ 2597 w 3093"/>
                <a:gd name="T107" fmla="*/ 474 h 2732"/>
                <a:gd name="T108" fmla="*/ 3004 w 3093"/>
                <a:gd name="T109" fmla="*/ 267 h 2732"/>
                <a:gd name="T110" fmla="*/ 2597 w 3093"/>
                <a:gd name="T111" fmla="*/ 722 h 2732"/>
                <a:gd name="T112" fmla="*/ 2606 w 3093"/>
                <a:gd name="T113" fmla="*/ 870 h 2732"/>
                <a:gd name="T114" fmla="*/ 2597 w 3093"/>
                <a:gd name="T115" fmla="*/ 1752 h 2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93" h="2732">
                  <a:moveTo>
                    <a:pt x="24" y="2549"/>
                  </a:moveTo>
                  <a:cubicBezTo>
                    <a:pt x="43" y="2539"/>
                    <a:pt x="58" y="2548"/>
                    <a:pt x="55" y="2567"/>
                  </a:cubicBezTo>
                  <a:cubicBezTo>
                    <a:pt x="51" y="2586"/>
                    <a:pt x="34" y="2610"/>
                    <a:pt x="17" y="2589"/>
                  </a:cubicBezTo>
                  <a:cubicBezTo>
                    <a:pt x="0" y="2568"/>
                    <a:pt x="2" y="2556"/>
                    <a:pt x="24" y="2549"/>
                  </a:cubicBezTo>
                  <a:close/>
                  <a:moveTo>
                    <a:pt x="132" y="2522"/>
                  </a:moveTo>
                  <a:cubicBezTo>
                    <a:pt x="152" y="2512"/>
                    <a:pt x="167" y="2521"/>
                    <a:pt x="163" y="2540"/>
                  </a:cubicBezTo>
                  <a:cubicBezTo>
                    <a:pt x="159" y="2559"/>
                    <a:pt x="143" y="2583"/>
                    <a:pt x="126" y="2562"/>
                  </a:cubicBezTo>
                  <a:cubicBezTo>
                    <a:pt x="109" y="2541"/>
                    <a:pt x="110" y="2528"/>
                    <a:pt x="132" y="2522"/>
                  </a:cubicBezTo>
                  <a:close/>
                  <a:moveTo>
                    <a:pt x="91" y="2671"/>
                  </a:moveTo>
                  <a:cubicBezTo>
                    <a:pt x="111" y="2661"/>
                    <a:pt x="126" y="2670"/>
                    <a:pt x="122" y="2689"/>
                  </a:cubicBezTo>
                  <a:cubicBezTo>
                    <a:pt x="119" y="2709"/>
                    <a:pt x="102" y="2732"/>
                    <a:pt x="85" y="2711"/>
                  </a:cubicBezTo>
                  <a:cubicBezTo>
                    <a:pt x="68" y="2691"/>
                    <a:pt x="70" y="2678"/>
                    <a:pt x="91" y="2671"/>
                  </a:cubicBezTo>
                  <a:close/>
                  <a:moveTo>
                    <a:pt x="413" y="1557"/>
                  </a:moveTo>
                  <a:lnTo>
                    <a:pt x="413" y="1758"/>
                  </a:lnTo>
                  <a:cubicBezTo>
                    <a:pt x="383" y="1767"/>
                    <a:pt x="351" y="1744"/>
                    <a:pt x="360" y="1702"/>
                  </a:cubicBezTo>
                  <a:cubicBezTo>
                    <a:pt x="373" y="1643"/>
                    <a:pt x="329" y="1551"/>
                    <a:pt x="413" y="1557"/>
                  </a:cubicBezTo>
                  <a:close/>
                  <a:moveTo>
                    <a:pt x="413" y="2106"/>
                  </a:moveTo>
                  <a:cubicBezTo>
                    <a:pt x="411" y="2106"/>
                    <a:pt x="409" y="2106"/>
                    <a:pt x="407" y="2106"/>
                  </a:cubicBezTo>
                  <a:cubicBezTo>
                    <a:pt x="346" y="2106"/>
                    <a:pt x="376" y="2161"/>
                    <a:pt x="346" y="2215"/>
                  </a:cubicBezTo>
                  <a:cubicBezTo>
                    <a:pt x="316" y="2270"/>
                    <a:pt x="358" y="2294"/>
                    <a:pt x="358" y="2355"/>
                  </a:cubicBezTo>
                  <a:cubicBezTo>
                    <a:pt x="358" y="2386"/>
                    <a:pt x="382" y="2389"/>
                    <a:pt x="413" y="2388"/>
                  </a:cubicBezTo>
                  <a:lnTo>
                    <a:pt x="413" y="2106"/>
                  </a:lnTo>
                  <a:close/>
                  <a:moveTo>
                    <a:pt x="413" y="1758"/>
                  </a:moveTo>
                  <a:cubicBezTo>
                    <a:pt x="427" y="1754"/>
                    <a:pt x="441" y="1743"/>
                    <a:pt x="449" y="1723"/>
                  </a:cubicBezTo>
                  <a:cubicBezTo>
                    <a:pt x="477" y="1661"/>
                    <a:pt x="477" y="1551"/>
                    <a:pt x="422" y="1558"/>
                  </a:cubicBezTo>
                  <a:cubicBezTo>
                    <a:pt x="419" y="1558"/>
                    <a:pt x="416" y="1557"/>
                    <a:pt x="413" y="1557"/>
                  </a:cubicBezTo>
                  <a:lnTo>
                    <a:pt x="413" y="1758"/>
                  </a:lnTo>
                  <a:close/>
                  <a:moveTo>
                    <a:pt x="578" y="1413"/>
                  </a:moveTo>
                  <a:lnTo>
                    <a:pt x="578" y="1788"/>
                  </a:lnTo>
                  <a:cubicBezTo>
                    <a:pt x="524" y="1811"/>
                    <a:pt x="487" y="1842"/>
                    <a:pt x="477" y="1778"/>
                  </a:cubicBezTo>
                  <a:cubicBezTo>
                    <a:pt x="463" y="1689"/>
                    <a:pt x="456" y="1696"/>
                    <a:pt x="539" y="1661"/>
                  </a:cubicBezTo>
                  <a:cubicBezTo>
                    <a:pt x="621" y="1627"/>
                    <a:pt x="504" y="1407"/>
                    <a:pt x="566" y="1414"/>
                  </a:cubicBezTo>
                  <a:cubicBezTo>
                    <a:pt x="570" y="1413"/>
                    <a:pt x="574" y="1413"/>
                    <a:pt x="578" y="1413"/>
                  </a:cubicBezTo>
                  <a:close/>
                  <a:moveTo>
                    <a:pt x="578" y="2113"/>
                  </a:moveTo>
                  <a:cubicBezTo>
                    <a:pt x="568" y="2116"/>
                    <a:pt x="557" y="2118"/>
                    <a:pt x="546" y="2118"/>
                  </a:cubicBezTo>
                  <a:cubicBezTo>
                    <a:pt x="482" y="2118"/>
                    <a:pt x="468" y="2107"/>
                    <a:pt x="413" y="2106"/>
                  </a:cubicBezTo>
                  <a:lnTo>
                    <a:pt x="413" y="2388"/>
                  </a:lnTo>
                  <a:cubicBezTo>
                    <a:pt x="443" y="2387"/>
                    <a:pt x="480" y="2382"/>
                    <a:pt x="504" y="2398"/>
                  </a:cubicBezTo>
                  <a:cubicBezTo>
                    <a:pt x="529" y="2414"/>
                    <a:pt x="555" y="2413"/>
                    <a:pt x="578" y="2405"/>
                  </a:cubicBezTo>
                  <a:lnTo>
                    <a:pt x="578" y="2113"/>
                  </a:lnTo>
                  <a:close/>
                  <a:moveTo>
                    <a:pt x="578" y="1788"/>
                  </a:moveTo>
                  <a:lnTo>
                    <a:pt x="578" y="1413"/>
                  </a:lnTo>
                  <a:cubicBezTo>
                    <a:pt x="663" y="1410"/>
                    <a:pt x="668" y="1526"/>
                    <a:pt x="655" y="1572"/>
                  </a:cubicBezTo>
                  <a:cubicBezTo>
                    <a:pt x="642" y="1620"/>
                    <a:pt x="738" y="1771"/>
                    <a:pt x="648" y="1771"/>
                  </a:cubicBezTo>
                  <a:cubicBezTo>
                    <a:pt x="623" y="1771"/>
                    <a:pt x="599" y="1779"/>
                    <a:pt x="578" y="1788"/>
                  </a:cubicBezTo>
                  <a:close/>
                  <a:moveTo>
                    <a:pt x="716" y="1472"/>
                  </a:moveTo>
                  <a:lnTo>
                    <a:pt x="716" y="1523"/>
                  </a:lnTo>
                  <a:cubicBezTo>
                    <a:pt x="712" y="1523"/>
                    <a:pt x="708" y="1520"/>
                    <a:pt x="703" y="1515"/>
                  </a:cubicBezTo>
                  <a:cubicBezTo>
                    <a:pt x="686" y="1494"/>
                    <a:pt x="688" y="1481"/>
                    <a:pt x="710" y="1475"/>
                  </a:cubicBezTo>
                  <a:cubicBezTo>
                    <a:pt x="712" y="1474"/>
                    <a:pt x="714" y="1473"/>
                    <a:pt x="716" y="1472"/>
                  </a:cubicBezTo>
                  <a:close/>
                  <a:moveTo>
                    <a:pt x="716" y="1787"/>
                  </a:moveTo>
                  <a:cubicBezTo>
                    <a:pt x="654" y="1800"/>
                    <a:pt x="636" y="1781"/>
                    <a:pt x="607" y="1833"/>
                  </a:cubicBezTo>
                  <a:cubicBezTo>
                    <a:pt x="577" y="1887"/>
                    <a:pt x="559" y="1954"/>
                    <a:pt x="613" y="2003"/>
                  </a:cubicBezTo>
                  <a:cubicBezTo>
                    <a:pt x="659" y="2043"/>
                    <a:pt x="628" y="2097"/>
                    <a:pt x="578" y="2113"/>
                  </a:cubicBezTo>
                  <a:lnTo>
                    <a:pt x="578" y="2405"/>
                  </a:lnTo>
                  <a:cubicBezTo>
                    <a:pt x="598" y="2398"/>
                    <a:pt x="617" y="2385"/>
                    <a:pt x="631" y="2373"/>
                  </a:cubicBezTo>
                  <a:cubicBezTo>
                    <a:pt x="662" y="2349"/>
                    <a:pt x="680" y="2355"/>
                    <a:pt x="674" y="2313"/>
                  </a:cubicBezTo>
                  <a:cubicBezTo>
                    <a:pt x="670" y="2282"/>
                    <a:pt x="691" y="2270"/>
                    <a:pt x="716" y="2266"/>
                  </a:cubicBezTo>
                  <a:lnTo>
                    <a:pt x="716" y="1787"/>
                  </a:lnTo>
                  <a:close/>
                  <a:moveTo>
                    <a:pt x="716" y="1523"/>
                  </a:moveTo>
                  <a:lnTo>
                    <a:pt x="716" y="1472"/>
                  </a:lnTo>
                  <a:cubicBezTo>
                    <a:pt x="732" y="1467"/>
                    <a:pt x="744" y="1476"/>
                    <a:pt x="741" y="1493"/>
                  </a:cubicBezTo>
                  <a:cubicBezTo>
                    <a:pt x="738" y="1507"/>
                    <a:pt x="728" y="1523"/>
                    <a:pt x="716" y="1523"/>
                  </a:cubicBezTo>
                  <a:close/>
                  <a:moveTo>
                    <a:pt x="756" y="1675"/>
                  </a:moveTo>
                  <a:lnTo>
                    <a:pt x="756" y="1726"/>
                  </a:lnTo>
                  <a:cubicBezTo>
                    <a:pt x="752" y="1726"/>
                    <a:pt x="748" y="1724"/>
                    <a:pt x="743" y="1718"/>
                  </a:cubicBezTo>
                  <a:cubicBezTo>
                    <a:pt x="726" y="1698"/>
                    <a:pt x="728" y="1685"/>
                    <a:pt x="750" y="1678"/>
                  </a:cubicBezTo>
                  <a:cubicBezTo>
                    <a:pt x="752" y="1677"/>
                    <a:pt x="754" y="1676"/>
                    <a:pt x="756" y="1675"/>
                  </a:cubicBezTo>
                  <a:close/>
                  <a:moveTo>
                    <a:pt x="756" y="1775"/>
                  </a:moveTo>
                  <a:cubicBezTo>
                    <a:pt x="747" y="1779"/>
                    <a:pt x="738" y="1782"/>
                    <a:pt x="729" y="1784"/>
                  </a:cubicBezTo>
                  <a:cubicBezTo>
                    <a:pt x="724" y="1785"/>
                    <a:pt x="720" y="1786"/>
                    <a:pt x="716" y="1787"/>
                  </a:cubicBezTo>
                  <a:lnTo>
                    <a:pt x="716" y="2266"/>
                  </a:lnTo>
                  <a:cubicBezTo>
                    <a:pt x="726" y="2264"/>
                    <a:pt x="737" y="2264"/>
                    <a:pt x="747" y="2264"/>
                  </a:cubicBezTo>
                  <a:cubicBezTo>
                    <a:pt x="750" y="2264"/>
                    <a:pt x="753" y="2263"/>
                    <a:pt x="756" y="2263"/>
                  </a:cubicBezTo>
                  <a:lnTo>
                    <a:pt x="756" y="1775"/>
                  </a:lnTo>
                  <a:close/>
                  <a:moveTo>
                    <a:pt x="1349" y="48"/>
                  </a:moveTo>
                  <a:cubicBezTo>
                    <a:pt x="1493" y="48"/>
                    <a:pt x="1452" y="82"/>
                    <a:pt x="1520" y="130"/>
                  </a:cubicBezTo>
                  <a:cubicBezTo>
                    <a:pt x="1589" y="178"/>
                    <a:pt x="1500" y="295"/>
                    <a:pt x="1404" y="226"/>
                  </a:cubicBezTo>
                  <a:cubicBezTo>
                    <a:pt x="1308" y="157"/>
                    <a:pt x="1363" y="322"/>
                    <a:pt x="1280" y="260"/>
                  </a:cubicBezTo>
                  <a:cubicBezTo>
                    <a:pt x="1198" y="199"/>
                    <a:pt x="1184" y="151"/>
                    <a:pt x="1273" y="144"/>
                  </a:cubicBezTo>
                  <a:cubicBezTo>
                    <a:pt x="1363" y="137"/>
                    <a:pt x="1191" y="68"/>
                    <a:pt x="1150" y="116"/>
                  </a:cubicBezTo>
                  <a:cubicBezTo>
                    <a:pt x="1109" y="164"/>
                    <a:pt x="1019" y="0"/>
                    <a:pt x="1143" y="0"/>
                  </a:cubicBezTo>
                  <a:cubicBezTo>
                    <a:pt x="1266" y="0"/>
                    <a:pt x="1239" y="6"/>
                    <a:pt x="1349" y="48"/>
                  </a:cubicBezTo>
                  <a:close/>
                  <a:moveTo>
                    <a:pt x="756" y="1726"/>
                  </a:moveTo>
                  <a:lnTo>
                    <a:pt x="756" y="1675"/>
                  </a:lnTo>
                  <a:cubicBezTo>
                    <a:pt x="772" y="1670"/>
                    <a:pt x="784" y="1679"/>
                    <a:pt x="780" y="1696"/>
                  </a:cubicBezTo>
                  <a:cubicBezTo>
                    <a:pt x="778" y="1711"/>
                    <a:pt x="768" y="1727"/>
                    <a:pt x="756" y="1726"/>
                  </a:cubicBezTo>
                  <a:close/>
                  <a:moveTo>
                    <a:pt x="2597" y="474"/>
                  </a:moveTo>
                  <a:lnTo>
                    <a:pt x="2597" y="722"/>
                  </a:lnTo>
                  <a:cubicBezTo>
                    <a:pt x="2592" y="718"/>
                    <a:pt x="2585" y="713"/>
                    <a:pt x="2578" y="707"/>
                  </a:cubicBezTo>
                  <a:cubicBezTo>
                    <a:pt x="2503" y="638"/>
                    <a:pt x="2502" y="495"/>
                    <a:pt x="2597" y="474"/>
                  </a:cubicBezTo>
                  <a:close/>
                  <a:moveTo>
                    <a:pt x="2039" y="2199"/>
                  </a:moveTo>
                  <a:cubicBezTo>
                    <a:pt x="2147" y="2255"/>
                    <a:pt x="2300" y="2317"/>
                    <a:pt x="2406" y="2336"/>
                  </a:cubicBezTo>
                  <a:cubicBezTo>
                    <a:pt x="2356" y="2305"/>
                    <a:pt x="2415" y="2262"/>
                    <a:pt x="2351" y="2206"/>
                  </a:cubicBezTo>
                  <a:cubicBezTo>
                    <a:pt x="2269" y="2135"/>
                    <a:pt x="2290" y="2073"/>
                    <a:pt x="2372" y="2012"/>
                  </a:cubicBezTo>
                  <a:cubicBezTo>
                    <a:pt x="2395" y="2008"/>
                    <a:pt x="2415" y="2006"/>
                    <a:pt x="2431" y="2005"/>
                  </a:cubicBezTo>
                  <a:cubicBezTo>
                    <a:pt x="2366" y="1856"/>
                    <a:pt x="2409" y="1756"/>
                    <a:pt x="2515" y="1776"/>
                  </a:cubicBezTo>
                  <a:cubicBezTo>
                    <a:pt x="2549" y="1782"/>
                    <a:pt x="2577" y="1770"/>
                    <a:pt x="2597" y="1752"/>
                  </a:cubicBezTo>
                  <a:lnTo>
                    <a:pt x="2597" y="1624"/>
                  </a:lnTo>
                  <a:cubicBezTo>
                    <a:pt x="2591" y="1623"/>
                    <a:pt x="2585" y="1622"/>
                    <a:pt x="2577" y="1622"/>
                  </a:cubicBezTo>
                  <a:cubicBezTo>
                    <a:pt x="2474" y="1622"/>
                    <a:pt x="2505" y="1499"/>
                    <a:pt x="2474" y="1345"/>
                  </a:cubicBezTo>
                  <a:cubicBezTo>
                    <a:pt x="2459" y="1270"/>
                    <a:pt x="2536" y="1167"/>
                    <a:pt x="2597" y="1076"/>
                  </a:cubicBezTo>
                  <a:lnTo>
                    <a:pt x="2597" y="872"/>
                  </a:lnTo>
                  <a:cubicBezTo>
                    <a:pt x="2586" y="876"/>
                    <a:pt x="2575" y="881"/>
                    <a:pt x="2563" y="885"/>
                  </a:cubicBezTo>
                  <a:cubicBezTo>
                    <a:pt x="2484" y="915"/>
                    <a:pt x="2588" y="830"/>
                    <a:pt x="2503" y="848"/>
                  </a:cubicBezTo>
                  <a:cubicBezTo>
                    <a:pt x="2418" y="867"/>
                    <a:pt x="2357" y="915"/>
                    <a:pt x="2308" y="958"/>
                  </a:cubicBezTo>
                  <a:cubicBezTo>
                    <a:pt x="2260" y="1000"/>
                    <a:pt x="2314" y="842"/>
                    <a:pt x="2248" y="842"/>
                  </a:cubicBezTo>
                  <a:cubicBezTo>
                    <a:pt x="2181" y="842"/>
                    <a:pt x="2272" y="988"/>
                    <a:pt x="2205" y="988"/>
                  </a:cubicBezTo>
                  <a:cubicBezTo>
                    <a:pt x="2138" y="988"/>
                    <a:pt x="2077" y="1000"/>
                    <a:pt x="2120" y="1037"/>
                  </a:cubicBezTo>
                  <a:cubicBezTo>
                    <a:pt x="2162" y="1073"/>
                    <a:pt x="2096" y="1067"/>
                    <a:pt x="2029" y="1049"/>
                  </a:cubicBezTo>
                  <a:cubicBezTo>
                    <a:pt x="1962" y="1031"/>
                    <a:pt x="2053" y="1091"/>
                    <a:pt x="2023" y="1110"/>
                  </a:cubicBezTo>
                  <a:cubicBezTo>
                    <a:pt x="1992" y="1128"/>
                    <a:pt x="1926" y="1098"/>
                    <a:pt x="1889" y="1055"/>
                  </a:cubicBezTo>
                  <a:cubicBezTo>
                    <a:pt x="1853" y="1012"/>
                    <a:pt x="1780" y="982"/>
                    <a:pt x="1816" y="952"/>
                  </a:cubicBezTo>
                  <a:cubicBezTo>
                    <a:pt x="1853" y="921"/>
                    <a:pt x="1913" y="976"/>
                    <a:pt x="2011" y="976"/>
                  </a:cubicBezTo>
                  <a:cubicBezTo>
                    <a:pt x="2108" y="976"/>
                    <a:pt x="2090" y="873"/>
                    <a:pt x="2011" y="861"/>
                  </a:cubicBezTo>
                  <a:cubicBezTo>
                    <a:pt x="1932" y="848"/>
                    <a:pt x="1938" y="818"/>
                    <a:pt x="1865" y="763"/>
                  </a:cubicBezTo>
                  <a:cubicBezTo>
                    <a:pt x="1792" y="709"/>
                    <a:pt x="1755" y="721"/>
                    <a:pt x="1658" y="678"/>
                  </a:cubicBezTo>
                  <a:cubicBezTo>
                    <a:pt x="1561" y="636"/>
                    <a:pt x="1440" y="745"/>
                    <a:pt x="1354" y="763"/>
                  </a:cubicBezTo>
                  <a:cubicBezTo>
                    <a:pt x="1269" y="782"/>
                    <a:pt x="1154" y="940"/>
                    <a:pt x="1105" y="1006"/>
                  </a:cubicBezTo>
                  <a:cubicBezTo>
                    <a:pt x="1057" y="1073"/>
                    <a:pt x="972" y="1128"/>
                    <a:pt x="911" y="1195"/>
                  </a:cubicBezTo>
                  <a:cubicBezTo>
                    <a:pt x="850" y="1262"/>
                    <a:pt x="899" y="1383"/>
                    <a:pt x="953" y="1468"/>
                  </a:cubicBezTo>
                  <a:cubicBezTo>
                    <a:pt x="1008" y="1553"/>
                    <a:pt x="1002" y="1450"/>
                    <a:pt x="1045" y="1420"/>
                  </a:cubicBezTo>
                  <a:cubicBezTo>
                    <a:pt x="1087" y="1389"/>
                    <a:pt x="1124" y="1456"/>
                    <a:pt x="1142" y="1517"/>
                  </a:cubicBezTo>
                  <a:cubicBezTo>
                    <a:pt x="1160" y="1577"/>
                    <a:pt x="1196" y="1486"/>
                    <a:pt x="1239" y="1486"/>
                  </a:cubicBezTo>
                  <a:cubicBezTo>
                    <a:pt x="1282" y="1486"/>
                    <a:pt x="1300" y="1432"/>
                    <a:pt x="1348" y="1383"/>
                  </a:cubicBezTo>
                  <a:cubicBezTo>
                    <a:pt x="1397" y="1334"/>
                    <a:pt x="1306" y="1274"/>
                    <a:pt x="1330" y="1207"/>
                  </a:cubicBezTo>
                  <a:cubicBezTo>
                    <a:pt x="1354" y="1140"/>
                    <a:pt x="1427" y="1110"/>
                    <a:pt x="1446" y="1043"/>
                  </a:cubicBezTo>
                  <a:cubicBezTo>
                    <a:pt x="1464" y="976"/>
                    <a:pt x="1591" y="1000"/>
                    <a:pt x="1543" y="1055"/>
                  </a:cubicBezTo>
                  <a:cubicBezTo>
                    <a:pt x="1494" y="1110"/>
                    <a:pt x="1403" y="1195"/>
                    <a:pt x="1433" y="1268"/>
                  </a:cubicBezTo>
                  <a:cubicBezTo>
                    <a:pt x="1464" y="1341"/>
                    <a:pt x="1525" y="1298"/>
                    <a:pt x="1597" y="1286"/>
                  </a:cubicBezTo>
                  <a:cubicBezTo>
                    <a:pt x="1670" y="1274"/>
                    <a:pt x="1676" y="1322"/>
                    <a:pt x="1616" y="1353"/>
                  </a:cubicBezTo>
                  <a:cubicBezTo>
                    <a:pt x="1555" y="1383"/>
                    <a:pt x="1482" y="1353"/>
                    <a:pt x="1537" y="1407"/>
                  </a:cubicBezTo>
                  <a:cubicBezTo>
                    <a:pt x="1591" y="1462"/>
                    <a:pt x="1531" y="1456"/>
                    <a:pt x="1458" y="1456"/>
                  </a:cubicBezTo>
                  <a:cubicBezTo>
                    <a:pt x="1385" y="1456"/>
                    <a:pt x="1470" y="1529"/>
                    <a:pt x="1421" y="1571"/>
                  </a:cubicBezTo>
                  <a:cubicBezTo>
                    <a:pt x="1373" y="1614"/>
                    <a:pt x="1324" y="1559"/>
                    <a:pt x="1257" y="1559"/>
                  </a:cubicBezTo>
                  <a:cubicBezTo>
                    <a:pt x="1190" y="1559"/>
                    <a:pt x="1172" y="1590"/>
                    <a:pt x="1093" y="1590"/>
                  </a:cubicBezTo>
                  <a:cubicBezTo>
                    <a:pt x="1014" y="1590"/>
                    <a:pt x="1045" y="1535"/>
                    <a:pt x="996" y="1535"/>
                  </a:cubicBezTo>
                  <a:cubicBezTo>
                    <a:pt x="947" y="1535"/>
                    <a:pt x="960" y="1626"/>
                    <a:pt x="917" y="1669"/>
                  </a:cubicBezTo>
                  <a:cubicBezTo>
                    <a:pt x="880" y="1706"/>
                    <a:pt x="820" y="1752"/>
                    <a:pt x="756" y="1775"/>
                  </a:cubicBezTo>
                  <a:lnTo>
                    <a:pt x="756" y="2263"/>
                  </a:lnTo>
                  <a:cubicBezTo>
                    <a:pt x="785" y="2253"/>
                    <a:pt x="794" y="2197"/>
                    <a:pt x="777" y="2136"/>
                  </a:cubicBezTo>
                  <a:cubicBezTo>
                    <a:pt x="759" y="2070"/>
                    <a:pt x="875" y="2094"/>
                    <a:pt x="972" y="2094"/>
                  </a:cubicBezTo>
                  <a:cubicBezTo>
                    <a:pt x="1069" y="2094"/>
                    <a:pt x="1081" y="2161"/>
                    <a:pt x="1148" y="2185"/>
                  </a:cubicBezTo>
                  <a:cubicBezTo>
                    <a:pt x="1215" y="2209"/>
                    <a:pt x="1221" y="2270"/>
                    <a:pt x="1221" y="2355"/>
                  </a:cubicBezTo>
                  <a:cubicBezTo>
                    <a:pt x="1221" y="2440"/>
                    <a:pt x="1288" y="2325"/>
                    <a:pt x="1300" y="2288"/>
                  </a:cubicBezTo>
                  <a:cubicBezTo>
                    <a:pt x="1312" y="2252"/>
                    <a:pt x="1336" y="2167"/>
                    <a:pt x="1288" y="2167"/>
                  </a:cubicBezTo>
                  <a:cubicBezTo>
                    <a:pt x="1239" y="2167"/>
                    <a:pt x="1227" y="2149"/>
                    <a:pt x="1184" y="2106"/>
                  </a:cubicBezTo>
                  <a:cubicBezTo>
                    <a:pt x="1142" y="2064"/>
                    <a:pt x="1178" y="2039"/>
                    <a:pt x="1221" y="2076"/>
                  </a:cubicBezTo>
                  <a:cubicBezTo>
                    <a:pt x="1263" y="2112"/>
                    <a:pt x="1282" y="2130"/>
                    <a:pt x="1312" y="2167"/>
                  </a:cubicBezTo>
                  <a:cubicBezTo>
                    <a:pt x="1342" y="2203"/>
                    <a:pt x="1367" y="2240"/>
                    <a:pt x="1397" y="2300"/>
                  </a:cubicBezTo>
                  <a:cubicBezTo>
                    <a:pt x="1427" y="2361"/>
                    <a:pt x="1452" y="2422"/>
                    <a:pt x="1500" y="2398"/>
                  </a:cubicBezTo>
                  <a:cubicBezTo>
                    <a:pt x="1549" y="2373"/>
                    <a:pt x="1494" y="2282"/>
                    <a:pt x="1543" y="2288"/>
                  </a:cubicBezTo>
                  <a:cubicBezTo>
                    <a:pt x="1591" y="2294"/>
                    <a:pt x="1646" y="2258"/>
                    <a:pt x="1670" y="2209"/>
                  </a:cubicBezTo>
                  <a:cubicBezTo>
                    <a:pt x="1695" y="2161"/>
                    <a:pt x="1676" y="2149"/>
                    <a:pt x="1676" y="2076"/>
                  </a:cubicBezTo>
                  <a:cubicBezTo>
                    <a:pt x="1676" y="2003"/>
                    <a:pt x="1810" y="1960"/>
                    <a:pt x="1828" y="2009"/>
                  </a:cubicBezTo>
                  <a:cubicBezTo>
                    <a:pt x="1847" y="2057"/>
                    <a:pt x="1926" y="1978"/>
                    <a:pt x="1980" y="1948"/>
                  </a:cubicBezTo>
                  <a:cubicBezTo>
                    <a:pt x="2035" y="1918"/>
                    <a:pt x="2053" y="1948"/>
                    <a:pt x="2023" y="1978"/>
                  </a:cubicBezTo>
                  <a:cubicBezTo>
                    <a:pt x="1992" y="2009"/>
                    <a:pt x="2005" y="2064"/>
                    <a:pt x="2071" y="2100"/>
                  </a:cubicBezTo>
                  <a:cubicBezTo>
                    <a:pt x="2138" y="2136"/>
                    <a:pt x="2162" y="2197"/>
                    <a:pt x="2096" y="2203"/>
                  </a:cubicBezTo>
                  <a:cubicBezTo>
                    <a:pt x="2077" y="2205"/>
                    <a:pt x="2058" y="2203"/>
                    <a:pt x="2039" y="2199"/>
                  </a:cubicBezTo>
                  <a:close/>
                  <a:moveTo>
                    <a:pt x="2597" y="722"/>
                  </a:moveTo>
                  <a:lnTo>
                    <a:pt x="2597" y="474"/>
                  </a:lnTo>
                  <a:lnTo>
                    <a:pt x="2598" y="473"/>
                  </a:lnTo>
                  <a:cubicBezTo>
                    <a:pt x="2695" y="453"/>
                    <a:pt x="2653" y="302"/>
                    <a:pt x="2791" y="302"/>
                  </a:cubicBezTo>
                  <a:cubicBezTo>
                    <a:pt x="2928" y="302"/>
                    <a:pt x="2846" y="226"/>
                    <a:pt x="3004" y="267"/>
                  </a:cubicBezTo>
                  <a:cubicBezTo>
                    <a:pt x="3093" y="260"/>
                    <a:pt x="3017" y="370"/>
                    <a:pt x="2942" y="370"/>
                  </a:cubicBezTo>
                  <a:cubicBezTo>
                    <a:pt x="2866" y="370"/>
                    <a:pt x="2688" y="521"/>
                    <a:pt x="2667" y="597"/>
                  </a:cubicBezTo>
                  <a:cubicBezTo>
                    <a:pt x="2649" y="665"/>
                    <a:pt x="2652" y="756"/>
                    <a:pt x="2597" y="722"/>
                  </a:cubicBezTo>
                  <a:moveTo>
                    <a:pt x="2597" y="1076"/>
                  </a:moveTo>
                  <a:cubicBezTo>
                    <a:pt x="2664" y="978"/>
                    <a:pt x="2714" y="894"/>
                    <a:pt x="2618" y="873"/>
                  </a:cubicBezTo>
                  <a:cubicBezTo>
                    <a:pt x="2614" y="872"/>
                    <a:pt x="2610" y="871"/>
                    <a:pt x="2606" y="870"/>
                  </a:cubicBezTo>
                  <a:lnTo>
                    <a:pt x="2597" y="872"/>
                  </a:lnTo>
                  <a:lnTo>
                    <a:pt x="2597" y="1076"/>
                  </a:lnTo>
                  <a:close/>
                  <a:moveTo>
                    <a:pt x="2597" y="1752"/>
                  </a:moveTo>
                  <a:cubicBezTo>
                    <a:pt x="2640" y="1712"/>
                    <a:pt x="2648" y="1639"/>
                    <a:pt x="2597" y="1624"/>
                  </a:cubicBezTo>
                  <a:lnTo>
                    <a:pt x="2597" y="1752"/>
                  </a:lnTo>
                  <a:close/>
                </a:path>
              </a:pathLst>
            </a:custGeom>
            <a:solidFill>
              <a:srgbClr val="F597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190">
              <a:extLst>
                <a:ext uri="{FF2B5EF4-FFF2-40B4-BE49-F238E27FC236}">
                  <a16:creationId xmlns:a16="http://schemas.microsoft.com/office/drawing/2014/main" id="{CAFA0225-9A86-4DAD-98B0-832939AF7AEF}"/>
                </a:ext>
              </a:extLst>
            </p:cNvPr>
            <p:cNvSpPr>
              <a:spLocks noEditPoints="1"/>
            </p:cNvSpPr>
            <p:nvPr/>
          </p:nvSpPr>
          <p:spPr bwMode="auto">
            <a:xfrm>
              <a:off x="7916863" y="3602038"/>
              <a:ext cx="1177925" cy="1111250"/>
            </a:xfrm>
            <a:custGeom>
              <a:avLst/>
              <a:gdLst>
                <a:gd name="T0" fmla="*/ 1980 w 2296"/>
                <a:gd name="T1" fmla="*/ 28 h 2168"/>
                <a:gd name="T2" fmla="*/ 1949 w 2296"/>
                <a:gd name="T3" fmla="*/ 10 h 2168"/>
                <a:gd name="T4" fmla="*/ 1930 w 2296"/>
                <a:gd name="T5" fmla="*/ 930 h 2168"/>
                <a:gd name="T6" fmla="*/ 1776 w 2296"/>
                <a:gd name="T7" fmla="*/ 995 h 2168"/>
                <a:gd name="T8" fmla="*/ 1776 w 2296"/>
                <a:gd name="T9" fmla="*/ 995 h 2168"/>
                <a:gd name="T10" fmla="*/ 1142 w 2296"/>
                <a:gd name="T11" fmla="*/ 1878 h 2168"/>
                <a:gd name="T12" fmla="*/ 1157 w 2296"/>
                <a:gd name="T13" fmla="*/ 1781 h 2168"/>
                <a:gd name="T14" fmla="*/ 1466 w 2296"/>
                <a:gd name="T15" fmla="*/ 1234 h 2168"/>
                <a:gd name="T16" fmla="*/ 1435 w 2296"/>
                <a:gd name="T17" fmla="*/ 1216 h 2168"/>
                <a:gd name="T18" fmla="*/ 979 w 2296"/>
                <a:gd name="T19" fmla="*/ 740 h 2168"/>
                <a:gd name="T20" fmla="*/ 1347 w 2296"/>
                <a:gd name="T21" fmla="*/ 1148 h 2168"/>
                <a:gd name="T22" fmla="*/ 1129 w 2296"/>
                <a:gd name="T23" fmla="*/ 1739 h 2168"/>
                <a:gd name="T24" fmla="*/ 829 w 2296"/>
                <a:gd name="T25" fmla="*/ 1488 h 2168"/>
                <a:gd name="T26" fmla="*/ 518 w 2296"/>
                <a:gd name="T27" fmla="*/ 1456 h 2168"/>
                <a:gd name="T28" fmla="*/ 235 w 2296"/>
                <a:gd name="T29" fmla="*/ 1541 h 2168"/>
                <a:gd name="T30" fmla="*/ 93 w 2296"/>
                <a:gd name="T31" fmla="*/ 1403 h 2168"/>
                <a:gd name="T32" fmla="*/ 137 w 2296"/>
                <a:gd name="T33" fmla="*/ 1003 h 2168"/>
                <a:gd name="T34" fmla="*/ 372 w 2296"/>
                <a:gd name="T35" fmla="*/ 877 h 2168"/>
                <a:gd name="T36" fmla="*/ 566 w 2296"/>
                <a:gd name="T37" fmla="*/ 833 h 2168"/>
                <a:gd name="T38" fmla="*/ 712 w 2296"/>
                <a:gd name="T39" fmla="*/ 691 h 2168"/>
                <a:gd name="T40" fmla="*/ 918 w 2296"/>
                <a:gd name="T41" fmla="*/ 902 h 2168"/>
                <a:gd name="T42" fmla="*/ 434 w 2296"/>
                <a:gd name="T43" fmla="*/ 595 h 2168"/>
                <a:gd name="T44" fmla="*/ 403 w 2296"/>
                <a:gd name="T45" fmla="*/ 577 h 2168"/>
                <a:gd name="T46" fmla="*/ 1712 w 2296"/>
                <a:gd name="T47" fmla="*/ 713 h 2168"/>
                <a:gd name="T48" fmla="*/ 1514 w 2296"/>
                <a:gd name="T49" fmla="*/ 544 h 2168"/>
                <a:gd name="T50" fmla="*/ 1514 w 2296"/>
                <a:gd name="T51" fmla="*/ 544 h 2168"/>
                <a:gd name="T52" fmla="*/ 1430 w 2296"/>
                <a:gd name="T53" fmla="*/ 476 h 2168"/>
                <a:gd name="T54" fmla="*/ 842 w 2296"/>
                <a:gd name="T55" fmla="*/ 350 h 2168"/>
                <a:gd name="T56" fmla="*/ 1066 w 2296"/>
                <a:gd name="T57" fmla="*/ 558 h 2168"/>
                <a:gd name="T58" fmla="*/ 1163 w 2296"/>
                <a:gd name="T59" fmla="*/ 447 h 2168"/>
                <a:gd name="T60" fmla="*/ 842 w 2296"/>
                <a:gd name="T61" fmla="*/ 350 h 2168"/>
                <a:gd name="T62" fmla="*/ 2045 w 2296"/>
                <a:gd name="T63" fmla="*/ 1928 h 2168"/>
                <a:gd name="T64" fmla="*/ 1861 w 2296"/>
                <a:gd name="T65" fmla="*/ 2099 h 2168"/>
                <a:gd name="T66" fmla="*/ 1934 w 2296"/>
                <a:gd name="T67" fmla="*/ 1905 h 2168"/>
                <a:gd name="T68" fmla="*/ 2045 w 2296"/>
                <a:gd name="T69" fmla="*/ 1797 h 2168"/>
                <a:gd name="T70" fmla="*/ 2045 w 2296"/>
                <a:gd name="T71" fmla="*/ 1660 h 2168"/>
                <a:gd name="T72" fmla="*/ 2045 w 2296"/>
                <a:gd name="T73" fmla="*/ 1532 h 2168"/>
                <a:gd name="T74" fmla="*/ 736 w 2296"/>
                <a:gd name="T75" fmla="*/ 423 h 2168"/>
                <a:gd name="T76" fmla="*/ 2261 w 2296"/>
                <a:gd name="T77" fmla="*/ 844 h 2168"/>
                <a:gd name="T78" fmla="*/ 2255 w 2296"/>
                <a:gd name="T79" fmla="*/ 884 h 2168"/>
                <a:gd name="T80" fmla="*/ 2180 w 2296"/>
                <a:gd name="T81" fmla="*/ 872 h 2168"/>
                <a:gd name="T82" fmla="*/ 2174 w 2296"/>
                <a:gd name="T83" fmla="*/ 912 h 2168"/>
                <a:gd name="T84" fmla="*/ 2045 w 2296"/>
                <a:gd name="T85" fmla="*/ 1660 h 2168"/>
                <a:gd name="T86" fmla="*/ 2137 w 2296"/>
                <a:gd name="T87" fmla="*/ 1824 h 2168"/>
                <a:gd name="T88" fmla="*/ 2045 w 2296"/>
                <a:gd name="T89" fmla="*/ 1532 h 2168"/>
                <a:gd name="T90" fmla="*/ 2045 w 2296"/>
                <a:gd name="T91" fmla="*/ 1928 h 2168"/>
                <a:gd name="T92" fmla="*/ 2045 w 2296"/>
                <a:gd name="T93" fmla="*/ 1928 h 2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6" h="2168">
                  <a:moveTo>
                    <a:pt x="1949" y="10"/>
                  </a:moveTo>
                  <a:cubicBezTo>
                    <a:pt x="1969" y="0"/>
                    <a:pt x="1984" y="9"/>
                    <a:pt x="1980" y="28"/>
                  </a:cubicBezTo>
                  <a:cubicBezTo>
                    <a:pt x="1976" y="48"/>
                    <a:pt x="1960" y="71"/>
                    <a:pt x="1943" y="50"/>
                  </a:cubicBezTo>
                  <a:cubicBezTo>
                    <a:pt x="1926" y="30"/>
                    <a:pt x="1927" y="17"/>
                    <a:pt x="1949" y="10"/>
                  </a:cubicBezTo>
                  <a:close/>
                  <a:moveTo>
                    <a:pt x="1869" y="837"/>
                  </a:moveTo>
                  <a:cubicBezTo>
                    <a:pt x="1922" y="841"/>
                    <a:pt x="1987" y="930"/>
                    <a:pt x="1930" y="930"/>
                  </a:cubicBezTo>
                  <a:cubicBezTo>
                    <a:pt x="1874" y="930"/>
                    <a:pt x="1821" y="841"/>
                    <a:pt x="1869" y="837"/>
                  </a:cubicBezTo>
                  <a:close/>
                  <a:moveTo>
                    <a:pt x="1776" y="995"/>
                  </a:moveTo>
                  <a:cubicBezTo>
                    <a:pt x="1829" y="995"/>
                    <a:pt x="1914" y="1076"/>
                    <a:pt x="1841" y="1080"/>
                  </a:cubicBezTo>
                  <a:cubicBezTo>
                    <a:pt x="1768" y="1084"/>
                    <a:pt x="1695" y="995"/>
                    <a:pt x="1776" y="995"/>
                  </a:cubicBezTo>
                  <a:close/>
                  <a:moveTo>
                    <a:pt x="1157" y="1781"/>
                  </a:moveTo>
                  <a:cubicBezTo>
                    <a:pt x="1104" y="1796"/>
                    <a:pt x="1101" y="1828"/>
                    <a:pt x="1142" y="1878"/>
                  </a:cubicBezTo>
                  <a:cubicBezTo>
                    <a:pt x="1183" y="1928"/>
                    <a:pt x="1223" y="1872"/>
                    <a:pt x="1233" y="1825"/>
                  </a:cubicBezTo>
                  <a:cubicBezTo>
                    <a:pt x="1242" y="1778"/>
                    <a:pt x="1204" y="1756"/>
                    <a:pt x="1157" y="1781"/>
                  </a:cubicBezTo>
                  <a:close/>
                  <a:moveTo>
                    <a:pt x="1435" y="1216"/>
                  </a:moveTo>
                  <a:cubicBezTo>
                    <a:pt x="1455" y="1206"/>
                    <a:pt x="1470" y="1215"/>
                    <a:pt x="1466" y="1234"/>
                  </a:cubicBezTo>
                  <a:cubicBezTo>
                    <a:pt x="1463" y="1254"/>
                    <a:pt x="1446" y="1277"/>
                    <a:pt x="1429" y="1256"/>
                  </a:cubicBezTo>
                  <a:cubicBezTo>
                    <a:pt x="1412" y="1235"/>
                    <a:pt x="1414" y="1223"/>
                    <a:pt x="1435" y="1216"/>
                  </a:cubicBezTo>
                  <a:close/>
                  <a:moveTo>
                    <a:pt x="918" y="902"/>
                  </a:moveTo>
                  <a:cubicBezTo>
                    <a:pt x="983" y="898"/>
                    <a:pt x="979" y="796"/>
                    <a:pt x="979" y="740"/>
                  </a:cubicBezTo>
                  <a:cubicBezTo>
                    <a:pt x="979" y="683"/>
                    <a:pt x="1068" y="667"/>
                    <a:pt x="1088" y="772"/>
                  </a:cubicBezTo>
                  <a:cubicBezTo>
                    <a:pt x="1109" y="877"/>
                    <a:pt x="1283" y="1096"/>
                    <a:pt x="1347" y="1148"/>
                  </a:cubicBezTo>
                  <a:cubicBezTo>
                    <a:pt x="1412" y="1201"/>
                    <a:pt x="1400" y="1359"/>
                    <a:pt x="1364" y="1464"/>
                  </a:cubicBezTo>
                  <a:cubicBezTo>
                    <a:pt x="1327" y="1569"/>
                    <a:pt x="1222" y="1788"/>
                    <a:pt x="1129" y="1739"/>
                  </a:cubicBezTo>
                  <a:cubicBezTo>
                    <a:pt x="1036" y="1691"/>
                    <a:pt x="979" y="1727"/>
                    <a:pt x="927" y="1650"/>
                  </a:cubicBezTo>
                  <a:cubicBezTo>
                    <a:pt x="874" y="1573"/>
                    <a:pt x="854" y="1448"/>
                    <a:pt x="829" y="1488"/>
                  </a:cubicBezTo>
                  <a:cubicBezTo>
                    <a:pt x="805" y="1529"/>
                    <a:pt x="862" y="1553"/>
                    <a:pt x="744" y="1480"/>
                  </a:cubicBezTo>
                  <a:cubicBezTo>
                    <a:pt x="627" y="1407"/>
                    <a:pt x="558" y="1448"/>
                    <a:pt x="518" y="1456"/>
                  </a:cubicBezTo>
                  <a:cubicBezTo>
                    <a:pt x="477" y="1464"/>
                    <a:pt x="380" y="1420"/>
                    <a:pt x="364" y="1480"/>
                  </a:cubicBezTo>
                  <a:cubicBezTo>
                    <a:pt x="348" y="1541"/>
                    <a:pt x="287" y="1545"/>
                    <a:pt x="235" y="1541"/>
                  </a:cubicBezTo>
                  <a:cubicBezTo>
                    <a:pt x="182" y="1537"/>
                    <a:pt x="141" y="1586"/>
                    <a:pt x="105" y="1561"/>
                  </a:cubicBezTo>
                  <a:cubicBezTo>
                    <a:pt x="69" y="1537"/>
                    <a:pt x="133" y="1497"/>
                    <a:pt x="93" y="1403"/>
                  </a:cubicBezTo>
                  <a:cubicBezTo>
                    <a:pt x="52" y="1310"/>
                    <a:pt x="56" y="1209"/>
                    <a:pt x="28" y="1161"/>
                  </a:cubicBezTo>
                  <a:cubicBezTo>
                    <a:pt x="0" y="1112"/>
                    <a:pt x="36" y="1007"/>
                    <a:pt x="137" y="1003"/>
                  </a:cubicBezTo>
                  <a:cubicBezTo>
                    <a:pt x="239" y="999"/>
                    <a:pt x="299" y="979"/>
                    <a:pt x="299" y="942"/>
                  </a:cubicBezTo>
                  <a:cubicBezTo>
                    <a:pt x="299" y="906"/>
                    <a:pt x="279" y="877"/>
                    <a:pt x="372" y="877"/>
                  </a:cubicBezTo>
                  <a:cubicBezTo>
                    <a:pt x="465" y="877"/>
                    <a:pt x="368" y="764"/>
                    <a:pt x="461" y="764"/>
                  </a:cubicBezTo>
                  <a:cubicBezTo>
                    <a:pt x="554" y="764"/>
                    <a:pt x="526" y="849"/>
                    <a:pt x="566" y="833"/>
                  </a:cubicBezTo>
                  <a:cubicBezTo>
                    <a:pt x="607" y="817"/>
                    <a:pt x="574" y="740"/>
                    <a:pt x="627" y="740"/>
                  </a:cubicBezTo>
                  <a:cubicBezTo>
                    <a:pt x="680" y="740"/>
                    <a:pt x="664" y="667"/>
                    <a:pt x="712" y="691"/>
                  </a:cubicBezTo>
                  <a:cubicBezTo>
                    <a:pt x="761" y="715"/>
                    <a:pt x="789" y="752"/>
                    <a:pt x="805" y="817"/>
                  </a:cubicBezTo>
                  <a:cubicBezTo>
                    <a:pt x="821" y="881"/>
                    <a:pt x="825" y="894"/>
                    <a:pt x="918" y="902"/>
                  </a:cubicBezTo>
                  <a:moveTo>
                    <a:pt x="403" y="577"/>
                  </a:moveTo>
                  <a:cubicBezTo>
                    <a:pt x="423" y="566"/>
                    <a:pt x="438" y="575"/>
                    <a:pt x="434" y="595"/>
                  </a:cubicBezTo>
                  <a:cubicBezTo>
                    <a:pt x="431" y="614"/>
                    <a:pt x="414" y="637"/>
                    <a:pt x="397" y="617"/>
                  </a:cubicBezTo>
                  <a:cubicBezTo>
                    <a:pt x="380" y="596"/>
                    <a:pt x="382" y="583"/>
                    <a:pt x="403" y="577"/>
                  </a:cubicBezTo>
                  <a:close/>
                  <a:moveTo>
                    <a:pt x="1664" y="645"/>
                  </a:moveTo>
                  <a:cubicBezTo>
                    <a:pt x="1693" y="645"/>
                    <a:pt x="1765" y="713"/>
                    <a:pt x="1712" y="713"/>
                  </a:cubicBezTo>
                  <a:cubicBezTo>
                    <a:pt x="1659" y="713"/>
                    <a:pt x="1601" y="645"/>
                    <a:pt x="1664" y="645"/>
                  </a:cubicBezTo>
                  <a:close/>
                  <a:moveTo>
                    <a:pt x="1514" y="544"/>
                  </a:moveTo>
                  <a:cubicBezTo>
                    <a:pt x="1567" y="535"/>
                    <a:pt x="1696" y="600"/>
                    <a:pt x="1633" y="607"/>
                  </a:cubicBezTo>
                  <a:cubicBezTo>
                    <a:pt x="1569" y="614"/>
                    <a:pt x="1435" y="564"/>
                    <a:pt x="1514" y="544"/>
                  </a:cubicBezTo>
                  <a:close/>
                  <a:moveTo>
                    <a:pt x="1343" y="386"/>
                  </a:moveTo>
                  <a:cubicBezTo>
                    <a:pt x="1374" y="386"/>
                    <a:pt x="1490" y="476"/>
                    <a:pt x="1430" y="476"/>
                  </a:cubicBezTo>
                  <a:cubicBezTo>
                    <a:pt x="1369" y="476"/>
                    <a:pt x="1279" y="379"/>
                    <a:pt x="1343" y="386"/>
                  </a:cubicBezTo>
                  <a:close/>
                  <a:moveTo>
                    <a:pt x="842" y="350"/>
                  </a:moveTo>
                  <a:cubicBezTo>
                    <a:pt x="781" y="355"/>
                    <a:pt x="881" y="516"/>
                    <a:pt x="937" y="574"/>
                  </a:cubicBezTo>
                  <a:cubicBezTo>
                    <a:pt x="980" y="632"/>
                    <a:pt x="1027" y="568"/>
                    <a:pt x="1066" y="558"/>
                  </a:cubicBezTo>
                  <a:cubicBezTo>
                    <a:pt x="1105" y="547"/>
                    <a:pt x="1124" y="582"/>
                    <a:pt x="1202" y="595"/>
                  </a:cubicBezTo>
                  <a:cubicBezTo>
                    <a:pt x="1279" y="608"/>
                    <a:pt x="1157" y="495"/>
                    <a:pt x="1163" y="447"/>
                  </a:cubicBezTo>
                  <a:cubicBezTo>
                    <a:pt x="1168" y="400"/>
                    <a:pt x="1080" y="376"/>
                    <a:pt x="1036" y="381"/>
                  </a:cubicBezTo>
                  <a:cubicBezTo>
                    <a:pt x="991" y="386"/>
                    <a:pt x="889" y="344"/>
                    <a:pt x="842" y="350"/>
                  </a:cubicBezTo>
                  <a:close/>
                  <a:moveTo>
                    <a:pt x="2045" y="1797"/>
                  </a:moveTo>
                  <a:lnTo>
                    <a:pt x="2045" y="1928"/>
                  </a:lnTo>
                  <a:lnTo>
                    <a:pt x="2043" y="1930"/>
                  </a:lnTo>
                  <a:cubicBezTo>
                    <a:pt x="1995" y="1982"/>
                    <a:pt x="1878" y="2031"/>
                    <a:pt x="1861" y="2099"/>
                  </a:cubicBezTo>
                  <a:cubicBezTo>
                    <a:pt x="1845" y="2168"/>
                    <a:pt x="1829" y="2035"/>
                    <a:pt x="1817" y="1998"/>
                  </a:cubicBezTo>
                  <a:cubicBezTo>
                    <a:pt x="1805" y="1962"/>
                    <a:pt x="1861" y="1921"/>
                    <a:pt x="1934" y="1905"/>
                  </a:cubicBezTo>
                  <a:cubicBezTo>
                    <a:pt x="2007" y="1889"/>
                    <a:pt x="1934" y="1808"/>
                    <a:pt x="2035" y="1796"/>
                  </a:cubicBezTo>
                  <a:cubicBezTo>
                    <a:pt x="2039" y="1796"/>
                    <a:pt x="2042" y="1796"/>
                    <a:pt x="2045" y="1797"/>
                  </a:cubicBezTo>
                  <a:close/>
                  <a:moveTo>
                    <a:pt x="2045" y="1532"/>
                  </a:moveTo>
                  <a:lnTo>
                    <a:pt x="2045" y="1660"/>
                  </a:lnTo>
                  <a:cubicBezTo>
                    <a:pt x="2021" y="1601"/>
                    <a:pt x="1989" y="1539"/>
                    <a:pt x="2031" y="1533"/>
                  </a:cubicBezTo>
                  <a:cubicBezTo>
                    <a:pt x="2036" y="1532"/>
                    <a:pt x="2041" y="1531"/>
                    <a:pt x="2045" y="1532"/>
                  </a:cubicBezTo>
                  <a:close/>
                  <a:moveTo>
                    <a:pt x="689" y="355"/>
                  </a:moveTo>
                  <a:cubicBezTo>
                    <a:pt x="718" y="355"/>
                    <a:pt x="789" y="423"/>
                    <a:pt x="736" y="423"/>
                  </a:cubicBezTo>
                  <a:cubicBezTo>
                    <a:pt x="683" y="423"/>
                    <a:pt x="625" y="355"/>
                    <a:pt x="689" y="355"/>
                  </a:cubicBezTo>
                  <a:close/>
                  <a:moveTo>
                    <a:pt x="2261" y="844"/>
                  </a:moveTo>
                  <a:cubicBezTo>
                    <a:pt x="2280" y="834"/>
                    <a:pt x="2296" y="843"/>
                    <a:pt x="2292" y="862"/>
                  </a:cubicBezTo>
                  <a:cubicBezTo>
                    <a:pt x="2288" y="881"/>
                    <a:pt x="2271" y="904"/>
                    <a:pt x="2255" y="884"/>
                  </a:cubicBezTo>
                  <a:cubicBezTo>
                    <a:pt x="2238" y="863"/>
                    <a:pt x="2239" y="850"/>
                    <a:pt x="2261" y="844"/>
                  </a:cubicBezTo>
                  <a:close/>
                  <a:moveTo>
                    <a:pt x="2180" y="872"/>
                  </a:moveTo>
                  <a:cubicBezTo>
                    <a:pt x="2199" y="862"/>
                    <a:pt x="2215" y="871"/>
                    <a:pt x="2211" y="890"/>
                  </a:cubicBezTo>
                  <a:cubicBezTo>
                    <a:pt x="2207" y="910"/>
                    <a:pt x="2190" y="933"/>
                    <a:pt x="2174" y="912"/>
                  </a:cubicBezTo>
                  <a:cubicBezTo>
                    <a:pt x="2157" y="892"/>
                    <a:pt x="2158" y="879"/>
                    <a:pt x="2180" y="872"/>
                  </a:cubicBezTo>
                  <a:close/>
                  <a:moveTo>
                    <a:pt x="2045" y="1660"/>
                  </a:moveTo>
                  <a:cubicBezTo>
                    <a:pt x="2053" y="1681"/>
                    <a:pt x="2061" y="1701"/>
                    <a:pt x="2064" y="1719"/>
                  </a:cubicBezTo>
                  <a:cubicBezTo>
                    <a:pt x="2076" y="1788"/>
                    <a:pt x="2088" y="1808"/>
                    <a:pt x="2137" y="1824"/>
                  </a:cubicBezTo>
                  <a:cubicBezTo>
                    <a:pt x="2185" y="1841"/>
                    <a:pt x="2226" y="1707"/>
                    <a:pt x="2157" y="1679"/>
                  </a:cubicBezTo>
                  <a:cubicBezTo>
                    <a:pt x="2092" y="1652"/>
                    <a:pt x="2106" y="1533"/>
                    <a:pt x="2045" y="1532"/>
                  </a:cubicBezTo>
                  <a:lnTo>
                    <a:pt x="2045" y="1660"/>
                  </a:lnTo>
                  <a:close/>
                  <a:moveTo>
                    <a:pt x="2045" y="1928"/>
                  </a:moveTo>
                  <a:lnTo>
                    <a:pt x="2045" y="1797"/>
                  </a:lnTo>
                  <a:cubicBezTo>
                    <a:pt x="2091" y="1805"/>
                    <a:pt x="2089" y="1879"/>
                    <a:pt x="2045" y="1928"/>
                  </a:cubicBezTo>
                  <a:close/>
                </a:path>
              </a:pathLst>
            </a:custGeom>
            <a:solidFill>
              <a:srgbClr val="00C5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0" name="TextBox 9">
            <a:extLst>
              <a:ext uri="{FF2B5EF4-FFF2-40B4-BE49-F238E27FC236}">
                <a16:creationId xmlns:a16="http://schemas.microsoft.com/office/drawing/2014/main" id="{1CA7125B-8C17-4356-A10B-ED6D3CC86BB6}"/>
              </a:ext>
            </a:extLst>
          </p:cNvPr>
          <p:cNvSpPr txBox="1"/>
          <p:nvPr/>
        </p:nvSpPr>
        <p:spPr>
          <a:xfrm>
            <a:off x="1021618" y="7806994"/>
            <a:ext cx="1933613" cy="369332"/>
          </a:xfrm>
          <a:prstGeom prst="rect">
            <a:avLst/>
          </a:prstGeom>
          <a:noFill/>
        </p:spPr>
        <p:txBody>
          <a:bodyPr wrap="square" rtlCol="0">
            <a:spAutoFit/>
          </a:bodyPr>
          <a:lstStyle/>
          <a:p>
            <a:r>
              <a:rPr lang="en-US">
                <a:solidFill>
                  <a:srgbClr val="F59700"/>
                </a:solidFill>
                <a:latin typeface="Rubik ExtraBold" pitchFamily="2" charset="-79"/>
                <a:ea typeface="Open Sans ExtraBold" pitchFamily="2" charset="0"/>
                <a:cs typeface="Rubik ExtraBold" pitchFamily="2" charset="-79"/>
              </a:rPr>
              <a:t>Total Sales</a:t>
            </a:r>
            <a:endParaRPr lang="en-ID">
              <a:solidFill>
                <a:srgbClr val="F59700"/>
              </a:solidFill>
              <a:latin typeface="Rubik ExtraBold" pitchFamily="2" charset="-79"/>
              <a:ea typeface="Open Sans ExtraBold" pitchFamily="2" charset="0"/>
              <a:cs typeface="Rubik ExtraBold" pitchFamily="2" charset="-79"/>
            </a:endParaRPr>
          </a:p>
        </p:txBody>
      </p:sp>
      <p:sp>
        <p:nvSpPr>
          <p:cNvPr id="11" name="Rectangle: Rounded Corners 10">
            <a:extLst>
              <a:ext uri="{FF2B5EF4-FFF2-40B4-BE49-F238E27FC236}">
                <a16:creationId xmlns:a16="http://schemas.microsoft.com/office/drawing/2014/main" id="{B4B374B6-7D52-44D7-A930-E7854FD8DF33}"/>
              </a:ext>
            </a:extLst>
          </p:cNvPr>
          <p:cNvSpPr/>
          <p:nvPr/>
        </p:nvSpPr>
        <p:spPr>
          <a:xfrm>
            <a:off x="1332422" y="8660573"/>
            <a:ext cx="5379232" cy="207054"/>
          </a:xfrm>
          <a:prstGeom prst="roundRect">
            <a:avLst>
              <a:gd name="adj" fmla="val 50000"/>
            </a:avLst>
          </a:prstGeom>
          <a:solidFill>
            <a:schemeClr val="bg1"/>
          </a:solidFill>
          <a:ln>
            <a:noFill/>
          </a:ln>
          <a:effectLst>
            <a:outerShdw blurRad="393700" dist="317500" dir="144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A927E5FA-4E9A-4F27-BC36-BC49C3D7CAED}"/>
              </a:ext>
            </a:extLst>
          </p:cNvPr>
          <p:cNvSpPr/>
          <p:nvPr/>
        </p:nvSpPr>
        <p:spPr>
          <a:xfrm>
            <a:off x="1040668" y="8660569"/>
            <a:ext cx="3897091" cy="207058"/>
          </a:xfrm>
          <a:prstGeom prst="roundRect">
            <a:avLst>
              <a:gd name="adj" fmla="val 50000"/>
            </a:avLst>
          </a:prstGeom>
          <a:solidFill>
            <a:srgbClr val="F597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CCCCEEB2-B22E-4990-8911-FC1EB864377F}"/>
              </a:ext>
            </a:extLst>
          </p:cNvPr>
          <p:cNvSpPr txBox="1"/>
          <p:nvPr/>
        </p:nvSpPr>
        <p:spPr>
          <a:xfrm>
            <a:off x="1021618" y="8152644"/>
            <a:ext cx="1618679" cy="369332"/>
          </a:xfrm>
          <a:prstGeom prst="rect">
            <a:avLst/>
          </a:prstGeom>
          <a:noFill/>
        </p:spPr>
        <p:txBody>
          <a:bodyPr wrap="square" rtlCol="0">
            <a:spAutoFit/>
          </a:bodyPr>
          <a:lstStyle/>
          <a:p>
            <a:r>
              <a:rPr lang="en-US">
                <a:solidFill>
                  <a:schemeClr val="tx1">
                    <a:lumMod val="85000"/>
                    <a:lumOff val="15000"/>
                  </a:schemeClr>
                </a:solidFill>
                <a:latin typeface="Rubik ExtraBold" pitchFamily="2" charset="-79"/>
                <a:ea typeface="Open Sans ExtraBold" pitchFamily="2" charset="0"/>
                <a:cs typeface="Rubik ExtraBold" pitchFamily="2" charset="-79"/>
              </a:rPr>
              <a:t>$20,4M</a:t>
            </a:r>
          </a:p>
        </p:txBody>
      </p:sp>
      <p:sp>
        <p:nvSpPr>
          <p:cNvPr id="21" name="TextBox 20">
            <a:extLst>
              <a:ext uri="{FF2B5EF4-FFF2-40B4-BE49-F238E27FC236}">
                <a16:creationId xmlns:a16="http://schemas.microsoft.com/office/drawing/2014/main" id="{E1F6C5A5-2046-4476-8D9A-F75C030EDD40}"/>
              </a:ext>
            </a:extLst>
          </p:cNvPr>
          <p:cNvSpPr txBox="1"/>
          <p:nvPr/>
        </p:nvSpPr>
        <p:spPr>
          <a:xfrm>
            <a:off x="4564459" y="8152644"/>
            <a:ext cx="2147196" cy="369332"/>
          </a:xfrm>
          <a:prstGeom prst="rect">
            <a:avLst/>
          </a:prstGeom>
          <a:noFill/>
        </p:spPr>
        <p:txBody>
          <a:bodyPr wrap="square" rtlCol="0">
            <a:spAutoFit/>
          </a:bodyPr>
          <a:lstStyle/>
          <a:p>
            <a:pPr algn="r"/>
            <a:r>
              <a:rPr lang="en-US">
                <a:solidFill>
                  <a:schemeClr val="tx1">
                    <a:lumMod val="85000"/>
                    <a:lumOff val="15000"/>
                  </a:schemeClr>
                </a:solidFill>
                <a:latin typeface="Rubik ExtraBold" pitchFamily="2" charset="-79"/>
                <a:ea typeface="Open Sans ExtraBold" pitchFamily="2" charset="0"/>
                <a:cs typeface="Rubik ExtraBold" pitchFamily="2" charset="-79"/>
              </a:rPr>
              <a:t>Progress 65%</a:t>
            </a:r>
          </a:p>
        </p:txBody>
      </p:sp>
      <p:sp>
        <p:nvSpPr>
          <p:cNvPr id="25" name="TextBox 24">
            <a:extLst>
              <a:ext uri="{FF2B5EF4-FFF2-40B4-BE49-F238E27FC236}">
                <a16:creationId xmlns:a16="http://schemas.microsoft.com/office/drawing/2014/main" id="{68BC286E-927C-4373-9FC5-5074359E1332}"/>
              </a:ext>
            </a:extLst>
          </p:cNvPr>
          <p:cNvSpPr txBox="1"/>
          <p:nvPr/>
        </p:nvSpPr>
        <p:spPr>
          <a:xfrm>
            <a:off x="1021618" y="6326713"/>
            <a:ext cx="1933613" cy="369332"/>
          </a:xfrm>
          <a:prstGeom prst="rect">
            <a:avLst/>
          </a:prstGeom>
          <a:noFill/>
        </p:spPr>
        <p:txBody>
          <a:bodyPr wrap="square" rtlCol="0">
            <a:spAutoFit/>
          </a:bodyPr>
          <a:lstStyle/>
          <a:p>
            <a:r>
              <a:rPr lang="en-US">
                <a:solidFill>
                  <a:srgbClr val="00C5E9"/>
                </a:solidFill>
                <a:latin typeface="Rubik ExtraBold" pitchFamily="2" charset="-79"/>
                <a:ea typeface="Open Sans ExtraBold" pitchFamily="2" charset="0"/>
                <a:cs typeface="Rubik ExtraBold" pitchFamily="2" charset="-79"/>
              </a:rPr>
              <a:t>Total Sales</a:t>
            </a:r>
            <a:endParaRPr lang="en-ID">
              <a:solidFill>
                <a:srgbClr val="00C5E9"/>
              </a:solidFill>
              <a:latin typeface="Rubik ExtraBold" pitchFamily="2" charset="-79"/>
              <a:ea typeface="Open Sans ExtraBold" pitchFamily="2" charset="0"/>
              <a:cs typeface="Rubik ExtraBold" pitchFamily="2" charset="-79"/>
            </a:endParaRPr>
          </a:p>
        </p:txBody>
      </p:sp>
      <p:sp>
        <p:nvSpPr>
          <p:cNvPr id="27" name="Rectangle: Rounded Corners 26">
            <a:extLst>
              <a:ext uri="{FF2B5EF4-FFF2-40B4-BE49-F238E27FC236}">
                <a16:creationId xmlns:a16="http://schemas.microsoft.com/office/drawing/2014/main" id="{7CB4BC7A-C935-44FD-9682-E5304F7D1EF7}"/>
              </a:ext>
            </a:extLst>
          </p:cNvPr>
          <p:cNvSpPr/>
          <p:nvPr/>
        </p:nvSpPr>
        <p:spPr>
          <a:xfrm>
            <a:off x="1332422" y="7180287"/>
            <a:ext cx="5379232" cy="207054"/>
          </a:xfrm>
          <a:prstGeom prst="roundRect">
            <a:avLst>
              <a:gd name="adj" fmla="val 50000"/>
            </a:avLst>
          </a:prstGeom>
          <a:solidFill>
            <a:schemeClr val="bg1"/>
          </a:solidFill>
          <a:ln>
            <a:noFill/>
          </a:ln>
          <a:effectLst>
            <a:outerShdw blurRad="393700" dist="317500" dir="144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BE086D05-446D-441B-B3FF-F2D81ABDE879}"/>
              </a:ext>
            </a:extLst>
          </p:cNvPr>
          <p:cNvSpPr/>
          <p:nvPr/>
        </p:nvSpPr>
        <p:spPr>
          <a:xfrm>
            <a:off x="1040668" y="7180283"/>
            <a:ext cx="2583689" cy="207058"/>
          </a:xfrm>
          <a:prstGeom prst="roundRect">
            <a:avLst>
              <a:gd name="adj" fmla="val 50000"/>
            </a:avLst>
          </a:prstGeom>
          <a:solidFill>
            <a:srgbClr val="00C5E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70F511B-3738-4FEB-BCD5-0896A437C880}"/>
              </a:ext>
            </a:extLst>
          </p:cNvPr>
          <p:cNvSpPr txBox="1"/>
          <p:nvPr/>
        </p:nvSpPr>
        <p:spPr>
          <a:xfrm>
            <a:off x="1021618" y="6672363"/>
            <a:ext cx="1618679" cy="369332"/>
          </a:xfrm>
          <a:prstGeom prst="rect">
            <a:avLst/>
          </a:prstGeom>
          <a:noFill/>
        </p:spPr>
        <p:txBody>
          <a:bodyPr wrap="square" rtlCol="0">
            <a:spAutoFit/>
          </a:bodyPr>
          <a:lstStyle/>
          <a:p>
            <a:r>
              <a:rPr lang="en-US">
                <a:solidFill>
                  <a:schemeClr val="tx1">
                    <a:lumMod val="85000"/>
                    <a:lumOff val="15000"/>
                  </a:schemeClr>
                </a:solidFill>
                <a:latin typeface="Rubik ExtraBold" pitchFamily="2" charset="-79"/>
                <a:ea typeface="Open Sans ExtraBold" pitchFamily="2" charset="0"/>
                <a:cs typeface="Rubik ExtraBold" pitchFamily="2" charset="-79"/>
              </a:rPr>
              <a:t>$20,4M</a:t>
            </a:r>
          </a:p>
        </p:txBody>
      </p:sp>
      <p:sp>
        <p:nvSpPr>
          <p:cNvPr id="30" name="TextBox 29">
            <a:extLst>
              <a:ext uri="{FF2B5EF4-FFF2-40B4-BE49-F238E27FC236}">
                <a16:creationId xmlns:a16="http://schemas.microsoft.com/office/drawing/2014/main" id="{B3C8E709-95D6-42C0-908B-2A256C35B5B0}"/>
              </a:ext>
            </a:extLst>
          </p:cNvPr>
          <p:cNvSpPr txBox="1"/>
          <p:nvPr/>
        </p:nvSpPr>
        <p:spPr>
          <a:xfrm>
            <a:off x="4564459" y="6672363"/>
            <a:ext cx="2147196" cy="369332"/>
          </a:xfrm>
          <a:prstGeom prst="rect">
            <a:avLst/>
          </a:prstGeom>
          <a:noFill/>
        </p:spPr>
        <p:txBody>
          <a:bodyPr wrap="square" rtlCol="0">
            <a:spAutoFit/>
          </a:bodyPr>
          <a:lstStyle/>
          <a:p>
            <a:pPr algn="r"/>
            <a:r>
              <a:rPr lang="en-US">
                <a:solidFill>
                  <a:schemeClr val="tx1">
                    <a:lumMod val="85000"/>
                    <a:lumOff val="15000"/>
                  </a:schemeClr>
                </a:solidFill>
                <a:latin typeface="Rubik ExtraBold" pitchFamily="2" charset="-79"/>
                <a:ea typeface="Open Sans ExtraBold" pitchFamily="2" charset="0"/>
                <a:cs typeface="Rubik ExtraBold" pitchFamily="2" charset="-79"/>
              </a:rPr>
              <a:t>Progress 40%</a:t>
            </a:r>
          </a:p>
        </p:txBody>
      </p:sp>
      <p:sp>
        <p:nvSpPr>
          <p:cNvPr id="37" name="TextBox 36">
            <a:extLst>
              <a:ext uri="{FF2B5EF4-FFF2-40B4-BE49-F238E27FC236}">
                <a16:creationId xmlns:a16="http://schemas.microsoft.com/office/drawing/2014/main" id="{A25073B9-19CE-4736-90EB-3933A848B857}"/>
              </a:ext>
            </a:extLst>
          </p:cNvPr>
          <p:cNvSpPr txBox="1"/>
          <p:nvPr/>
        </p:nvSpPr>
        <p:spPr>
          <a:xfrm>
            <a:off x="8265892" y="7988540"/>
            <a:ext cx="8759978" cy="879087"/>
          </a:xfrm>
          <a:prstGeom prst="rect">
            <a:avLst/>
          </a:prstGeom>
          <a:noFill/>
        </p:spPr>
        <p:txBody>
          <a:bodyPr wrap="square" rtlCol="0">
            <a:spAutoFit/>
          </a:bodyPr>
          <a:lstStyle/>
          <a:p>
            <a:pPr>
              <a:lnSpc>
                <a:spcPct val="150000"/>
              </a:lnSpc>
            </a:pPr>
            <a:r>
              <a:rPr lang="en-US" dirty="0">
                <a:solidFill>
                  <a:schemeClr val="tx1">
                    <a:lumMod val="65000"/>
                    <a:lumOff val="35000"/>
                  </a:schemeClr>
                </a:solidFill>
                <a:latin typeface="Rubik" pitchFamily="2" charset="-79"/>
                <a:ea typeface="Open Sans SemiBold" pitchFamily="2" charset="0"/>
                <a:cs typeface="Rubik" pitchFamily="2" charset="-79"/>
              </a:rPr>
              <a:t>Lorem ipsum dolor sit amet, consectetuer adipiscing elit</a:t>
            </a:r>
            <a:r>
              <a:rPr lang="en-US">
                <a:solidFill>
                  <a:schemeClr val="tx1">
                    <a:lumMod val="65000"/>
                    <a:lumOff val="35000"/>
                  </a:schemeClr>
                </a:solidFill>
                <a:latin typeface="Rubik" pitchFamily="2" charset="-79"/>
                <a:ea typeface="Open Sans SemiBold" pitchFamily="2" charset="0"/>
                <a:cs typeface="Rubik" pitchFamily="2" charset="-79"/>
              </a:rPr>
              <a:t>. Maecenas </a:t>
            </a:r>
            <a:r>
              <a:rPr lang="en-US" dirty="0">
                <a:solidFill>
                  <a:schemeClr val="tx1">
                    <a:lumMod val="65000"/>
                    <a:lumOff val="35000"/>
                  </a:schemeClr>
                </a:solidFill>
                <a:latin typeface="Rubik" pitchFamily="2" charset="-79"/>
                <a:ea typeface="Open Sans SemiBold" pitchFamily="2" charset="0"/>
                <a:cs typeface="Rubik" pitchFamily="2" charset="-79"/>
              </a:rPr>
              <a:t>porttitor congue massa. Fusce posuere, magna sed </a:t>
            </a:r>
            <a:r>
              <a:rPr lang="en-US">
                <a:solidFill>
                  <a:schemeClr val="tx1">
                    <a:lumMod val="65000"/>
                    <a:lumOff val="35000"/>
                  </a:schemeClr>
                </a:solidFill>
                <a:latin typeface="Rubik" pitchFamily="2" charset="-79"/>
                <a:ea typeface="Open Sans SemiBold" pitchFamily="2" charset="0"/>
                <a:cs typeface="Rubik" pitchFamily="2" charset="-79"/>
              </a:rPr>
              <a:t>pulvinar ultricies, </a:t>
            </a:r>
            <a:endParaRPr lang="en-ID">
              <a:solidFill>
                <a:schemeClr val="tx1">
                  <a:lumMod val="65000"/>
                  <a:lumOff val="35000"/>
                </a:schemeClr>
              </a:solidFill>
              <a:latin typeface="Rubik" pitchFamily="2" charset="-79"/>
              <a:ea typeface="Open Sans SemiBold" pitchFamily="2" charset="0"/>
              <a:cs typeface="Rubik" pitchFamily="2" charset="-79"/>
            </a:endParaRPr>
          </a:p>
        </p:txBody>
      </p:sp>
      <p:sp>
        <p:nvSpPr>
          <p:cNvPr id="38" name="TextBox 37">
            <a:extLst>
              <a:ext uri="{FF2B5EF4-FFF2-40B4-BE49-F238E27FC236}">
                <a16:creationId xmlns:a16="http://schemas.microsoft.com/office/drawing/2014/main" id="{9AC95C5F-DB72-4DDE-B00A-9C3BCBA4A01E}"/>
              </a:ext>
            </a:extLst>
          </p:cNvPr>
          <p:cNvSpPr txBox="1"/>
          <p:nvPr/>
        </p:nvSpPr>
        <p:spPr>
          <a:xfrm>
            <a:off x="8265892" y="7402382"/>
            <a:ext cx="7523607" cy="461665"/>
          </a:xfrm>
          <a:prstGeom prst="rect">
            <a:avLst/>
          </a:prstGeom>
          <a:noFill/>
        </p:spPr>
        <p:txBody>
          <a:bodyPr wrap="square">
            <a:spAutoFit/>
          </a:bodyPr>
          <a:lstStyle/>
          <a:p>
            <a:r>
              <a:rPr lang="it-IT" sz="2400">
                <a:solidFill>
                  <a:schemeClr val="tx1">
                    <a:lumMod val="85000"/>
                    <a:lumOff val="15000"/>
                  </a:schemeClr>
                </a:solidFill>
                <a:latin typeface="Rubik ExtraBold" pitchFamily="2" charset="-79"/>
                <a:ea typeface="Open Sans ExtraBold" pitchFamily="2" charset="0"/>
                <a:cs typeface="Rubik ExtraBold" pitchFamily="2" charset="-79"/>
              </a:rPr>
              <a:t>Fusce posuere, magna sed pulvinar ultricies</a:t>
            </a:r>
            <a:endParaRPr lang="en-US" sz="2400">
              <a:solidFill>
                <a:schemeClr val="tx1">
                  <a:lumMod val="85000"/>
                  <a:lumOff val="15000"/>
                </a:schemeClr>
              </a:solidFill>
              <a:latin typeface="Rubik ExtraBold" pitchFamily="2" charset="-79"/>
              <a:ea typeface="Open Sans ExtraBold" pitchFamily="2" charset="0"/>
              <a:cs typeface="Rubik ExtraBold" pitchFamily="2" charset="-79"/>
            </a:endParaRPr>
          </a:p>
        </p:txBody>
      </p:sp>
      <p:sp>
        <p:nvSpPr>
          <p:cNvPr id="39" name="TextBox 38">
            <a:extLst>
              <a:ext uri="{FF2B5EF4-FFF2-40B4-BE49-F238E27FC236}">
                <a16:creationId xmlns:a16="http://schemas.microsoft.com/office/drawing/2014/main" id="{27C3182F-F75F-42DF-9014-E425DDD5FC07}"/>
              </a:ext>
            </a:extLst>
          </p:cNvPr>
          <p:cNvSpPr txBox="1"/>
          <p:nvPr/>
        </p:nvSpPr>
        <p:spPr>
          <a:xfrm>
            <a:off x="1021618" y="4846422"/>
            <a:ext cx="1933613" cy="369332"/>
          </a:xfrm>
          <a:prstGeom prst="rect">
            <a:avLst/>
          </a:prstGeom>
          <a:noFill/>
        </p:spPr>
        <p:txBody>
          <a:bodyPr wrap="square" rtlCol="0">
            <a:spAutoFit/>
          </a:bodyPr>
          <a:lstStyle/>
          <a:p>
            <a:r>
              <a:rPr lang="en-US">
                <a:solidFill>
                  <a:srgbClr val="1E5CE3"/>
                </a:solidFill>
                <a:latin typeface="Rubik ExtraBold" pitchFamily="2" charset="-79"/>
                <a:ea typeface="Open Sans ExtraBold" pitchFamily="2" charset="0"/>
                <a:cs typeface="Rubik ExtraBold" pitchFamily="2" charset="-79"/>
              </a:rPr>
              <a:t>Total Sales</a:t>
            </a:r>
            <a:endParaRPr lang="en-ID">
              <a:solidFill>
                <a:srgbClr val="1E5CE3"/>
              </a:solidFill>
              <a:latin typeface="Rubik ExtraBold" pitchFamily="2" charset="-79"/>
              <a:ea typeface="Open Sans ExtraBold" pitchFamily="2" charset="0"/>
              <a:cs typeface="Rubik ExtraBold" pitchFamily="2" charset="-79"/>
            </a:endParaRPr>
          </a:p>
        </p:txBody>
      </p:sp>
      <p:sp>
        <p:nvSpPr>
          <p:cNvPr id="40" name="Rectangle: Rounded Corners 39">
            <a:extLst>
              <a:ext uri="{FF2B5EF4-FFF2-40B4-BE49-F238E27FC236}">
                <a16:creationId xmlns:a16="http://schemas.microsoft.com/office/drawing/2014/main" id="{28925D1A-880B-43AF-8B77-2D217D8DD910}"/>
              </a:ext>
            </a:extLst>
          </p:cNvPr>
          <p:cNvSpPr/>
          <p:nvPr/>
        </p:nvSpPr>
        <p:spPr>
          <a:xfrm>
            <a:off x="1332422" y="5699996"/>
            <a:ext cx="5379232" cy="207054"/>
          </a:xfrm>
          <a:prstGeom prst="roundRect">
            <a:avLst>
              <a:gd name="adj" fmla="val 50000"/>
            </a:avLst>
          </a:prstGeom>
          <a:solidFill>
            <a:schemeClr val="bg1"/>
          </a:solidFill>
          <a:ln>
            <a:noFill/>
          </a:ln>
          <a:effectLst>
            <a:outerShdw blurRad="393700" dist="317500" dir="1440000" algn="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Rounded Corners 40">
            <a:extLst>
              <a:ext uri="{FF2B5EF4-FFF2-40B4-BE49-F238E27FC236}">
                <a16:creationId xmlns:a16="http://schemas.microsoft.com/office/drawing/2014/main" id="{D05ECBCE-17A0-48A6-BE56-E89BC64A6AFB}"/>
              </a:ext>
            </a:extLst>
          </p:cNvPr>
          <p:cNvSpPr/>
          <p:nvPr/>
        </p:nvSpPr>
        <p:spPr>
          <a:xfrm>
            <a:off x="1029621" y="5699997"/>
            <a:ext cx="4662519" cy="207058"/>
          </a:xfrm>
          <a:prstGeom prst="roundRect">
            <a:avLst>
              <a:gd name="adj" fmla="val 50000"/>
            </a:avLst>
          </a:prstGeom>
          <a:solidFill>
            <a:srgbClr val="1A73E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5C6F7025-B985-4571-918F-A2BAFC8ADB99}"/>
              </a:ext>
            </a:extLst>
          </p:cNvPr>
          <p:cNvSpPr txBox="1"/>
          <p:nvPr/>
        </p:nvSpPr>
        <p:spPr>
          <a:xfrm>
            <a:off x="1021618" y="5192072"/>
            <a:ext cx="1618679" cy="369332"/>
          </a:xfrm>
          <a:prstGeom prst="rect">
            <a:avLst/>
          </a:prstGeom>
          <a:noFill/>
        </p:spPr>
        <p:txBody>
          <a:bodyPr wrap="square" rtlCol="0">
            <a:spAutoFit/>
          </a:bodyPr>
          <a:lstStyle/>
          <a:p>
            <a:r>
              <a:rPr lang="en-US">
                <a:solidFill>
                  <a:schemeClr val="tx1">
                    <a:lumMod val="85000"/>
                    <a:lumOff val="15000"/>
                  </a:schemeClr>
                </a:solidFill>
                <a:latin typeface="Rubik ExtraBold" pitchFamily="2" charset="-79"/>
                <a:ea typeface="Open Sans ExtraBold" pitchFamily="2" charset="0"/>
                <a:cs typeface="Rubik ExtraBold" pitchFamily="2" charset="-79"/>
              </a:rPr>
              <a:t>$20,4M</a:t>
            </a:r>
          </a:p>
        </p:txBody>
      </p:sp>
      <p:sp>
        <p:nvSpPr>
          <p:cNvPr id="43" name="TextBox 42">
            <a:extLst>
              <a:ext uri="{FF2B5EF4-FFF2-40B4-BE49-F238E27FC236}">
                <a16:creationId xmlns:a16="http://schemas.microsoft.com/office/drawing/2014/main" id="{75DDB9C7-9D15-4F6E-8FFF-94E4E38AA560}"/>
              </a:ext>
            </a:extLst>
          </p:cNvPr>
          <p:cNvSpPr txBox="1"/>
          <p:nvPr/>
        </p:nvSpPr>
        <p:spPr>
          <a:xfrm>
            <a:off x="4778043" y="5192072"/>
            <a:ext cx="1933612" cy="369332"/>
          </a:xfrm>
          <a:prstGeom prst="rect">
            <a:avLst/>
          </a:prstGeom>
          <a:noFill/>
        </p:spPr>
        <p:txBody>
          <a:bodyPr wrap="square" rtlCol="0">
            <a:spAutoFit/>
          </a:bodyPr>
          <a:lstStyle/>
          <a:p>
            <a:pPr algn="r"/>
            <a:r>
              <a:rPr lang="en-US">
                <a:solidFill>
                  <a:schemeClr val="tx1">
                    <a:lumMod val="85000"/>
                    <a:lumOff val="15000"/>
                  </a:schemeClr>
                </a:solidFill>
                <a:latin typeface="Rubik ExtraBold" pitchFamily="2" charset="-79"/>
                <a:ea typeface="Open Sans ExtraBold" pitchFamily="2" charset="0"/>
                <a:cs typeface="Rubik ExtraBold" pitchFamily="2" charset="-79"/>
              </a:rPr>
              <a:t>Progress 80%</a:t>
            </a:r>
          </a:p>
        </p:txBody>
      </p:sp>
      <p:pic>
        <p:nvPicPr>
          <p:cNvPr id="44" name="Graphic 43" descr="Receiver with solid fill">
            <a:extLst>
              <a:ext uri="{FF2B5EF4-FFF2-40B4-BE49-F238E27FC236}">
                <a16:creationId xmlns:a16="http://schemas.microsoft.com/office/drawing/2014/main" id="{06962BFC-AD09-406F-BF8D-F91496BEC0C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3002726" y="774100"/>
            <a:ext cx="285686" cy="285686"/>
          </a:xfrm>
          <a:prstGeom prst="rect">
            <a:avLst/>
          </a:prstGeom>
        </p:spPr>
      </p:pic>
      <p:sp>
        <p:nvSpPr>
          <p:cNvPr id="45" name="TextBox 44">
            <a:extLst>
              <a:ext uri="{FF2B5EF4-FFF2-40B4-BE49-F238E27FC236}">
                <a16:creationId xmlns:a16="http://schemas.microsoft.com/office/drawing/2014/main" id="{5C80EB4C-F4FA-4E27-9FE6-C07E9D81F69B}"/>
              </a:ext>
            </a:extLst>
          </p:cNvPr>
          <p:cNvSpPr txBox="1"/>
          <p:nvPr/>
        </p:nvSpPr>
        <p:spPr>
          <a:xfrm>
            <a:off x="5360736"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6" name="TextBox 45">
            <a:extLst>
              <a:ext uri="{FF2B5EF4-FFF2-40B4-BE49-F238E27FC236}">
                <a16:creationId xmlns:a16="http://schemas.microsoft.com/office/drawing/2014/main" id="{C60DE586-A25B-4758-B901-F7E487322256}"/>
              </a:ext>
            </a:extLst>
          </p:cNvPr>
          <p:cNvSpPr txBox="1"/>
          <p:nvPr/>
        </p:nvSpPr>
        <p:spPr>
          <a:xfrm>
            <a:off x="3278340"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7" name="Rectangle: Rounded Corners 46">
            <a:extLst>
              <a:ext uri="{FF2B5EF4-FFF2-40B4-BE49-F238E27FC236}">
                <a16:creationId xmlns:a16="http://schemas.microsoft.com/office/drawing/2014/main" id="{675F3B80-20AE-453C-BC5A-A44AF5C2D830}"/>
              </a:ext>
            </a:extLst>
          </p:cNvPr>
          <p:cNvSpPr/>
          <p:nvPr/>
        </p:nvSpPr>
        <p:spPr>
          <a:xfrm>
            <a:off x="1075709"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48" name="TextBox 47">
            <a:extLst>
              <a:ext uri="{FF2B5EF4-FFF2-40B4-BE49-F238E27FC236}">
                <a16:creationId xmlns:a16="http://schemas.microsoft.com/office/drawing/2014/main" id="{80F33BFE-050A-41AF-90F4-D43B82778B52}"/>
              </a:ext>
            </a:extLst>
          </p:cNvPr>
          <p:cNvSpPr txBox="1"/>
          <p:nvPr/>
        </p:nvSpPr>
        <p:spPr>
          <a:xfrm>
            <a:off x="1077296" y="2691723"/>
            <a:ext cx="6092868" cy="1754326"/>
          </a:xfrm>
          <a:prstGeom prst="rect">
            <a:avLst/>
          </a:prstGeom>
          <a:noFill/>
          <a:effectLst/>
        </p:spPr>
        <p:txBody>
          <a:bodyPr wrap="square" rtlCol="0">
            <a:spAutoFit/>
          </a:bodyPr>
          <a:lstStyle/>
          <a:p>
            <a:r>
              <a:rPr lang="en-US" sz="5400">
                <a:solidFill>
                  <a:schemeClr val="tx1">
                    <a:lumMod val="85000"/>
                    <a:lumOff val="15000"/>
                  </a:schemeClr>
                </a:solidFill>
                <a:latin typeface="Rubik ExtraBold" pitchFamily="2" charset="-79"/>
                <a:ea typeface="Roboto Black" panose="02000000000000000000" pitchFamily="2" charset="0"/>
                <a:cs typeface="Rubik ExtraBold" pitchFamily="2" charset="-79"/>
              </a:rPr>
              <a:t>World Map Sales Report</a:t>
            </a:r>
          </a:p>
        </p:txBody>
      </p:sp>
      <p:sp>
        <p:nvSpPr>
          <p:cNvPr id="49" name="TextBox 48">
            <a:extLst>
              <a:ext uri="{FF2B5EF4-FFF2-40B4-BE49-F238E27FC236}">
                <a16:creationId xmlns:a16="http://schemas.microsoft.com/office/drawing/2014/main" id="{6B289D4D-4DE8-42D6-8B1F-5907B4041235}"/>
              </a:ext>
            </a:extLst>
          </p:cNvPr>
          <p:cNvSpPr txBox="1"/>
          <p:nvPr/>
        </p:nvSpPr>
        <p:spPr>
          <a:xfrm>
            <a:off x="1077296" y="203787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Tree>
    <p:extLst>
      <p:ext uri="{BB962C8B-B14F-4D97-AF65-F5344CB8AC3E}">
        <p14:creationId xmlns:p14="http://schemas.microsoft.com/office/powerpoint/2010/main" val="1269457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4193C8C-A92B-4BCA-8345-401D3926145C}"/>
              </a:ext>
            </a:extLst>
          </p:cNvPr>
          <p:cNvSpPr>
            <a:spLocks noGrp="1"/>
          </p:cNvSpPr>
          <p:nvPr>
            <p:ph type="pic" sz="quarter" idx="10"/>
          </p:nvPr>
        </p:nvSpPr>
        <p:spPr/>
      </p:sp>
      <p:pic>
        <p:nvPicPr>
          <p:cNvPr id="25" name="Picture 24">
            <a:extLst>
              <a:ext uri="{FF2B5EF4-FFF2-40B4-BE49-F238E27FC236}">
                <a16:creationId xmlns:a16="http://schemas.microsoft.com/office/drawing/2014/main" id="{7E50D0C1-2C56-4674-9B48-103A93059C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80120" y="356955"/>
            <a:ext cx="10947749" cy="8727546"/>
          </a:xfrm>
          <a:prstGeom prst="rect">
            <a:avLst/>
          </a:prstGeom>
        </p:spPr>
      </p:pic>
      <p:pic>
        <p:nvPicPr>
          <p:cNvPr id="22" name="Graphic 21" descr="Receiver with solid fill">
            <a:extLst>
              <a:ext uri="{FF2B5EF4-FFF2-40B4-BE49-F238E27FC236}">
                <a16:creationId xmlns:a16="http://schemas.microsoft.com/office/drawing/2014/main" id="{7B6C6ABB-4E95-430B-8A9A-D3AAC9A5AB0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81788">
            <a:off x="4715616" y="774100"/>
            <a:ext cx="285686" cy="285686"/>
          </a:xfrm>
          <a:prstGeom prst="rect">
            <a:avLst/>
          </a:prstGeom>
        </p:spPr>
      </p:pic>
      <p:sp>
        <p:nvSpPr>
          <p:cNvPr id="24" name="TextBox 23">
            <a:extLst>
              <a:ext uri="{FF2B5EF4-FFF2-40B4-BE49-F238E27FC236}">
                <a16:creationId xmlns:a16="http://schemas.microsoft.com/office/drawing/2014/main" id="{86C9C3AB-D2DD-4AD7-8453-C4FCA98C6DA4}"/>
              </a:ext>
            </a:extLst>
          </p:cNvPr>
          <p:cNvSpPr txBox="1"/>
          <p:nvPr/>
        </p:nvSpPr>
        <p:spPr>
          <a:xfrm>
            <a:off x="7073626"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26" name="TextBox 25">
            <a:extLst>
              <a:ext uri="{FF2B5EF4-FFF2-40B4-BE49-F238E27FC236}">
                <a16:creationId xmlns:a16="http://schemas.microsoft.com/office/drawing/2014/main" id="{B61BC3D9-7A91-44E9-A6D1-0E2141D939BA}"/>
              </a:ext>
            </a:extLst>
          </p:cNvPr>
          <p:cNvSpPr txBox="1"/>
          <p:nvPr/>
        </p:nvSpPr>
        <p:spPr>
          <a:xfrm>
            <a:off x="4991230"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28" name="Rectangle: Rounded Corners 27">
            <a:extLst>
              <a:ext uri="{FF2B5EF4-FFF2-40B4-BE49-F238E27FC236}">
                <a16:creationId xmlns:a16="http://schemas.microsoft.com/office/drawing/2014/main" id="{50B3E28D-8C7D-4683-AD9D-07C3B287E70F}"/>
              </a:ext>
            </a:extLst>
          </p:cNvPr>
          <p:cNvSpPr/>
          <p:nvPr/>
        </p:nvSpPr>
        <p:spPr>
          <a:xfrm>
            <a:off x="1075709"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30" name="TextBox 29">
            <a:extLst>
              <a:ext uri="{FF2B5EF4-FFF2-40B4-BE49-F238E27FC236}">
                <a16:creationId xmlns:a16="http://schemas.microsoft.com/office/drawing/2014/main" id="{562F65B8-F9FA-4494-91E0-FEC15CCA48E8}"/>
              </a:ext>
            </a:extLst>
          </p:cNvPr>
          <p:cNvSpPr txBox="1"/>
          <p:nvPr/>
        </p:nvSpPr>
        <p:spPr>
          <a:xfrm>
            <a:off x="1077296" y="2691723"/>
            <a:ext cx="8066704" cy="2585323"/>
          </a:xfrm>
          <a:prstGeom prst="rect">
            <a:avLst/>
          </a:prstGeom>
          <a:noFill/>
          <a:effectLst/>
        </p:spPr>
        <p:txBody>
          <a:bodyPr wrap="square" rtlCol="0">
            <a:spAutoFit/>
          </a:bodyPr>
          <a:lstStyle/>
          <a:p>
            <a:r>
              <a:rPr lang="en-US" sz="5300">
                <a:solidFill>
                  <a:schemeClr val="tx1">
                    <a:lumMod val="85000"/>
                    <a:lumOff val="15000"/>
                  </a:schemeClr>
                </a:solidFill>
                <a:latin typeface="Rubik ExtraBold" pitchFamily="2" charset="-79"/>
                <a:ea typeface="Roboto Black" panose="02000000000000000000" pitchFamily="2" charset="0"/>
                <a:cs typeface="Rubik ExtraBold" pitchFamily="2" charset="-79"/>
              </a:rPr>
              <a:t>Show fenaiy </a:t>
            </a:r>
            <a:r>
              <a:rPr lang="en-US" sz="5300">
                <a:solidFill>
                  <a:srgbClr val="1953E9"/>
                </a:solidFill>
                <a:latin typeface="Rubik ExtraBold" pitchFamily="2" charset="-79"/>
                <a:ea typeface="Roboto Black" panose="02000000000000000000" pitchFamily="2" charset="0"/>
                <a:cs typeface="Rubik ExtraBold" pitchFamily="2" charset="-79"/>
              </a:rPr>
              <a:t>business strategy with </a:t>
            </a:r>
            <a:r>
              <a:rPr lang="en-US" sz="5300">
                <a:solidFill>
                  <a:schemeClr val="tx1">
                    <a:lumMod val="85000"/>
                    <a:lumOff val="15000"/>
                  </a:schemeClr>
                </a:solidFill>
                <a:latin typeface="Rubik ExtraBold" pitchFamily="2" charset="-79"/>
                <a:ea typeface="Roboto Black" panose="02000000000000000000" pitchFamily="2" charset="0"/>
                <a:cs typeface="Rubik ExtraBold" pitchFamily="2" charset="-79"/>
              </a:rPr>
              <a:t>desktop mode</a:t>
            </a:r>
          </a:p>
        </p:txBody>
      </p:sp>
      <p:sp>
        <p:nvSpPr>
          <p:cNvPr id="32" name="TextBox 31">
            <a:extLst>
              <a:ext uri="{FF2B5EF4-FFF2-40B4-BE49-F238E27FC236}">
                <a16:creationId xmlns:a16="http://schemas.microsoft.com/office/drawing/2014/main" id="{14A1273B-422E-4581-9953-C7CE09EAD2FF}"/>
              </a:ext>
            </a:extLst>
          </p:cNvPr>
          <p:cNvSpPr txBox="1"/>
          <p:nvPr/>
        </p:nvSpPr>
        <p:spPr>
          <a:xfrm>
            <a:off x="1077296" y="203787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36" name="TextBox 35">
            <a:extLst>
              <a:ext uri="{FF2B5EF4-FFF2-40B4-BE49-F238E27FC236}">
                <a16:creationId xmlns:a16="http://schemas.microsoft.com/office/drawing/2014/main" id="{D07EA957-F030-4C3C-8E2F-F43F0501F0E7}"/>
              </a:ext>
            </a:extLst>
          </p:cNvPr>
          <p:cNvSpPr txBox="1"/>
          <p:nvPr/>
        </p:nvSpPr>
        <p:spPr>
          <a:xfrm>
            <a:off x="1075709"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7" name="TextBox 36">
            <a:extLst>
              <a:ext uri="{FF2B5EF4-FFF2-40B4-BE49-F238E27FC236}">
                <a16:creationId xmlns:a16="http://schemas.microsoft.com/office/drawing/2014/main" id="{091FC5AE-D574-4C66-AD07-B612DA41CA25}"/>
              </a:ext>
            </a:extLst>
          </p:cNvPr>
          <p:cNvSpPr txBox="1"/>
          <p:nvPr/>
        </p:nvSpPr>
        <p:spPr>
          <a:xfrm>
            <a:off x="7347861"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38" name="Straight Connector 37">
            <a:extLst>
              <a:ext uri="{FF2B5EF4-FFF2-40B4-BE49-F238E27FC236}">
                <a16:creationId xmlns:a16="http://schemas.microsoft.com/office/drawing/2014/main" id="{CAE69CE8-2711-465E-B57B-AA4729EBD66A}"/>
              </a:ext>
            </a:extLst>
          </p:cNvPr>
          <p:cNvCxnSpPr>
            <a:cxnSpLocks/>
          </p:cNvCxnSpPr>
          <p:nvPr/>
        </p:nvCxnSpPr>
        <p:spPr>
          <a:xfrm>
            <a:off x="6821038"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39" name="Graphic 38">
            <a:extLst>
              <a:ext uri="{FF2B5EF4-FFF2-40B4-BE49-F238E27FC236}">
                <a16:creationId xmlns:a16="http://schemas.microsoft.com/office/drawing/2014/main" id="{24BD9CD5-2A3A-461A-85DD-2DA1C75D4E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01810" y="5977571"/>
            <a:ext cx="403132" cy="403132"/>
          </a:xfrm>
          <a:prstGeom prst="rect">
            <a:avLst/>
          </a:prstGeom>
        </p:spPr>
      </p:pic>
      <p:sp>
        <p:nvSpPr>
          <p:cNvPr id="40" name="TextBox 39">
            <a:extLst>
              <a:ext uri="{FF2B5EF4-FFF2-40B4-BE49-F238E27FC236}">
                <a16:creationId xmlns:a16="http://schemas.microsoft.com/office/drawing/2014/main" id="{910E4AB9-04A4-4F52-8FA6-B9C26706F714}"/>
              </a:ext>
            </a:extLst>
          </p:cNvPr>
          <p:cNvSpPr txBox="1"/>
          <p:nvPr/>
        </p:nvSpPr>
        <p:spPr>
          <a:xfrm>
            <a:off x="1717554" y="5948304"/>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Awesome Business Strategy</a:t>
            </a:r>
          </a:p>
        </p:txBody>
      </p:sp>
      <p:pic>
        <p:nvPicPr>
          <p:cNvPr id="41" name="Graphic 40">
            <a:extLst>
              <a:ext uri="{FF2B5EF4-FFF2-40B4-BE49-F238E27FC236}">
                <a16:creationId xmlns:a16="http://schemas.microsoft.com/office/drawing/2014/main" id="{584BE9BD-29BE-4220-B975-38F1BA05A3C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01810" y="6620357"/>
            <a:ext cx="403132" cy="403132"/>
          </a:xfrm>
          <a:prstGeom prst="rect">
            <a:avLst/>
          </a:prstGeom>
        </p:spPr>
      </p:pic>
      <p:sp>
        <p:nvSpPr>
          <p:cNvPr id="47" name="TextBox 46">
            <a:extLst>
              <a:ext uri="{FF2B5EF4-FFF2-40B4-BE49-F238E27FC236}">
                <a16:creationId xmlns:a16="http://schemas.microsoft.com/office/drawing/2014/main" id="{E7FAE318-518C-431A-9E08-1E668C46BB2F}"/>
              </a:ext>
            </a:extLst>
          </p:cNvPr>
          <p:cNvSpPr txBox="1"/>
          <p:nvPr/>
        </p:nvSpPr>
        <p:spPr>
          <a:xfrm>
            <a:off x="1717553" y="6620118"/>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Amazing Business Strategy</a:t>
            </a:r>
          </a:p>
        </p:txBody>
      </p:sp>
      <p:sp>
        <p:nvSpPr>
          <p:cNvPr id="48" name="TextBox 47">
            <a:extLst>
              <a:ext uri="{FF2B5EF4-FFF2-40B4-BE49-F238E27FC236}">
                <a16:creationId xmlns:a16="http://schemas.microsoft.com/office/drawing/2014/main" id="{E022C0B3-F05E-4F1B-982E-AD884F623A41}"/>
              </a:ext>
            </a:extLst>
          </p:cNvPr>
          <p:cNvSpPr txBox="1"/>
          <p:nvPr/>
        </p:nvSpPr>
        <p:spPr>
          <a:xfrm>
            <a:off x="6327549" y="6946949"/>
            <a:ext cx="2900153" cy="430887"/>
          </a:xfrm>
          <a:prstGeom prst="rect">
            <a:avLst/>
          </a:prstGeom>
          <a:noFill/>
          <a:effectLst/>
        </p:spPr>
        <p:txBody>
          <a:bodyPr wrap="non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Progress Bussiness</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49" name="TextBox 48">
            <a:extLst>
              <a:ext uri="{FF2B5EF4-FFF2-40B4-BE49-F238E27FC236}">
                <a16:creationId xmlns:a16="http://schemas.microsoft.com/office/drawing/2014/main" id="{D6AECF4F-4568-45F7-A584-58A1C92C5307}"/>
              </a:ext>
            </a:extLst>
          </p:cNvPr>
          <p:cNvSpPr txBox="1"/>
          <p:nvPr/>
        </p:nvSpPr>
        <p:spPr>
          <a:xfrm>
            <a:off x="6327549" y="7422819"/>
            <a:ext cx="2994977" cy="421269"/>
          </a:xfrm>
          <a:prstGeom prst="rect">
            <a:avLst/>
          </a:prstGeom>
          <a:noFill/>
        </p:spPr>
        <p:txBody>
          <a:bodyPr wrap="square">
            <a:spAutoFit/>
          </a:bodyPr>
          <a:lstStyle/>
          <a:p>
            <a:pPr>
              <a:lnSpc>
                <a:spcPct val="150000"/>
              </a:lnSpc>
            </a:pPr>
            <a:r>
              <a:rPr lang="en-ID" sz="1600" b="0" i="0">
                <a:solidFill>
                  <a:schemeClr val="tx1">
                    <a:lumMod val="85000"/>
                    <a:lumOff val="15000"/>
                  </a:schemeClr>
                </a:solidFill>
                <a:effectLst/>
                <a:latin typeface="Rubik" pitchFamily="2" charset="-79"/>
                <a:ea typeface="Open Sans Medium" pitchFamily="2" charset="0"/>
                <a:cs typeface="Rubik" pitchFamily="2" charset="-79"/>
              </a:rPr>
              <a:t>Lorem ipsum dolor sit amet, </a:t>
            </a:r>
            <a:endParaRPr lang="en-ID" sz="1600">
              <a:solidFill>
                <a:schemeClr val="tx1">
                  <a:lumMod val="85000"/>
                  <a:lumOff val="15000"/>
                </a:schemeClr>
              </a:solidFill>
              <a:latin typeface="Rubik" pitchFamily="2" charset="-79"/>
              <a:ea typeface="Open Sans Medium" pitchFamily="2" charset="0"/>
              <a:cs typeface="Rubik" pitchFamily="2" charset="-79"/>
            </a:endParaRPr>
          </a:p>
        </p:txBody>
      </p:sp>
      <p:sp>
        <p:nvSpPr>
          <p:cNvPr id="50" name="TextBox 49">
            <a:extLst>
              <a:ext uri="{FF2B5EF4-FFF2-40B4-BE49-F238E27FC236}">
                <a16:creationId xmlns:a16="http://schemas.microsoft.com/office/drawing/2014/main" id="{C365E2B3-B022-4BA9-9394-B031A9F3A58B}"/>
              </a:ext>
            </a:extLst>
          </p:cNvPr>
          <p:cNvSpPr txBox="1"/>
          <p:nvPr/>
        </p:nvSpPr>
        <p:spPr>
          <a:xfrm>
            <a:off x="6327549" y="5701637"/>
            <a:ext cx="2644193" cy="1200329"/>
          </a:xfrm>
          <a:prstGeom prst="rect">
            <a:avLst/>
          </a:prstGeom>
          <a:noFill/>
          <a:effectLst/>
        </p:spPr>
        <p:txBody>
          <a:bodyPr wrap="square" rtlCol="0">
            <a:spAutoFit/>
          </a:bodyPr>
          <a:lstStyle/>
          <a:p>
            <a:r>
              <a:rPr lang="en-US" sz="7200">
                <a:solidFill>
                  <a:srgbClr val="1953E9"/>
                </a:solidFill>
                <a:latin typeface="Rubik ExtraBold" pitchFamily="2" charset="-79"/>
                <a:ea typeface="Roboto Black" panose="02000000000000000000" pitchFamily="2" charset="0"/>
                <a:cs typeface="Rubik ExtraBold" pitchFamily="2" charset="-79"/>
              </a:rPr>
              <a:t>561+</a:t>
            </a:r>
            <a:endParaRPr lang="en-ID" sz="7200">
              <a:solidFill>
                <a:srgbClr val="1953E9"/>
              </a:solidFill>
              <a:latin typeface="Rubik ExtraBold" pitchFamily="2" charset="-79"/>
              <a:ea typeface="Roboto Black" panose="02000000000000000000" pitchFamily="2" charset="0"/>
              <a:cs typeface="Rubik ExtraBold" pitchFamily="2" charset="-79"/>
            </a:endParaRPr>
          </a:p>
        </p:txBody>
      </p:sp>
      <p:pic>
        <p:nvPicPr>
          <p:cNvPr id="51" name="Graphic 50">
            <a:extLst>
              <a:ext uri="{FF2B5EF4-FFF2-40B4-BE49-F238E27FC236}">
                <a16:creationId xmlns:a16="http://schemas.microsoft.com/office/drawing/2014/main" id="{30F84C89-07B9-4433-8F6C-3354FE70243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201810" y="7296982"/>
            <a:ext cx="403132" cy="403132"/>
          </a:xfrm>
          <a:prstGeom prst="rect">
            <a:avLst/>
          </a:prstGeom>
        </p:spPr>
      </p:pic>
      <p:sp>
        <p:nvSpPr>
          <p:cNvPr id="52" name="TextBox 51">
            <a:extLst>
              <a:ext uri="{FF2B5EF4-FFF2-40B4-BE49-F238E27FC236}">
                <a16:creationId xmlns:a16="http://schemas.microsoft.com/office/drawing/2014/main" id="{C8BE588B-7334-4E43-8ACF-A67EFCEBBBEF}"/>
              </a:ext>
            </a:extLst>
          </p:cNvPr>
          <p:cNvSpPr txBox="1"/>
          <p:nvPr/>
        </p:nvSpPr>
        <p:spPr>
          <a:xfrm>
            <a:off x="1717554" y="7293381"/>
            <a:ext cx="4085082"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Services Business Strategy</a:t>
            </a:r>
          </a:p>
        </p:txBody>
      </p:sp>
    </p:spTree>
    <p:extLst>
      <p:ext uri="{BB962C8B-B14F-4D97-AF65-F5344CB8AC3E}">
        <p14:creationId xmlns:p14="http://schemas.microsoft.com/office/powerpoint/2010/main" val="34651494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4538B7F-005A-4EC2-B7C3-A4BEBA1A9679}"/>
              </a:ext>
            </a:extLst>
          </p:cNvPr>
          <p:cNvSpPr>
            <a:spLocks noGrp="1"/>
          </p:cNvSpPr>
          <p:nvPr>
            <p:ph type="pic" sz="quarter" idx="14"/>
          </p:nvPr>
        </p:nvSpPr>
        <p:spPr/>
      </p:sp>
      <p:sp>
        <p:nvSpPr>
          <p:cNvPr id="5" name="Picture Placeholder 4">
            <a:extLst>
              <a:ext uri="{FF2B5EF4-FFF2-40B4-BE49-F238E27FC236}">
                <a16:creationId xmlns:a16="http://schemas.microsoft.com/office/drawing/2014/main" id="{96188CAF-1DC9-49CA-9BBC-53425F91CA5A}"/>
              </a:ext>
            </a:extLst>
          </p:cNvPr>
          <p:cNvSpPr>
            <a:spLocks noGrp="1"/>
          </p:cNvSpPr>
          <p:nvPr>
            <p:ph type="pic" sz="quarter" idx="13"/>
          </p:nvPr>
        </p:nvSpPr>
        <p:spPr/>
      </p:sp>
      <p:pic>
        <p:nvPicPr>
          <p:cNvPr id="32" name="Picture 31">
            <a:extLst>
              <a:ext uri="{FF2B5EF4-FFF2-40B4-BE49-F238E27FC236}">
                <a16:creationId xmlns:a16="http://schemas.microsoft.com/office/drawing/2014/main" id="{A0449CA5-AF40-471D-A545-640CA117E61D}"/>
              </a:ext>
            </a:extLst>
          </p:cNvPr>
          <p:cNvPicPr>
            <a:picLocks noChangeAspect="1"/>
          </p:cNvPicPr>
          <p:nvPr/>
        </p:nvPicPr>
        <p:blipFill>
          <a:blip r:embed="rId2">
            <a:extLst>
              <a:ext uri="{28A0092B-C50C-407E-A947-70E740481C1C}">
                <a14:useLocalDpi xmlns:a14="http://schemas.microsoft.com/office/drawing/2010/main" val="0"/>
              </a:ext>
            </a:extLst>
          </a:blip>
          <a:srcRect t="29466"/>
          <a:stretch>
            <a:fillRect/>
          </a:stretch>
        </p:blipFill>
        <p:spPr>
          <a:xfrm>
            <a:off x="4316262" y="2"/>
            <a:ext cx="5559090" cy="6469382"/>
          </a:xfrm>
          <a:custGeom>
            <a:avLst/>
            <a:gdLst>
              <a:gd name="connsiteX0" fmla="*/ 0 w 3706060"/>
              <a:gd name="connsiteY0" fmla="*/ 0 h 4312921"/>
              <a:gd name="connsiteX1" fmla="*/ 3706060 w 3706060"/>
              <a:gd name="connsiteY1" fmla="*/ 0 h 4312921"/>
              <a:gd name="connsiteX2" fmla="*/ 3706060 w 3706060"/>
              <a:gd name="connsiteY2" fmla="*/ 4312921 h 4312921"/>
              <a:gd name="connsiteX3" fmla="*/ 0 w 3706060"/>
              <a:gd name="connsiteY3" fmla="*/ 4312921 h 4312921"/>
            </a:gdLst>
            <a:ahLst/>
            <a:cxnLst>
              <a:cxn ang="0">
                <a:pos x="connsiteX0" y="connsiteY0"/>
              </a:cxn>
              <a:cxn ang="0">
                <a:pos x="connsiteX1" y="connsiteY1"/>
              </a:cxn>
              <a:cxn ang="0">
                <a:pos x="connsiteX2" y="connsiteY2"/>
              </a:cxn>
              <a:cxn ang="0">
                <a:pos x="connsiteX3" y="connsiteY3"/>
              </a:cxn>
            </a:cxnLst>
            <a:rect l="l" t="t" r="r" b="b"/>
            <a:pathLst>
              <a:path w="3706060" h="4312921">
                <a:moveTo>
                  <a:pt x="0" y="0"/>
                </a:moveTo>
                <a:lnTo>
                  <a:pt x="3706060" y="0"/>
                </a:lnTo>
                <a:lnTo>
                  <a:pt x="3706060" y="4312921"/>
                </a:lnTo>
                <a:lnTo>
                  <a:pt x="0" y="4312921"/>
                </a:lnTo>
                <a:close/>
              </a:path>
            </a:pathLst>
          </a:custGeom>
        </p:spPr>
      </p:pic>
      <p:pic>
        <p:nvPicPr>
          <p:cNvPr id="33" name="Picture 32">
            <a:extLst>
              <a:ext uri="{FF2B5EF4-FFF2-40B4-BE49-F238E27FC236}">
                <a16:creationId xmlns:a16="http://schemas.microsoft.com/office/drawing/2014/main" id="{B3FD2348-06CB-4210-84E9-D9350C98D87F}"/>
              </a:ext>
            </a:extLst>
          </p:cNvPr>
          <p:cNvPicPr>
            <a:picLocks noChangeAspect="1"/>
          </p:cNvPicPr>
          <p:nvPr/>
        </p:nvPicPr>
        <p:blipFill>
          <a:blip r:embed="rId2">
            <a:extLst>
              <a:ext uri="{28A0092B-C50C-407E-A947-70E740481C1C}">
                <a14:useLocalDpi xmlns:a14="http://schemas.microsoft.com/office/drawing/2010/main" val="0"/>
              </a:ext>
            </a:extLst>
          </a:blip>
          <a:srcRect b="23248"/>
          <a:stretch>
            <a:fillRect/>
          </a:stretch>
        </p:blipFill>
        <p:spPr>
          <a:xfrm>
            <a:off x="-269985" y="3120887"/>
            <a:ext cx="5559090" cy="7166114"/>
          </a:xfrm>
          <a:custGeom>
            <a:avLst/>
            <a:gdLst>
              <a:gd name="connsiteX0" fmla="*/ 0 w 3706060"/>
              <a:gd name="connsiteY0" fmla="*/ 0 h 4693140"/>
              <a:gd name="connsiteX1" fmla="*/ 3706060 w 3706060"/>
              <a:gd name="connsiteY1" fmla="*/ 0 h 4693140"/>
              <a:gd name="connsiteX2" fmla="*/ 3706060 w 3706060"/>
              <a:gd name="connsiteY2" fmla="*/ 4693140 h 4693140"/>
              <a:gd name="connsiteX3" fmla="*/ 0 w 3706060"/>
              <a:gd name="connsiteY3" fmla="*/ 4693140 h 4693140"/>
            </a:gdLst>
            <a:ahLst/>
            <a:cxnLst>
              <a:cxn ang="0">
                <a:pos x="connsiteX0" y="connsiteY0"/>
              </a:cxn>
              <a:cxn ang="0">
                <a:pos x="connsiteX1" y="connsiteY1"/>
              </a:cxn>
              <a:cxn ang="0">
                <a:pos x="connsiteX2" y="connsiteY2"/>
              </a:cxn>
              <a:cxn ang="0">
                <a:pos x="connsiteX3" y="connsiteY3"/>
              </a:cxn>
            </a:cxnLst>
            <a:rect l="l" t="t" r="r" b="b"/>
            <a:pathLst>
              <a:path w="3706060" h="4693140">
                <a:moveTo>
                  <a:pt x="0" y="0"/>
                </a:moveTo>
                <a:lnTo>
                  <a:pt x="3706060" y="0"/>
                </a:lnTo>
                <a:lnTo>
                  <a:pt x="3706060" y="4693140"/>
                </a:lnTo>
                <a:lnTo>
                  <a:pt x="0" y="4693140"/>
                </a:lnTo>
                <a:close/>
              </a:path>
            </a:pathLst>
          </a:custGeom>
        </p:spPr>
      </p:pic>
      <p:sp>
        <p:nvSpPr>
          <p:cNvPr id="58" name="TextBox 57">
            <a:extLst>
              <a:ext uri="{FF2B5EF4-FFF2-40B4-BE49-F238E27FC236}">
                <a16:creationId xmlns:a16="http://schemas.microsoft.com/office/drawing/2014/main" id="{7F2B1ACC-25A4-494B-977B-37FA83BF0041}"/>
              </a:ext>
            </a:extLst>
          </p:cNvPr>
          <p:cNvSpPr txBox="1"/>
          <p:nvPr/>
        </p:nvSpPr>
        <p:spPr>
          <a:xfrm>
            <a:off x="10135938" y="2662586"/>
            <a:ext cx="7244803" cy="2585323"/>
          </a:xfrm>
          <a:prstGeom prst="rect">
            <a:avLst/>
          </a:prstGeom>
          <a:noFill/>
          <a:effectLst/>
        </p:spPr>
        <p:txBody>
          <a:bodyPr wrap="square" rtlCol="0">
            <a:spAutoFit/>
          </a:bodyPr>
          <a:lstStyle/>
          <a:p>
            <a:r>
              <a:rPr lang="en-US" sz="5400">
                <a:solidFill>
                  <a:schemeClr val="tx1">
                    <a:lumMod val="85000"/>
                    <a:lumOff val="15000"/>
                  </a:schemeClr>
                </a:solidFill>
                <a:latin typeface="Rubik ExtraBold" pitchFamily="2" charset="-79"/>
                <a:ea typeface="Roboto Black" panose="02000000000000000000" pitchFamily="2" charset="0"/>
                <a:cs typeface="Rubik ExtraBold" pitchFamily="2" charset="-79"/>
              </a:rPr>
              <a:t>Easy Access call &amp; message with App mobile</a:t>
            </a:r>
          </a:p>
        </p:txBody>
      </p:sp>
      <p:sp>
        <p:nvSpPr>
          <p:cNvPr id="59" name="TextBox 58">
            <a:extLst>
              <a:ext uri="{FF2B5EF4-FFF2-40B4-BE49-F238E27FC236}">
                <a16:creationId xmlns:a16="http://schemas.microsoft.com/office/drawing/2014/main" id="{42BDD5DB-1FBB-49A0-B9D6-47FFFF336E16}"/>
              </a:ext>
            </a:extLst>
          </p:cNvPr>
          <p:cNvSpPr txBox="1"/>
          <p:nvPr/>
        </p:nvSpPr>
        <p:spPr>
          <a:xfrm>
            <a:off x="10135939" y="196940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60" name="Graphic 59" descr="Receiver with solid fill">
            <a:extLst>
              <a:ext uri="{FF2B5EF4-FFF2-40B4-BE49-F238E27FC236}">
                <a16:creationId xmlns:a16="http://schemas.microsoft.com/office/drawing/2014/main" id="{BF0A0494-52E9-4425-A594-CE69AF0E47C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81788">
            <a:off x="10147154" y="774100"/>
            <a:ext cx="285686" cy="285686"/>
          </a:xfrm>
          <a:prstGeom prst="rect">
            <a:avLst/>
          </a:prstGeom>
        </p:spPr>
      </p:pic>
      <p:sp>
        <p:nvSpPr>
          <p:cNvPr id="61" name="TextBox 60">
            <a:extLst>
              <a:ext uri="{FF2B5EF4-FFF2-40B4-BE49-F238E27FC236}">
                <a16:creationId xmlns:a16="http://schemas.microsoft.com/office/drawing/2014/main" id="{E91B0109-2020-40FE-B21C-AFD824D07536}"/>
              </a:ext>
            </a:extLst>
          </p:cNvPr>
          <p:cNvSpPr txBox="1"/>
          <p:nvPr/>
        </p:nvSpPr>
        <p:spPr>
          <a:xfrm>
            <a:off x="12712553"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62" name="TextBox 61">
            <a:extLst>
              <a:ext uri="{FF2B5EF4-FFF2-40B4-BE49-F238E27FC236}">
                <a16:creationId xmlns:a16="http://schemas.microsoft.com/office/drawing/2014/main" id="{9A483E7D-F558-4C7F-BFD6-FEB39CEF34AD}"/>
              </a:ext>
            </a:extLst>
          </p:cNvPr>
          <p:cNvSpPr txBox="1"/>
          <p:nvPr/>
        </p:nvSpPr>
        <p:spPr>
          <a:xfrm>
            <a:off x="10422768"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63" name="Rectangle: Rounded Corners 62">
            <a:extLst>
              <a:ext uri="{FF2B5EF4-FFF2-40B4-BE49-F238E27FC236}">
                <a16:creationId xmlns:a16="http://schemas.microsoft.com/office/drawing/2014/main" id="{719F5E64-7412-41DB-B472-8792513DE610}"/>
              </a:ext>
            </a:extLst>
          </p:cNvPr>
          <p:cNvSpPr/>
          <p:nvPr/>
        </p:nvSpPr>
        <p:spPr>
          <a:xfrm>
            <a:off x="1593950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64" name="TextBox 63">
            <a:extLst>
              <a:ext uri="{FF2B5EF4-FFF2-40B4-BE49-F238E27FC236}">
                <a16:creationId xmlns:a16="http://schemas.microsoft.com/office/drawing/2014/main" id="{B5AD41D3-8DD4-4777-B3C2-01BF16942876}"/>
              </a:ext>
            </a:extLst>
          </p:cNvPr>
          <p:cNvSpPr txBox="1"/>
          <p:nvPr/>
        </p:nvSpPr>
        <p:spPr>
          <a:xfrm>
            <a:off x="10135938"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65" name="TextBox 64">
            <a:extLst>
              <a:ext uri="{FF2B5EF4-FFF2-40B4-BE49-F238E27FC236}">
                <a16:creationId xmlns:a16="http://schemas.microsoft.com/office/drawing/2014/main" id="{B0A18292-A43E-4154-8D44-00F25EC902B5}"/>
              </a:ext>
            </a:extLst>
          </p:cNvPr>
          <p:cNvSpPr txBox="1"/>
          <p:nvPr/>
        </p:nvSpPr>
        <p:spPr>
          <a:xfrm>
            <a:off x="15298345"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66" name="Straight Connector 65">
            <a:extLst>
              <a:ext uri="{FF2B5EF4-FFF2-40B4-BE49-F238E27FC236}">
                <a16:creationId xmlns:a16="http://schemas.microsoft.com/office/drawing/2014/main" id="{38E304BD-3184-48CD-B887-2C08031994BB}"/>
              </a:ext>
            </a:extLst>
          </p:cNvPr>
          <p:cNvCxnSpPr>
            <a:cxnSpLocks/>
          </p:cNvCxnSpPr>
          <p:nvPr/>
        </p:nvCxnSpPr>
        <p:spPr>
          <a:xfrm>
            <a:off x="14771522"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7" name="Rectangle: Rounded Corners 66">
            <a:extLst>
              <a:ext uri="{FF2B5EF4-FFF2-40B4-BE49-F238E27FC236}">
                <a16:creationId xmlns:a16="http://schemas.microsoft.com/office/drawing/2014/main" id="{6930B06A-8F15-4D8A-8728-3ACF96FB8A23}"/>
              </a:ext>
            </a:extLst>
          </p:cNvPr>
          <p:cNvSpPr/>
          <p:nvPr/>
        </p:nvSpPr>
        <p:spPr>
          <a:xfrm>
            <a:off x="10135938" y="7393676"/>
            <a:ext cx="2191661" cy="641712"/>
          </a:xfrm>
          <a:prstGeom prst="roundRect">
            <a:avLst>
              <a:gd name="adj" fmla="val 50000"/>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latin typeface="Rubik SemiBold" pitchFamily="2" charset="-79"/>
                <a:ea typeface="Open Sans SemiBold" pitchFamily="2" charset="0"/>
                <a:cs typeface="Rubik SemiBold" pitchFamily="2" charset="-79"/>
              </a:rPr>
              <a:t>Download</a:t>
            </a:r>
            <a:endParaRPr lang="en-ID"/>
          </a:p>
        </p:txBody>
      </p:sp>
      <p:sp>
        <p:nvSpPr>
          <p:cNvPr id="68" name="Rectangle: Rounded Corners 67">
            <a:extLst>
              <a:ext uri="{FF2B5EF4-FFF2-40B4-BE49-F238E27FC236}">
                <a16:creationId xmlns:a16="http://schemas.microsoft.com/office/drawing/2014/main" id="{CACF5113-400A-464D-A22C-86F416C2A908}"/>
              </a:ext>
            </a:extLst>
          </p:cNvPr>
          <p:cNvSpPr/>
          <p:nvPr/>
        </p:nvSpPr>
        <p:spPr>
          <a:xfrm>
            <a:off x="12639189" y="7393676"/>
            <a:ext cx="2191661" cy="641712"/>
          </a:xfrm>
          <a:prstGeom prst="roundRect">
            <a:avLst>
              <a:gd name="adj" fmla="val 50000"/>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Rubik SemiBold" pitchFamily="2" charset="-79"/>
                <a:ea typeface="Open Sans SemiBold" pitchFamily="2" charset="0"/>
                <a:cs typeface="Rubik SemiBold" pitchFamily="2" charset="-79"/>
              </a:rPr>
              <a:t>View Demo</a:t>
            </a:r>
            <a:endParaRPr lang="en-ID"/>
          </a:p>
        </p:txBody>
      </p:sp>
      <p:sp>
        <p:nvSpPr>
          <p:cNvPr id="69" name="TextBox 68">
            <a:extLst>
              <a:ext uri="{FF2B5EF4-FFF2-40B4-BE49-F238E27FC236}">
                <a16:creationId xmlns:a16="http://schemas.microsoft.com/office/drawing/2014/main" id="{EBEB9297-308D-4008-B596-5C2EB68A6EB4}"/>
              </a:ext>
            </a:extLst>
          </p:cNvPr>
          <p:cNvSpPr txBox="1"/>
          <p:nvPr/>
        </p:nvSpPr>
        <p:spPr>
          <a:xfrm>
            <a:off x="10135938" y="5571286"/>
            <a:ext cx="7108873" cy="1161023"/>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sar ecaw tetur adipisci ng elit, sed do eiusmod tempor incididunt ut labore etaw dolore magna aliqua. Ut enim ad minim veniam, quis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75" name="Rectangle: Rounded Corners 74">
            <a:extLst>
              <a:ext uri="{FF2B5EF4-FFF2-40B4-BE49-F238E27FC236}">
                <a16:creationId xmlns:a16="http://schemas.microsoft.com/office/drawing/2014/main" id="{7908C324-5AFA-4FEF-AEB6-D36EDBFFF8A0}"/>
              </a:ext>
            </a:extLst>
          </p:cNvPr>
          <p:cNvSpPr/>
          <p:nvPr/>
        </p:nvSpPr>
        <p:spPr>
          <a:xfrm>
            <a:off x="5460568" y="6561975"/>
            <a:ext cx="3323285" cy="2962141"/>
          </a:xfrm>
          <a:prstGeom prst="roundRect">
            <a:avLst>
              <a:gd name="adj" fmla="val 9669"/>
            </a:avLst>
          </a:prstGeom>
          <a:solidFill>
            <a:srgbClr val="1A73EF"/>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76" name="TextBox 75">
            <a:extLst>
              <a:ext uri="{FF2B5EF4-FFF2-40B4-BE49-F238E27FC236}">
                <a16:creationId xmlns:a16="http://schemas.microsoft.com/office/drawing/2014/main" id="{F97F733F-535F-4B66-9DD2-026F29F42E8A}"/>
              </a:ext>
            </a:extLst>
          </p:cNvPr>
          <p:cNvSpPr txBox="1"/>
          <p:nvPr/>
        </p:nvSpPr>
        <p:spPr>
          <a:xfrm>
            <a:off x="6084107" y="7759587"/>
            <a:ext cx="2076210" cy="430887"/>
          </a:xfrm>
          <a:prstGeom prst="rect">
            <a:avLst/>
          </a:prstGeom>
          <a:noFill/>
          <a:effectLst/>
        </p:spPr>
        <p:txBody>
          <a:bodyPr wrap="none" rtlCol="0">
            <a:spAutoFit/>
          </a:bodyPr>
          <a:lstStyle/>
          <a:p>
            <a:pPr algn="ctr"/>
            <a:r>
              <a:rPr lang="en-US" sz="2200">
                <a:solidFill>
                  <a:schemeClr val="bg1"/>
                </a:solidFill>
                <a:latin typeface="Rubik SemiBold" pitchFamily="2" charset="-79"/>
                <a:ea typeface="Open Sans SemiBold" pitchFamily="2" charset="0"/>
                <a:cs typeface="Rubik SemiBold" pitchFamily="2" charset="-79"/>
              </a:rPr>
              <a:t>Business Two</a:t>
            </a:r>
            <a:endParaRPr lang="en-ID" sz="2200">
              <a:solidFill>
                <a:schemeClr val="bg1"/>
              </a:solidFill>
              <a:latin typeface="Rubik SemiBold" pitchFamily="2" charset="-79"/>
              <a:ea typeface="Open Sans SemiBold" pitchFamily="2" charset="0"/>
              <a:cs typeface="Rubik SemiBold" pitchFamily="2" charset="-79"/>
            </a:endParaRPr>
          </a:p>
        </p:txBody>
      </p:sp>
      <p:sp>
        <p:nvSpPr>
          <p:cNvPr id="77" name="Rectangle: Rounded Corners 76">
            <a:extLst>
              <a:ext uri="{FF2B5EF4-FFF2-40B4-BE49-F238E27FC236}">
                <a16:creationId xmlns:a16="http://schemas.microsoft.com/office/drawing/2014/main" id="{3A928CC7-BAD8-4ECA-BB60-2AB4CB508D28}"/>
              </a:ext>
            </a:extLst>
          </p:cNvPr>
          <p:cNvSpPr/>
          <p:nvPr/>
        </p:nvSpPr>
        <p:spPr>
          <a:xfrm>
            <a:off x="6773384" y="6992676"/>
            <a:ext cx="697653" cy="616937"/>
          </a:xfrm>
          <a:prstGeom prst="roundRect">
            <a:avLst>
              <a:gd name="adj" fmla="val 223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78" name="Graphic 77" descr="Employee badge with solid fill">
            <a:extLst>
              <a:ext uri="{FF2B5EF4-FFF2-40B4-BE49-F238E27FC236}">
                <a16:creationId xmlns:a16="http://schemas.microsoft.com/office/drawing/2014/main" id="{CC2537F7-607A-47AB-86BD-BBF538AA62D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888526" y="7067460"/>
            <a:ext cx="467368" cy="467368"/>
          </a:xfrm>
          <a:prstGeom prst="rect">
            <a:avLst/>
          </a:prstGeom>
        </p:spPr>
      </p:pic>
      <p:sp>
        <p:nvSpPr>
          <p:cNvPr id="79" name="TextBox 78">
            <a:extLst>
              <a:ext uri="{FF2B5EF4-FFF2-40B4-BE49-F238E27FC236}">
                <a16:creationId xmlns:a16="http://schemas.microsoft.com/office/drawing/2014/main" id="{08CF2073-ADFF-4D98-898A-939725194C79}"/>
              </a:ext>
            </a:extLst>
          </p:cNvPr>
          <p:cNvSpPr txBox="1"/>
          <p:nvPr/>
        </p:nvSpPr>
        <p:spPr>
          <a:xfrm>
            <a:off x="5843110" y="8190474"/>
            <a:ext cx="2558201" cy="790601"/>
          </a:xfrm>
          <a:prstGeom prst="rect">
            <a:avLst/>
          </a:prstGeom>
          <a:noFill/>
        </p:spPr>
        <p:txBody>
          <a:bodyPr wrap="square">
            <a:spAutoFit/>
          </a:bodyPr>
          <a:lstStyle/>
          <a:p>
            <a:pPr algn="ctr">
              <a:lnSpc>
                <a:spcPct val="150000"/>
              </a:lnSpc>
            </a:pPr>
            <a:r>
              <a:rPr lang="en-ID" sz="1600" b="0" i="0" dirty="0">
                <a:solidFill>
                  <a:schemeClr val="bg1">
                    <a:lumMod val="95000"/>
                  </a:schemeClr>
                </a:solidFill>
                <a:effectLst/>
                <a:latin typeface="Rubik" pitchFamily="2" charset="-79"/>
                <a:ea typeface="Open Sans Medium" pitchFamily="2" charset="0"/>
                <a:cs typeface="Rubik" pitchFamily="2" charset="-79"/>
              </a:rPr>
              <a:t>Lorem ipsum </a:t>
            </a:r>
            <a:r>
              <a:rPr lang="en-ID" sz="1600" b="0" i="0">
                <a:solidFill>
                  <a:schemeClr val="bg1">
                    <a:lumMod val="95000"/>
                  </a:schemeClr>
                </a:solidFill>
                <a:effectLst/>
                <a:latin typeface="Rubik" pitchFamily="2" charset="-79"/>
                <a:ea typeface="Open Sans Medium" pitchFamily="2" charset="0"/>
                <a:cs typeface="Rubik" pitchFamily="2" charset="-79"/>
              </a:rPr>
              <a:t>dolor sit adipiscing </a:t>
            </a:r>
            <a:r>
              <a:rPr lang="en-ID" sz="1600" b="0" i="0" dirty="0">
                <a:solidFill>
                  <a:schemeClr val="bg1">
                    <a:lumMod val="95000"/>
                  </a:schemeClr>
                </a:solidFill>
                <a:effectLst/>
                <a:latin typeface="Rubik" pitchFamily="2" charset="-79"/>
                <a:ea typeface="Open Sans Medium" pitchFamily="2" charset="0"/>
                <a:cs typeface="Rubik" pitchFamily="2" charset="-79"/>
              </a:rPr>
              <a:t>elit</a:t>
            </a:r>
            <a:r>
              <a:rPr lang="en-ID" sz="1600" b="0" i="0">
                <a:solidFill>
                  <a:schemeClr val="bg1">
                    <a:lumMod val="95000"/>
                  </a:schemeClr>
                </a:solidFill>
                <a:effectLst/>
                <a:latin typeface="Rubik" pitchFamily="2" charset="-79"/>
                <a:ea typeface="Open Sans Medium" pitchFamily="2" charset="0"/>
                <a:cs typeface="Rubik" pitchFamily="2" charset="-79"/>
              </a:rPr>
              <a:t>. </a:t>
            </a:r>
            <a:endParaRPr lang="en-ID" sz="1600">
              <a:solidFill>
                <a:schemeClr val="bg1">
                  <a:lumMod val="95000"/>
                </a:schemeClr>
              </a:solidFill>
              <a:latin typeface="Rubik" pitchFamily="2" charset="-79"/>
              <a:ea typeface="Open Sans Medium" pitchFamily="2" charset="0"/>
              <a:cs typeface="Rubik" pitchFamily="2" charset="-79"/>
            </a:endParaRPr>
          </a:p>
        </p:txBody>
      </p:sp>
      <p:sp>
        <p:nvSpPr>
          <p:cNvPr id="80" name="Rectangle: Rounded Corners 79">
            <a:extLst>
              <a:ext uri="{FF2B5EF4-FFF2-40B4-BE49-F238E27FC236}">
                <a16:creationId xmlns:a16="http://schemas.microsoft.com/office/drawing/2014/main" id="{2A948FB3-B59F-47B3-896D-222245B299B8}"/>
              </a:ext>
            </a:extLst>
          </p:cNvPr>
          <p:cNvSpPr/>
          <p:nvPr/>
        </p:nvSpPr>
        <p:spPr>
          <a:xfrm>
            <a:off x="732390" y="305751"/>
            <a:ext cx="3323285" cy="2962141"/>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81" name="TextBox 80">
            <a:extLst>
              <a:ext uri="{FF2B5EF4-FFF2-40B4-BE49-F238E27FC236}">
                <a16:creationId xmlns:a16="http://schemas.microsoft.com/office/drawing/2014/main" id="{72A21C0E-0C0C-4A37-A9DF-1A18520CEF80}"/>
              </a:ext>
            </a:extLst>
          </p:cNvPr>
          <p:cNvSpPr txBox="1"/>
          <p:nvPr/>
        </p:nvSpPr>
        <p:spPr>
          <a:xfrm>
            <a:off x="1374363" y="1503363"/>
            <a:ext cx="2039341"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Business One</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82" name="Rectangle: Rounded Corners 81">
            <a:extLst>
              <a:ext uri="{FF2B5EF4-FFF2-40B4-BE49-F238E27FC236}">
                <a16:creationId xmlns:a16="http://schemas.microsoft.com/office/drawing/2014/main" id="{657BF9C8-30CD-451E-A6CE-74A9854FE350}"/>
              </a:ext>
            </a:extLst>
          </p:cNvPr>
          <p:cNvSpPr/>
          <p:nvPr/>
        </p:nvSpPr>
        <p:spPr>
          <a:xfrm>
            <a:off x="2045206" y="736452"/>
            <a:ext cx="697653" cy="616937"/>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83" name="Graphic 82" descr="Employee badge with solid fill">
            <a:extLst>
              <a:ext uri="{FF2B5EF4-FFF2-40B4-BE49-F238E27FC236}">
                <a16:creationId xmlns:a16="http://schemas.microsoft.com/office/drawing/2014/main" id="{33DFB063-4981-4236-B778-E8E6545A3C1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160348" y="811236"/>
            <a:ext cx="467368" cy="467368"/>
          </a:xfrm>
          <a:prstGeom prst="rect">
            <a:avLst/>
          </a:prstGeom>
        </p:spPr>
      </p:pic>
      <p:sp>
        <p:nvSpPr>
          <p:cNvPr id="84" name="TextBox 83">
            <a:extLst>
              <a:ext uri="{FF2B5EF4-FFF2-40B4-BE49-F238E27FC236}">
                <a16:creationId xmlns:a16="http://schemas.microsoft.com/office/drawing/2014/main" id="{0D4FB7FC-ECB8-49E3-9042-B56F2242062C}"/>
              </a:ext>
            </a:extLst>
          </p:cNvPr>
          <p:cNvSpPr txBox="1"/>
          <p:nvPr/>
        </p:nvSpPr>
        <p:spPr>
          <a:xfrm>
            <a:off x="1114932" y="1934250"/>
            <a:ext cx="2558201" cy="790601"/>
          </a:xfrm>
          <a:prstGeom prst="rect">
            <a:avLst/>
          </a:prstGeom>
          <a:noFill/>
        </p:spPr>
        <p:txBody>
          <a:bodyPr wrap="square">
            <a:spAutoFit/>
          </a:bodyPr>
          <a:lstStyle/>
          <a:p>
            <a:pPr algn="ctr">
              <a:lnSpc>
                <a:spcPct val="150000"/>
              </a:lnSpc>
            </a:pPr>
            <a:r>
              <a:rPr lang="en-ID" sz="1600" b="0" i="0" dirty="0">
                <a:solidFill>
                  <a:schemeClr val="tx1">
                    <a:lumMod val="65000"/>
                    <a:lumOff val="35000"/>
                  </a:schemeClr>
                </a:solidFill>
                <a:effectLst/>
                <a:latin typeface="Rubik" pitchFamily="2" charset="-79"/>
                <a:ea typeface="Open Sans Medium" pitchFamily="2" charset="0"/>
                <a:cs typeface="Rubik" pitchFamily="2" charset="-79"/>
              </a:rPr>
              <a:t>Lorem ipsum </a:t>
            </a:r>
            <a:r>
              <a:rPr lang="en-ID" sz="1600" b="0" i="0">
                <a:solidFill>
                  <a:schemeClr val="tx1">
                    <a:lumMod val="65000"/>
                    <a:lumOff val="35000"/>
                  </a:schemeClr>
                </a:solidFill>
                <a:effectLst/>
                <a:latin typeface="Rubik" pitchFamily="2" charset="-79"/>
                <a:ea typeface="Open Sans Medium" pitchFamily="2" charset="0"/>
                <a:cs typeface="Rubik" pitchFamily="2" charset="-79"/>
              </a:rPr>
              <a:t>dolor sit adipiscing </a:t>
            </a:r>
            <a:r>
              <a:rPr lang="en-ID" sz="1600" b="0" i="0" dirty="0">
                <a:solidFill>
                  <a:schemeClr val="tx1">
                    <a:lumMod val="65000"/>
                    <a:lumOff val="35000"/>
                  </a:schemeClr>
                </a:solidFill>
                <a:effectLst/>
                <a:latin typeface="Rubik" pitchFamily="2" charset="-79"/>
                <a:ea typeface="Open Sans Medium" pitchFamily="2" charset="0"/>
                <a:cs typeface="Rubik" pitchFamily="2" charset="-79"/>
              </a:rPr>
              <a:t>elit</a:t>
            </a:r>
            <a:r>
              <a:rPr lang="en-ID" sz="1600" b="0" i="0">
                <a:solidFill>
                  <a:schemeClr val="tx1">
                    <a:lumMod val="65000"/>
                    <a:lumOff val="35000"/>
                  </a:schemeClr>
                </a:solidFill>
                <a:effectLst/>
                <a:latin typeface="Rubik" pitchFamily="2" charset="-79"/>
                <a:ea typeface="Open Sans Medium" pitchFamily="2" charset="0"/>
                <a:cs typeface="Rubik" pitchFamily="2" charset="-79"/>
              </a:rPr>
              <a:t>.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Tree>
    <p:extLst>
      <p:ext uri="{BB962C8B-B14F-4D97-AF65-F5344CB8AC3E}">
        <p14:creationId xmlns:p14="http://schemas.microsoft.com/office/powerpoint/2010/main" val="19630257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83F7EEA-F180-4371-9E05-259B12F0ACD9}"/>
              </a:ext>
            </a:extLst>
          </p:cNvPr>
          <p:cNvSpPr>
            <a:spLocks noGrp="1"/>
          </p:cNvSpPr>
          <p:nvPr>
            <p:ph type="pic" sz="quarter" idx="10"/>
          </p:nvPr>
        </p:nvSpPr>
        <p:spPr/>
      </p:sp>
      <p:sp>
        <p:nvSpPr>
          <p:cNvPr id="12" name="Rectangle 11">
            <a:extLst>
              <a:ext uri="{FF2B5EF4-FFF2-40B4-BE49-F238E27FC236}">
                <a16:creationId xmlns:a16="http://schemas.microsoft.com/office/drawing/2014/main" id="{8956E8B5-7CA3-4D7D-A420-B898E99871E9}"/>
              </a:ext>
            </a:extLst>
          </p:cNvPr>
          <p:cNvSpPr/>
          <p:nvPr/>
        </p:nvSpPr>
        <p:spPr>
          <a:xfrm>
            <a:off x="0" y="0"/>
            <a:ext cx="18288000" cy="10287000"/>
          </a:xfrm>
          <a:prstGeom prst="rect">
            <a:avLst/>
          </a:prstGeom>
          <a:solidFill>
            <a:srgbClr val="1A73EF">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Freeform: Shape 14">
            <a:extLst>
              <a:ext uri="{FF2B5EF4-FFF2-40B4-BE49-F238E27FC236}">
                <a16:creationId xmlns:a16="http://schemas.microsoft.com/office/drawing/2014/main" id="{830AA2BD-DCDE-402D-B8C6-A8F1ADF68447}"/>
              </a:ext>
            </a:extLst>
          </p:cNvPr>
          <p:cNvSpPr/>
          <p:nvPr/>
        </p:nvSpPr>
        <p:spPr>
          <a:xfrm rot="5400000">
            <a:off x="14837909" y="3993470"/>
            <a:ext cx="4600119" cy="2300060"/>
          </a:xfrm>
          <a:custGeom>
            <a:avLst/>
            <a:gdLst>
              <a:gd name="connsiteX0" fmla="*/ 0 w 4343400"/>
              <a:gd name="connsiteY0" fmla="*/ 0 h 2171700"/>
              <a:gd name="connsiteX1" fmla="*/ 4343400 w 4343400"/>
              <a:gd name="connsiteY1" fmla="*/ 0 h 2171700"/>
              <a:gd name="connsiteX2" fmla="*/ 2171700 w 4343400"/>
              <a:gd name="connsiteY2" fmla="*/ 2171700 h 2171700"/>
              <a:gd name="connsiteX3" fmla="*/ 0 w 4343400"/>
              <a:gd name="connsiteY3" fmla="*/ 0 h 2171700"/>
            </a:gdLst>
            <a:ahLst/>
            <a:cxnLst>
              <a:cxn ang="0">
                <a:pos x="connsiteX0" y="connsiteY0"/>
              </a:cxn>
              <a:cxn ang="0">
                <a:pos x="connsiteX1" y="connsiteY1"/>
              </a:cxn>
              <a:cxn ang="0">
                <a:pos x="connsiteX2" y="connsiteY2"/>
              </a:cxn>
              <a:cxn ang="0">
                <a:pos x="connsiteX3" y="connsiteY3"/>
              </a:cxn>
            </a:cxnLst>
            <a:rect l="l" t="t" r="r" b="b"/>
            <a:pathLst>
              <a:path w="4343400" h="2171700">
                <a:moveTo>
                  <a:pt x="0" y="0"/>
                </a:moveTo>
                <a:lnTo>
                  <a:pt x="4343400" y="0"/>
                </a:lnTo>
                <a:cubicBezTo>
                  <a:pt x="4343400" y="1199397"/>
                  <a:pt x="3371097" y="2171700"/>
                  <a:pt x="2171700" y="2171700"/>
                </a:cubicBezTo>
                <a:cubicBezTo>
                  <a:pt x="972303" y="2171700"/>
                  <a:pt x="0" y="1199397"/>
                  <a:pt x="0" y="0"/>
                </a:cubicBezTo>
                <a:close/>
              </a:path>
            </a:pathLst>
          </a:custGeom>
          <a:gradFill>
            <a:gsLst>
              <a:gs pos="0">
                <a:srgbClr val="1953E9">
                  <a:alpha val="7000"/>
                </a:srgbClr>
              </a:gs>
              <a:gs pos="100000">
                <a:srgbClr val="1953E9"/>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6" name="Freeform: Shape 15">
            <a:extLst>
              <a:ext uri="{FF2B5EF4-FFF2-40B4-BE49-F238E27FC236}">
                <a16:creationId xmlns:a16="http://schemas.microsoft.com/office/drawing/2014/main" id="{D22FD51F-6D10-41D5-8190-37EB21F86162}"/>
              </a:ext>
            </a:extLst>
          </p:cNvPr>
          <p:cNvSpPr/>
          <p:nvPr/>
        </p:nvSpPr>
        <p:spPr>
          <a:xfrm rot="16200000">
            <a:off x="-1150030" y="3993472"/>
            <a:ext cx="4600119" cy="2300060"/>
          </a:xfrm>
          <a:custGeom>
            <a:avLst/>
            <a:gdLst>
              <a:gd name="connsiteX0" fmla="*/ 0 w 4343400"/>
              <a:gd name="connsiteY0" fmla="*/ 0 h 2171700"/>
              <a:gd name="connsiteX1" fmla="*/ 4343400 w 4343400"/>
              <a:gd name="connsiteY1" fmla="*/ 0 h 2171700"/>
              <a:gd name="connsiteX2" fmla="*/ 2171700 w 4343400"/>
              <a:gd name="connsiteY2" fmla="*/ 2171700 h 2171700"/>
              <a:gd name="connsiteX3" fmla="*/ 0 w 4343400"/>
              <a:gd name="connsiteY3" fmla="*/ 0 h 2171700"/>
            </a:gdLst>
            <a:ahLst/>
            <a:cxnLst>
              <a:cxn ang="0">
                <a:pos x="connsiteX0" y="connsiteY0"/>
              </a:cxn>
              <a:cxn ang="0">
                <a:pos x="connsiteX1" y="connsiteY1"/>
              </a:cxn>
              <a:cxn ang="0">
                <a:pos x="connsiteX2" y="connsiteY2"/>
              </a:cxn>
              <a:cxn ang="0">
                <a:pos x="connsiteX3" y="connsiteY3"/>
              </a:cxn>
            </a:cxnLst>
            <a:rect l="l" t="t" r="r" b="b"/>
            <a:pathLst>
              <a:path w="4343400" h="2171700">
                <a:moveTo>
                  <a:pt x="0" y="0"/>
                </a:moveTo>
                <a:lnTo>
                  <a:pt x="4343400" y="0"/>
                </a:lnTo>
                <a:cubicBezTo>
                  <a:pt x="4343400" y="1199397"/>
                  <a:pt x="3371097" y="2171700"/>
                  <a:pt x="2171700" y="2171700"/>
                </a:cubicBezTo>
                <a:cubicBezTo>
                  <a:pt x="972303" y="2171700"/>
                  <a:pt x="0" y="1199397"/>
                  <a:pt x="0" y="0"/>
                </a:cubicBezTo>
                <a:close/>
              </a:path>
            </a:pathLst>
          </a:custGeom>
          <a:gradFill>
            <a:gsLst>
              <a:gs pos="0">
                <a:srgbClr val="1953E9">
                  <a:alpha val="7000"/>
                </a:srgbClr>
              </a:gs>
              <a:gs pos="100000">
                <a:srgbClr val="1953E9"/>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7" name="Rectangle: Rounded Corners 16">
            <a:extLst>
              <a:ext uri="{FF2B5EF4-FFF2-40B4-BE49-F238E27FC236}">
                <a16:creationId xmlns:a16="http://schemas.microsoft.com/office/drawing/2014/main" id="{3109F524-CFA1-4DD2-A5F8-0B6B291A5DF3}"/>
              </a:ext>
            </a:extLst>
          </p:cNvPr>
          <p:cNvSpPr/>
          <p:nvPr/>
        </p:nvSpPr>
        <p:spPr>
          <a:xfrm>
            <a:off x="1258120" y="457371"/>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pic>
        <p:nvPicPr>
          <p:cNvPr id="18" name="Graphic 17" descr="Receiver with solid fill">
            <a:extLst>
              <a:ext uri="{FF2B5EF4-FFF2-40B4-BE49-F238E27FC236}">
                <a16:creationId xmlns:a16="http://schemas.microsoft.com/office/drawing/2014/main" id="{89F21F95-2AB1-49C5-B2FD-2BD41C7CE3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12655053" y="616319"/>
            <a:ext cx="285686" cy="285686"/>
          </a:xfrm>
          <a:prstGeom prst="rect">
            <a:avLst/>
          </a:prstGeom>
        </p:spPr>
      </p:pic>
      <p:sp>
        <p:nvSpPr>
          <p:cNvPr id="19" name="TextBox 18">
            <a:extLst>
              <a:ext uri="{FF2B5EF4-FFF2-40B4-BE49-F238E27FC236}">
                <a16:creationId xmlns:a16="http://schemas.microsoft.com/office/drawing/2014/main" id="{BE39AB33-C290-45F9-8224-352912EA3707}"/>
              </a:ext>
            </a:extLst>
          </p:cNvPr>
          <p:cNvSpPr txBox="1"/>
          <p:nvPr/>
        </p:nvSpPr>
        <p:spPr>
          <a:xfrm>
            <a:off x="15220452" y="590589"/>
            <a:ext cx="1809428" cy="338554"/>
          </a:xfrm>
          <a:prstGeom prst="rect">
            <a:avLst/>
          </a:prstGeom>
          <a:noFill/>
        </p:spPr>
        <p:txBody>
          <a:bodyPr wrap="square" rtlCol="0">
            <a:spAutoFit/>
          </a:bodyPr>
          <a:lstStyle/>
          <a:p>
            <a:r>
              <a:rPr lang="en-US" sz="1600">
                <a:solidFill>
                  <a:schemeClr val="bg1"/>
                </a:solidFill>
                <a:latin typeface="Rubik SemiBold" pitchFamily="2" charset="-79"/>
                <a:ea typeface="Roboto Black" panose="02000000000000000000" pitchFamily="2" charset="0"/>
                <a:cs typeface="Rubik SemiBold" pitchFamily="2" charset="-79"/>
              </a:rPr>
              <a:t>+012 3456 7890</a:t>
            </a:r>
            <a:endParaRPr lang="id-ID" sz="1600" dirty="0">
              <a:solidFill>
                <a:schemeClr val="bg1"/>
              </a:solidFill>
              <a:latin typeface="Rubik SemiBold" pitchFamily="2" charset="-79"/>
              <a:ea typeface="Roboto Black" panose="02000000000000000000" pitchFamily="2" charset="0"/>
              <a:cs typeface="Rubik SemiBold" pitchFamily="2" charset="-79"/>
            </a:endParaRPr>
          </a:p>
        </p:txBody>
      </p:sp>
      <p:sp>
        <p:nvSpPr>
          <p:cNvPr id="20" name="TextBox 19">
            <a:extLst>
              <a:ext uri="{FF2B5EF4-FFF2-40B4-BE49-F238E27FC236}">
                <a16:creationId xmlns:a16="http://schemas.microsoft.com/office/drawing/2014/main" id="{D6567FF7-0BD1-4511-9472-E3BFAB32409D}"/>
              </a:ext>
            </a:extLst>
          </p:cNvPr>
          <p:cNvSpPr txBox="1"/>
          <p:nvPr/>
        </p:nvSpPr>
        <p:spPr>
          <a:xfrm>
            <a:off x="12930667" y="590590"/>
            <a:ext cx="2082396" cy="338554"/>
          </a:xfrm>
          <a:prstGeom prst="rect">
            <a:avLst/>
          </a:prstGeom>
          <a:noFill/>
        </p:spPr>
        <p:txBody>
          <a:bodyPr wrap="square" rtlCol="0">
            <a:spAutoFit/>
          </a:bodyPr>
          <a:lstStyle/>
          <a:p>
            <a:r>
              <a:rPr lang="en-US" sz="1600">
                <a:solidFill>
                  <a:schemeClr val="bg1"/>
                </a:solidFill>
                <a:latin typeface="Rubik SemiBold" pitchFamily="2" charset="-79"/>
                <a:ea typeface="Roboto Black" panose="02000000000000000000" pitchFamily="2" charset="0"/>
                <a:cs typeface="Rubik SemiBold" pitchFamily="2" charset="-79"/>
              </a:rPr>
              <a:t>Call For Business</a:t>
            </a:r>
            <a:endParaRPr lang="id-ID" sz="1600" dirty="0">
              <a:solidFill>
                <a:schemeClr val="bg1"/>
              </a:solidFill>
              <a:latin typeface="Rubik SemiBold" pitchFamily="2" charset="-79"/>
              <a:ea typeface="Roboto Black" panose="02000000000000000000" pitchFamily="2" charset="0"/>
              <a:cs typeface="Rubik SemiBold" pitchFamily="2" charset="-79"/>
            </a:endParaRPr>
          </a:p>
        </p:txBody>
      </p:sp>
      <p:sp>
        <p:nvSpPr>
          <p:cNvPr id="21" name="TextBox 20">
            <a:extLst>
              <a:ext uri="{FF2B5EF4-FFF2-40B4-BE49-F238E27FC236}">
                <a16:creationId xmlns:a16="http://schemas.microsoft.com/office/drawing/2014/main" id="{7A6FB21D-56AA-4551-BEA8-C4A263F2E6FB}"/>
              </a:ext>
            </a:extLst>
          </p:cNvPr>
          <p:cNvSpPr txBox="1"/>
          <p:nvPr/>
        </p:nvSpPr>
        <p:spPr>
          <a:xfrm>
            <a:off x="1258120" y="9297114"/>
            <a:ext cx="2327634" cy="369332"/>
          </a:xfrm>
          <a:prstGeom prst="rect">
            <a:avLst/>
          </a:prstGeom>
          <a:noFill/>
        </p:spPr>
        <p:txBody>
          <a:bodyPr wrap="square" rtlCol="0">
            <a:spAutoFit/>
          </a:bodyPr>
          <a:lstStyle/>
          <a:p>
            <a:r>
              <a:rPr lang="en-US">
                <a:solidFill>
                  <a:schemeClr val="bg1"/>
                </a:solidFill>
                <a:latin typeface="Rubik SemiBold" pitchFamily="2" charset="-79"/>
                <a:ea typeface="Roboto Black" panose="02000000000000000000" pitchFamily="2" charset="0"/>
                <a:cs typeface="Rubik SemiBold" pitchFamily="2" charset="-79"/>
              </a:rPr>
              <a:t>Business Strategy</a:t>
            </a:r>
            <a:endParaRPr lang="id-ID" dirty="0">
              <a:solidFill>
                <a:schemeClr val="bg1"/>
              </a:solidFill>
              <a:latin typeface="Rubik SemiBold" pitchFamily="2" charset="-79"/>
              <a:ea typeface="Roboto Black" panose="02000000000000000000" pitchFamily="2" charset="0"/>
              <a:cs typeface="Rubik SemiBold" pitchFamily="2" charset="-79"/>
            </a:endParaRPr>
          </a:p>
        </p:txBody>
      </p:sp>
      <p:sp>
        <p:nvSpPr>
          <p:cNvPr id="22" name="TextBox 21">
            <a:extLst>
              <a:ext uri="{FF2B5EF4-FFF2-40B4-BE49-F238E27FC236}">
                <a16:creationId xmlns:a16="http://schemas.microsoft.com/office/drawing/2014/main" id="{7CA21732-3EA2-4381-8797-A9399462A8B2}"/>
              </a:ext>
            </a:extLst>
          </p:cNvPr>
          <p:cNvSpPr txBox="1"/>
          <p:nvPr/>
        </p:nvSpPr>
        <p:spPr>
          <a:xfrm>
            <a:off x="15176909" y="9297117"/>
            <a:ext cx="2022519" cy="369332"/>
          </a:xfrm>
          <a:prstGeom prst="rect">
            <a:avLst/>
          </a:prstGeom>
          <a:noFill/>
        </p:spPr>
        <p:txBody>
          <a:bodyPr wrap="square" rtlCol="0">
            <a:spAutoFit/>
          </a:bodyPr>
          <a:lstStyle/>
          <a:p>
            <a:r>
              <a:rPr lang="en-US">
                <a:solidFill>
                  <a:schemeClr val="bg1"/>
                </a:solidFill>
                <a:latin typeface="Rubik SemiBold" pitchFamily="2" charset="-79"/>
                <a:ea typeface="Roboto Black" panose="02000000000000000000" pitchFamily="2" charset="0"/>
                <a:cs typeface="Rubik SemiBold" pitchFamily="2" charset="-79"/>
              </a:rPr>
              <a:t>CopyRight 2023</a:t>
            </a:r>
            <a:endParaRPr lang="id-ID" dirty="0">
              <a:solidFill>
                <a:schemeClr val="bg1"/>
              </a:solidFill>
              <a:latin typeface="Rubik SemiBold" pitchFamily="2" charset="-79"/>
              <a:ea typeface="Roboto Black" panose="02000000000000000000" pitchFamily="2" charset="0"/>
              <a:cs typeface="Rubik SemiBold" pitchFamily="2" charset="-79"/>
            </a:endParaRPr>
          </a:p>
        </p:txBody>
      </p:sp>
      <p:cxnSp>
        <p:nvCxnSpPr>
          <p:cNvPr id="23" name="Straight Connector 22">
            <a:extLst>
              <a:ext uri="{FF2B5EF4-FFF2-40B4-BE49-F238E27FC236}">
                <a16:creationId xmlns:a16="http://schemas.microsoft.com/office/drawing/2014/main" id="{2B5D60E9-9D7B-4629-9575-D63B86D8EADF}"/>
              </a:ext>
            </a:extLst>
          </p:cNvPr>
          <p:cNvCxnSpPr>
            <a:cxnSpLocks/>
          </p:cNvCxnSpPr>
          <p:nvPr/>
        </p:nvCxnSpPr>
        <p:spPr>
          <a:xfrm>
            <a:off x="14650087" y="9495422"/>
            <a:ext cx="38778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89501989-C599-42EE-B80E-B54CD6C25950}"/>
              </a:ext>
            </a:extLst>
          </p:cNvPr>
          <p:cNvSpPr/>
          <p:nvPr/>
        </p:nvSpPr>
        <p:spPr>
          <a:xfrm>
            <a:off x="5099148" y="1287351"/>
            <a:ext cx="7712298" cy="7712298"/>
          </a:xfrm>
          <a:prstGeom prst="ellipse">
            <a:avLst/>
          </a:prstGeom>
          <a:gradFill flip="none" rotWithShape="1">
            <a:gsLst>
              <a:gs pos="0">
                <a:srgbClr val="1953E9">
                  <a:alpha val="0"/>
                </a:srgbClr>
              </a:gs>
              <a:gs pos="100000">
                <a:srgbClr val="1953E9">
                  <a:alpha val="7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32139E89-BDB7-4195-94D7-50ADF8A3B32B}"/>
              </a:ext>
            </a:extLst>
          </p:cNvPr>
          <p:cNvSpPr txBox="1"/>
          <p:nvPr/>
        </p:nvSpPr>
        <p:spPr>
          <a:xfrm>
            <a:off x="4083461" y="3263821"/>
            <a:ext cx="10121079" cy="3154710"/>
          </a:xfrm>
          <a:prstGeom prst="rect">
            <a:avLst/>
          </a:prstGeom>
          <a:noFill/>
          <a:effectLst/>
        </p:spPr>
        <p:txBody>
          <a:bodyPr wrap="square" rtlCol="0">
            <a:spAutoFit/>
          </a:bodyPr>
          <a:lstStyle/>
          <a:p>
            <a:pPr algn="ctr"/>
            <a:r>
              <a:rPr lang="en-US" sz="19900">
                <a:solidFill>
                  <a:schemeClr val="bg1"/>
                </a:solidFill>
                <a:latin typeface="Rubik ExtraBold" pitchFamily="2" charset="-79"/>
                <a:ea typeface="Roboto Black" panose="02000000000000000000" pitchFamily="2" charset="0"/>
                <a:cs typeface="Rubik ExtraBold" pitchFamily="2" charset="-79"/>
              </a:rPr>
              <a:t>Thanks</a:t>
            </a:r>
            <a:endParaRPr lang="en-ID" sz="19900">
              <a:solidFill>
                <a:schemeClr val="bg1"/>
              </a:solidFill>
              <a:latin typeface="Rubik ExtraBold" pitchFamily="2" charset="-79"/>
              <a:ea typeface="Roboto Black" panose="02000000000000000000" pitchFamily="2" charset="0"/>
              <a:cs typeface="Rubik ExtraBold" pitchFamily="2" charset="-79"/>
            </a:endParaRPr>
          </a:p>
        </p:txBody>
      </p:sp>
      <p:sp>
        <p:nvSpPr>
          <p:cNvPr id="14" name="TextBox 13">
            <a:extLst>
              <a:ext uri="{FF2B5EF4-FFF2-40B4-BE49-F238E27FC236}">
                <a16:creationId xmlns:a16="http://schemas.microsoft.com/office/drawing/2014/main" id="{F47B292A-E506-40BD-A850-4D2BB96CAEB0}"/>
              </a:ext>
            </a:extLst>
          </p:cNvPr>
          <p:cNvSpPr txBox="1"/>
          <p:nvPr/>
        </p:nvSpPr>
        <p:spPr>
          <a:xfrm>
            <a:off x="4904685" y="6156921"/>
            <a:ext cx="7015062" cy="615553"/>
          </a:xfrm>
          <a:prstGeom prst="rect">
            <a:avLst/>
          </a:prstGeom>
          <a:noFill/>
          <a:effectLst/>
        </p:spPr>
        <p:txBody>
          <a:bodyPr wrap="none" rtlCol="0">
            <a:spAutoFit/>
          </a:bodyPr>
          <a:lstStyle/>
          <a:p>
            <a:r>
              <a:rPr lang="en-US" sz="3400">
                <a:solidFill>
                  <a:schemeClr val="bg1"/>
                </a:solidFill>
                <a:latin typeface="Rubik SemiBold" pitchFamily="2" charset="-79"/>
                <a:ea typeface="Open Sans SemiBold" pitchFamily="2" charset="0"/>
                <a:cs typeface="Rubik SemiBold" pitchFamily="2" charset="-79"/>
              </a:rPr>
              <a:t>Business Strategy Presentation</a:t>
            </a:r>
            <a:endParaRPr lang="en-ID" sz="3400">
              <a:solidFill>
                <a:schemeClr val="bg1"/>
              </a:solidFill>
              <a:latin typeface="Rubik SemiBold" pitchFamily="2" charset="-79"/>
              <a:ea typeface="Open Sans SemiBold" pitchFamily="2" charset="0"/>
              <a:cs typeface="Rubik SemiBold" pitchFamily="2" charset="-79"/>
            </a:endParaRPr>
          </a:p>
        </p:txBody>
      </p:sp>
    </p:spTree>
    <p:extLst>
      <p:ext uri="{BB962C8B-B14F-4D97-AF65-F5344CB8AC3E}">
        <p14:creationId xmlns:p14="http://schemas.microsoft.com/office/powerpoint/2010/main" val="1158857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DA73A20-67AB-43B0-A703-84A8888948BA}"/>
              </a:ext>
            </a:extLst>
          </p:cNvPr>
          <p:cNvSpPr>
            <a:spLocks noGrp="1"/>
          </p:cNvSpPr>
          <p:nvPr>
            <p:ph type="pic" sz="quarter" idx="10"/>
          </p:nvPr>
        </p:nvSpPr>
        <p:spPr/>
      </p:sp>
      <p:sp>
        <p:nvSpPr>
          <p:cNvPr id="51" name="Rectangle: Rounded Corners 50">
            <a:extLst>
              <a:ext uri="{FF2B5EF4-FFF2-40B4-BE49-F238E27FC236}">
                <a16:creationId xmlns:a16="http://schemas.microsoft.com/office/drawing/2014/main" id="{B360E28E-71A4-4533-9E3D-E3772D51ABC8}"/>
              </a:ext>
            </a:extLst>
          </p:cNvPr>
          <p:cNvSpPr/>
          <p:nvPr/>
        </p:nvSpPr>
        <p:spPr>
          <a:xfrm>
            <a:off x="993228" y="5872366"/>
            <a:ext cx="3921428" cy="2440362"/>
          </a:xfrm>
          <a:prstGeom prst="roundRect">
            <a:avLst>
              <a:gd name="adj" fmla="val 9669"/>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24" name="TextBox 23">
            <a:extLst>
              <a:ext uri="{FF2B5EF4-FFF2-40B4-BE49-F238E27FC236}">
                <a16:creationId xmlns:a16="http://schemas.microsoft.com/office/drawing/2014/main" id="{06148A16-DCB8-4188-84A3-EDB9B734A92F}"/>
              </a:ext>
            </a:extLst>
          </p:cNvPr>
          <p:cNvSpPr txBox="1"/>
          <p:nvPr/>
        </p:nvSpPr>
        <p:spPr>
          <a:xfrm>
            <a:off x="9144000" y="2941340"/>
            <a:ext cx="8095557" cy="2308324"/>
          </a:xfrm>
          <a:prstGeom prst="rect">
            <a:avLst/>
          </a:prstGeom>
          <a:noFill/>
          <a:effectLst/>
        </p:spPr>
        <p:txBody>
          <a:bodyPr wrap="square" rtlCol="0">
            <a:spAutoFit/>
          </a:bodyPr>
          <a:lstStyle/>
          <a:p>
            <a:r>
              <a:rPr lang="en-US" sz="7200">
                <a:solidFill>
                  <a:schemeClr val="tx1">
                    <a:lumMod val="85000"/>
                    <a:lumOff val="15000"/>
                  </a:schemeClr>
                </a:solidFill>
                <a:latin typeface="Rubik ExtraBold" pitchFamily="2" charset="-79"/>
                <a:ea typeface="Roboto Black" panose="02000000000000000000" pitchFamily="2" charset="0"/>
                <a:cs typeface="Rubik ExtraBold" pitchFamily="2" charset="-79"/>
              </a:rPr>
              <a:t>About Business Strategy</a:t>
            </a:r>
            <a:endParaRPr lang="en-ID" sz="720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25" name="TextBox 24">
            <a:extLst>
              <a:ext uri="{FF2B5EF4-FFF2-40B4-BE49-F238E27FC236}">
                <a16:creationId xmlns:a16="http://schemas.microsoft.com/office/drawing/2014/main" id="{A9713660-A2C1-4326-8F5F-34A8B30A89CA}"/>
              </a:ext>
            </a:extLst>
          </p:cNvPr>
          <p:cNvSpPr txBox="1"/>
          <p:nvPr/>
        </p:nvSpPr>
        <p:spPr>
          <a:xfrm>
            <a:off x="9144001" y="2248158"/>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26" name="TextBox 25">
            <a:extLst>
              <a:ext uri="{FF2B5EF4-FFF2-40B4-BE49-F238E27FC236}">
                <a16:creationId xmlns:a16="http://schemas.microsoft.com/office/drawing/2014/main" id="{6F188211-3CEC-4295-8680-692E139B51B7}"/>
              </a:ext>
            </a:extLst>
          </p:cNvPr>
          <p:cNvSpPr txBox="1"/>
          <p:nvPr/>
        </p:nvSpPr>
        <p:spPr>
          <a:xfrm>
            <a:off x="9144001" y="5623737"/>
            <a:ext cx="7610648" cy="1161023"/>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consa ec tetur adipisci ng elit, sed do eiusmod tempor incididunt ut labore et dolorew magna aliqua. Ut enim ad minim veniam, quis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28" name="Graphic 27" descr="Receiver with solid fill">
            <a:extLst>
              <a:ext uri="{FF2B5EF4-FFF2-40B4-BE49-F238E27FC236}">
                <a16:creationId xmlns:a16="http://schemas.microsoft.com/office/drawing/2014/main" id="{B49AB998-56E0-4A7D-B504-C9F3A9CD481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9155216" y="774100"/>
            <a:ext cx="285686" cy="285686"/>
          </a:xfrm>
          <a:prstGeom prst="rect">
            <a:avLst/>
          </a:prstGeom>
        </p:spPr>
      </p:pic>
      <p:sp>
        <p:nvSpPr>
          <p:cNvPr id="29" name="TextBox 28">
            <a:extLst>
              <a:ext uri="{FF2B5EF4-FFF2-40B4-BE49-F238E27FC236}">
                <a16:creationId xmlns:a16="http://schemas.microsoft.com/office/drawing/2014/main" id="{6B6B3B05-0548-48AF-A315-1D8E3EA15B93}"/>
              </a:ext>
            </a:extLst>
          </p:cNvPr>
          <p:cNvSpPr txBox="1"/>
          <p:nvPr/>
        </p:nvSpPr>
        <p:spPr>
          <a:xfrm>
            <a:off x="11720615"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5" name="TextBox 34">
            <a:extLst>
              <a:ext uri="{FF2B5EF4-FFF2-40B4-BE49-F238E27FC236}">
                <a16:creationId xmlns:a16="http://schemas.microsoft.com/office/drawing/2014/main" id="{D7D9B417-ECBB-46B9-8828-D976850AF9ED}"/>
              </a:ext>
            </a:extLst>
          </p:cNvPr>
          <p:cNvSpPr txBox="1"/>
          <p:nvPr/>
        </p:nvSpPr>
        <p:spPr>
          <a:xfrm>
            <a:off x="9430830"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6" name="Rectangle: Rounded Corners 35">
            <a:extLst>
              <a:ext uri="{FF2B5EF4-FFF2-40B4-BE49-F238E27FC236}">
                <a16:creationId xmlns:a16="http://schemas.microsoft.com/office/drawing/2014/main" id="{207EB16D-CAAB-483C-B7EE-FC443E5F1C09}"/>
              </a:ext>
            </a:extLst>
          </p:cNvPr>
          <p:cNvSpPr/>
          <p:nvPr/>
        </p:nvSpPr>
        <p:spPr>
          <a:xfrm>
            <a:off x="15690126"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37" name="TextBox 36">
            <a:extLst>
              <a:ext uri="{FF2B5EF4-FFF2-40B4-BE49-F238E27FC236}">
                <a16:creationId xmlns:a16="http://schemas.microsoft.com/office/drawing/2014/main" id="{E7CD1C62-587D-4C18-AE7C-CCC3A10AB798}"/>
              </a:ext>
            </a:extLst>
          </p:cNvPr>
          <p:cNvSpPr txBox="1"/>
          <p:nvPr/>
        </p:nvSpPr>
        <p:spPr>
          <a:xfrm>
            <a:off x="9144000"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8" name="TextBox 37">
            <a:extLst>
              <a:ext uri="{FF2B5EF4-FFF2-40B4-BE49-F238E27FC236}">
                <a16:creationId xmlns:a16="http://schemas.microsoft.com/office/drawing/2014/main" id="{A75A6177-1F47-467F-AD19-1F87C155C29B}"/>
              </a:ext>
            </a:extLst>
          </p:cNvPr>
          <p:cNvSpPr txBox="1"/>
          <p:nvPr/>
        </p:nvSpPr>
        <p:spPr>
          <a:xfrm>
            <a:off x="15048968"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39" name="Straight Connector 38">
            <a:extLst>
              <a:ext uri="{FF2B5EF4-FFF2-40B4-BE49-F238E27FC236}">
                <a16:creationId xmlns:a16="http://schemas.microsoft.com/office/drawing/2014/main" id="{C2A2598D-46BE-488E-B9F7-109189CA3CD9}"/>
              </a:ext>
            </a:extLst>
          </p:cNvPr>
          <p:cNvCxnSpPr>
            <a:cxnSpLocks/>
          </p:cNvCxnSpPr>
          <p:nvPr/>
        </p:nvCxnSpPr>
        <p:spPr>
          <a:xfrm>
            <a:off x="14522145"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C53E450-8DA6-4ECD-9999-17BFB6C2CEA5}"/>
              </a:ext>
            </a:extLst>
          </p:cNvPr>
          <p:cNvSpPr txBox="1"/>
          <p:nvPr/>
        </p:nvSpPr>
        <p:spPr>
          <a:xfrm>
            <a:off x="1519578" y="6400761"/>
            <a:ext cx="2728632" cy="430887"/>
          </a:xfrm>
          <a:prstGeom prst="rect">
            <a:avLst/>
          </a:prstGeom>
          <a:noFill/>
          <a:effectLst/>
        </p:spPr>
        <p:txBody>
          <a:bodyPr wrap="none" rtlCol="0">
            <a:spAutoFit/>
          </a:bodyPr>
          <a:lstStyle/>
          <a:p>
            <a:r>
              <a:rPr lang="en-US" sz="2200">
                <a:solidFill>
                  <a:srgbClr val="1953E9"/>
                </a:solidFill>
                <a:latin typeface="Rubik SemiBold" pitchFamily="2" charset="-79"/>
                <a:ea typeface="Open Sans SemiBold" pitchFamily="2" charset="0"/>
                <a:cs typeface="Rubik SemiBold" pitchFamily="2" charset="-79"/>
              </a:rPr>
              <a:t>Business Strategy</a:t>
            </a:r>
            <a:endParaRPr lang="en-ID" sz="2200">
              <a:solidFill>
                <a:srgbClr val="1953E9"/>
              </a:solidFill>
              <a:latin typeface="Rubik SemiBold" pitchFamily="2" charset="-79"/>
              <a:ea typeface="Open Sans SemiBold" pitchFamily="2" charset="0"/>
              <a:cs typeface="Rubik SemiBold" pitchFamily="2" charset="-79"/>
            </a:endParaRPr>
          </a:p>
        </p:txBody>
      </p:sp>
      <p:sp>
        <p:nvSpPr>
          <p:cNvPr id="41" name="TextBox 40">
            <a:extLst>
              <a:ext uri="{FF2B5EF4-FFF2-40B4-BE49-F238E27FC236}">
                <a16:creationId xmlns:a16="http://schemas.microsoft.com/office/drawing/2014/main" id="{6489CC5E-CC44-4282-8B9B-F59C4D1AC6B0}"/>
              </a:ext>
            </a:extLst>
          </p:cNvPr>
          <p:cNvSpPr txBox="1"/>
          <p:nvPr/>
        </p:nvSpPr>
        <p:spPr>
          <a:xfrm>
            <a:off x="1519578" y="6961444"/>
            <a:ext cx="3121775"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ametas, consectetur adipiscing elit</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13" name="Graphic 12" descr="Employee badge with solid fill">
            <a:extLst>
              <a:ext uri="{FF2B5EF4-FFF2-40B4-BE49-F238E27FC236}">
                <a16:creationId xmlns:a16="http://schemas.microsoft.com/office/drawing/2014/main" id="{5503720F-001F-4F79-929F-F3C7691BE13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144000" y="7106402"/>
            <a:ext cx="914400" cy="914400"/>
          </a:xfrm>
          <a:prstGeom prst="rect">
            <a:avLst/>
          </a:prstGeom>
        </p:spPr>
      </p:pic>
      <p:sp>
        <p:nvSpPr>
          <p:cNvPr id="48" name="TextBox 47">
            <a:extLst>
              <a:ext uri="{FF2B5EF4-FFF2-40B4-BE49-F238E27FC236}">
                <a16:creationId xmlns:a16="http://schemas.microsoft.com/office/drawing/2014/main" id="{C0BCB133-7E51-4240-AF57-071CCCAD6248}"/>
              </a:ext>
            </a:extLst>
          </p:cNvPr>
          <p:cNvSpPr txBox="1"/>
          <p:nvPr/>
        </p:nvSpPr>
        <p:spPr>
          <a:xfrm>
            <a:off x="10142711" y="7213126"/>
            <a:ext cx="2497800" cy="430887"/>
          </a:xfrm>
          <a:prstGeom prst="rect">
            <a:avLst/>
          </a:prstGeom>
          <a:noFill/>
          <a:effectLst/>
        </p:spPr>
        <p:txBody>
          <a:bodyPr wrap="non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About Bussiness</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49" name="TextBox 48">
            <a:extLst>
              <a:ext uri="{FF2B5EF4-FFF2-40B4-BE49-F238E27FC236}">
                <a16:creationId xmlns:a16="http://schemas.microsoft.com/office/drawing/2014/main" id="{1CC8AFAB-0712-4F89-B386-9FD40F461FC2}"/>
              </a:ext>
            </a:extLst>
          </p:cNvPr>
          <p:cNvSpPr txBox="1"/>
          <p:nvPr/>
        </p:nvSpPr>
        <p:spPr>
          <a:xfrm>
            <a:off x="10142711" y="7593286"/>
            <a:ext cx="2994977" cy="421269"/>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6" name="TextBox 55">
            <a:extLst>
              <a:ext uri="{FF2B5EF4-FFF2-40B4-BE49-F238E27FC236}">
                <a16:creationId xmlns:a16="http://schemas.microsoft.com/office/drawing/2014/main" id="{14BA8FD6-E7FC-4B28-B5E5-04831CF28884}"/>
              </a:ext>
            </a:extLst>
          </p:cNvPr>
          <p:cNvSpPr txBox="1"/>
          <p:nvPr/>
        </p:nvSpPr>
        <p:spPr>
          <a:xfrm>
            <a:off x="14110456" y="6978134"/>
            <a:ext cx="2644193" cy="1200329"/>
          </a:xfrm>
          <a:prstGeom prst="rect">
            <a:avLst/>
          </a:prstGeom>
          <a:noFill/>
          <a:effectLst/>
        </p:spPr>
        <p:txBody>
          <a:bodyPr wrap="square" rtlCol="0">
            <a:spAutoFit/>
          </a:bodyPr>
          <a:lstStyle/>
          <a:p>
            <a:r>
              <a:rPr lang="en-US" sz="7200">
                <a:solidFill>
                  <a:srgbClr val="1A73EF"/>
                </a:solidFill>
                <a:latin typeface="Rubik ExtraBold" pitchFamily="2" charset="-79"/>
                <a:ea typeface="Roboto Black" panose="02000000000000000000" pitchFamily="2" charset="0"/>
                <a:cs typeface="Rubik ExtraBold" pitchFamily="2" charset="-79"/>
              </a:rPr>
              <a:t>278+</a:t>
            </a:r>
            <a:endParaRPr lang="en-ID" sz="7200">
              <a:solidFill>
                <a:srgbClr val="1A73EF"/>
              </a:solidFill>
              <a:latin typeface="Rubik ExtraBold" pitchFamily="2" charset="-79"/>
              <a:ea typeface="Roboto Black" panose="02000000000000000000" pitchFamily="2" charset="0"/>
              <a:cs typeface="Rubik ExtraBold" pitchFamily="2" charset="-79"/>
            </a:endParaRPr>
          </a:p>
        </p:txBody>
      </p:sp>
    </p:spTree>
    <p:extLst>
      <p:ext uri="{BB962C8B-B14F-4D97-AF65-F5344CB8AC3E}">
        <p14:creationId xmlns:p14="http://schemas.microsoft.com/office/powerpoint/2010/main" val="3432140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9DED6FF-43D7-4A30-B60A-1FE8F4FFBDD8}"/>
              </a:ext>
            </a:extLst>
          </p:cNvPr>
          <p:cNvSpPr>
            <a:spLocks noGrp="1"/>
          </p:cNvSpPr>
          <p:nvPr>
            <p:ph type="pic" sz="quarter" idx="10"/>
          </p:nvPr>
        </p:nvSpPr>
        <p:spPr/>
      </p:sp>
      <p:sp>
        <p:nvSpPr>
          <p:cNvPr id="21" name="Oval 20">
            <a:extLst>
              <a:ext uri="{FF2B5EF4-FFF2-40B4-BE49-F238E27FC236}">
                <a16:creationId xmlns:a16="http://schemas.microsoft.com/office/drawing/2014/main" id="{BDCADB66-84D3-4EB0-8F4A-C52A334A754F}"/>
              </a:ext>
            </a:extLst>
          </p:cNvPr>
          <p:cNvSpPr/>
          <p:nvPr/>
        </p:nvSpPr>
        <p:spPr>
          <a:xfrm>
            <a:off x="11043214" y="6217214"/>
            <a:ext cx="3351671" cy="3351671"/>
          </a:xfrm>
          <a:prstGeom prst="ellipse">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TextBox 26">
            <a:extLst>
              <a:ext uri="{FF2B5EF4-FFF2-40B4-BE49-F238E27FC236}">
                <a16:creationId xmlns:a16="http://schemas.microsoft.com/office/drawing/2014/main" id="{BA1BE736-EB69-490C-BFCC-459145AA0B48}"/>
              </a:ext>
            </a:extLst>
          </p:cNvPr>
          <p:cNvSpPr txBox="1"/>
          <p:nvPr/>
        </p:nvSpPr>
        <p:spPr>
          <a:xfrm>
            <a:off x="1174599" y="2918726"/>
            <a:ext cx="8095557" cy="2308324"/>
          </a:xfrm>
          <a:prstGeom prst="rect">
            <a:avLst/>
          </a:prstGeom>
          <a:noFill/>
          <a:effectLst/>
        </p:spPr>
        <p:txBody>
          <a:bodyPr wrap="square" rtlCol="0">
            <a:spAutoFit/>
          </a:bodyPr>
          <a:lstStyle/>
          <a:p>
            <a:r>
              <a:rPr lang="en-US" sz="7200">
                <a:solidFill>
                  <a:schemeClr val="tx1">
                    <a:lumMod val="85000"/>
                    <a:lumOff val="15000"/>
                  </a:schemeClr>
                </a:solidFill>
                <a:latin typeface="Rubik ExtraBold" pitchFamily="2" charset="-79"/>
                <a:ea typeface="Roboto Black" panose="02000000000000000000" pitchFamily="2" charset="0"/>
                <a:cs typeface="Rubik ExtraBold" pitchFamily="2" charset="-79"/>
              </a:rPr>
              <a:t>About Business Strategy</a:t>
            </a:r>
            <a:endParaRPr lang="en-ID" sz="720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28" name="TextBox 27">
            <a:extLst>
              <a:ext uri="{FF2B5EF4-FFF2-40B4-BE49-F238E27FC236}">
                <a16:creationId xmlns:a16="http://schemas.microsoft.com/office/drawing/2014/main" id="{0260BA9D-C497-464D-92BA-CD79738795DB}"/>
              </a:ext>
            </a:extLst>
          </p:cNvPr>
          <p:cNvSpPr txBox="1"/>
          <p:nvPr/>
        </p:nvSpPr>
        <p:spPr>
          <a:xfrm>
            <a:off x="1174600" y="2225544"/>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29" name="TextBox 28">
            <a:extLst>
              <a:ext uri="{FF2B5EF4-FFF2-40B4-BE49-F238E27FC236}">
                <a16:creationId xmlns:a16="http://schemas.microsoft.com/office/drawing/2014/main" id="{1BD704C1-DC31-4B81-99F5-20FAB46AC557}"/>
              </a:ext>
            </a:extLst>
          </p:cNvPr>
          <p:cNvSpPr txBox="1"/>
          <p:nvPr/>
        </p:nvSpPr>
        <p:spPr>
          <a:xfrm>
            <a:off x="1173013" y="5791002"/>
            <a:ext cx="7610648" cy="1161023"/>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consa ec tetur adipisci ng elit, sed do eiusmod tempor incididunt ut labore et dolorew magna aliqua. Ut enim ad minim veniam, quis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30" name="Graphic 29" descr="Receiver with solid fill">
            <a:extLst>
              <a:ext uri="{FF2B5EF4-FFF2-40B4-BE49-F238E27FC236}">
                <a16:creationId xmlns:a16="http://schemas.microsoft.com/office/drawing/2014/main" id="{2F7C17D5-4F1A-4C9D-AB7D-52C27B17B6D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4702723" y="774100"/>
            <a:ext cx="285686" cy="285686"/>
          </a:xfrm>
          <a:prstGeom prst="rect">
            <a:avLst/>
          </a:prstGeom>
        </p:spPr>
      </p:pic>
      <p:sp>
        <p:nvSpPr>
          <p:cNvPr id="31" name="TextBox 30">
            <a:extLst>
              <a:ext uri="{FF2B5EF4-FFF2-40B4-BE49-F238E27FC236}">
                <a16:creationId xmlns:a16="http://schemas.microsoft.com/office/drawing/2014/main" id="{36AC5951-F2A7-472D-AC2C-EE22750095D0}"/>
              </a:ext>
            </a:extLst>
          </p:cNvPr>
          <p:cNvSpPr txBox="1"/>
          <p:nvPr/>
        </p:nvSpPr>
        <p:spPr>
          <a:xfrm>
            <a:off x="726812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2" name="TextBox 31">
            <a:extLst>
              <a:ext uri="{FF2B5EF4-FFF2-40B4-BE49-F238E27FC236}">
                <a16:creationId xmlns:a16="http://schemas.microsoft.com/office/drawing/2014/main" id="{2DDC1DEA-02DA-4A63-B9CC-24015E8F736D}"/>
              </a:ext>
            </a:extLst>
          </p:cNvPr>
          <p:cNvSpPr txBox="1"/>
          <p:nvPr/>
        </p:nvSpPr>
        <p:spPr>
          <a:xfrm>
            <a:off x="497833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3" name="Rectangle: Rounded Corners 32">
            <a:extLst>
              <a:ext uri="{FF2B5EF4-FFF2-40B4-BE49-F238E27FC236}">
                <a16:creationId xmlns:a16="http://schemas.microsoft.com/office/drawing/2014/main" id="{958CCE21-AFBA-4CFC-898D-4CAE9A48C1BB}"/>
              </a:ext>
            </a:extLst>
          </p:cNvPr>
          <p:cNvSpPr/>
          <p:nvPr/>
        </p:nvSpPr>
        <p:spPr>
          <a:xfrm>
            <a:off x="117301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34" name="TextBox 33">
            <a:extLst>
              <a:ext uri="{FF2B5EF4-FFF2-40B4-BE49-F238E27FC236}">
                <a16:creationId xmlns:a16="http://schemas.microsoft.com/office/drawing/2014/main" id="{8C5C7246-41A8-48C5-A282-EFCE444D5DEC}"/>
              </a:ext>
            </a:extLst>
          </p:cNvPr>
          <p:cNvSpPr txBox="1"/>
          <p:nvPr/>
        </p:nvSpPr>
        <p:spPr>
          <a:xfrm>
            <a:off x="1173013"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5" name="TextBox 34">
            <a:extLst>
              <a:ext uri="{FF2B5EF4-FFF2-40B4-BE49-F238E27FC236}">
                <a16:creationId xmlns:a16="http://schemas.microsoft.com/office/drawing/2014/main" id="{21C17CEF-8ED5-4185-B3BE-C4D1FAB13BF6}"/>
              </a:ext>
            </a:extLst>
          </p:cNvPr>
          <p:cNvSpPr txBox="1"/>
          <p:nvPr/>
        </p:nvSpPr>
        <p:spPr>
          <a:xfrm>
            <a:off x="6996619" y="9185562"/>
            <a:ext cx="2082396" cy="338554"/>
          </a:xfrm>
          <a:prstGeom prst="rect">
            <a:avLst/>
          </a:prstGeom>
          <a:noFill/>
        </p:spPr>
        <p:txBody>
          <a:bodyPr wrap="square" rtlCol="0">
            <a:spAutoFit/>
          </a:bodyPr>
          <a:lstStyle/>
          <a:p>
            <a:pPr algn="r"/>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36" name="Straight Connector 35">
            <a:extLst>
              <a:ext uri="{FF2B5EF4-FFF2-40B4-BE49-F238E27FC236}">
                <a16:creationId xmlns:a16="http://schemas.microsoft.com/office/drawing/2014/main" id="{693047B8-3E7B-4E58-810D-2466936F1F49}"/>
              </a:ext>
            </a:extLst>
          </p:cNvPr>
          <p:cNvCxnSpPr>
            <a:cxnSpLocks/>
          </p:cNvCxnSpPr>
          <p:nvPr/>
        </p:nvCxnSpPr>
        <p:spPr>
          <a:xfrm>
            <a:off x="6802729"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7A694E26-BB87-40FC-9455-8882A7007EB0}"/>
              </a:ext>
            </a:extLst>
          </p:cNvPr>
          <p:cNvSpPr/>
          <p:nvPr/>
        </p:nvSpPr>
        <p:spPr>
          <a:xfrm>
            <a:off x="1258120" y="7507670"/>
            <a:ext cx="2191661" cy="641712"/>
          </a:xfrm>
          <a:prstGeom prst="roundRect">
            <a:avLst>
              <a:gd name="adj" fmla="val 50000"/>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Rubik SemiBold" pitchFamily="2" charset="-79"/>
                <a:ea typeface="Open Sans SemiBold" pitchFamily="2" charset="0"/>
                <a:cs typeface="Rubik SemiBold" pitchFamily="2" charset="-79"/>
              </a:rPr>
              <a:t>Read More</a:t>
            </a:r>
            <a:endParaRPr lang="en-ID"/>
          </a:p>
        </p:txBody>
      </p:sp>
      <p:sp>
        <p:nvSpPr>
          <p:cNvPr id="46" name="Rectangle: Rounded Corners 45">
            <a:extLst>
              <a:ext uri="{FF2B5EF4-FFF2-40B4-BE49-F238E27FC236}">
                <a16:creationId xmlns:a16="http://schemas.microsoft.com/office/drawing/2014/main" id="{571BF1CC-31F7-40E5-B390-6C9A5A6DFBBA}"/>
              </a:ext>
            </a:extLst>
          </p:cNvPr>
          <p:cNvSpPr/>
          <p:nvPr/>
        </p:nvSpPr>
        <p:spPr>
          <a:xfrm>
            <a:off x="3761371" y="7507670"/>
            <a:ext cx="2191661" cy="641712"/>
          </a:xfrm>
          <a:prstGeom prst="roundRect">
            <a:avLst>
              <a:gd name="adj" fmla="val 50000"/>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chemeClr val="bg1"/>
                </a:solidFill>
                <a:latin typeface="Rubik SemiBold" pitchFamily="2" charset="-79"/>
                <a:ea typeface="Open Sans SemiBold" pitchFamily="2" charset="0"/>
                <a:cs typeface="Rubik SemiBold" pitchFamily="2" charset="-79"/>
              </a:rPr>
              <a:t>Contact Now</a:t>
            </a:r>
            <a:endParaRPr lang="en-ID"/>
          </a:p>
        </p:txBody>
      </p:sp>
      <p:sp>
        <p:nvSpPr>
          <p:cNvPr id="5" name="Picture Placeholder 4">
            <a:extLst>
              <a:ext uri="{FF2B5EF4-FFF2-40B4-BE49-F238E27FC236}">
                <a16:creationId xmlns:a16="http://schemas.microsoft.com/office/drawing/2014/main" id="{74A6594A-50C9-4047-97D7-11D2CC5F5115}"/>
              </a:ext>
            </a:extLst>
          </p:cNvPr>
          <p:cNvSpPr>
            <a:spLocks noGrp="1"/>
          </p:cNvSpPr>
          <p:nvPr>
            <p:ph type="pic" sz="quarter" idx="11"/>
          </p:nvPr>
        </p:nvSpPr>
        <p:spPr/>
      </p:sp>
    </p:spTree>
    <p:extLst>
      <p:ext uri="{BB962C8B-B14F-4D97-AF65-F5344CB8AC3E}">
        <p14:creationId xmlns:p14="http://schemas.microsoft.com/office/powerpoint/2010/main" val="3665394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a:extLst>
              <a:ext uri="{FF2B5EF4-FFF2-40B4-BE49-F238E27FC236}">
                <a16:creationId xmlns:a16="http://schemas.microsoft.com/office/drawing/2014/main" id="{A6FBDAAC-6B7B-487A-BC0B-F2F6C8A8048C}"/>
              </a:ext>
            </a:extLst>
          </p:cNvPr>
          <p:cNvSpPr txBox="1"/>
          <p:nvPr/>
        </p:nvSpPr>
        <p:spPr>
          <a:xfrm>
            <a:off x="8849097" y="2858213"/>
            <a:ext cx="8346950" cy="1569660"/>
          </a:xfrm>
          <a:prstGeom prst="rect">
            <a:avLst/>
          </a:prstGeom>
          <a:noFill/>
          <a:effectLst/>
        </p:spPr>
        <p:txBody>
          <a:bodyPr wrap="square" rtlCol="0">
            <a:spAutoFit/>
          </a:bodyPr>
          <a:lstStyle/>
          <a:p>
            <a:r>
              <a:rPr lang="en-US" sz="4800">
                <a:solidFill>
                  <a:schemeClr val="tx1">
                    <a:lumMod val="85000"/>
                    <a:lumOff val="15000"/>
                  </a:schemeClr>
                </a:solidFill>
                <a:latin typeface="Rubik ExtraBold" pitchFamily="2" charset="-79"/>
                <a:ea typeface="Roboto Black" panose="02000000000000000000" pitchFamily="2" charset="0"/>
                <a:cs typeface="Rubik ExtraBold" pitchFamily="2" charset="-79"/>
              </a:rPr>
              <a:t>When ask questions, you make the situation easier.</a:t>
            </a:r>
          </a:p>
        </p:txBody>
      </p:sp>
      <p:sp>
        <p:nvSpPr>
          <p:cNvPr id="42" name="TextBox 41">
            <a:extLst>
              <a:ext uri="{FF2B5EF4-FFF2-40B4-BE49-F238E27FC236}">
                <a16:creationId xmlns:a16="http://schemas.microsoft.com/office/drawing/2014/main" id="{E149FF16-A71B-4B69-A516-30F89FE88358}"/>
              </a:ext>
            </a:extLst>
          </p:cNvPr>
          <p:cNvSpPr txBox="1"/>
          <p:nvPr/>
        </p:nvSpPr>
        <p:spPr>
          <a:xfrm>
            <a:off x="8849098" y="2165031"/>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43" name="Graphic 42" descr="Receiver with solid fill">
            <a:extLst>
              <a:ext uri="{FF2B5EF4-FFF2-40B4-BE49-F238E27FC236}">
                <a16:creationId xmlns:a16="http://schemas.microsoft.com/office/drawing/2014/main" id="{2BA832F2-7F19-4508-B077-A198838591F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8860313" y="774100"/>
            <a:ext cx="285686" cy="285686"/>
          </a:xfrm>
          <a:prstGeom prst="rect">
            <a:avLst/>
          </a:prstGeom>
        </p:spPr>
      </p:pic>
      <p:sp>
        <p:nvSpPr>
          <p:cNvPr id="44" name="TextBox 43">
            <a:extLst>
              <a:ext uri="{FF2B5EF4-FFF2-40B4-BE49-F238E27FC236}">
                <a16:creationId xmlns:a16="http://schemas.microsoft.com/office/drawing/2014/main" id="{988D7FB7-4B66-4917-A849-BD9B326C1806}"/>
              </a:ext>
            </a:extLst>
          </p:cNvPr>
          <p:cNvSpPr txBox="1"/>
          <p:nvPr/>
        </p:nvSpPr>
        <p:spPr>
          <a:xfrm>
            <a:off x="1142571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5" name="TextBox 44">
            <a:extLst>
              <a:ext uri="{FF2B5EF4-FFF2-40B4-BE49-F238E27FC236}">
                <a16:creationId xmlns:a16="http://schemas.microsoft.com/office/drawing/2014/main" id="{59E5DB16-210F-4084-B14B-C36F330E2D72}"/>
              </a:ext>
            </a:extLst>
          </p:cNvPr>
          <p:cNvSpPr txBox="1"/>
          <p:nvPr/>
        </p:nvSpPr>
        <p:spPr>
          <a:xfrm>
            <a:off x="913592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6" name="Rectangle: Rounded Corners 45">
            <a:extLst>
              <a:ext uri="{FF2B5EF4-FFF2-40B4-BE49-F238E27FC236}">
                <a16:creationId xmlns:a16="http://schemas.microsoft.com/office/drawing/2014/main" id="{BC61F8F1-096E-48D7-9CBB-F3EF4BD83BC4}"/>
              </a:ext>
            </a:extLst>
          </p:cNvPr>
          <p:cNvSpPr/>
          <p:nvPr/>
        </p:nvSpPr>
        <p:spPr>
          <a:xfrm>
            <a:off x="15603041"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47" name="TextBox 46">
            <a:extLst>
              <a:ext uri="{FF2B5EF4-FFF2-40B4-BE49-F238E27FC236}">
                <a16:creationId xmlns:a16="http://schemas.microsoft.com/office/drawing/2014/main" id="{C9BA3320-3AF6-4FB9-B55E-1518D356E673}"/>
              </a:ext>
            </a:extLst>
          </p:cNvPr>
          <p:cNvSpPr txBox="1"/>
          <p:nvPr/>
        </p:nvSpPr>
        <p:spPr>
          <a:xfrm>
            <a:off x="8849096" y="4834028"/>
            <a:ext cx="8346949"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consa ecetur adipisci ng elit, sed do eiusmod tempor incididunt ut labore et dolorew magna aliquaw</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48" name="TextBox 47">
            <a:extLst>
              <a:ext uri="{FF2B5EF4-FFF2-40B4-BE49-F238E27FC236}">
                <a16:creationId xmlns:a16="http://schemas.microsoft.com/office/drawing/2014/main" id="{752E5173-4E56-462B-8235-54FED98BE80E}"/>
              </a:ext>
            </a:extLst>
          </p:cNvPr>
          <p:cNvSpPr txBox="1"/>
          <p:nvPr/>
        </p:nvSpPr>
        <p:spPr>
          <a:xfrm>
            <a:off x="8849096"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9" name="TextBox 48">
            <a:extLst>
              <a:ext uri="{FF2B5EF4-FFF2-40B4-BE49-F238E27FC236}">
                <a16:creationId xmlns:a16="http://schemas.microsoft.com/office/drawing/2014/main" id="{00F807C1-3365-4A15-8F37-E2D982F7CCDE}"/>
              </a:ext>
            </a:extLst>
          </p:cNvPr>
          <p:cNvSpPr txBox="1"/>
          <p:nvPr/>
        </p:nvSpPr>
        <p:spPr>
          <a:xfrm>
            <a:off x="14961883"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50" name="Straight Connector 49">
            <a:extLst>
              <a:ext uri="{FF2B5EF4-FFF2-40B4-BE49-F238E27FC236}">
                <a16:creationId xmlns:a16="http://schemas.microsoft.com/office/drawing/2014/main" id="{3EF1D590-3550-4F1F-B82A-3547859F1235}"/>
              </a:ext>
            </a:extLst>
          </p:cNvPr>
          <p:cNvCxnSpPr>
            <a:cxnSpLocks/>
          </p:cNvCxnSpPr>
          <p:nvPr/>
        </p:nvCxnSpPr>
        <p:spPr>
          <a:xfrm>
            <a:off x="14435060"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58417885-E787-431E-92C6-182B7FD40FA3}"/>
              </a:ext>
            </a:extLst>
          </p:cNvPr>
          <p:cNvSpPr/>
          <p:nvPr/>
        </p:nvSpPr>
        <p:spPr>
          <a:xfrm>
            <a:off x="8935577" y="6721498"/>
            <a:ext cx="8063528" cy="127464"/>
          </a:xfrm>
          <a:prstGeom prst="roundRect">
            <a:avLst>
              <a:gd name="adj" fmla="val 50000"/>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1" name="Rectangle: Rounded Corners 50">
            <a:extLst>
              <a:ext uri="{FF2B5EF4-FFF2-40B4-BE49-F238E27FC236}">
                <a16:creationId xmlns:a16="http://schemas.microsoft.com/office/drawing/2014/main" id="{216F56E5-99CA-4D62-8354-5A6E8CBD2A3D}"/>
              </a:ext>
            </a:extLst>
          </p:cNvPr>
          <p:cNvSpPr/>
          <p:nvPr/>
        </p:nvSpPr>
        <p:spPr>
          <a:xfrm>
            <a:off x="8935577" y="6721497"/>
            <a:ext cx="6121364" cy="127463"/>
          </a:xfrm>
          <a:prstGeom prst="roundRect">
            <a:avLst>
              <a:gd name="adj" fmla="val 50000"/>
            </a:avLst>
          </a:prstGeom>
          <a:solidFill>
            <a:srgbClr val="F597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2" name="TextBox 51">
            <a:extLst>
              <a:ext uri="{FF2B5EF4-FFF2-40B4-BE49-F238E27FC236}">
                <a16:creationId xmlns:a16="http://schemas.microsoft.com/office/drawing/2014/main" id="{51C04B62-8736-462B-92A1-76DB76C8DB69}"/>
              </a:ext>
            </a:extLst>
          </p:cNvPr>
          <p:cNvSpPr txBox="1"/>
          <p:nvPr/>
        </p:nvSpPr>
        <p:spPr>
          <a:xfrm>
            <a:off x="8849096" y="6134528"/>
            <a:ext cx="2082396"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Progress One</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53" name="TextBox 52">
            <a:extLst>
              <a:ext uri="{FF2B5EF4-FFF2-40B4-BE49-F238E27FC236}">
                <a16:creationId xmlns:a16="http://schemas.microsoft.com/office/drawing/2014/main" id="{66B59DEB-20D6-44F4-B97B-1F27E6A83D44}"/>
              </a:ext>
            </a:extLst>
          </p:cNvPr>
          <p:cNvSpPr txBox="1"/>
          <p:nvPr/>
        </p:nvSpPr>
        <p:spPr>
          <a:xfrm>
            <a:off x="16172089" y="6134528"/>
            <a:ext cx="827015" cy="400110"/>
          </a:xfrm>
          <a:prstGeom prst="rect">
            <a:avLst/>
          </a:prstGeom>
          <a:noFill/>
        </p:spPr>
        <p:txBody>
          <a:bodyPr wrap="square" rtlCol="0">
            <a:spAutoFit/>
          </a:bodyPr>
          <a:lstStyle/>
          <a:p>
            <a:pPr algn="r"/>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70%</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54" name="Rectangle: Rounded Corners 53">
            <a:extLst>
              <a:ext uri="{FF2B5EF4-FFF2-40B4-BE49-F238E27FC236}">
                <a16:creationId xmlns:a16="http://schemas.microsoft.com/office/drawing/2014/main" id="{47397ABB-83F3-459C-8F1D-B6F802218D5F}"/>
              </a:ext>
            </a:extLst>
          </p:cNvPr>
          <p:cNvSpPr/>
          <p:nvPr/>
        </p:nvSpPr>
        <p:spPr>
          <a:xfrm>
            <a:off x="8935577" y="7768230"/>
            <a:ext cx="8063528" cy="127464"/>
          </a:xfrm>
          <a:prstGeom prst="roundRect">
            <a:avLst>
              <a:gd name="adj" fmla="val 50000"/>
            </a:avLst>
          </a:prstGeom>
          <a:solidFill>
            <a:srgbClr val="1953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5" name="Rectangle: Rounded Corners 54">
            <a:extLst>
              <a:ext uri="{FF2B5EF4-FFF2-40B4-BE49-F238E27FC236}">
                <a16:creationId xmlns:a16="http://schemas.microsoft.com/office/drawing/2014/main" id="{BBDDDC16-2BB8-4322-B83C-48D14F721596}"/>
              </a:ext>
            </a:extLst>
          </p:cNvPr>
          <p:cNvSpPr/>
          <p:nvPr/>
        </p:nvSpPr>
        <p:spPr>
          <a:xfrm>
            <a:off x="8935577" y="7768229"/>
            <a:ext cx="7506388" cy="127464"/>
          </a:xfrm>
          <a:prstGeom prst="roundRect">
            <a:avLst>
              <a:gd name="adj" fmla="val 50000"/>
            </a:avLst>
          </a:prstGeom>
          <a:solidFill>
            <a:srgbClr val="00C5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6" name="TextBox 55">
            <a:extLst>
              <a:ext uri="{FF2B5EF4-FFF2-40B4-BE49-F238E27FC236}">
                <a16:creationId xmlns:a16="http://schemas.microsoft.com/office/drawing/2014/main" id="{F88D0BC8-B5C1-4A0C-9D10-477FFCF8B377}"/>
              </a:ext>
            </a:extLst>
          </p:cNvPr>
          <p:cNvSpPr txBox="1"/>
          <p:nvPr/>
        </p:nvSpPr>
        <p:spPr>
          <a:xfrm>
            <a:off x="8849096" y="7181260"/>
            <a:ext cx="2082396" cy="400110"/>
          </a:xfrm>
          <a:prstGeom prst="rect">
            <a:avLst/>
          </a:prstGeom>
          <a:noFill/>
        </p:spPr>
        <p:txBody>
          <a:bodyPr wrap="square" rtlCol="0">
            <a:spAutoFit/>
          </a:bodyPr>
          <a:lstStyle/>
          <a:p>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Progress Two</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57" name="TextBox 56">
            <a:extLst>
              <a:ext uri="{FF2B5EF4-FFF2-40B4-BE49-F238E27FC236}">
                <a16:creationId xmlns:a16="http://schemas.microsoft.com/office/drawing/2014/main" id="{912D4DD8-FA18-46C5-BE90-DD18A47CF2B7}"/>
              </a:ext>
            </a:extLst>
          </p:cNvPr>
          <p:cNvSpPr txBox="1"/>
          <p:nvPr/>
        </p:nvSpPr>
        <p:spPr>
          <a:xfrm>
            <a:off x="16172089" y="7181260"/>
            <a:ext cx="827015" cy="400110"/>
          </a:xfrm>
          <a:prstGeom prst="rect">
            <a:avLst/>
          </a:prstGeom>
          <a:noFill/>
        </p:spPr>
        <p:txBody>
          <a:bodyPr wrap="square" rtlCol="0">
            <a:spAutoFit/>
          </a:bodyPr>
          <a:lstStyle/>
          <a:p>
            <a:pPr algn="r"/>
            <a:r>
              <a:rPr lang="en-US" sz="2000">
                <a:solidFill>
                  <a:schemeClr val="tx1">
                    <a:lumMod val="85000"/>
                    <a:lumOff val="15000"/>
                  </a:schemeClr>
                </a:solidFill>
                <a:latin typeface="Rubik ExtraBold" pitchFamily="2" charset="-79"/>
                <a:ea typeface="Roboto Black" panose="02000000000000000000" pitchFamily="2" charset="0"/>
                <a:cs typeface="Rubik ExtraBold" pitchFamily="2" charset="-79"/>
              </a:rPr>
              <a:t>90%</a:t>
            </a:r>
            <a:endParaRPr lang="id-ID" sz="2000" dirty="0">
              <a:solidFill>
                <a:schemeClr val="tx1">
                  <a:lumMod val="85000"/>
                  <a:lumOff val="15000"/>
                </a:schemeClr>
              </a:solidFill>
              <a:latin typeface="Rubik ExtraBold" pitchFamily="2" charset="-79"/>
              <a:ea typeface="Roboto Black" panose="02000000000000000000" pitchFamily="2" charset="0"/>
              <a:cs typeface="Rubik ExtraBold" pitchFamily="2" charset="-79"/>
            </a:endParaRPr>
          </a:p>
        </p:txBody>
      </p:sp>
      <p:sp>
        <p:nvSpPr>
          <p:cNvPr id="3" name="Picture Placeholder 2">
            <a:extLst>
              <a:ext uri="{FF2B5EF4-FFF2-40B4-BE49-F238E27FC236}">
                <a16:creationId xmlns:a16="http://schemas.microsoft.com/office/drawing/2014/main" id="{6530ECDD-5017-4A7D-A9C1-0B9DED946A8B}"/>
              </a:ext>
            </a:extLst>
          </p:cNvPr>
          <p:cNvSpPr>
            <a:spLocks noGrp="1"/>
          </p:cNvSpPr>
          <p:nvPr>
            <p:ph type="pic" sz="quarter" idx="10"/>
          </p:nvPr>
        </p:nvSpPr>
        <p:spPr/>
      </p:sp>
    </p:spTree>
    <p:extLst>
      <p:ext uri="{BB962C8B-B14F-4D97-AF65-F5344CB8AC3E}">
        <p14:creationId xmlns:p14="http://schemas.microsoft.com/office/powerpoint/2010/main" val="28087611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E41E1DF-C469-47B8-8880-ADD2DCCE7DBF}"/>
              </a:ext>
            </a:extLst>
          </p:cNvPr>
          <p:cNvSpPr>
            <a:spLocks noGrp="1"/>
          </p:cNvSpPr>
          <p:nvPr>
            <p:ph type="pic" sz="quarter" idx="10"/>
          </p:nvPr>
        </p:nvSpPr>
        <p:spPr/>
      </p:sp>
      <p:sp>
        <p:nvSpPr>
          <p:cNvPr id="19" name="Rectangle: Rounded Corners 18">
            <a:extLst>
              <a:ext uri="{FF2B5EF4-FFF2-40B4-BE49-F238E27FC236}">
                <a16:creationId xmlns:a16="http://schemas.microsoft.com/office/drawing/2014/main" id="{EE991719-75B5-4A15-BA3F-72015A31A62A}"/>
              </a:ext>
            </a:extLst>
          </p:cNvPr>
          <p:cNvSpPr/>
          <p:nvPr/>
        </p:nvSpPr>
        <p:spPr>
          <a:xfrm>
            <a:off x="9304636" y="1848483"/>
            <a:ext cx="3921428" cy="2440362"/>
          </a:xfrm>
          <a:prstGeom prst="roundRect">
            <a:avLst>
              <a:gd name="adj" fmla="val 11425"/>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20" name="TextBox 19">
            <a:extLst>
              <a:ext uri="{FF2B5EF4-FFF2-40B4-BE49-F238E27FC236}">
                <a16:creationId xmlns:a16="http://schemas.microsoft.com/office/drawing/2014/main" id="{9D02FCC6-6B34-4C0C-97E7-C3920EA5FBCA}"/>
              </a:ext>
            </a:extLst>
          </p:cNvPr>
          <p:cNvSpPr txBox="1"/>
          <p:nvPr/>
        </p:nvSpPr>
        <p:spPr>
          <a:xfrm>
            <a:off x="9830986" y="2376878"/>
            <a:ext cx="2728632" cy="430887"/>
          </a:xfrm>
          <a:prstGeom prst="rect">
            <a:avLst/>
          </a:prstGeom>
          <a:noFill/>
          <a:effectLst/>
        </p:spPr>
        <p:txBody>
          <a:bodyPr wrap="none" rtlCol="0">
            <a:spAutoFit/>
          </a:bodyPr>
          <a:lstStyle/>
          <a:p>
            <a:r>
              <a:rPr lang="en-US" sz="2200">
                <a:solidFill>
                  <a:schemeClr val="bg1"/>
                </a:solidFill>
                <a:latin typeface="Rubik SemiBold" pitchFamily="2" charset="-79"/>
                <a:ea typeface="Open Sans SemiBold" pitchFamily="2" charset="0"/>
                <a:cs typeface="Rubik SemiBold" pitchFamily="2" charset="-79"/>
              </a:rPr>
              <a:t>Business Strategy</a:t>
            </a:r>
            <a:endParaRPr lang="en-ID" sz="2200">
              <a:solidFill>
                <a:schemeClr val="bg1"/>
              </a:solidFill>
              <a:latin typeface="Rubik SemiBold" pitchFamily="2" charset="-79"/>
              <a:ea typeface="Open Sans SemiBold" pitchFamily="2" charset="0"/>
              <a:cs typeface="Rubik SemiBold" pitchFamily="2" charset="-79"/>
            </a:endParaRPr>
          </a:p>
        </p:txBody>
      </p:sp>
      <p:sp>
        <p:nvSpPr>
          <p:cNvPr id="21" name="TextBox 20">
            <a:extLst>
              <a:ext uri="{FF2B5EF4-FFF2-40B4-BE49-F238E27FC236}">
                <a16:creationId xmlns:a16="http://schemas.microsoft.com/office/drawing/2014/main" id="{741484CE-C45A-4EDA-82FF-EACCCED18722}"/>
              </a:ext>
            </a:extLst>
          </p:cNvPr>
          <p:cNvSpPr txBox="1"/>
          <p:nvPr/>
        </p:nvSpPr>
        <p:spPr>
          <a:xfrm>
            <a:off x="9830986" y="2937561"/>
            <a:ext cx="3121775" cy="790601"/>
          </a:xfrm>
          <a:prstGeom prst="rect">
            <a:avLst/>
          </a:prstGeom>
          <a:noFill/>
        </p:spPr>
        <p:txBody>
          <a:bodyPr wrap="square">
            <a:spAutoFit/>
          </a:bodyPr>
          <a:lstStyle/>
          <a:p>
            <a:pPr>
              <a:lnSpc>
                <a:spcPct val="150000"/>
              </a:lnSpc>
            </a:pPr>
            <a:r>
              <a:rPr lang="en-ID" sz="1600" b="0" i="0">
                <a:solidFill>
                  <a:schemeClr val="bg1">
                    <a:lumMod val="95000"/>
                  </a:schemeClr>
                </a:solidFill>
                <a:effectLst/>
                <a:latin typeface="Rubik" pitchFamily="2" charset="-79"/>
                <a:ea typeface="Open Sans Medium" pitchFamily="2" charset="0"/>
                <a:cs typeface="Rubik" pitchFamily="2" charset="-79"/>
              </a:rPr>
              <a:t>Lorem ipsum dolor sit ametas, consectetur adipiscing elit</a:t>
            </a:r>
            <a:endParaRPr lang="en-ID" sz="1600">
              <a:solidFill>
                <a:schemeClr val="bg1">
                  <a:lumMod val="95000"/>
                </a:schemeClr>
              </a:solidFill>
              <a:latin typeface="Rubik" pitchFamily="2" charset="-79"/>
              <a:ea typeface="Open Sans Medium" pitchFamily="2" charset="0"/>
              <a:cs typeface="Rubik" pitchFamily="2" charset="-79"/>
            </a:endParaRPr>
          </a:p>
        </p:txBody>
      </p:sp>
      <p:sp>
        <p:nvSpPr>
          <p:cNvPr id="22" name="Rectangle: Rounded Corners 21">
            <a:extLst>
              <a:ext uri="{FF2B5EF4-FFF2-40B4-BE49-F238E27FC236}">
                <a16:creationId xmlns:a16="http://schemas.microsoft.com/office/drawing/2014/main" id="{71B411D3-9C89-4EF1-BA0C-D73592FBC7D2}"/>
              </a:ext>
            </a:extLst>
          </p:cNvPr>
          <p:cNvSpPr/>
          <p:nvPr/>
        </p:nvSpPr>
        <p:spPr>
          <a:xfrm>
            <a:off x="13610142" y="748370"/>
            <a:ext cx="3921428" cy="2440362"/>
          </a:xfrm>
          <a:prstGeom prst="roundRect">
            <a:avLst>
              <a:gd name="adj" fmla="val 10897"/>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23" name="TextBox 22">
            <a:extLst>
              <a:ext uri="{FF2B5EF4-FFF2-40B4-BE49-F238E27FC236}">
                <a16:creationId xmlns:a16="http://schemas.microsoft.com/office/drawing/2014/main" id="{5431107C-0573-4FD8-958F-A8364FAEF2C2}"/>
              </a:ext>
            </a:extLst>
          </p:cNvPr>
          <p:cNvSpPr txBox="1"/>
          <p:nvPr/>
        </p:nvSpPr>
        <p:spPr>
          <a:xfrm>
            <a:off x="14136492" y="1276765"/>
            <a:ext cx="2728632" cy="430887"/>
          </a:xfrm>
          <a:prstGeom prst="rect">
            <a:avLst/>
          </a:prstGeom>
          <a:noFill/>
          <a:effectLst/>
        </p:spPr>
        <p:txBody>
          <a:bodyPr wrap="none" rtlCol="0">
            <a:spAutoFit/>
          </a:bodyPr>
          <a:lstStyle/>
          <a:p>
            <a:r>
              <a:rPr lang="en-US" sz="2200">
                <a:solidFill>
                  <a:srgbClr val="1953E9"/>
                </a:solidFill>
                <a:latin typeface="Rubik SemiBold" pitchFamily="2" charset="-79"/>
                <a:ea typeface="Open Sans SemiBold" pitchFamily="2" charset="0"/>
                <a:cs typeface="Rubik SemiBold" pitchFamily="2" charset="-79"/>
              </a:rPr>
              <a:t>Business Strategy</a:t>
            </a:r>
            <a:endParaRPr lang="en-ID" sz="2200">
              <a:solidFill>
                <a:srgbClr val="1953E9"/>
              </a:solidFill>
              <a:latin typeface="Rubik SemiBold" pitchFamily="2" charset="-79"/>
              <a:ea typeface="Open Sans SemiBold" pitchFamily="2" charset="0"/>
              <a:cs typeface="Rubik SemiBold" pitchFamily="2" charset="-79"/>
            </a:endParaRPr>
          </a:p>
        </p:txBody>
      </p:sp>
      <p:sp>
        <p:nvSpPr>
          <p:cNvPr id="24" name="TextBox 23">
            <a:extLst>
              <a:ext uri="{FF2B5EF4-FFF2-40B4-BE49-F238E27FC236}">
                <a16:creationId xmlns:a16="http://schemas.microsoft.com/office/drawing/2014/main" id="{0B3F62EE-1EB9-4A3A-B176-6D19DBD79979}"/>
              </a:ext>
            </a:extLst>
          </p:cNvPr>
          <p:cNvSpPr txBox="1"/>
          <p:nvPr/>
        </p:nvSpPr>
        <p:spPr>
          <a:xfrm>
            <a:off x="14136492" y="1837448"/>
            <a:ext cx="3121775"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ametas, consectetur adipiscing elit</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28" name="Graphic 27" descr="Receiver with solid fill">
            <a:extLst>
              <a:ext uri="{FF2B5EF4-FFF2-40B4-BE49-F238E27FC236}">
                <a16:creationId xmlns:a16="http://schemas.microsoft.com/office/drawing/2014/main" id="{AC58F7DB-7078-4AAE-B37A-5FF7E6D5B1F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4353552" y="774100"/>
            <a:ext cx="285686" cy="285686"/>
          </a:xfrm>
          <a:prstGeom prst="rect">
            <a:avLst/>
          </a:prstGeom>
        </p:spPr>
      </p:pic>
      <p:sp>
        <p:nvSpPr>
          <p:cNvPr id="29" name="TextBox 28">
            <a:extLst>
              <a:ext uri="{FF2B5EF4-FFF2-40B4-BE49-F238E27FC236}">
                <a16:creationId xmlns:a16="http://schemas.microsoft.com/office/drawing/2014/main" id="{D06512A3-81DD-4092-875C-F47807406BF3}"/>
              </a:ext>
            </a:extLst>
          </p:cNvPr>
          <p:cNvSpPr txBox="1"/>
          <p:nvPr/>
        </p:nvSpPr>
        <p:spPr>
          <a:xfrm>
            <a:off x="6918951"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0" name="TextBox 29">
            <a:extLst>
              <a:ext uri="{FF2B5EF4-FFF2-40B4-BE49-F238E27FC236}">
                <a16:creationId xmlns:a16="http://schemas.microsoft.com/office/drawing/2014/main" id="{343AF67F-9ED6-40FA-B603-2FB153BD20AC}"/>
              </a:ext>
            </a:extLst>
          </p:cNvPr>
          <p:cNvSpPr txBox="1"/>
          <p:nvPr/>
        </p:nvSpPr>
        <p:spPr>
          <a:xfrm>
            <a:off x="4629166"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31" name="Rectangle: Rounded Corners 30">
            <a:extLst>
              <a:ext uri="{FF2B5EF4-FFF2-40B4-BE49-F238E27FC236}">
                <a16:creationId xmlns:a16="http://schemas.microsoft.com/office/drawing/2014/main" id="{AB5C7C42-059D-4F25-8163-BE6A475D54C3}"/>
              </a:ext>
            </a:extLst>
          </p:cNvPr>
          <p:cNvSpPr/>
          <p:nvPr/>
        </p:nvSpPr>
        <p:spPr>
          <a:xfrm>
            <a:off x="117301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40" name="TextBox 39">
            <a:extLst>
              <a:ext uri="{FF2B5EF4-FFF2-40B4-BE49-F238E27FC236}">
                <a16:creationId xmlns:a16="http://schemas.microsoft.com/office/drawing/2014/main" id="{7824A105-0236-4B8E-AD5B-691CE5C83548}"/>
              </a:ext>
            </a:extLst>
          </p:cNvPr>
          <p:cNvSpPr txBox="1"/>
          <p:nvPr/>
        </p:nvSpPr>
        <p:spPr>
          <a:xfrm>
            <a:off x="1173013"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2" name="TextBox 41">
            <a:extLst>
              <a:ext uri="{FF2B5EF4-FFF2-40B4-BE49-F238E27FC236}">
                <a16:creationId xmlns:a16="http://schemas.microsoft.com/office/drawing/2014/main" id="{3FF73486-CCF8-4937-B754-6616EA03308F}"/>
              </a:ext>
            </a:extLst>
          </p:cNvPr>
          <p:cNvSpPr txBox="1"/>
          <p:nvPr/>
        </p:nvSpPr>
        <p:spPr>
          <a:xfrm>
            <a:off x="6645983" y="9185562"/>
            <a:ext cx="2082396" cy="338554"/>
          </a:xfrm>
          <a:prstGeom prst="rect">
            <a:avLst/>
          </a:prstGeom>
          <a:noFill/>
        </p:spPr>
        <p:txBody>
          <a:bodyPr wrap="square" rtlCol="0">
            <a:spAutoFit/>
          </a:bodyPr>
          <a:lstStyle/>
          <a:p>
            <a:pPr algn="r"/>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43" name="Straight Connector 42">
            <a:extLst>
              <a:ext uri="{FF2B5EF4-FFF2-40B4-BE49-F238E27FC236}">
                <a16:creationId xmlns:a16="http://schemas.microsoft.com/office/drawing/2014/main" id="{525F6666-066F-4983-ADF7-E54815999B61}"/>
              </a:ext>
            </a:extLst>
          </p:cNvPr>
          <p:cNvCxnSpPr>
            <a:cxnSpLocks/>
          </p:cNvCxnSpPr>
          <p:nvPr/>
        </p:nvCxnSpPr>
        <p:spPr>
          <a:xfrm>
            <a:off x="6452093"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3A60C401-ACDC-4764-8091-0D99B6A17684}"/>
              </a:ext>
            </a:extLst>
          </p:cNvPr>
          <p:cNvSpPr txBox="1"/>
          <p:nvPr/>
        </p:nvSpPr>
        <p:spPr>
          <a:xfrm>
            <a:off x="1174600" y="2937561"/>
            <a:ext cx="7609062" cy="2862322"/>
          </a:xfrm>
          <a:prstGeom prst="rect">
            <a:avLst/>
          </a:prstGeom>
          <a:noFill/>
          <a:effectLst/>
        </p:spPr>
        <p:txBody>
          <a:bodyPr wrap="square" rtlCol="0">
            <a:spAutoFit/>
          </a:bodyPr>
          <a:lstStyle/>
          <a:p>
            <a:r>
              <a:rPr lang="en-US" sz="6000">
                <a:solidFill>
                  <a:schemeClr val="tx1">
                    <a:lumMod val="85000"/>
                    <a:lumOff val="15000"/>
                  </a:schemeClr>
                </a:solidFill>
                <a:latin typeface="Rubik ExtraBold" pitchFamily="2" charset="-79"/>
                <a:ea typeface="Roboto Black" panose="02000000000000000000" pitchFamily="2" charset="0"/>
                <a:cs typeface="Rubik ExtraBold" pitchFamily="2" charset="-79"/>
              </a:rPr>
              <a:t>If your brand lacks sensuality</a:t>
            </a:r>
            <a:r>
              <a:rPr lang="en-US" sz="6000">
                <a:solidFill>
                  <a:srgbClr val="1953E9"/>
                </a:solidFill>
                <a:latin typeface="Rubik ExtraBold" pitchFamily="2" charset="-79"/>
                <a:ea typeface="Roboto Black" panose="02000000000000000000" pitchFamily="2" charset="0"/>
                <a:cs typeface="Rubik ExtraBold" pitchFamily="2" charset="-79"/>
              </a:rPr>
              <a:t>, it has got no power.</a:t>
            </a:r>
            <a:endParaRPr lang="en-ID" sz="6000">
              <a:solidFill>
                <a:srgbClr val="1953E9"/>
              </a:solidFill>
              <a:latin typeface="Rubik ExtraBold" pitchFamily="2" charset="-79"/>
              <a:ea typeface="Roboto Black" panose="02000000000000000000" pitchFamily="2" charset="0"/>
              <a:cs typeface="Rubik ExtraBold" pitchFamily="2" charset="-79"/>
            </a:endParaRPr>
          </a:p>
        </p:txBody>
      </p:sp>
      <p:sp>
        <p:nvSpPr>
          <p:cNvPr id="50" name="TextBox 49">
            <a:extLst>
              <a:ext uri="{FF2B5EF4-FFF2-40B4-BE49-F238E27FC236}">
                <a16:creationId xmlns:a16="http://schemas.microsoft.com/office/drawing/2014/main" id="{732794A0-2A12-4409-9276-38CB3F7292F8}"/>
              </a:ext>
            </a:extLst>
          </p:cNvPr>
          <p:cNvSpPr txBox="1"/>
          <p:nvPr/>
        </p:nvSpPr>
        <p:spPr>
          <a:xfrm>
            <a:off x="1174600" y="2244379"/>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51" name="TextBox 50">
            <a:extLst>
              <a:ext uri="{FF2B5EF4-FFF2-40B4-BE49-F238E27FC236}">
                <a16:creationId xmlns:a16="http://schemas.microsoft.com/office/drawing/2014/main" id="{78FE2EB0-EE7A-407A-96CE-21F736DEFDB6}"/>
              </a:ext>
            </a:extLst>
          </p:cNvPr>
          <p:cNvSpPr txBox="1"/>
          <p:nvPr/>
        </p:nvSpPr>
        <p:spPr>
          <a:xfrm>
            <a:off x="1173013" y="7000445"/>
            <a:ext cx="7361387" cy="1161023"/>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 ec tetur adipisci ng elit, sed do eiusmod tempor incididunt ut labore etaw dolorew magna aliqua. Ut enim ad minim veniam, quis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2" name="TextBox 51">
            <a:extLst>
              <a:ext uri="{FF2B5EF4-FFF2-40B4-BE49-F238E27FC236}">
                <a16:creationId xmlns:a16="http://schemas.microsoft.com/office/drawing/2014/main" id="{643B7A7E-6B2B-41E1-8F9F-8912846E6812}"/>
              </a:ext>
            </a:extLst>
          </p:cNvPr>
          <p:cNvSpPr txBox="1"/>
          <p:nvPr/>
        </p:nvSpPr>
        <p:spPr>
          <a:xfrm>
            <a:off x="1174600" y="6424089"/>
            <a:ext cx="7359800" cy="461665"/>
          </a:xfrm>
          <a:prstGeom prst="rect">
            <a:avLst/>
          </a:prstGeom>
          <a:noFill/>
          <a:effectLst/>
        </p:spPr>
        <p:txBody>
          <a:bodyPr wrap="square" rtlCol="0">
            <a:spAutoFit/>
          </a:bodyPr>
          <a:lstStyle/>
          <a:p>
            <a:r>
              <a:rPr lang="en-US" sz="2400">
                <a:solidFill>
                  <a:schemeClr val="tx1">
                    <a:lumMod val="85000"/>
                    <a:lumOff val="15000"/>
                  </a:schemeClr>
                </a:solidFill>
                <a:latin typeface="Rubik SemiBold" pitchFamily="2" charset="-79"/>
                <a:ea typeface="Open Sans SemiBold" pitchFamily="2" charset="0"/>
                <a:cs typeface="Rubik SemiBold" pitchFamily="2" charset="-79"/>
              </a:rPr>
              <a:t>Fusce </a:t>
            </a:r>
            <a:r>
              <a:rPr lang="en-US" sz="2400" dirty="0">
                <a:solidFill>
                  <a:schemeClr val="tx1">
                    <a:lumMod val="85000"/>
                    <a:lumOff val="15000"/>
                  </a:schemeClr>
                </a:solidFill>
                <a:latin typeface="Rubik SemiBold" pitchFamily="2" charset="-79"/>
                <a:ea typeface="Open Sans SemiBold" pitchFamily="2" charset="0"/>
                <a:cs typeface="Rubik SemiBold" pitchFamily="2" charset="-79"/>
              </a:rPr>
              <a:t>posuere, magna sed </a:t>
            </a:r>
            <a:r>
              <a:rPr lang="en-US" sz="2400">
                <a:solidFill>
                  <a:schemeClr val="tx1">
                    <a:lumMod val="85000"/>
                    <a:lumOff val="15000"/>
                  </a:schemeClr>
                </a:solidFill>
                <a:latin typeface="Rubik SemiBold" pitchFamily="2" charset="-79"/>
                <a:ea typeface="Open Sans SemiBold" pitchFamily="2" charset="0"/>
                <a:cs typeface="Rubik SemiBold" pitchFamily="2" charset="-79"/>
              </a:rPr>
              <a:t>pulvinar ultricies</a:t>
            </a:r>
          </a:p>
        </p:txBody>
      </p:sp>
    </p:spTree>
    <p:extLst>
      <p:ext uri="{BB962C8B-B14F-4D97-AF65-F5344CB8AC3E}">
        <p14:creationId xmlns:p14="http://schemas.microsoft.com/office/powerpoint/2010/main" val="3642171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D2D288F6-110A-42E1-8F09-1ED3120E343C}"/>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28E87E7D-4268-4F41-87D0-BD14DA2D65AE}"/>
              </a:ext>
            </a:extLst>
          </p:cNvPr>
          <p:cNvSpPr>
            <a:spLocks noGrp="1"/>
          </p:cNvSpPr>
          <p:nvPr>
            <p:ph type="pic" sz="quarter" idx="12"/>
          </p:nvPr>
        </p:nvSpPr>
        <p:spPr/>
      </p:sp>
      <p:sp>
        <p:nvSpPr>
          <p:cNvPr id="61" name="Rectangle: Rounded Corners 60">
            <a:extLst>
              <a:ext uri="{FF2B5EF4-FFF2-40B4-BE49-F238E27FC236}">
                <a16:creationId xmlns:a16="http://schemas.microsoft.com/office/drawing/2014/main" id="{958B8680-126C-43A5-81B7-6E569EA9573E}"/>
              </a:ext>
            </a:extLst>
          </p:cNvPr>
          <p:cNvSpPr/>
          <p:nvPr/>
        </p:nvSpPr>
        <p:spPr>
          <a:xfrm>
            <a:off x="9622843" y="7494988"/>
            <a:ext cx="2661122" cy="2043641"/>
          </a:xfrm>
          <a:prstGeom prst="roundRect">
            <a:avLst>
              <a:gd name="adj" fmla="val 14137"/>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0" name="TextBox 49">
            <a:extLst>
              <a:ext uri="{FF2B5EF4-FFF2-40B4-BE49-F238E27FC236}">
                <a16:creationId xmlns:a16="http://schemas.microsoft.com/office/drawing/2014/main" id="{5CA6D10A-DEEA-4051-99F2-39E1D51282FE}"/>
              </a:ext>
            </a:extLst>
          </p:cNvPr>
          <p:cNvSpPr txBox="1"/>
          <p:nvPr/>
        </p:nvSpPr>
        <p:spPr>
          <a:xfrm>
            <a:off x="8181440" y="2505418"/>
            <a:ext cx="8346950" cy="1569660"/>
          </a:xfrm>
          <a:prstGeom prst="rect">
            <a:avLst/>
          </a:prstGeom>
          <a:noFill/>
          <a:effectLst/>
        </p:spPr>
        <p:txBody>
          <a:bodyPr wrap="square" rtlCol="0">
            <a:spAutoFit/>
          </a:bodyPr>
          <a:lstStyle/>
          <a:p>
            <a:r>
              <a:rPr lang="en-US" sz="4800">
                <a:solidFill>
                  <a:schemeClr val="tx1">
                    <a:lumMod val="85000"/>
                    <a:lumOff val="15000"/>
                  </a:schemeClr>
                </a:solidFill>
                <a:latin typeface="Rubik ExtraBold" pitchFamily="2" charset="-79"/>
                <a:ea typeface="Roboto Black" panose="02000000000000000000" pitchFamily="2" charset="0"/>
                <a:cs typeface="Rubik ExtraBold" pitchFamily="2" charset="-79"/>
              </a:rPr>
              <a:t>When ask questions, you make the situation easier.</a:t>
            </a:r>
          </a:p>
        </p:txBody>
      </p:sp>
      <p:sp>
        <p:nvSpPr>
          <p:cNvPr id="51" name="TextBox 50">
            <a:extLst>
              <a:ext uri="{FF2B5EF4-FFF2-40B4-BE49-F238E27FC236}">
                <a16:creationId xmlns:a16="http://schemas.microsoft.com/office/drawing/2014/main" id="{5ED95D2A-E444-4B37-AA1C-8169380835FD}"/>
              </a:ext>
            </a:extLst>
          </p:cNvPr>
          <p:cNvSpPr txBox="1"/>
          <p:nvPr/>
        </p:nvSpPr>
        <p:spPr>
          <a:xfrm>
            <a:off x="8181441" y="1812236"/>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pic>
        <p:nvPicPr>
          <p:cNvPr id="52" name="Graphic 51" descr="Receiver with solid fill">
            <a:extLst>
              <a:ext uri="{FF2B5EF4-FFF2-40B4-BE49-F238E27FC236}">
                <a16:creationId xmlns:a16="http://schemas.microsoft.com/office/drawing/2014/main" id="{EC04095A-98DF-4AE0-BFE8-98211235FE9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8192656" y="774100"/>
            <a:ext cx="285686" cy="285686"/>
          </a:xfrm>
          <a:prstGeom prst="rect">
            <a:avLst/>
          </a:prstGeom>
        </p:spPr>
      </p:pic>
      <p:sp>
        <p:nvSpPr>
          <p:cNvPr id="53" name="TextBox 52">
            <a:extLst>
              <a:ext uri="{FF2B5EF4-FFF2-40B4-BE49-F238E27FC236}">
                <a16:creationId xmlns:a16="http://schemas.microsoft.com/office/drawing/2014/main" id="{8B918780-7988-4946-8C09-DDF1FC6554E7}"/>
              </a:ext>
            </a:extLst>
          </p:cNvPr>
          <p:cNvSpPr txBox="1"/>
          <p:nvPr/>
        </p:nvSpPr>
        <p:spPr>
          <a:xfrm>
            <a:off x="10758055"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4" name="TextBox 53">
            <a:extLst>
              <a:ext uri="{FF2B5EF4-FFF2-40B4-BE49-F238E27FC236}">
                <a16:creationId xmlns:a16="http://schemas.microsoft.com/office/drawing/2014/main" id="{A09463B9-F95D-4210-8952-842C0601E95A}"/>
              </a:ext>
            </a:extLst>
          </p:cNvPr>
          <p:cNvSpPr txBox="1"/>
          <p:nvPr/>
        </p:nvSpPr>
        <p:spPr>
          <a:xfrm>
            <a:off x="8468270"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63" name="Rectangle: Rounded Corners 62">
            <a:extLst>
              <a:ext uri="{FF2B5EF4-FFF2-40B4-BE49-F238E27FC236}">
                <a16:creationId xmlns:a16="http://schemas.microsoft.com/office/drawing/2014/main" id="{8A86D880-2365-4317-9056-D8A51154696C}"/>
              </a:ext>
            </a:extLst>
          </p:cNvPr>
          <p:cNvSpPr/>
          <p:nvPr/>
        </p:nvSpPr>
        <p:spPr>
          <a:xfrm>
            <a:off x="15603041"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pic>
        <p:nvPicPr>
          <p:cNvPr id="66" name="Graphic 65" descr="Employee badge with solid fill">
            <a:extLst>
              <a:ext uri="{FF2B5EF4-FFF2-40B4-BE49-F238E27FC236}">
                <a16:creationId xmlns:a16="http://schemas.microsoft.com/office/drawing/2014/main" id="{CCF87850-9A20-4944-BD09-D7B148D86DF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072715" y="7727218"/>
            <a:ext cx="627076" cy="627076"/>
          </a:xfrm>
          <a:prstGeom prst="rect">
            <a:avLst/>
          </a:prstGeom>
        </p:spPr>
      </p:pic>
      <p:sp>
        <p:nvSpPr>
          <p:cNvPr id="70" name="TextBox 69">
            <a:extLst>
              <a:ext uri="{FF2B5EF4-FFF2-40B4-BE49-F238E27FC236}">
                <a16:creationId xmlns:a16="http://schemas.microsoft.com/office/drawing/2014/main" id="{6C8C9A30-DCB2-4727-9B88-649E1DAF1466}"/>
              </a:ext>
            </a:extLst>
          </p:cNvPr>
          <p:cNvSpPr txBox="1"/>
          <p:nvPr/>
        </p:nvSpPr>
        <p:spPr>
          <a:xfrm>
            <a:off x="10048325" y="8375074"/>
            <a:ext cx="1673549" cy="430887"/>
          </a:xfrm>
          <a:prstGeom prst="rect">
            <a:avLst/>
          </a:prstGeom>
          <a:noFill/>
          <a:effectLst/>
        </p:spPr>
        <p:txBody>
          <a:bodyPr wrap="squar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Bussiness</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71" name="TextBox 70">
            <a:extLst>
              <a:ext uri="{FF2B5EF4-FFF2-40B4-BE49-F238E27FC236}">
                <a16:creationId xmlns:a16="http://schemas.microsoft.com/office/drawing/2014/main" id="{1B57B936-20D5-4161-8D01-7B709C702C92}"/>
              </a:ext>
            </a:extLst>
          </p:cNvPr>
          <p:cNvSpPr txBox="1"/>
          <p:nvPr/>
        </p:nvSpPr>
        <p:spPr>
          <a:xfrm>
            <a:off x="10048325" y="8755234"/>
            <a:ext cx="2122131" cy="421269"/>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72" name="Rectangle: Rounded Corners 71">
            <a:extLst>
              <a:ext uri="{FF2B5EF4-FFF2-40B4-BE49-F238E27FC236}">
                <a16:creationId xmlns:a16="http://schemas.microsoft.com/office/drawing/2014/main" id="{CB8A0448-C87A-4B6C-9052-53FFF558E86C}"/>
              </a:ext>
            </a:extLst>
          </p:cNvPr>
          <p:cNvSpPr/>
          <p:nvPr/>
        </p:nvSpPr>
        <p:spPr>
          <a:xfrm>
            <a:off x="13867268" y="7494988"/>
            <a:ext cx="2661122" cy="2043641"/>
          </a:xfrm>
          <a:prstGeom prst="roundRect">
            <a:avLst>
              <a:gd name="adj" fmla="val 14137"/>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73" name="Graphic 72" descr="Employee badge with solid fill">
            <a:extLst>
              <a:ext uri="{FF2B5EF4-FFF2-40B4-BE49-F238E27FC236}">
                <a16:creationId xmlns:a16="http://schemas.microsoft.com/office/drawing/2014/main" id="{5AF2776B-AA26-4965-B4E4-F48C718097C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317140" y="7727218"/>
            <a:ext cx="627076" cy="627076"/>
          </a:xfrm>
          <a:prstGeom prst="rect">
            <a:avLst/>
          </a:prstGeom>
        </p:spPr>
      </p:pic>
      <p:sp>
        <p:nvSpPr>
          <p:cNvPr id="74" name="TextBox 73">
            <a:extLst>
              <a:ext uri="{FF2B5EF4-FFF2-40B4-BE49-F238E27FC236}">
                <a16:creationId xmlns:a16="http://schemas.microsoft.com/office/drawing/2014/main" id="{FF4D5349-23E0-41C0-B8FB-722656EBF7BC}"/>
              </a:ext>
            </a:extLst>
          </p:cNvPr>
          <p:cNvSpPr txBox="1"/>
          <p:nvPr/>
        </p:nvSpPr>
        <p:spPr>
          <a:xfrm>
            <a:off x="14292750" y="8375074"/>
            <a:ext cx="1673549" cy="430887"/>
          </a:xfrm>
          <a:prstGeom prst="rect">
            <a:avLst/>
          </a:prstGeom>
          <a:noFill/>
          <a:effectLst/>
        </p:spPr>
        <p:txBody>
          <a:bodyPr wrap="square" rtlCol="0">
            <a:spAutoFit/>
          </a:bodyPr>
          <a:lstStyle/>
          <a:p>
            <a:r>
              <a:rPr lang="en-US" sz="2200">
                <a:solidFill>
                  <a:schemeClr val="tx1">
                    <a:lumMod val="85000"/>
                    <a:lumOff val="15000"/>
                  </a:schemeClr>
                </a:solidFill>
                <a:latin typeface="Rubik SemiBold" pitchFamily="2" charset="-79"/>
                <a:ea typeface="Open Sans SemiBold" pitchFamily="2" charset="0"/>
                <a:cs typeface="Rubik SemiBold" pitchFamily="2" charset="-79"/>
              </a:rPr>
              <a:t>Bussiness</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75" name="TextBox 74">
            <a:extLst>
              <a:ext uri="{FF2B5EF4-FFF2-40B4-BE49-F238E27FC236}">
                <a16:creationId xmlns:a16="http://schemas.microsoft.com/office/drawing/2014/main" id="{B7704E11-88D4-4B0C-B644-9937E502743B}"/>
              </a:ext>
            </a:extLst>
          </p:cNvPr>
          <p:cNvSpPr txBox="1"/>
          <p:nvPr/>
        </p:nvSpPr>
        <p:spPr>
          <a:xfrm>
            <a:off x="14292750" y="8755234"/>
            <a:ext cx="2122131" cy="421269"/>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77" name="TextBox 76">
            <a:extLst>
              <a:ext uri="{FF2B5EF4-FFF2-40B4-BE49-F238E27FC236}">
                <a16:creationId xmlns:a16="http://schemas.microsoft.com/office/drawing/2014/main" id="{7D720C04-F06C-47A7-93C9-6B64B6B54349}"/>
              </a:ext>
            </a:extLst>
          </p:cNvPr>
          <p:cNvSpPr txBox="1"/>
          <p:nvPr/>
        </p:nvSpPr>
        <p:spPr>
          <a:xfrm>
            <a:off x="8181440" y="4388706"/>
            <a:ext cx="862610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 ec tetur adipisci ng elit, sed do eiusmod tempor incididunt ut labore etaw dolorew</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3" name="Picture Placeholder 2">
            <a:extLst>
              <a:ext uri="{FF2B5EF4-FFF2-40B4-BE49-F238E27FC236}">
                <a16:creationId xmlns:a16="http://schemas.microsoft.com/office/drawing/2014/main" id="{91989790-6C80-4343-A015-03D1E65E88F5}"/>
              </a:ext>
            </a:extLst>
          </p:cNvPr>
          <p:cNvSpPr>
            <a:spLocks noGrp="1"/>
          </p:cNvSpPr>
          <p:nvPr>
            <p:ph type="pic" sz="quarter" idx="10"/>
          </p:nvPr>
        </p:nvSpPr>
        <p:spPr/>
      </p:sp>
    </p:spTree>
    <p:extLst>
      <p:ext uri="{BB962C8B-B14F-4D97-AF65-F5344CB8AC3E}">
        <p14:creationId xmlns:p14="http://schemas.microsoft.com/office/powerpoint/2010/main" val="3633516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177FE8-9ED8-4B32-A9F9-1B5C78D355E8}"/>
              </a:ext>
            </a:extLst>
          </p:cNvPr>
          <p:cNvSpPr>
            <a:spLocks noGrp="1"/>
          </p:cNvSpPr>
          <p:nvPr>
            <p:ph type="pic" sz="quarter" idx="11"/>
          </p:nvPr>
        </p:nvSpPr>
        <p:spPr/>
      </p:sp>
      <p:sp>
        <p:nvSpPr>
          <p:cNvPr id="5" name="Picture Placeholder 4">
            <a:extLst>
              <a:ext uri="{FF2B5EF4-FFF2-40B4-BE49-F238E27FC236}">
                <a16:creationId xmlns:a16="http://schemas.microsoft.com/office/drawing/2014/main" id="{F4390FF3-63E4-4BE9-8561-D127E532EA55}"/>
              </a:ext>
            </a:extLst>
          </p:cNvPr>
          <p:cNvSpPr>
            <a:spLocks noGrp="1"/>
          </p:cNvSpPr>
          <p:nvPr>
            <p:ph type="pic" sz="quarter" idx="12"/>
          </p:nvPr>
        </p:nvSpPr>
        <p:spPr/>
      </p:sp>
      <p:pic>
        <p:nvPicPr>
          <p:cNvPr id="39" name="Graphic 38" descr="Receiver with solid fill">
            <a:extLst>
              <a:ext uri="{FF2B5EF4-FFF2-40B4-BE49-F238E27FC236}">
                <a16:creationId xmlns:a16="http://schemas.microsoft.com/office/drawing/2014/main" id="{EFF48D61-11D1-4B58-9F36-883036AA8D1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5137323" y="774100"/>
            <a:ext cx="285686" cy="285686"/>
          </a:xfrm>
          <a:prstGeom prst="rect">
            <a:avLst/>
          </a:prstGeom>
        </p:spPr>
      </p:pic>
      <p:sp>
        <p:nvSpPr>
          <p:cNvPr id="40" name="TextBox 39">
            <a:extLst>
              <a:ext uri="{FF2B5EF4-FFF2-40B4-BE49-F238E27FC236}">
                <a16:creationId xmlns:a16="http://schemas.microsoft.com/office/drawing/2014/main" id="{B7AF476C-06F3-408F-88F4-C16CA4D752B4}"/>
              </a:ext>
            </a:extLst>
          </p:cNvPr>
          <p:cNvSpPr txBox="1"/>
          <p:nvPr/>
        </p:nvSpPr>
        <p:spPr>
          <a:xfrm>
            <a:off x="7702722" y="748370"/>
            <a:ext cx="1809428"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+012 3456 7890</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2" name="TextBox 41">
            <a:extLst>
              <a:ext uri="{FF2B5EF4-FFF2-40B4-BE49-F238E27FC236}">
                <a16:creationId xmlns:a16="http://schemas.microsoft.com/office/drawing/2014/main" id="{18C40529-E45B-4FBF-B119-EA06B082C7B4}"/>
              </a:ext>
            </a:extLst>
          </p:cNvPr>
          <p:cNvSpPr txBox="1"/>
          <p:nvPr/>
        </p:nvSpPr>
        <p:spPr>
          <a:xfrm>
            <a:off x="5412937" y="748371"/>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Call For Business</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46" name="Rectangle: Rounded Corners 45">
            <a:extLst>
              <a:ext uri="{FF2B5EF4-FFF2-40B4-BE49-F238E27FC236}">
                <a16:creationId xmlns:a16="http://schemas.microsoft.com/office/drawing/2014/main" id="{4ECC2D2C-97AB-4AB4-AD24-34154D4AF580}"/>
              </a:ext>
            </a:extLst>
          </p:cNvPr>
          <p:cNvSpPr/>
          <p:nvPr/>
        </p:nvSpPr>
        <p:spPr>
          <a:xfrm>
            <a:off x="1173013"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48" name="TextBox 47">
            <a:extLst>
              <a:ext uri="{FF2B5EF4-FFF2-40B4-BE49-F238E27FC236}">
                <a16:creationId xmlns:a16="http://schemas.microsoft.com/office/drawing/2014/main" id="{B38754A5-62BD-4D0A-81CA-65D61BED6478}"/>
              </a:ext>
            </a:extLst>
          </p:cNvPr>
          <p:cNvSpPr txBox="1"/>
          <p:nvPr/>
        </p:nvSpPr>
        <p:spPr>
          <a:xfrm>
            <a:off x="1173013" y="9185562"/>
            <a:ext cx="2082396" cy="338554"/>
          </a:xfrm>
          <a:prstGeom prst="rect">
            <a:avLst/>
          </a:prstGeom>
          <a:noFill/>
        </p:spPr>
        <p:txBody>
          <a:bodyPr wrap="square" rtlCol="0">
            <a:spAutoFit/>
          </a:bodyPr>
          <a:lstStyle/>
          <a:p>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Business Strategy</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sp>
        <p:nvSpPr>
          <p:cNvPr id="54" name="TextBox 53">
            <a:extLst>
              <a:ext uri="{FF2B5EF4-FFF2-40B4-BE49-F238E27FC236}">
                <a16:creationId xmlns:a16="http://schemas.microsoft.com/office/drawing/2014/main" id="{3CEF8078-7696-419C-9288-10AF0A55EA73}"/>
              </a:ext>
            </a:extLst>
          </p:cNvPr>
          <p:cNvSpPr txBox="1"/>
          <p:nvPr/>
        </p:nvSpPr>
        <p:spPr>
          <a:xfrm>
            <a:off x="7429754" y="9185562"/>
            <a:ext cx="2082396" cy="338554"/>
          </a:xfrm>
          <a:prstGeom prst="rect">
            <a:avLst/>
          </a:prstGeom>
          <a:noFill/>
        </p:spPr>
        <p:txBody>
          <a:bodyPr wrap="square" rtlCol="0">
            <a:spAutoFit/>
          </a:bodyPr>
          <a:lstStyle/>
          <a:p>
            <a:pPr algn="r"/>
            <a:r>
              <a:rPr lang="en-US" sz="1600">
                <a:solidFill>
                  <a:schemeClr val="tx1">
                    <a:lumMod val="85000"/>
                    <a:lumOff val="15000"/>
                  </a:schemeClr>
                </a:solidFill>
                <a:latin typeface="Rubik SemiBold" pitchFamily="2" charset="-79"/>
                <a:ea typeface="Roboto Black" panose="02000000000000000000" pitchFamily="2" charset="0"/>
                <a:cs typeface="Rubik SemiBold" pitchFamily="2" charset="-79"/>
              </a:rPr>
              <a:t>CopyRight 2023</a:t>
            </a:r>
            <a:endParaRPr lang="id-ID" sz="1600" dirty="0">
              <a:solidFill>
                <a:schemeClr val="tx1">
                  <a:lumMod val="85000"/>
                  <a:lumOff val="15000"/>
                </a:schemeClr>
              </a:solidFill>
              <a:latin typeface="Rubik SemiBold" pitchFamily="2" charset="-79"/>
              <a:ea typeface="Roboto Black" panose="02000000000000000000" pitchFamily="2" charset="0"/>
              <a:cs typeface="Rubik SemiBold" pitchFamily="2" charset="-79"/>
            </a:endParaRPr>
          </a:p>
        </p:txBody>
      </p:sp>
      <p:cxnSp>
        <p:nvCxnSpPr>
          <p:cNvPr id="55" name="Straight Connector 54">
            <a:extLst>
              <a:ext uri="{FF2B5EF4-FFF2-40B4-BE49-F238E27FC236}">
                <a16:creationId xmlns:a16="http://schemas.microsoft.com/office/drawing/2014/main" id="{6D1438D0-3051-4B0D-AB16-51E0845BBBB4}"/>
              </a:ext>
            </a:extLst>
          </p:cNvPr>
          <p:cNvCxnSpPr>
            <a:cxnSpLocks/>
          </p:cNvCxnSpPr>
          <p:nvPr/>
        </p:nvCxnSpPr>
        <p:spPr>
          <a:xfrm>
            <a:off x="7235864" y="9369353"/>
            <a:ext cx="38778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96DAEA52-D70C-4B27-A917-51A42CB4464D}"/>
              </a:ext>
            </a:extLst>
          </p:cNvPr>
          <p:cNvSpPr txBox="1"/>
          <p:nvPr/>
        </p:nvSpPr>
        <p:spPr>
          <a:xfrm>
            <a:off x="1174599" y="2937561"/>
            <a:ext cx="8143571" cy="1569660"/>
          </a:xfrm>
          <a:prstGeom prst="rect">
            <a:avLst/>
          </a:prstGeom>
          <a:noFill/>
          <a:effectLst/>
        </p:spPr>
        <p:txBody>
          <a:bodyPr wrap="square" rtlCol="0">
            <a:spAutoFit/>
          </a:bodyPr>
          <a:lstStyle/>
          <a:p>
            <a:r>
              <a:rPr lang="en-US" sz="4800">
                <a:solidFill>
                  <a:schemeClr val="tx1">
                    <a:lumMod val="85000"/>
                    <a:lumOff val="15000"/>
                  </a:schemeClr>
                </a:solidFill>
                <a:latin typeface="Rubik ExtraBold" pitchFamily="2" charset="-79"/>
                <a:ea typeface="Roboto Black" panose="02000000000000000000" pitchFamily="2" charset="0"/>
                <a:cs typeface="Rubik ExtraBold" pitchFamily="2" charset="-79"/>
              </a:rPr>
              <a:t>The best way to predict the future is to invent it.</a:t>
            </a:r>
            <a:endParaRPr lang="en-ID" sz="4800">
              <a:solidFill>
                <a:srgbClr val="1953E9"/>
              </a:solidFill>
              <a:latin typeface="Rubik ExtraBold" pitchFamily="2" charset="-79"/>
              <a:ea typeface="Roboto Black" panose="02000000000000000000" pitchFamily="2" charset="0"/>
              <a:cs typeface="Rubik ExtraBold" pitchFamily="2" charset="-79"/>
            </a:endParaRPr>
          </a:p>
        </p:txBody>
      </p:sp>
      <p:sp>
        <p:nvSpPr>
          <p:cNvPr id="57" name="TextBox 56">
            <a:extLst>
              <a:ext uri="{FF2B5EF4-FFF2-40B4-BE49-F238E27FC236}">
                <a16:creationId xmlns:a16="http://schemas.microsoft.com/office/drawing/2014/main" id="{95A12F0B-79EE-4625-AC2D-306B026FC7B6}"/>
              </a:ext>
            </a:extLst>
          </p:cNvPr>
          <p:cNvSpPr txBox="1"/>
          <p:nvPr/>
        </p:nvSpPr>
        <p:spPr>
          <a:xfrm>
            <a:off x="1174600" y="2244379"/>
            <a:ext cx="2959465" cy="461665"/>
          </a:xfrm>
          <a:prstGeom prst="rect">
            <a:avLst/>
          </a:prstGeom>
          <a:noFill/>
          <a:effectLst/>
        </p:spPr>
        <p:txBody>
          <a:bodyPr wrap="none" rtlCol="0">
            <a:spAutoFit/>
          </a:bodyPr>
          <a:lstStyle/>
          <a:p>
            <a:r>
              <a:rPr lang="en-US" sz="2400">
                <a:solidFill>
                  <a:srgbClr val="1953E9"/>
                </a:solidFill>
                <a:latin typeface="Rubik SemiBold" pitchFamily="2" charset="-79"/>
                <a:ea typeface="Open Sans SemiBold" pitchFamily="2" charset="0"/>
                <a:cs typeface="Rubik SemiBold" pitchFamily="2" charset="-79"/>
              </a:rPr>
              <a:t>Business Strategy</a:t>
            </a:r>
            <a:endParaRPr lang="en-ID" sz="2400">
              <a:solidFill>
                <a:srgbClr val="1953E9"/>
              </a:solidFill>
              <a:latin typeface="Rubik SemiBold" pitchFamily="2" charset="-79"/>
              <a:ea typeface="Open Sans SemiBold" pitchFamily="2" charset="0"/>
              <a:cs typeface="Rubik SemiBold" pitchFamily="2" charset="-79"/>
            </a:endParaRPr>
          </a:p>
        </p:txBody>
      </p:sp>
      <p:sp>
        <p:nvSpPr>
          <p:cNvPr id="58" name="TextBox 57">
            <a:extLst>
              <a:ext uri="{FF2B5EF4-FFF2-40B4-BE49-F238E27FC236}">
                <a16:creationId xmlns:a16="http://schemas.microsoft.com/office/drawing/2014/main" id="{23A24527-D7DC-4FE5-AC67-A85636145B10}"/>
              </a:ext>
            </a:extLst>
          </p:cNvPr>
          <p:cNvSpPr txBox="1"/>
          <p:nvPr/>
        </p:nvSpPr>
        <p:spPr>
          <a:xfrm>
            <a:off x="1173013" y="4872625"/>
            <a:ext cx="7825844" cy="1161023"/>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 consectetur adipiscing elit, sed do eiusmod con sar ec tetur adipisci ng elit, sed do eiusmod tempor incididunt ut labore etaw dolore magna aliqua. Ut enim ad minim veniam, quis</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60" name="Rectangle: Rounded Corners 59">
            <a:extLst>
              <a:ext uri="{FF2B5EF4-FFF2-40B4-BE49-F238E27FC236}">
                <a16:creationId xmlns:a16="http://schemas.microsoft.com/office/drawing/2014/main" id="{93590E1C-3421-4DFD-9FC6-9968F156AA5D}"/>
              </a:ext>
            </a:extLst>
          </p:cNvPr>
          <p:cNvSpPr/>
          <p:nvPr/>
        </p:nvSpPr>
        <p:spPr>
          <a:xfrm>
            <a:off x="10397575" y="1848082"/>
            <a:ext cx="2382180" cy="2340451"/>
          </a:xfrm>
          <a:prstGeom prst="roundRect">
            <a:avLst>
              <a:gd name="adj" fmla="val 15264"/>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61" name="TextBox 60">
            <a:extLst>
              <a:ext uri="{FF2B5EF4-FFF2-40B4-BE49-F238E27FC236}">
                <a16:creationId xmlns:a16="http://schemas.microsoft.com/office/drawing/2014/main" id="{EACD31E5-EE16-41EA-9DC5-8DBA54179C85}"/>
              </a:ext>
            </a:extLst>
          </p:cNvPr>
          <p:cNvSpPr txBox="1"/>
          <p:nvPr/>
        </p:nvSpPr>
        <p:spPr>
          <a:xfrm>
            <a:off x="10840896" y="2274827"/>
            <a:ext cx="1650962" cy="707886"/>
          </a:xfrm>
          <a:prstGeom prst="rect">
            <a:avLst/>
          </a:prstGeom>
          <a:noFill/>
          <a:effectLst/>
        </p:spPr>
        <p:txBody>
          <a:bodyPr wrap="square" rtlCol="0">
            <a:spAutoFit/>
          </a:bodyPr>
          <a:lstStyle/>
          <a:p>
            <a:r>
              <a:rPr lang="en-US" sz="2000">
                <a:solidFill>
                  <a:srgbClr val="1953E9"/>
                </a:solidFill>
                <a:latin typeface="Rubik SemiBold" pitchFamily="2" charset="-79"/>
                <a:ea typeface="Open Sans SemiBold" pitchFamily="2" charset="0"/>
                <a:cs typeface="Rubik SemiBold" pitchFamily="2" charset="-79"/>
              </a:rPr>
              <a:t>Business Strategy</a:t>
            </a:r>
            <a:endParaRPr lang="en-ID" sz="2000">
              <a:solidFill>
                <a:srgbClr val="1953E9"/>
              </a:solidFill>
              <a:latin typeface="Rubik SemiBold" pitchFamily="2" charset="-79"/>
              <a:ea typeface="Open Sans SemiBold" pitchFamily="2" charset="0"/>
              <a:cs typeface="Rubik SemiBold" pitchFamily="2" charset="-79"/>
            </a:endParaRPr>
          </a:p>
        </p:txBody>
      </p:sp>
      <p:sp>
        <p:nvSpPr>
          <p:cNvPr id="62" name="TextBox 61">
            <a:extLst>
              <a:ext uri="{FF2B5EF4-FFF2-40B4-BE49-F238E27FC236}">
                <a16:creationId xmlns:a16="http://schemas.microsoft.com/office/drawing/2014/main" id="{B7CDC1E5-106E-47CE-B688-B482D7493553}"/>
              </a:ext>
            </a:extLst>
          </p:cNvPr>
          <p:cNvSpPr txBox="1"/>
          <p:nvPr/>
        </p:nvSpPr>
        <p:spPr>
          <a:xfrm>
            <a:off x="10840897" y="3018308"/>
            <a:ext cx="150929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sit ametas,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63" name="Rectangle: Rounded Corners 62">
            <a:extLst>
              <a:ext uri="{FF2B5EF4-FFF2-40B4-BE49-F238E27FC236}">
                <a16:creationId xmlns:a16="http://schemas.microsoft.com/office/drawing/2014/main" id="{5AF209FC-CACA-45EA-B05B-BA46726F5122}"/>
              </a:ext>
            </a:extLst>
          </p:cNvPr>
          <p:cNvSpPr/>
          <p:nvPr/>
        </p:nvSpPr>
        <p:spPr>
          <a:xfrm>
            <a:off x="10397575" y="6373113"/>
            <a:ext cx="2382180" cy="2340451"/>
          </a:xfrm>
          <a:prstGeom prst="roundRect">
            <a:avLst>
              <a:gd name="adj" fmla="val 15264"/>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64" name="TextBox 63">
            <a:extLst>
              <a:ext uri="{FF2B5EF4-FFF2-40B4-BE49-F238E27FC236}">
                <a16:creationId xmlns:a16="http://schemas.microsoft.com/office/drawing/2014/main" id="{92843471-3F03-45DD-B307-437169E5559A}"/>
              </a:ext>
            </a:extLst>
          </p:cNvPr>
          <p:cNvSpPr txBox="1"/>
          <p:nvPr/>
        </p:nvSpPr>
        <p:spPr>
          <a:xfrm>
            <a:off x="10840896" y="6799858"/>
            <a:ext cx="1650962" cy="707886"/>
          </a:xfrm>
          <a:prstGeom prst="rect">
            <a:avLst/>
          </a:prstGeom>
          <a:noFill/>
          <a:effectLst/>
        </p:spPr>
        <p:txBody>
          <a:bodyPr wrap="square" rtlCol="0">
            <a:spAutoFit/>
          </a:bodyPr>
          <a:lstStyle/>
          <a:p>
            <a:r>
              <a:rPr lang="en-US" sz="2000">
                <a:solidFill>
                  <a:srgbClr val="1953E9"/>
                </a:solidFill>
                <a:latin typeface="Rubik SemiBold" pitchFamily="2" charset="-79"/>
                <a:ea typeface="Open Sans SemiBold" pitchFamily="2" charset="0"/>
                <a:cs typeface="Rubik SemiBold" pitchFamily="2" charset="-79"/>
              </a:rPr>
              <a:t>Business Strategy</a:t>
            </a:r>
            <a:endParaRPr lang="en-ID" sz="2000">
              <a:solidFill>
                <a:srgbClr val="1953E9"/>
              </a:solidFill>
              <a:latin typeface="Rubik SemiBold" pitchFamily="2" charset="-79"/>
              <a:ea typeface="Open Sans SemiBold" pitchFamily="2" charset="0"/>
              <a:cs typeface="Rubik SemiBold" pitchFamily="2" charset="-79"/>
            </a:endParaRPr>
          </a:p>
        </p:txBody>
      </p:sp>
      <p:sp>
        <p:nvSpPr>
          <p:cNvPr id="65" name="TextBox 64">
            <a:extLst>
              <a:ext uri="{FF2B5EF4-FFF2-40B4-BE49-F238E27FC236}">
                <a16:creationId xmlns:a16="http://schemas.microsoft.com/office/drawing/2014/main" id="{D197408E-E98E-4998-B607-6560CB4ACBEB}"/>
              </a:ext>
            </a:extLst>
          </p:cNvPr>
          <p:cNvSpPr txBox="1"/>
          <p:nvPr/>
        </p:nvSpPr>
        <p:spPr>
          <a:xfrm>
            <a:off x="10840897" y="7543339"/>
            <a:ext cx="1509293" cy="790601"/>
          </a:xfrm>
          <a:prstGeom prst="rect">
            <a:avLst/>
          </a:prstGeom>
          <a:noFill/>
        </p:spPr>
        <p:txBody>
          <a:bodyPr wrap="square">
            <a:spAutoFit/>
          </a:bodyPr>
          <a:lstStyle/>
          <a:p>
            <a:pP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sit ametas, </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pic>
        <p:nvPicPr>
          <p:cNvPr id="21" name="Graphic 20">
            <a:extLst>
              <a:ext uri="{FF2B5EF4-FFF2-40B4-BE49-F238E27FC236}">
                <a16:creationId xmlns:a16="http://schemas.microsoft.com/office/drawing/2014/main" id="{99DD793F-D505-43CF-808F-08F797520A2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27438" y="6540033"/>
            <a:ext cx="403132" cy="403132"/>
          </a:xfrm>
          <a:prstGeom prst="rect">
            <a:avLst/>
          </a:prstGeom>
        </p:spPr>
      </p:pic>
      <p:sp>
        <p:nvSpPr>
          <p:cNvPr id="22" name="TextBox 21">
            <a:extLst>
              <a:ext uri="{FF2B5EF4-FFF2-40B4-BE49-F238E27FC236}">
                <a16:creationId xmlns:a16="http://schemas.microsoft.com/office/drawing/2014/main" id="{714AD51F-7763-45CF-9F50-879568965688}"/>
              </a:ext>
            </a:extLst>
          </p:cNvPr>
          <p:cNvSpPr txBox="1"/>
          <p:nvPr/>
        </p:nvSpPr>
        <p:spPr>
          <a:xfrm>
            <a:off x="1843181" y="6510766"/>
            <a:ext cx="6231873"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Awesome Analysis Business Strategy</a:t>
            </a:r>
          </a:p>
        </p:txBody>
      </p:sp>
      <p:pic>
        <p:nvPicPr>
          <p:cNvPr id="23" name="Graphic 22">
            <a:extLst>
              <a:ext uri="{FF2B5EF4-FFF2-40B4-BE49-F238E27FC236}">
                <a16:creationId xmlns:a16="http://schemas.microsoft.com/office/drawing/2014/main" id="{00345396-27E7-4D1F-905E-F8514140271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27438" y="7182819"/>
            <a:ext cx="403132" cy="403132"/>
          </a:xfrm>
          <a:prstGeom prst="rect">
            <a:avLst/>
          </a:prstGeom>
        </p:spPr>
      </p:pic>
      <p:sp>
        <p:nvSpPr>
          <p:cNvPr id="24" name="TextBox 23">
            <a:extLst>
              <a:ext uri="{FF2B5EF4-FFF2-40B4-BE49-F238E27FC236}">
                <a16:creationId xmlns:a16="http://schemas.microsoft.com/office/drawing/2014/main" id="{CB0AB94E-0317-4805-9E44-80F3C0453921}"/>
              </a:ext>
            </a:extLst>
          </p:cNvPr>
          <p:cNvSpPr txBox="1"/>
          <p:nvPr/>
        </p:nvSpPr>
        <p:spPr>
          <a:xfrm>
            <a:off x="1843181" y="7153552"/>
            <a:ext cx="6489450" cy="461665"/>
          </a:xfrm>
          <a:prstGeom prst="rect">
            <a:avLst/>
          </a:prstGeom>
          <a:noFill/>
        </p:spPr>
        <p:txBody>
          <a:bodyPr wrap="square" rtlCol="0">
            <a:spAutoFit/>
          </a:bodyPr>
          <a:lstStyle/>
          <a:p>
            <a:r>
              <a:rPr lang="en-US" sz="2400">
                <a:solidFill>
                  <a:schemeClr val="tx1">
                    <a:lumMod val="85000"/>
                    <a:lumOff val="15000"/>
                  </a:schemeClr>
                </a:solidFill>
                <a:latin typeface="Rubik ExtraBold" pitchFamily="2" charset="-79"/>
                <a:ea typeface="Roboto Black" panose="02000000000000000000" pitchFamily="2" charset="0"/>
                <a:cs typeface="Rubik ExtraBold" pitchFamily="2" charset="-79"/>
              </a:rPr>
              <a:t>Amazing Analysis Business Strategy</a:t>
            </a:r>
          </a:p>
        </p:txBody>
      </p:sp>
    </p:spTree>
    <p:extLst>
      <p:ext uri="{BB962C8B-B14F-4D97-AF65-F5344CB8AC3E}">
        <p14:creationId xmlns:p14="http://schemas.microsoft.com/office/powerpoint/2010/main" val="2320209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0F20BE7-CC41-4CAC-8016-AC264AAB9D32}"/>
              </a:ext>
            </a:extLst>
          </p:cNvPr>
          <p:cNvSpPr>
            <a:spLocks noGrp="1"/>
          </p:cNvSpPr>
          <p:nvPr>
            <p:ph type="pic" sz="quarter" idx="11"/>
          </p:nvPr>
        </p:nvSpPr>
        <p:spPr/>
      </p:sp>
      <p:sp>
        <p:nvSpPr>
          <p:cNvPr id="29" name="TextBox 28">
            <a:extLst>
              <a:ext uri="{FF2B5EF4-FFF2-40B4-BE49-F238E27FC236}">
                <a16:creationId xmlns:a16="http://schemas.microsoft.com/office/drawing/2014/main" id="{83FFE0BC-3334-4E8F-9A65-ACA0F374B263}"/>
              </a:ext>
            </a:extLst>
          </p:cNvPr>
          <p:cNvSpPr txBox="1"/>
          <p:nvPr/>
        </p:nvSpPr>
        <p:spPr>
          <a:xfrm>
            <a:off x="8708740" y="2856898"/>
            <a:ext cx="8143571" cy="1569660"/>
          </a:xfrm>
          <a:prstGeom prst="rect">
            <a:avLst/>
          </a:prstGeom>
          <a:noFill/>
          <a:effectLst/>
        </p:spPr>
        <p:txBody>
          <a:bodyPr wrap="square" rtlCol="0">
            <a:spAutoFit/>
          </a:bodyPr>
          <a:lstStyle/>
          <a:p>
            <a:r>
              <a:rPr lang="en-US" sz="4800">
                <a:solidFill>
                  <a:schemeClr val="bg1"/>
                </a:solidFill>
                <a:latin typeface="Rubik ExtraBold" pitchFamily="2" charset="-79"/>
                <a:ea typeface="Roboto Black" panose="02000000000000000000" pitchFamily="2" charset="0"/>
                <a:cs typeface="Rubik ExtraBold" pitchFamily="2" charset="-79"/>
              </a:rPr>
              <a:t>The best way to predict the future is to invent it.</a:t>
            </a:r>
            <a:endParaRPr lang="en-ID" sz="4800">
              <a:solidFill>
                <a:schemeClr val="bg1"/>
              </a:solidFill>
              <a:latin typeface="Rubik ExtraBold" pitchFamily="2" charset="-79"/>
              <a:ea typeface="Roboto Black" panose="02000000000000000000" pitchFamily="2" charset="0"/>
              <a:cs typeface="Rubik ExtraBold" pitchFamily="2" charset="-79"/>
            </a:endParaRPr>
          </a:p>
        </p:txBody>
      </p:sp>
      <p:sp>
        <p:nvSpPr>
          <p:cNvPr id="30" name="TextBox 29">
            <a:extLst>
              <a:ext uri="{FF2B5EF4-FFF2-40B4-BE49-F238E27FC236}">
                <a16:creationId xmlns:a16="http://schemas.microsoft.com/office/drawing/2014/main" id="{A7FCD9D5-1191-4492-82E7-94552CF20F9A}"/>
              </a:ext>
            </a:extLst>
          </p:cNvPr>
          <p:cNvSpPr txBox="1"/>
          <p:nvPr/>
        </p:nvSpPr>
        <p:spPr>
          <a:xfrm>
            <a:off x="8708741" y="2163716"/>
            <a:ext cx="2959465" cy="461665"/>
          </a:xfrm>
          <a:prstGeom prst="rect">
            <a:avLst/>
          </a:prstGeom>
          <a:noFill/>
          <a:effectLst/>
        </p:spPr>
        <p:txBody>
          <a:bodyPr wrap="none" rtlCol="0">
            <a:spAutoFit/>
          </a:bodyPr>
          <a:lstStyle/>
          <a:p>
            <a:r>
              <a:rPr lang="en-US" sz="2400">
                <a:solidFill>
                  <a:schemeClr val="bg1"/>
                </a:solidFill>
                <a:latin typeface="Rubik SemiBold" pitchFamily="2" charset="-79"/>
                <a:ea typeface="Open Sans SemiBold" pitchFamily="2" charset="0"/>
                <a:cs typeface="Rubik SemiBold" pitchFamily="2" charset="-79"/>
              </a:rPr>
              <a:t>Business Strategy</a:t>
            </a:r>
            <a:endParaRPr lang="en-ID" sz="2400">
              <a:solidFill>
                <a:schemeClr val="bg1"/>
              </a:solidFill>
              <a:latin typeface="Rubik SemiBold" pitchFamily="2" charset="-79"/>
              <a:ea typeface="Open Sans SemiBold" pitchFamily="2" charset="0"/>
              <a:cs typeface="Rubik SemiBold" pitchFamily="2" charset="-79"/>
            </a:endParaRPr>
          </a:p>
        </p:txBody>
      </p:sp>
      <p:sp>
        <p:nvSpPr>
          <p:cNvPr id="31" name="TextBox 30">
            <a:extLst>
              <a:ext uri="{FF2B5EF4-FFF2-40B4-BE49-F238E27FC236}">
                <a16:creationId xmlns:a16="http://schemas.microsoft.com/office/drawing/2014/main" id="{24DE2688-3013-4E7E-8C06-4BDF8314F53D}"/>
              </a:ext>
            </a:extLst>
          </p:cNvPr>
          <p:cNvSpPr txBox="1"/>
          <p:nvPr/>
        </p:nvSpPr>
        <p:spPr>
          <a:xfrm>
            <a:off x="8707154" y="4791962"/>
            <a:ext cx="7825844" cy="1161023"/>
          </a:xfrm>
          <a:prstGeom prst="rect">
            <a:avLst/>
          </a:prstGeom>
          <a:noFill/>
        </p:spPr>
        <p:txBody>
          <a:bodyPr wrap="square">
            <a:spAutoFit/>
          </a:bodyPr>
          <a:lstStyle/>
          <a:p>
            <a:pPr>
              <a:lnSpc>
                <a:spcPct val="150000"/>
              </a:lnSpc>
            </a:pPr>
            <a:r>
              <a:rPr lang="en-ID" sz="1600" b="0" i="0">
                <a:solidFill>
                  <a:schemeClr val="bg1"/>
                </a:solidFill>
                <a:effectLst/>
                <a:latin typeface="Rubik" pitchFamily="2" charset="-79"/>
                <a:ea typeface="Open Sans Medium" pitchFamily="2" charset="0"/>
                <a:cs typeface="Rubik" pitchFamily="2" charset="-79"/>
              </a:rPr>
              <a:t>Lorem ipsum dolor sit amet, consectetur adipiscing elit, sed do eiusmod con sar ec tetur adipisci ng elit, sed do eiusmod tempor incididunt ut labore etaw dolore magna aliqua. Ut enim ad minim veniam, quis</a:t>
            </a:r>
            <a:endParaRPr lang="en-ID" sz="1600">
              <a:solidFill>
                <a:schemeClr val="bg1"/>
              </a:solidFill>
              <a:latin typeface="Rubik" pitchFamily="2" charset="-79"/>
              <a:ea typeface="Open Sans Medium" pitchFamily="2" charset="0"/>
              <a:cs typeface="Rubik" pitchFamily="2" charset="-79"/>
            </a:endParaRPr>
          </a:p>
        </p:txBody>
      </p:sp>
      <p:pic>
        <p:nvPicPr>
          <p:cNvPr id="32" name="Graphic 31" descr="Receiver with solid fill">
            <a:extLst>
              <a:ext uri="{FF2B5EF4-FFF2-40B4-BE49-F238E27FC236}">
                <a16:creationId xmlns:a16="http://schemas.microsoft.com/office/drawing/2014/main" id="{6D2490AD-8948-4E50-8550-099285E30F6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281788">
            <a:off x="8718370" y="774100"/>
            <a:ext cx="285686" cy="285686"/>
          </a:xfrm>
          <a:prstGeom prst="rect">
            <a:avLst/>
          </a:prstGeom>
        </p:spPr>
      </p:pic>
      <p:sp>
        <p:nvSpPr>
          <p:cNvPr id="33" name="TextBox 32">
            <a:extLst>
              <a:ext uri="{FF2B5EF4-FFF2-40B4-BE49-F238E27FC236}">
                <a16:creationId xmlns:a16="http://schemas.microsoft.com/office/drawing/2014/main" id="{032F4CCB-C669-4E36-A563-FB4D10B87B4A}"/>
              </a:ext>
            </a:extLst>
          </p:cNvPr>
          <p:cNvSpPr txBox="1"/>
          <p:nvPr/>
        </p:nvSpPr>
        <p:spPr>
          <a:xfrm>
            <a:off x="11283769" y="748370"/>
            <a:ext cx="1809428" cy="338554"/>
          </a:xfrm>
          <a:prstGeom prst="rect">
            <a:avLst/>
          </a:prstGeom>
          <a:noFill/>
        </p:spPr>
        <p:txBody>
          <a:bodyPr wrap="square" rtlCol="0">
            <a:spAutoFit/>
          </a:bodyPr>
          <a:lstStyle/>
          <a:p>
            <a:r>
              <a:rPr lang="en-US" sz="1600">
                <a:solidFill>
                  <a:schemeClr val="bg1"/>
                </a:solidFill>
                <a:latin typeface="Rubik SemiBold" pitchFamily="2" charset="-79"/>
                <a:ea typeface="Roboto Black" panose="02000000000000000000" pitchFamily="2" charset="0"/>
                <a:cs typeface="Rubik SemiBold" pitchFamily="2" charset="-79"/>
              </a:rPr>
              <a:t>+012 3456 7890</a:t>
            </a:r>
            <a:endParaRPr lang="id-ID" sz="1600" dirty="0">
              <a:solidFill>
                <a:schemeClr val="bg1"/>
              </a:solidFill>
              <a:latin typeface="Rubik SemiBold" pitchFamily="2" charset="-79"/>
              <a:ea typeface="Roboto Black" panose="02000000000000000000" pitchFamily="2" charset="0"/>
              <a:cs typeface="Rubik SemiBold" pitchFamily="2" charset="-79"/>
            </a:endParaRPr>
          </a:p>
        </p:txBody>
      </p:sp>
      <p:sp>
        <p:nvSpPr>
          <p:cNvPr id="34" name="TextBox 33">
            <a:extLst>
              <a:ext uri="{FF2B5EF4-FFF2-40B4-BE49-F238E27FC236}">
                <a16:creationId xmlns:a16="http://schemas.microsoft.com/office/drawing/2014/main" id="{8276E5EA-A3A4-4951-99BC-F757993A85F2}"/>
              </a:ext>
            </a:extLst>
          </p:cNvPr>
          <p:cNvSpPr txBox="1"/>
          <p:nvPr/>
        </p:nvSpPr>
        <p:spPr>
          <a:xfrm>
            <a:off x="8993984" y="748371"/>
            <a:ext cx="2082396" cy="338554"/>
          </a:xfrm>
          <a:prstGeom prst="rect">
            <a:avLst/>
          </a:prstGeom>
          <a:noFill/>
        </p:spPr>
        <p:txBody>
          <a:bodyPr wrap="square" rtlCol="0">
            <a:spAutoFit/>
          </a:bodyPr>
          <a:lstStyle/>
          <a:p>
            <a:r>
              <a:rPr lang="en-US" sz="1600">
                <a:solidFill>
                  <a:schemeClr val="bg1"/>
                </a:solidFill>
                <a:latin typeface="Rubik SemiBold" pitchFamily="2" charset="-79"/>
                <a:ea typeface="Roboto Black" panose="02000000000000000000" pitchFamily="2" charset="0"/>
                <a:cs typeface="Rubik SemiBold" pitchFamily="2" charset="-79"/>
              </a:rPr>
              <a:t>Call For Business</a:t>
            </a:r>
            <a:endParaRPr lang="id-ID" sz="1600" dirty="0">
              <a:solidFill>
                <a:schemeClr val="bg1"/>
              </a:solidFill>
              <a:latin typeface="Rubik SemiBold" pitchFamily="2" charset="-79"/>
              <a:ea typeface="Roboto Black" panose="02000000000000000000" pitchFamily="2" charset="0"/>
              <a:cs typeface="Rubik SemiBold" pitchFamily="2" charset="-79"/>
            </a:endParaRPr>
          </a:p>
        </p:txBody>
      </p:sp>
      <p:sp>
        <p:nvSpPr>
          <p:cNvPr id="35" name="Rectangle: Rounded Corners 34">
            <a:extLst>
              <a:ext uri="{FF2B5EF4-FFF2-40B4-BE49-F238E27FC236}">
                <a16:creationId xmlns:a16="http://schemas.microsoft.com/office/drawing/2014/main" id="{BD05D01C-9CA4-42A0-84D1-6A6F7675BC5D}"/>
              </a:ext>
            </a:extLst>
          </p:cNvPr>
          <p:cNvSpPr/>
          <p:nvPr/>
        </p:nvSpPr>
        <p:spPr>
          <a:xfrm>
            <a:off x="15603041" y="615152"/>
            <a:ext cx="1441238" cy="574212"/>
          </a:xfrm>
          <a:prstGeom prst="roundRect">
            <a:avLst>
              <a:gd name="adj" fmla="val 50000"/>
            </a:avLst>
          </a:prstGeom>
          <a:solidFill>
            <a:schemeClr val="bg1"/>
          </a:solidFill>
          <a:ln>
            <a:noFill/>
          </a:ln>
          <a:effectLst>
            <a:outerShdw blurRad="317500" dist="88900" dir="3000000" algn="t" rotWithShape="0">
              <a:prstClr val="black">
                <a:alpha val="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a:solidFill>
                  <a:srgbClr val="1A73EF"/>
                </a:solidFill>
                <a:latin typeface="Rubik ExtraBold" pitchFamily="2" charset="-79"/>
                <a:ea typeface="Roboto Black" panose="02000000000000000000" pitchFamily="2" charset="0"/>
                <a:cs typeface="Rubik ExtraBold" pitchFamily="2" charset="-79"/>
              </a:rPr>
              <a:t>Fei</a:t>
            </a:r>
            <a:r>
              <a:rPr lang="en-US" sz="1800">
                <a:solidFill>
                  <a:schemeClr val="tx1">
                    <a:lumMod val="85000"/>
                    <a:lumOff val="15000"/>
                  </a:schemeClr>
                </a:solidFill>
                <a:latin typeface="Rubik ExtraBold" pitchFamily="2" charset="-79"/>
                <a:ea typeface="Roboto Black" panose="02000000000000000000" pitchFamily="2" charset="0"/>
                <a:cs typeface="Rubik ExtraBold" pitchFamily="2" charset="-79"/>
              </a:rPr>
              <a:t>nay</a:t>
            </a:r>
            <a:endParaRPr lang="en-ID"/>
          </a:p>
        </p:txBody>
      </p:sp>
      <p:sp>
        <p:nvSpPr>
          <p:cNvPr id="36" name="Rectangle: Rounded Corners 35">
            <a:extLst>
              <a:ext uri="{FF2B5EF4-FFF2-40B4-BE49-F238E27FC236}">
                <a16:creationId xmlns:a16="http://schemas.microsoft.com/office/drawing/2014/main" id="{B7A68D2D-B00B-4722-B9F8-D1A531BE06EB}"/>
              </a:ext>
            </a:extLst>
          </p:cNvPr>
          <p:cNvSpPr/>
          <p:nvPr/>
        </p:nvSpPr>
        <p:spPr>
          <a:xfrm>
            <a:off x="666874" y="6323527"/>
            <a:ext cx="3921428" cy="3343278"/>
          </a:xfrm>
          <a:prstGeom prst="roundRect">
            <a:avLst>
              <a:gd name="adj" fmla="val 10897"/>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37" name="TextBox 36">
            <a:extLst>
              <a:ext uri="{FF2B5EF4-FFF2-40B4-BE49-F238E27FC236}">
                <a16:creationId xmlns:a16="http://schemas.microsoft.com/office/drawing/2014/main" id="{01817EB9-72E7-406A-BEA9-998AAAC48DEE}"/>
              </a:ext>
            </a:extLst>
          </p:cNvPr>
          <p:cNvSpPr txBox="1"/>
          <p:nvPr/>
        </p:nvSpPr>
        <p:spPr>
          <a:xfrm>
            <a:off x="1263272" y="7754838"/>
            <a:ext cx="2728632"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Business Strategy</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38" name="TextBox 37">
            <a:extLst>
              <a:ext uri="{FF2B5EF4-FFF2-40B4-BE49-F238E27FC236}">
                <a16:creationId xmlns:a16="http://schemas.microsoft.com/office/drawing/2014/main" id="{E7601DE1-33AE-469B-97A4-A9600C6D118B}"/>
              </a:ext>
            </a:extLst>
          </p:cNvPr>
          <p:cNvSpPr txBox="1"/>
          <p:nvPr/>
        </p:nvSpPr>
        <p:spPr>
          <a:xfrm>
            <a:off x="1066701" y="8315521"/>
            <a:ext cx="3121775" cy="790601"/>
          </a:xfrm>
          <a:prstGeom prst="rect">
            <a:avLst/>
          </a:prstGeom>
          <a:noFill/>
        </p:spPr>
        <p:txBody>
          <a:bodyPr wrap="square">
            <a:spAutoFit/>
          </a:bodyPr>
          <a:lstStyle/>
          <a:p>
            <a:pPr algn="ct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ametas, consectetur adipiscing elit</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39" name="Rectangle: Rounded Corners 38">
            <a:extLst>
              <a:ext uri="{FF2B5EF4-FFF2-40B4-BE49-F238E27FC236}">
                <a16:creationId xmlns:a16="http://schemas.microsoft.com/office/drawing/2014/main" id="{0580BC43-E4B7-47EB-B290-288E69B38ABF}"/>
              </a:ext>
            </a:extLst>
          </p:cNvPr>
          <p:cNvSpPr/>
          <p:nvPr/>
        </p:nvSpPr>
        <p:spPr>
          <a:xfrm>
            <a:off x="2095281" y="6592787"/>
            <a:ext cx="1064613" cy="941440"/>
          </a:xfrm>
          <a:prstGeom prst="roundRect">
            <a:avLst>
              <a:gd name="adj" fmla="val 22369"/>
            </a:avLst>
          </a:prstGeom>
          <a:gradFill>
            <a:gsLst>
              <a:gs pos="0">
                <a:srgbClr val="1A73EF"/>
              </a:gs>
              <a:gs pos="100000">
                <a:srgbClr val="1953E9"/>
              </a:gs>
            </a:gsLst>
            <a:lin ang="7800000" scaled="0"/>
          </a:gra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40" name="Graphic 39" descr="Employee badge with solid fill">
            <a:extLst>
              <a:ext uri="{FF2B5EF4-FFF2-40B4-BE49-F238E27FC236}">
                <a16:creationId xmlns:a16="http://schemas.microsoft.com/office/drawing/2014/main" id="{8789BF50-72D6-40A2-BA0A-9C9E33D2E33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14050" y="6699840"/>
            <a:ext cx="627076" cy="627076"/>
          </a:xfrm>
          <a:prstGeom prst="rect">
            <a:avLst/>
          </a:prstGeom>
        </p:spPr>
      </p:pic>
      <p:sp>
        <p:nvSpPr>
          <p:cNvPr id="43" name="TextBox 42">
            <a:extLst>
              <a:ext uri="{FF2B5EF4-FFF2-40B4-BE49-F238E27FC236}">
                <a16:creationId xmlns:a16="http://schemas.microsoft.com/office/drawing/2014/main" id="{F14A8AC5-A171-4E9D-8C2B-F428BBC480F9}"/>
              </a:ext>
            </a:extLst>
          </p:cNvPr>
          <p:cNvSpPr txBox="1"/>
          <p:nvPr/>
        </p:nvSpPr>
        <p:spPr>
          <a:xfrm>
            <a:off x="10034869" y="7809687"/>
            <a:ext cx="2900153" cy="430887"/>
          </a:xfrm>
          <a:prstGeom prst="rect">
            <a:avLst/>
          </a:prstGeom>
          <a:noFill/>
          <a:effectLst/>
        </p:spPr>
        <p:txBody>
          <a:bodyPr wrap="none" rtlCol="0">
            <a:spAutoFit/>
          </a:bodyPr>
          <a:lstStyle/>
          <a:p>
            <a:r>
              <a:rPr lang="en-US" sz="2200">
                <a:solidFill>
                  <a:schemeClr val="bg1"/>
                </a:solidFill>
                <a:latin typeface="Rubik SemiBold" pitchFamily="2" charset="-79"/>
                <a:ea typeface="Open Sans SemiBold" pitchFamily="2" charset="0"/>
                <a:cs typeface="Rubik SemiBold" pitchFamily="2" charset="-79"/>
              </a:rPr>
              <a:t>Progress Bussiness</a:t>
            </a:r>
            <a:endParaRPr lang="en-ID" sz="2200">
              <a:solidFill>
                <a:schemeClr val="bg1"/>
              </a:solidFill>
              <a:latin typeface="Rubik SemiBold" pitchFamily="2" charset="-79"/>
              <a:ea typeface="Open Sans SemiBold" pitchFamily="2" charset="0"/>
              <a:cs typeface="Rubik SemiBold" pitchFamily="2" charset="-79"/>
            </a:endParaRPr>
          </a:p>
        </p:txBody>
      </p:sp>
      <p:sp>
        <p:nvSpPr>
          <p:cNvPr id="44" name="TextBox 43">
            <a:extLst>
              <a:ext uri="{FF2B5EF4-FFF2-40B4-BE49-F238E27FC236}">
                <a16:creationId xmlns:a16="http://schemas.microsoft.com/office/drawing/2014/main" id="{3E7EFE05-EA37-4B11-8C7B-99CA3B10AAAB}"/>
              </a:ext>
            </a:extLst>
          </p:cNvPr>
          <p:cNvSpPr txBox="1"/>
          <p:nvPr/>
        </p:nvSpPr>
        <p:spPr>
          <a:xfrm>
            <a:off x="10034869" y="8189847"/>
            <a:ext cx="2994977" cy="421269"/>
          </a:xfrm>
          <a:prstGeom prst="rect">
            <a:avLst/>
          </a:prstGeom>
          <a:noFill/>
        </p:spPr>
        <p:txBody>
          <a:bodyPr wrap="square">
            <a:spAutoFit/>
          </a:bodyPr>
          <a:lstStyle/>
          <a:p>
            <a:pPr>
              <a:lnSpc>
                <a:spcPct val="150000"/>
              </a:lnSpc>
            </a:pPr>
            <a:r>
              <a:rPr lang="en-ID" sz="1600" b="0" i="0">
                <a:solidFill>
                  <a:schemeClr val="bg1"/>
                </a:solidFill>
                <a:effectLst/>
                <a:latin typeface="Rubik" pitchFamily="2" charset="-79"/>
                <a:ea typeface="Open Sans Medium" pitchFamily="2" charset="0"/>
                <a:cs typeface="Rubik" pitchFamily="2" charset="-79"/>
              </a:rPr>
              <a:t>Lorem ipsum dolor sit amet, </a:t>
            </a:r>
            <a:endParaRPr lang="en-ID" sz="1600">
              <a:solidFill>
                <a:schemeClr val="bg1"/>
              </a:solidFill>
              <a:latin typeface="Rubik" pitchFamily="2" charset="-79"/>
              <a:ea typeface="Open Sans Medium" pitchFamily="2" charset="0"/>
              <a:cs typeface="Rubik" pitchFamily="2" charset="-79"/>
            </a:endParaRPr>
          </a:p>
        </p:txBody>
      </p:sp>
      <p:sp>
        <p:nvSpPr>
          <p:cNvPr id="45" name="TextBox 44">
            <a:extLst>
              <a:ext uri="{FF2B5EF4-FFF2-40B4-BE49-F238E27FC236}">
                <a16:creationId xmlns:a16="http://schemas.microsoft.com/office/drawing/2014/main" id="{1708B8F8-7F83-4431-A0AC-ED5E86ED991B}"/>
              </a:ext>
            </a:extLst>
          </p:cNvPr>
          <p:cNvSpPr txBox="1"/>
          <p:nvPr/>
        </p:nvSpPr>
        <p:spPr>
          <a:xfrm>
            <a:off x="10034869" y="6564375"/>
            <a:ext cx="2644193" cy="1200329"/>
          </a:xfrm>
          <a:prstGeom prst="rect">
            <a:avLst/>
          </a:prstGeom>
          <a:noFill/>
          <a:effectLst/>
        </p:spPr>
        <p:txBody>
          <a:bodyPr wrap="square" rtlCol="0">
            <a:spAutoFit/>
          </a:bodyPr>
          <a:lstStyle/>
          <a:p>
            <a:r>
              <a:rPr lang="en-US" sz="7200">
                <a:solidFill>
                  <a:schemeClr val="bg1"/>
                </a:solidFill>
                <a:latin typeface="Rubik ExtraBold" pitchFamily="2" charset="-79"/>
                <a:ea typeface="Roboto Black" panose="02000000000000000000" pitchFamily="2" charset="0"/>
                <a:cs typeface="Rubik ExtraBold" pitchFamily="2" charset="-79"/>
              </a:rPr>
              <a:t>278+</a:t>
            </a:r>
            <a:endParaRPr lang="en-ID" sz="7200">
              <a:solidFill>
                <a:schemeClr val="bg1"/>
              </a:solidFill>
              <a:latin typeface="Rubik ExtraBold" pitchFamily="2" charset="-79"/>
              <a:ea typeface="Roboto Black" panose="02000000000000000000" pitchFamily="2" charset="0"/>
              <a:cs typeface="Rubik ExtraBold" pitchFamily="2" charset="-79"/>
            </a:endParaRPr>
          </a:p>
        </p:txBody>
      </p:sp>
      <p:sp>
        <p:nvSpPr>
          <p:cNvPr id="48" name="TextBox 47">
            <a:extLst>
              <a:ext uri="{FF2B5EF4-FFF2-40B4-BE49-F238E27FC236}">
                <a16:creationId xmlns:a16="http://schemas.microsoft.com/office/drawing/2014/main" id="{E9724221-0E55-4F3E-BF00-70D03F4B0D40}"/>
              </a:ext>
            </a:extLst>
          </p:cNvPr>
          <p:cNvSpPr txBox="1"/>
          <p:nvPr/>
        </p:nvSpPr>
        <p:spPr>
          <a:xfrm>
            <a:off x="13633282" y="7809687"/>
            <a:ext cx="2900153" cy="430887"/>
          </a:xfrm>
          <a:prstGeom prst="rect">
            <a:avLst/>
          </a:prstGeom>
          <a:noFill/>
          <a:effectLst/>
        </p:spPr>
        <p:txBody>
          <a:bodyPr wrap="none" rtlCol="0">
            <a:spAutoFit/>
          </a:bodyPr>
          <a:lstStyle/>
          <a:p>
            <a:r>
              <a:rPr lang="en-US" sz="2200">
                <a:solidFill>
                  <a:schemeClr val="bg1"/>
                </a:solidFill>
                <a:latin typeface="Rubik SemiBold" pitchFamily="2" charset="-79"/>
                <a:ea typeface="Open Sans SemiBold" pitchFamily="2" charset="0"/>
                <a:cs typeface="Rubik SemiBold" pitchFamily="2" charset="-79"/>
              </a:rPr>
              <a:t>Progress Bussiness</a:t>
            </a:r>
            <a:endParaRPr lang="en-ID" sz="2200">
              <a:solidFill>
                <a:schemeClr val="bg1"/>
              </a:solidFill>
              <a:latin typeface="Rubik SemiBold" pitchFamily="2" charset="-79"/>
              <a:ea typeface="Open Sans SemiBold" pitchFamily="2" charset="0"/>
              <a:cs typeface="Rubik SemiBold" pitchFamily="2" charset="-79"/>
            </a:endParaRPr>
          </a:p>
        </p:txBody>
      </p:sp>
      <p:sp>
        <p:nvSpPr>
          <p:cNvPr id="49" name="TextBox 48">
            <a:extLst>
              <a:ext uri="{FF2B5EF4-FFF2-40B4-BE49-F238E27FC236}">
                <a16:creationId xmlns:a16="http://schemas.microsoft.com/office/drawing/2014/main" id="{94ED8BB2-1857-4A02-A3A5-7141F9D85A0F}"/>
              </a:ext>
            </a:extLst>
          </p:cNvPr>
          <p:cNvSpPr txBox="1"/>
          <p:nvPr/>
        </p:nvSpPr>
        <p:spPr>
          <a:xfrm>
            <a:off x="13633282" y="8189847"/>
            <a:ext cx="2994977" cy="421269"/>
          </a:xfrm>
          <a:prstGeom prst="rect">
            <a:avLst/>
          </a:prstGeom>
          <a:noFill/>
        </p:spPr>
        <p:txBody>
          <a:bodyPr wrap="square">
            <a:spAutoFit/>
          </a:bodyPr>
          <a:lstStyle/>
          <a:p>
            <a:pPr>
              <a:lnSpc>
                <a:spcPct val="150000"/>
              </a:lnSpc>
            </a:pPr>
            <a:r>
              <a:rPr lang="en-ID" sz="1600" b="0" i="0">
                <a:solidFill>
                  <a:schemeClr val="bg1"/>
                </a:solidFill>
                <a:effectLst/>
                <a:latin typeface="Rubik" pitchFamily="2" charset="-79"/>
                <a:ea typeface="Open Sans Medium" pitchFamily="2" charset="0"/>
                <a:cs typeface="Rubik" pitchFamily="2" charset="-79"/>
              </a:rPr>
              <a:t>Lorem ipsum dolor sit amet, </a:t>
            </a:r>
            <a:endParaRPr lang="en-ID" sz="1600">
              <a:solidFill>
                <a:schemeClr val="bg1"/>
              </a:solidFill>
              <a:latin typeface="Rubik" pitchFamily="2" charset="-79"/>
              <a:ea typeface="Open Sans Medium" pitchFamily="2" charset="0"/>
              <a:cs typeface="Rubik" pitchFamily="2" charset="-79"/>
            </a:endParaRPr>
          </a:p>
        </p:txBody>
      </p:sp>
      <p:sp>
        <p:nvSpPr>
          <p:cNvPr id="50" name="TextBox 49">
            <a:extLst>
              <a:ext uri="{FF2B5EF4-FFF2-40B4-BE49-F238E27FC236}">
                <a16:creationId xmlns:a16="http://schemas.microsoft.com/office/drawing/2014/main" id="{30C9BBA5-3A41-4EF3-A806-B2AD6B349D99}"/>
              </a:ext>
            </a:extLst>
          </p:cNvPr>
          <p:cNvSpPr txBox="1"/>
          <p:nvPr/>
        </p:nvSpPr>
        <p:spPr>
          <a:xfrm>
            <a:off x="13633282" y="6564375"/>
            <a:ext cx="2644193" cy="1200329"/>
          </a:xfrm>
          <a:prstGeom prst="rect">
            <a:avLst/>
          </a:prstGeom>
          <a:noFill/>
          <a:effectLst/>
        </p:spPr>
        <p:txBody>
          <a:bodyPr wrap="square" rtlCol="0">
            <a:spAutoFit/>
          </a:bodyPr>
          <a:lstStyle/>
          <a:p>
            <a:r>
              <a:rPr lang="en-US" sz="7200">
                <a:solidFill>
                  <a:schemeClr val="bg1"/>
                </a:solidFill>
                <a:latin typeface="Rubik ExtraBold" pitchFamily="2" charset="-79"/>
                <a:ea typeface="Roboto Black" panose="02000000000000000000" pitchFamily="2" charset="0"/>
                <a:cs typeface="Rubik ExtraBold" pitchFamily="2" charset="-79"/>
              </a:rPr>
              <a:t>561+</a:t>
            </a:r>
            <a:endParaRPr lang="en-ID" sz="7200">
              <a:solidFill>
                <a:schemeClr val="bg1"/>
              </a:solidFill>
              <a:latin typeface="Rubik ExtraBold" pitchFamily="2" charset="-79"/>
              <a:ea typeface="Roboto Black" panose="02000000000000000000" pitchFamily="2" charset="0"/>
              <a:cs typeface="Rubik ExtraBold" pitchFamily="2" charset="-79"/>
            </a:endParaRPr>
          </a:p>
        </p:txBody>
      </p:sp>
      <p:sp>
        <p:nvSpPr>
          <p:cNvPr id="54" name="Rectangle: Rounded Corners 53">
            <a:extLst>
              <a:ext uri="{FF2B5EF4-FFF2-40B4-BE49-F238E27FC236}">
                <a16:creationId xmlns:a16="http://schemas.microsoft.com/office/drawing/2014/main" id="{8E649748-7788-4B89-8B50-252D108A863C}"/>
              </a:ext>
            </a:extLst>
          </p:cNvPr>
          <p:cNvSpPr/>
          <p:nvPr/>
        </p:nvSpPr>
        <p:spPr>
          <a:xfrm>
            <a:off x="5142696" y="6323527"/>
            <a:ext cx="3921428" cy="3343278"/>
          </a:xfrm>
          <a:prstGeom prst="roundRect">
            <a:avLst>
              <a:gd name="adj" fmla="val 10897"/>
            </a:avLst>
          </a:prstGeom>
          <a:solidFill>
            <a:schemeClr val="bg1"/>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sp>
        <p:nvSpPr>
          <p:cNvPr id="55" name="TextBox 54">
            <a:extLst>
              <a:ext uri="{FF2B5EF4-FFF2-40B4-BE49-F238E27FC236}">
                <a16:creationId xmlns:a16="http://schemas.microsoft.com/office/drawing/2014/main" id="{13BEDCCA-8FBF-4DA0-8355-B0A5297FAF3D}"/>
              </a:ext>
            </a:extLst>
          </p:cNvPr>
          <p:cNvSpPr txBox="1"/>
          <p:nvPr/>
        </p:nvSpPr>
        <p:spPr>
          <a:xfrm>
            <a:off x="5739094" y="7754838"/>
            <a:ext cx="2728632" cy="430887"/>
          </a:xfrm>
          <a:prstGeom prst="rect">
            <a:avLst/>
          </a:prstGeom>
          <a:noFill/>
          <a:effectLst/>
        </p:spPr>
        <p:txBody>
          <a:bodyPr wrap="none" rtlCol="0">
            <a:spAutoFit/>
          </a:bodyPr>
          <a:lstStyle/>
          <a:p>
            <a:pPr algn="ctr"/>
            <a:r>
              <a:rPr lang="en-US" sz="2200">
                <a:solidFill>
                  <a:schemeClr val="tx1">
                    <a:lumMod val="85000"/>
                    <a:lumOff val="15000"/>
                  </a:schemeClr>
                </a:solidFill>
                <a:latin typeface="Rubik SemiBold" pitchFamily="2" charset="-79"/>
                <a:ea typeface="Open Sans SemiBold" pitchFamily="2" charset="0"/>
                <a:cs typeface="Rubik SemiBold" pitchFamily="2" charset="-79"/>
              </a:rPr>
              <a:t>Business Strategy</a:t>
            </a:r>
            <a:endParaRPr lang="en-ID" sz="2200">
              <a:solidFill>
                <a:schemeClr val="tx1">
                  <a:lumMod val="85000"/>
                  <a:lumOff val="15000"/>
                </a:schemeClr>
              </a:solidFill>
              <a:latin typeface="Rubik SemiBold" pitchFamily="2" charset="-79"/>
              <a:ea typeface="Open Sans SemiBold" pitchFamily="2" charset="0"/>
              <a:cs typeface="Rubik SemiBold" pitchFamily="2" charset="-79"/>
            </a:endParaRPr>
          </a:p>
        </p:txBody>
      </p:sp>
      <p:sp>
        <p:nvSpPr>
          <p:cNvPr id="56" name="TextBox 55">
            <a:extLst>
              <a:ext uri="{FF2B5EF4-FFF2-40B4-BE49-F238E27FC236}">
                <a16:creationId xmlns:a16="http://schemas.microsoft.com/office/drawing/2014/main" id="{321699C9-E880-49BE-A86E-915E3BDFA14C}"/>
              </a:ext>
            </a:extLst>
          </p:cNvPr>
          <p:cNvSpPr txBox="1"/>
          <p:nvPr/>
        </p:nvSpPr>
        <p:spPr>
          <a:xfrm>
            <a:off x="5542523" y="8315521"/>
            <a:ext cx="3121775" cy="790601"/>
          </a:xfrm>
          <a:prstGeom prst="rect">
            <a:avLst/>
          </a:prstGeom>
          <a:noFill/>
        </p:spPr>
        <p:txBody>
          <a:bodyPr wrap="square">
            <a:spAutoFit/>
          </a:bodyPr>
          <a:lstStyle/>
          <a:p>
            <a:pPr algn="ctr">
              <a:lnSpc>
                <a:spcPct val="150000"/>
              </a:lnSpc>
            </a:pPr>
            <a:r>
              <a:rPr lang="en-ID" sz="1600" b="0" i="0">
                <a:solidFill>
                  <a:schemeClr val="tx1">
                    <a:lumMod val="65000"/>
                    <a:lumOff val="35000"/>
                  </a:schemeClr>
                </a:solidFill>
                <a:effectLst/>
                <a:latin typeface="Rubik" pitchFamily="2" charset="-79"/>
                <a:ea typeface="Open Sans Medium" pitchFamily="2" charset="0"/>
                <a:cs typeface="Rubik" pitchFamily="2" charset="-79"/>
              </a:rPr>
              <a:t>Lorem ipsum dolor sit ametas, consectetur adipiscing elit</a:t>
            </a:r>
            <a:endParaRPr lang="en-ID" sz="1600">
              <a:solidFill>
                <a:schemeClr val="tx1">
                  <a:lumMod val="65000"/>
                  <a:lumOff val="35000"/>
                </a:schemeClr>
              </a:solidFill>
              <a:latin typeface="Rubik" pitchFamily="2" charset="-79"/>
              <a:ea typeface="Open Sans Medium" pitchFamily="2" charset="0"/>
              <a:cs typeface="Rubik" pitchFamily="2" charset="-79"/>
            </a:endParaRPr>
          </a:p>
        </p:txBody>
      </p:sp>
      <p:sp>
        <p:nvSpPr>
          <p:cNvPr id="57" name="Rectangle: Rounded Corners 56">
            <a:extLst>
              <a:ext uri="{FF2B5EF4-FFF2-40B4-BE49-F238E27FC236}">
                <a16:creationId xmlns:a16="http://schemas.microsoft.com/office/drawing/2014/main" id="{45964415-CA4A-4FDF-A96E-A1C918892276}"/>
              </a:ext>
            </a:extLst>
          </p:cNvPr>
          <p:cNvSpPr/>
          <p:nvPr/>
        </p:nvSpPr>
        <p:spPr>
          <a:xfrm>
            <a:off x="6571103" y="6592787"/>
            <a:ext cx="1064613" cy="941440"/>
          </a:xfrm>
          <a:prstGeom prst="roundRect">
            <a:avLst>
              <a:gd name="adj" fmla="val 22369"/>
            </a:avLst>
          </a:prstGeom>
          <a:solidFill>
            <a:srgbClr val="F59700"/>
          </a:solidFill>
          <a:ln>
            <a:noFill/>
          </a:ln>
          <a:effectLst>
            <a:outerShdw blurRad="660400" dist="190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solidFill>
                <a:schemeClr val="tx1">
                  <a:lumMod val="85000"/>
                  <a:lumOff val="15000"/>
                </a:schemeClr>
              </a:solidFill>
              <a:latin typeface="Poppins SemiBold" panose="00000700000000000000" pitchFamily="2" charset="0"/>
              <a:cs typeface="Poppins SemiBold" panose="00000700000000000000" pitchFamily="2" charset="0"/>
            </a:endParaRPr>
          </a:p>
        </p:txBody>
      </p:sp>
      <p:pic>
        <p:nvPicPr>
          <p:cNvPr id="58" name="Graphic 57" descr="Employee badge with solid fill">
            <a:extLst>
              <a:ext uri="{FF2B5EF4-FFF2-40B4-BE49-F238E27FC236}">
                <a16:creationId xmlns:a16="http://schemas.microsoft.com/office/drawing/2014/main" id="{EB1A2920-DB4F-45A8-8CA1-9C3AAC0DDB4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789872" y="6699840"/>
            <a:ext cx="627076" cy="627076"/>
          </a:xfrm>
          <a:prstGeom prst="rect">
            <a:avLst/>
          </a:prstGeom>
        </p:spPr>
      </p:pic>
    </p:spTree>
    <p:extLst>
      <p:ext uri="{BB962C8B-B14F-4D97-AF65-F5344CB8AC3E}">
        <p14:creationId xmlns:p14="http://schemas.microsoft.com/office/powerpoint/2010/main" val="31274796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2047</TotalTime>
  <Words>1728</Words>
  <Application>Microsoft Office PowerPoint</Application>
  <PresentationFormat>Custom</PresentationFormat>
  <Paragraphs>345</Paragraphs>
  <Slides>25</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Calibri</vt:lpstr>
      <vt:lpstr>Open Sans ExtraBold</vt:lpstr>
      <vt:lpstr>Poppins SemiBold</vt:lpstr>
      <vt:lpstr>Roboto Black</vt:lpstr>
      <vt:lpstr>Rubik</vt:lpstr>
      <vt:lpstr>Rubik ExtraBold</vt:lpstr>
      <vt:lpstr>Rubik SemiBold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Edwin Naista</dc:creator>
  <cp:lastModifiedBy>Edwin Naista</cp:lastModifiedBy>
  <cp:revision>447</cp:revision>
  <dcterms:created xsi:type="dcterms:W3CDTF">2022-08-30T14:11:30Z</dcterms:created>
  <dcterms:modified xsi:type="dcterms:W3CDTF">2023-07-10T08:10:40Z</dcterms:modified>
</cp:coreProperties>
</file>